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819" r:id="rId5"/>
  </p:sldMasterIdLst>
  <p:notesMasterIdLst>
    <p:notesMasterId r:id="rId49"/>
  </p:notesMasterIdLst>
  <p:handoutMasterIdLst>
    <p:handoutMasterId r:id="rId50"/>
  </p:handoutMasterIdLst>
  <p:sldIdLst>
    <p:sldId id="1109" r:id="rId6"/>
    <p:sldId id="1171" r:id="rId7"/>
    <p:sldId id="1192" r:id="rId8"/>
    <p:sldId id="1145" r:id="rId9"/>
    <p:sldId id="1182" r:id="rId10"/>
    <p:sldId id="1172" r:id="rId11"/>
    <p:sldId id="951" r:id="rId12"/>
    <p:sldId id="1189" r:id="rId13"/>
    <p:sldId id="1191" r:id="rId14"/>
    <p:sldId id="1167" r:id="rId15"/>
    <p:sldId id="1149" r:id="rId16"/>
    <p:sldId id="1151" r:id="rId17"/>
    <p:sldId id="1155" r:id="rId18"/>
    <p:sldId id="1150" r:id="rId19"/>
    <p:sldId id="1158" r:id="rId20"/>
    <p:sldId id="1156" r:id="rId21"/>
    <p:sldId id="1157" r:id="rId22"/>
    <p:sldId id="1159" r:id="rId23"/>
    <p:sldId id="1160" r:id="rId24"/>
    <p:sldId id="1161" r:id="rId25"/>
    <p:sldId id="1118" r:id="rId26"/>
    <p:sldId id="946" r:id="rId27"/>
    <p:sldId id="1120" r:id="rId28"/>
    <p:sldId id="1121" r:id="rId29"/>
    <p:sldId id="1125" r:id="rId30"/>
    <p:sldId id="1127" r:id="rId31"/>
    <p:sldId id="1126" r:id="rId32"/>
    <p:sldId id="1122" r:id="rId33"/>
    <p:sldId id="1128" r:id="rId34"/>
    <p:sldId id="1123" r:id="rId35"/>
    <p:sldId id="1129" r:id="rId36"/>
    <p:sldId id="1168" r:id="rId37"/>
    <p:sldId id="1132" r:id="rId38"/>
    <p:sldId id="1133" r:id="rId39"/>
    <p:sldId id="1135" r:id="rId40"/>
    <p:sldId id="1136" r:id="rId41"/>
    <p:sldId id="1137" r:id="rId42"/>
    <p:sldId id="1141" r:id="rId43"/>
    <p:sldId id="1138" r:id="rId44"/>
    <p:sldId id="1142" r:id="rId45"/>
    <p:sldId id="1143" r:id="rId46"/>
    <p:sldId id="1144" r:id="rId47"/>
    <p:sldId id="116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5-Corporate-Template-Dark" id="{1A541065-8A76-194D-9217-B20A08F697F7}">
          <p14:sldIdLst>
            <p14:sldId id="1109"/>
            <p14:sldId id="1171"/>
            <p14:sldId id="1192"/>
            <p14:sldId id="1145"/>
            <p14:sldId id="1182"/>
            <p14:sldId id="1172"/>
            <p14:sldId id="951"/>
            <p14:sldId id="1189"/>
            <p14:sldId id="1191"/>
            <p14:sldId id="1167"/>
            <p14:sldId id="1149"/>
            <p14:sldId id="1151"/>
            <p14:sldId id="1155"/>
            <p14:sldId id="1150"/>
            <p14:sldId id="1158"/>
            <p14:sldId id="1156"/>
            <p14:sldId id="1157"/>
            <p14:sldId id="1159"/>
            <p14:sldId id="1160"/>
            <p14:sldId id="1161"/>
            <p14:sldId id="1118"/>
            <p14:sldId id="946"/>
            <p14:sldId id="1120"/>
            <p14:sldId id="1121"/>
            <p14:sldId id="1125"/>
            <p14:sldId id="1127"/>
            <p14:sldId id="1126"/>
            <p14:sldId id="1122"/>
            <p14:sldId id="1128"/>
            <p14:sldId id="1123"/>
            <p14:sldId id="1129"/>
            <p14:sldId id="1168"/>
            <p14:sldId id="1132"/>
            <p14:sldId id="1133"/>
            <p14:sldId id="1135"/>
            <p14:sldId id="1136"/>
            <p14:sldId id="1137"/>
            <p14:sldId id="1141"/>
            <p14:sldId id="1138"/>
            <p14:sldId id="1142"/>
            <p14:sldId id="1143"/>
            <p14:sldId id="1144"/>
            <p14:sldId id="11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League" initials="JL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1F1E"/>
    <a:srgbClr val="323B46"/>
    <a:srgbClr val="ECEDEF"/>
    <a:srgbClr val="E55D5B"/>
    <a:srgbClr val="EE393A"/>
    <a:srgbClr val="EE7674"/>
    <a:srgbClr val="DAD3C9"/>
    <a:srgbClr val="D7D9DC"/>
    <a:srgbClr val="ED7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4C1A8A3-306A-4EB7-A6B1-4F7E0EB9C5D6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9" autoAdjust="0"/>
    <p:restoredTop sz="88782" autoAdjust="0"/>
  </p:normalViewPr>
  <p:slideViewPr>
    <p:cSldViewPr snapToGrid="0" showGuides="1">
      <p:cViewPr varScale="1">
        <p:scale>
          <a:sx n="98" d="100"/>
          <a:sy n="98" d="100"/>
        </p:scale>
        <p:origin x="8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512"/>
    </p:cViewPr>
  </p:sorterViewPr>
  <p:notesViewPr>
    <p:cSldViewPr snapToGrid="0" showGuides="1">
      <p:cViewPr varScale="1">
        <p:scale>
          <a:sx n="81" d="100"/>
          <a:sy n="81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CD72-8AE1-4C05-9C5F-14F19EA16EE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64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6CB99C2-7E86-4181-A534-A867C620D293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BA17A2C-01D8-4C3B-BAC4-10BA82BB3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301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6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some time talking about performance, making upgrades easier,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1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https://devcentral.f5.com/articles/to-irule-or-not-to-irule-introduction-to-local-traffic-policies-20384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9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https://devcentral.f5.com/articles/to-irule-or-not-to-irule-introduction-to-local-traffic-policies-20384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25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9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1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4136-8B0D-4D64-8F5B-630EBC8D67B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6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0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4136-8B0D-4D64-8F5B-630EBC8D6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9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https://devcentral.f5.com/articles/getting-started-with-irules/getting-started-with-irules-technology-terms-20395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1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https://devcentral.f5.com/articles/getting-started-with-irules/getting-started-with-irules-technology-terms-20395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3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https://devcentral.f5.com/articles/getting-started-with-irules/getting-started-with-irules-technology-terms-20395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0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https://devcentral.f5.com/articles/getting-started-with-irules/getting-started-with-irules-basic-concepts-20397</a:t>
            </a:r>
          </a:p>
          <a:p>
            <a:endParaRPr lang="en-US" dirty="0"/>
          </a:p>
          <a:p>
            <a:r>
              <a:rPr lang="en-US" dirty="0"/>
              <a:t>Spend time looking at the rule and what it does.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7A2C-01D8-4C3B-BAC4-10BA82BB3F5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0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4800" y="1694064"/>
            <a:ext cx="11430000" cy="2142125"/>
          </a:xfrm>
          <a:noFill/>
        </p:spPr>
        <p:txBody>
          <a:bodyPr wrap="square" lIns="155448" tIns="155448" rIns="155448" bIns="155448" rtlCol="0" anchor="b" anchorCtr="0">
            <a:spAutoFit/>
          </a:bodyPr>
          <a:lstStyle>
            <a:lvl1pPr>
              <a:defRPr lang="en-US" sz="6600" b="1" spc="-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a typeface="+mn-ea"/>
              </a:defRPr>
            </a:lvl1pPr>
          </a:lstStyle>
          <a:p>
            <a:pPr marL="0"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Placeholder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04800" y="4894444"/>
            <a:ext cx="11430000" cy="701731"/>
          </a:xfrm>
          <a:noFill/>
        </p:spPr>
        <p:txBody>
          <a:bodyPr wrap="square" lIns="155448" tIns="155448" rIns="155448" bIns="155448" rtlCol="0">
            <a:spAutoFit/>
          </a:bodyPr>
          <a:lstStyle>
            <a:lvl1pPr marL="0" indent="0">
              <a:buFontTx/>
              <a:buNone/>
              <a:defRPr lang="en-US" sz="2800" b="0" spc="-50" baseline="0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pPr marL="0" lvl="0"/>
            <a:r>
              <a:rPr lang="en-US" dirty="0"/>
              <a:t>Speaker Name, Job Title</a:t>
            </a:r>
          </a:p>
        </p:txBody>
      </p:sp>
      <p:cxnSp>
        <p:nvCxnSpPr>
          <p:cNvPr id="8" name="Straight Connector 7"/>
          <p:cNvCxnSpPr/>
          <p:nvPr userDrawn="1"/>
        </p:nvCxnSpPr>
        <p:spPr bwMode="white">
          <a:xfrm>
            <a:off x="457200" y="4062248"/>
            <a:ext cx="800100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white">
          <a:xfrm>
            <a:off x="304800" y="4514367"/>
            <a:ext cx="4114800" cy="590931"/>
          </a:xfrm>
          <a:prstGeom prst="rect">
            <a:avLst/>
          </a:prstGeom>
          <a:noFill/>
        </p:spPr>
        <p:txBody>
          <a:bodyPr wrap="square" lIns="155448" tIns="155448" rIns="155448" bIns="155448" rtlCol="0">
            <a:spAutoFit/>
          </a:bodyPr>
          <a:lstStyle/>
          <a:p>
            <a:r>
              <a:rPr lang="en-US" b="1" spc="-5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10712456" y="288104"/>
            <a:ext cx="1022344" cy="1022346"/>
            <a:chOff x="4864938" y="1600200"/>
            <a:chExt cx="2457445" cy="2457446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4864938" y="1600200"/>
              <a:ext cx="2457445" cy="24574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gray">
            <a:xfrm>
              <a:off x="7124857" y="3332129"/>
              <a:ext cx="154717" cy="152464"/>
            </a:xfrm>
            <a:custGeom>
              <a:avLst/>
              <a:gdLst>
                <a:gd name="T0" fmla="*/ 70 w 87"/>
                <a:gd name="T1" fmla="*/ 17 h 86"/>
                <a:gd name="T2" fmla="*/ 80 w 87"/>
                <a:gd name="T3" fmla="*/ 43 h 86"/>
                <a:gd name="T4" fmla="*/ 70 w 87"/>
                <a:gd name="T5" fmla="*/ 69 h 86"/>
                <a:gd name="T6" fmla="*/ 43 w 87"/>
                <a:gd name="T7" fmla="*/ 80 h 86"/>
                <a:gd name="T8" fmla="*/ 17 w 87"/>
                <a:gd name="T9" fmla="*/ 69 h 86"/>
                <a:gd name="T10" fmla="*/ 6 w 87"/>
                <a:gd name="T11" fmla="*/ 43 h 86"/>
                <a:gd name="T12" fmla="*/ 17 w 87"/>
                <a:gd name="T13" fmla="*/ 17 h 86"/>
                <a:gd name="T14" fmla="*/ 43 w 87"/>
                <a:gd name="T15" fmla="*/ 6 h 86"/>
                <a:gd name="T16" fmla="*/ 70 w 87"/>
                <a:gd name="T17" fmla="*/ 17 h 86"/>
                <a:gd name="T18" fmla="*/ 74 w 87"/>
                <a:gd name="T19" fmla="*/ 12 h 86"/>
                <a:gd name="T20" fmla="*/ 43 w 87"/>
                <a:gd name="T21" fmla="*/ 0 h 86"/>
                <a:gd name="T22" fmla="*/ 13 w 87"/>
                <a:gd name="T23" fmla="*/ 12 h 86"/>
                <a:gd name="T24" fmla="*/ 0 w 87"/>
                <a:gd name="T25" fmla="*/ 43 h 86"/>
                <a:gd name="T26" fmla="*/ 13 w 87"/>
                <a:gd name="T27" fmla="*/ 73 h 86"/>
                <a:gd name="T28" fmla="*/ 43 w 87"/>
                <a:gd name="T29" fmla="*/ 86 h 86"/>
                <a:gd name="T30" fmla="*/ 74 w 87"/>
                <a:gd name="T31" fmla="*/ 73 h 86"/>
                <a:gd name="T32" fmla="*/ 87 w 87"/>
                <a:gd name="T33" fmla="*/ 43 h 86"/>
                <a:gd name="T34" fmla="*/ 74 w 87"/>
                <a:gd name="T35" fmla="*/ 12 h 86"/>
                <a:gd name="T36" fmla="*/ 50 w 87"/>
                <a:gd name="T37" fmla="*/ 41 h 86"/>
                <a:gd name="T38" fmla="*/ 42 w 87"/>
                <a:gd name="T39" fmla="*/ 42 h 86"/>
                <a:gd name="T40" fmla="*/ 34 w 87"/>
                <a:gd name="T41" fmla="*/ 42 h 86"/>
                <a:gd name="T42" fmla="*/ 34 w 87"/>
                <a:gd name="T43" fmla="*/ 25 h 86"/>
                <a:gd name="T44" fmla="*/ 41 w 87"/>
                <a:gd name="T45" fmla="*/ 25 h 86"/>
                <a:gd name="T46" fmla="*/ 51 w 87"/>
                <a:gd name="T47" fmla="*/ 26 h 86"/>
                <a:gd name="T48" fmla="*/ 55 w 87"/>
                <a:gd name="T49" fmla="*/ 33 h 86"/>
                <a:gd name="T50" fmla="*/ 50 w 87"/>
                <a:gd name="T51" fmla="*/ 41 h 86"/>
                <a:gd name="T52" fmla="*/ 26 w 87"/>
                <a:gd name="T53" fmla="*/ 66 h 86"/>
                <a:gd name="T54" fmla="*/ 34 w 87"/>
                <a:gd name="T55" fmla="*/ 66 h 86"/>
                <a:gd name="T56" fmla="*/ 34 w 87"/>
                <a:gd name="T57" fmla="*/ 48 h 86"/>
                <a:gd name="T58" fmla="*/ 41 w 87"/>
                <a:gd name="T59" fmla="*/ 48 h 86"/>
                <a:gd name="T60" fmla="*/ 50 w 87"/>
                <a:gd name="T61" fmla="*/ 49 h 86"/>
                <a:gd name="T62" fmla="*/ 55 w 87"/>
                <a:gd name="T63" fmla="*/ 60 h 86"/>
                <a:gd name="T64" fmla="*/ 55 w 87"/>
                <a:gd name="T65" fmla="*/ 64 h 86"/>
                <a:gd name="T66" fmla="*/ 55 w 87"/>
                <a:gd name="T67" fmla="*/ 65 h 86"/>
                <a:gd name="T68" fmla="*/ 55 w 87"/>
                <a:gd name="T69" fmla="*/ 66 h 86"/>
                <a:gd name="T70" fmla="*/ 55 w 87"/>
                <a:gd name="T71" fmla="*/ 66 h 86"/>
                <a:gd name="T72" fmla="*/ 63 w 87"/>
                <a:gd name="T73" fmla="*/ 66 h 86"/>
                <a:gd name="T74" fmla="*/ 63 w 87"/>
                <a:gd name="T75" fmla="*/ 66 h 86"/>
                <a:gd name="T76" fmla="*/ 62 w 87"/>
                <a:gd name="T77" fmla="*/ 63 h 86"/>
                <a:gd name="T78" fmla="*/ 62 w 87"/>
                <a:gd name="T79" fmla="*/ 60 h 86"/>
                <a:gd name="T80" fmla="*/ 62 w 87"/>
                <a:gd name="T81" fmla="*/ 56 h 86"/>
                <a:gd name="T82" fmla="*/ 59 w 87"/>
                <a:gd name="T83" fmla="*/ 49 h 86"/>
                <a:gd name="T84" fmla="*/ 51 w 87"/>
                <a:gd name="T85" fmla="*/ 44 h 86"/>
                <a:gd name="T86" fmla="*/ 58 w 87"/>
                <a:gd name="T87" fmla="*/ 42 h 86"/>
                <a:gd name="T88" fmla="*/ 63 w 87"/>
                <a:gd name="T89" fmla="*/ 33 h 86"/>
                <a:gd name="T90" fmla="*/ 55 w 87"/>
                <a:gd name="T91" fmla="*/ 21 h 86"/>
                <a:gd name="T92" fmla="*/ 43 w 87"/>
                <a:gd name="T93" fmla="*/ 19 h 86"/>
                <a:gd name="T94" fmla="*/ 26 w 87"/>
                <a:gd name="T95" fmla="*/ 19 h 86"/>
                <a:gd name="T96" fmla="*/ 26 w 87"/>
                <a:gd name="T97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" h="86">
                  <a:moveTo>
                    <a:pt x="70" y="17"/>
                  </a:moveTo>
                  <a:cubicBezTo>
                    <a:pt x="77" y="24"/>
                    <a:pt x="80" y="33"/>
                    <a:pt x="80" y="43"/>
                  </a:cubicBezTo>
                  <a:cubicBezTo>
                    <a:pt x="80" y="53"/>
                    <a:pt x="77" y="62"/>
                    <a:pt x="70" y="69"/>
                  </a:cubicBezTo>
                  <a:cubicBezTo>
                    <a:pt x="62" y="76"/>
                    <a:pt x="54" y="80"/>
                    <a:pt x="43" y="80"/>
                  </a:cubicBezTo>
                  <a:cubicBezTo>
                    <a:pt x="33" y="80"/>
                    <a:pt x="24" y="76"/>
                    <a:pt x="17" y="69"/>
                  </a:cubicBezTo>
                  <a:cubicBezTo>
                    <a:pt x="10" y="62"/>
                    <a:pt x="6" y="53"/>
                    <a:pt x="6" y="43"/>
                  </a:cubicBezTo>
                  <a:cubicBezTo>
                    <a:pt x="6" y="33"/>
                    <a:pt x="10" y="24"/>
                    <a:pt x="17" y="17"/>
                  </a:cubicBezTo>
                  <a:cubicBezTo>
                    <a:pt x="24" y="9"/>
                    <a:pt x="33" y="6"/>
                    <a:pt x="43" y="6"/>
                  </a:cubicBezTo>
                  <a:cubicBezTo>
                    <a:pt x="54" y="6"/>
                    <a:pt x="62" y="9"/>
                    <a:pt x="70" y="17"/>
                  </a:cubicBezTo>
                  <a:close/>
                  <a:moveTo>
                    <a:pt x="74" y="12"/>
                  </a:moveTo>
                  <a:cubicBezTo>
                    <a:pt x="65" y="4"/>
                    <a:pt x="55" y="0"/>
                    <a:pt x="43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1"/>
                    <a:pt x="0" y="31"/>
                    <a:pt x="0" y="43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1" y="82"/>
                    <a:pt x="31" y="86"/>
                    <a:pt x="43" y="86"/>
                  </a:cubicBezTo>
                  <a:cubicBezTo>
                    <a:pt x="55" y="86"/>
                    <a:pt x="65" y="82"/>
                    <a:pt x="74" y="73"/>
                  </a:cubicBezTo>
                  <a:cubicBezTo>
                    <a:pt x="82" y="65"/>
                    <a:pt x="87" y="55"/>
                    <a:pt x="87" y="43"/>
                  </a:cubicBezTo>
                  <a:cubicBezTo>
                    <a:pt x="87" y="31"/>
                    <a:pt x="82" y="21"/>
                    <a:pt x="74" y="12"/>
                  </a:cubicBezTo>
                  <a:close/>
                  <a:moveTo>
                    <a:pt x="50" y="41"/>
                  </a:moveTo>
                  <a:cubicBezTo>
                    <a:pt x="48" y="41"/>
                    <a:pt x="45" y="42"/>
                    <a:pt x="42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6" y="25"/>
                    <a:pt x="49" y="25"/>
                    <a:pt x="51" y="26"/>
                  </a:cubicBezTo>
                  <a:cubicBezTo>
                    <a:pt x="54" y="28"/>
                    <a:pt x="55" y="30"/>
                    <a:pt x="55" y="33"/>
                  </a:cubicBezTo>
                  <a:cubicBezTo>
                    <a:pt x="55" y="37"/>
                    <a:pt x="53" y="39"/>
                    <a:pt x="50" y="41"/>
                  </a:cubicBezTo>
                  <a:close/>
                  <a:moveTo>
                    <a:pt x="26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5" y="48"/>
                    <a:pt x="48" y="48"/>
                    <a:pt x="50" y="49"/>
                  </a:cubicBezTo>
                  <a:cubicBezTo>
                    <a:pt x="53" y="51"/>
                    <a:pt x="55" y="55"/>
                    <a:pt x="55" y="60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5"/>
                    <a:pt x="62" y="64"/>
                    <a:pt x="62" y="63"/>
                  </a:cubicBezTo>
                  <a:cubicBezTo>
                    <a:pt x="62" y="62"/>
                    <a:pt x="62" y="61"/>
                    <a:pt x="62" y="6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4"/>
                    <a:pt x="61" y="51"/>
                    <a:pt x="59" y="49"/>
                  </a:cubicBezTo>
                  <a:cubicBezTo>
                    <a:pt x="58" y="46"/>
                    <a:pt x="55" y="45"/>
                    <a:pt x="51" y="44"/>
                  </a:cubicBezTo>
                  <a:cubicBezTo>
                    <a:pt x="54" y="44"/>
                    <a:pt x="57" y="43"/>
                    <a:pt x="58" y="42"/>
                  </a:cubicBezTo>
                  <a:cubicBezTo>
                    <a:pt x="61" y="40"/>
                    <a:pt x="63" y="37"/>
                    <a:pt x="63" y="33"/>
                  </a:cubicBezTo>
                  <a:cubicBezTo>
                    <a:pt x="63" y="27"/>
                    <a:pt x="60" y="23"/>
                    <a:pt x="55" y="21"/>
                  </a:cubicBezTo>
                  <a:cubicBezTo>
                    <a:pt x="53" y="20"/>
                    <a:pt x="48" y="19"/>
                    <a:pt x="43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6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5083495" y="1818756"/>
              <a:ext cx="2020332" cy="2020332"/>
            </a:xfrm>
            <a:custGeom>
              <a:avLst/>
              <a:gdLst>
                <a:gd name="T0" fmla="*/ 1040 w 1139"/>
                <a:gd name="T1" fmla="*/ 248 h 1139"/>
                <a:gd name="T2" fmla="*/ 1019 w 1139"/>
                <a:gd name="T3" fmla="*/ 236 h 1139"/>
                <a:gd name="T4" fmla="*/ 1012 w 1139"/>
                <a:gd name="T5" fmla="*/ 211 h 1139"/>
                <a:gd name="T6" fmla="*/ 570 w 1139"/>
                <a:gd name="T7" fmla="*/ 0 h 1139"/>
                <a:gd name="T8" fmla="*/ 0 w 1139"/>
                <a:gd name="T9" fmla="*/ 569 h 1139"/>
                <a:gd name="T10" fmla="*/ 111 w 1139"/>
                <a:gd name="T11" fmla="*/ 907 h 1139"/>
                <a:gd name="T12" fmla="*/ 134 w 1139"/>
                <a:gd name="T13" fmla="*/ 923 h 1139"/>
                <a:gd name="T14" fmla="*/ 146 w 1139"/>
                <a:gd name="T15" fmla="*/ 949 h 1139"/>
                <a:gd name="T16" fmla="*/ 570 w 1139"/>
                <a:gd name="T17" fmla="*/ 1139 h 1139"/>
                <a:gd name="T18" fmla="*/ 1139 w 1139"/>
                <a:gd name="T19" fmla="*/ 569 h 1139"/>
                <a:gd name="T20" fmla="*/ 1040 w 1139"/>
                <a:gd name="T21" fmla="*/ 2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1139">
                  <a:moveTo>
                    <a:pt x="1040" y="248"/>
                  </a:moveTo>
                  <a:cubicBezTo>
                    <a:pt x="1019" y="236"/>
                    <a:pt x="1019" y="236"/>
                    <a:pt x="1019" y="236"/>
                  </a:cubicBezTo>
                  <a:cubicBezTo>
                    <a:pt x="1012" y="211"/>
                    <a:pt x="1012" y="211"/>
                    <a:pt x="1012" y="211"/>
                  </a:cubicBezTo>
                  <a:cubicBezTo>
                    <a:pt x="908" y="82"/>
                    <a:pt x="749" y="0"/>
                    <a:pt x="570" y="0"/>
                  </a:cubicBezTo>
                  <a:cubicBezTo>
                    <a:pt x="255" y="0"/>
                    <a:pt x="0" y="255"/>
                    <a:pt x="0" y="569"/>
                  </a:cubicBezTo>
                  <a:cubicBezTo>
                    <a:pt x="0" y="696"/>
                    <a:pt x="42" y="812"/>
                    <a:pt x="111" y="907"/>
                  </a:cubicBezTo>
                  <a:cubicBezTo>
                    <a:pt x="134" y="923"/>
                    <a:pt x="134" y="923"/>
                    <a:pt x="134" y="923"/>
                  </a:cubicBezTo>
                  <a:cubicBezTo>
                    <a:pt x="146" y="949"/>
                    <a:pt x="146" y="949"/>
                    <a:pt x="146" y="949"/>
                  </a:cubicBezTo>
                  <a:cubicBezTo>
                    <a:pt x="250" y="1066"/>
                    <a:pt x="401" y="1139"/>
                    <a:pt x="570" y="1139"/>
                  </a:cubicBezTo>
                  <a:cubicBezTo>
                    <a:pt x="884" y="1139"/>
                    <a:pt x="1139" y="884"/>
                    <a:pt x="1139" y="569"/>
                  </a:cubicBezTo>
                  <a:cubicBezTo>
                    <a:pt x="1139" y="450"/>
                    <a:pt x="1103" y="339"/>
                    <a:pt x="1040" y="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gray">
            <a:xfrm>
              <a:off x="5191646" y="2065102"/>
              <a:ext cx="1834072" cy="1514874"/>
            </a:xfrm>
            <a:custGeom>
              <a:avLst/>
              <a:gdLst>
                <a:gd name="T0" fmla="*/ 970 w 1034"/>
                <a:gd name="T1" fmla="*/ 382 h 854"/>
                <a:gd name="T2" fmla="*/ 635 w 1034"/>
                <a:gd name="T3" fmla="*/ 262 h 854"/>
                <a:gd name="T4" fmla="*/ 663 w 1034"/>
                <a:gd name="T5" fmla="*/ 175 h 854"/>
                <a:gd name="T6" fmla="*/ 961 w 1034"/>
                <a:gd name="T7" fmla="*/ 198 h 854"/>
                <a:gd name="T8" fmla="*/ 979 w 1034"/>
                <a:gd name="T9" fmla="*/ 109 h 854"/>
                <a:gd name="T10" fmla="*/ 951 w 1034"/>
                <a:gd name="T11" fmla="*/ 72 h 854"/>
                <a:gd name="T12" fmla="*/ 826 w 1034"/>
                <a:gd name="T13" fmla="*/ 52 h 854"/>
                <a:gd name="T14" fmla="*/ 639 w 1034"/>
                <a:gd name="T15" fmla="*/ 35 h 854"/>
                <a:gd name="T16" fmla="*/ 491 w 1034"/>
                <a:gd name="T17" fmla="*/ 480 h 854"/>
                <a:gd name="T18" fmla="*/ 873 w 1034"/>
                <a:gd name="T19" fmla="*/ 687 h 854"/>
                <a:gd name="T20" fmla="*/ 746 w 1034"/>
                <a:gd name="T21" fmla="*/ 803 h 854"/>
                <a:gd name="T22" fmla="*/ 601 w 1034"/>
                <a:gd name="T23" fmla="*/ 739 h 854"/>
                <a:gd name="T24" fmla="*/ 534 w 1034"/>
                <a:gd name="T25" fmla="*/ 637 h 854"/>
                <a:gd name="T26" fmla="*/ 512 w 1034"/>
                <a:gd name="T27" fmla="*/ 641 h 854"/>
                <a:gd name="T28" fmla="*/ 462 w 1034"/>
                <a:gd name="T29" fmla="*/ 689 h 854"/>
                <a:gd name="T30" fmla="*/ 458 w 1034"/>
                <a:gd name="T31" fmla="*/ 714 h 854"/>
                <a:gd name="T32" fmla="*/ 503 w 1034"/>
                <a:gd name="T33" fmla="*/ 819 h 854"/>
                <a:gd name="T34" fmla="*/ 729 w 1034"/>
                <a:gd name="T35" fmla="*/ 848 h 854"/>
                <a:gd name="T36" fmla="*/ 921 w 1034"/>
                <a:gd name="T37" fmla="*/ 775 h 854"/>
                <a:gd name="T38" fmla="*/ 1031 w 1034"/>
                <a:gd name="T39" fmla="*/ 567 h 854"/>
                <a:gd name="T40" fmla="*/ 970 w 1034"/>
                <a:gd name="T41" fmla="*/ 382 h 854"/>
                <a:gd name="T42" fmla="*/ 308 w 1034"/>
                <a:gd name="T43" fmla="*/ 773 h 854"/>
                <a:gd name="T44" fmla="*/ 301 w 1034"/>
                <a:gd name="T45" fmla="*/ 724 h 854"/>
                <a:gd name="T46" fmla="*/ 295 w 1034"/>
                <a:gd name="T47" fmla="*/ 348 h 854"/>
                <a:gd name="T48" fmla="*/ 427 w 1034"/>
                <a:gd name="T49" fmla="*/ 346 h 854"/>
                <a:gd name="T50" fmla="*/ 491 w 1034"/>
                <a:gd name="T51" fmla="*/ 317 h 854"/>
                <a:gd name="T52" fmla="*/ 491 w 1034"/>
                <a:gd name="T53" fmla="*/ 272 h 854"/>
                <a:gd name="T54" fmla="*/ 297 w 1034"/>
                <a:gd name="T55" fmla="*/ 275 h 854"/>
                <a:gd name="T56" fmla="*/ 304 w 1034"/>
                <a:gd name="T57" fmla="*/ 122 h 854"/>
                <a:gd name="T58" fmla="*/ 352 w 1034"/>
                <a:gd name="T59" fmla="*/ 64 h 854"/>
                <a:gd name="T60" fmla="*/ 453 w 1034"/>
                <a:gd name="T61" fmla="*/ 92 h 854"/>
                <a:gd name="T62" fmla="*/ 506 w 1034"/>
                <a:gd name="T63" fmla="*/ 118 h 854"/>
                <a:gd name="T64" fmla="*/ 531 w 1034"/>
                <a:gd name="T65" fmla="*/ 115 h 854"/>
                <a:gd name="T66" fmla="*/ 563 w 1034"/>
                <a:gd name="T67" fmla="*/ 78 h 854"/>
                <a:gd name="T68" fmla="*/ 564 w 1034"/>
                <a:gd name="T69" fmla="*/ 62 h 854"/>
                <a:gd name="T70" fmla="*/ 497 w 1034"/>
                <a:gd name="T71" fmla="*/ 11 h 854"/>
                <a:gd name="T72" fmla="*/ 442 w 1034"/>
                <a:gd name="T73" fmla="*/ 0 h 854"/>
                <a:gd name="T74" fmla="*/ 417 w 1034"/>
                <a:gd name="T75" fmla="*/ 0 h 854"/>
                <a:gd name="T76" fmla="*/ 323 w 1034"/>
                <a:gd name="T77" fmla="*/ 16 h 854"/>
                <a:gd name="T78" fmla="*/ 88 w 1034"/>
                <a:gd name="T79" fmla="*/ 229 h 854"/>
                <a:gd name="T80" fmla="*/ 83 w 1034"/>
                <a:gd name="T81" fmla="*/ 286 h 854"/>
                <a:gd name="T82" fmla="*/ 4 w 1034"/>
                <a:gd name="T83" fmla="*/ 293 h 854"/>
                <a:gd name="T84" fmla="*/ 0 w 1034"/>
                <a:gd name="T85" fmla="*/ 358 h 854"/>
                <a:gd name="T86" fmla="*/ 80 w 1034"/>
                <a:gd name="T87" fmla="*/ 354 h 854"/>
                <a:gd name="T88" fmla="*/ 91 w 1034"/>
                <a:gd name="T89" fmla="*/ 708 h 854"/>
                <a:gd name="T90" fmla="*/ 93 w 1034"/>
                <a:gd name="T91" fmla="*/ 752 h 854"/>
                <a:gd name="T92" fmla="*/ 50 w 1034"/>
                <a:gd name="T93" fmla="*/ 768 h 854"/>
                <a:gd name="T94" fmla="*/ 85 w 1034"/>
                <a:gd name="T95" fmla="*/ 810 h 854"/>
                <a:gd name="T96" fmla="*/ 428 w 1034"/>
                <a:gd name="T97" fmla="*/ 843 h 854"/>
                <a:gd name="T98" fmla="*/ 427 w 1034"/>
                <a:gd name="T99" fmla="*/ 804 h 854"/>
                <a:gd name="T100" fmla="*/ 308 w 1034"/>
                <a:gd name="T101" fmla="*/ 77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4" h="854">
                  <a:moveTo>
                    <a:pt x="970" y="382"/>
                  </a:moveTo>
                  <a:cubicBezTo>
                    <a:pt x="916" y="323"/>
                    <a:pt x="824" y="274"/>
                    <a:pt x="635" y="262"/>
                  </a:cubicBezTo>
                  <a:cubicBezTo>
                    <a:pt x="645" y="232"/>
                    <a:pt x="654" y="204"/>
                    <a:pt x="663" y="175"/>
                  </a:cubicBezTo>
                  <a:cubicBezTo>
                    <a:pt x="776" y="179"/>
                    <a:pt x="876" y="187"/>
                    <a:pt x="961" y="198"/>
                  </a:cubicBezTo>
                  <a:cubicBezTo>
                    <a:pt x="968" y="167"/>
                    <a:pt x="972" y="137"/>
                    <a:pt x="979" y="109"/>
                  </a:cubicBezTo>
                  <a:cubicBezTo>
                    <a:pt x="970" y="96"/>
                    <a:pt x="961" y="84"/>
                    <a:pt x="951" y="72"/>
                  </a:cubicBezTo>
                  <a:cubicBezTo>
                    <a:pt x="911" y="67"/>
                    <a:pt x="870" y="57"/>
                    <a:pt x="826" y="52"/>
                  </a:cubicBezTo>
                  <a:cubicBezTo>
                    <a:pt x="767" y="44"/>
                    <a:pt x="706" y="38"/>
                    <a:pt x="639" y="35"/>
                  </a:cubicBezTo>
                  <a:cubicBezTo>
                    <a:pt x="597" y="160"/>
                    <a:pt x="545" y="318"/>
                    <a:pt x="491" y="480"/>
                  </a:cubicBezTo>
                  <a:cubicBezTo>
                    <a:pt x="771" y="504"/>
                    <a:pt x="879" y="580"/>
                    <a:pt x="873" y="687"/>
                  </a:cubicBezTo>
                  <a:cubicBezTo>
                    <a:pt x="868" y="744"/>
                    <a:pt x="815" y="797"/>
                    <a:pt x="746" y="803"/>
                  </a:cubicBezTo>
                  <a:cubicBezTo>
                    <a:pt x="663" y="808"/>
                    <a:pt x="626" y="775"/>
                    <a:pt x="601" y="739"/>
                  </a:cubicBezTo>
                  <a:cubicBezTo>
                    <a:pt x="579" y="706"/>
                    <a:pt x="557" y="673"/>
                    <a:pt x="534" y="637"/>
                  </a:cubicBezTo>
                  <a:cubicBezTo>
                    <a:pt x="528" y="627"/>
                    <a:pt x="520" y="633"/>
                    <a:pt x="512" y="641"/>
                  </a:cubicBezTo>
                  <a:cubicBezTo>
                    <a:pt x="495" y="657"/>
                    <a:pt x="479" y="673"/>
                    <a:pt x="462" y="689"/>
                  </a:cubicBezTo>
                  <a:cubicBezTo>
                    <a:pt x="451" y="698"/>
                    <a:pt x="454" y="706"/>
                    <a:pt x="458" y="714"/>
                  </a:cubicBezTo>
                  <a:cubicBezTo>
                    <a:pt x="473" y="751"/>
                    <a:pt x="488" y="785"/>
                    <a:pt x="503" y="819"/>
                  </a:cubicBezTo>
                  <a:cubicBezTo>
                    <a:pt x="527" y="834"/>
                    <a:pt x="642" y="854"/>
                    <a:pt x="729" y="848"/>
                  </a:cubicBezTo>
                  <a:cubicBezTo>
                    <a:pt x="787" y="843"/>
                    <a:pt x="860" y="820"/>
                    <a:pt x="921" y="775"/>
                  </a:cubicBezTo>
                  <a:cubicBezTo>
                    <a:pt x="981" y="728"/>
                    <a:pt x="1024" y="666"/>
                    <a:pt x="1031" y="567"/>
                  </a:cubicBezTo>
                  <a:cubicBezTo>
                    <a:pt x="1034" y="507"/>
                    <a:pt x="1023" y="441"/>
                    <a:pt x="970" y="382"/>
                  </a:cubicBezTo>
                  <a:close/>
                  <a:moveTo>
                    <a:pt x="308" y="773"/>
                  </a:moveTo>
                  <a:cubicBezTo>
                    <a:pt x="303" y="760"/>
                    <a:pt x="302" y="742"/>
                    <a:pt x="301" y="724"/>
                  </a:cubicBezTo>
                  <a:cubicBezTo>
                    <a:pt x="295" y="605"/>
                    <a:pt x="293" y="477"/>
                    <a:pt x="295" y="348"/>
                  </a:cubicBezTo>
                  <a:cubicBezTo>
                    <a:pt x="339" y="347"/>
                    <a:pt x="382" y="347"/>
                    <a:pt x="427" y="346"/>
                  </a:cubicBezTo>
                  <a:cubicBezTo>
                    <a:pt x="449" y="336"/>
                    <a:pt x="469" y="326"/>
                    <a:pt x="491" y="317"/>
                  </a:cubicBezTo>
                  <a:cubicBezTo>
                    <a:pt x="491" y="301"/>
                    <a:pt x="491" y="287"/>
                    <a:pt x="491" y="272"/>
                  </a:cubicBezTo>
                  <a:cubicBezTo>
                    <a:pt x="424" y="272"/>
                    <a:pt x="361" y="273"/>
                    <a:pt x="297" y="275"/>
                  </a:cubicBezTo>
                  <a:cubicBezTo>
                    <a:pt x="299" y="221"/>
                    <a:pt x="301" y="171"/>
                    <a:pt x="304" y="122"/>
                  </a:cubicBezTo>
                  <a:cubicBezTo>
                    <a:pt x="306" y="90"/>
                    <a:pt x="329" y="66"/>
                    <a:pt x="352" y="64"/>
                  </a:cubicBezTo>
                  <a:cubicBezTo>
                    <a:pt x="388" y="63"/>
                    <a:pt x="421" y="78"/>
                    <a:pt x="453" y="92"/>
                  </a:cubicBezTo>
                  <a:cubicBezTo>
                    <a:pt x="471" y="100"/>
                    <a:pt x="488" y="109"/>
                    <a:pt x="506" y="118"/>
                  </a:cubicBezTo>
                  <a:cubicBezTo>
                    <a:pt x="515" y="120"/>
                    <a:pt x="525" y="122"/>
                    <a:pt x="531" y="115"/>
                  </a:cubicBezTo>
                  <a:cubicBezTo>
                    <a:pt x="542" y="102"/>
                    <a:pt x="552" y="90"/>
                    <a:pt x="563" y="78"/>
                  </a:cubicBezTo>
                  <a:cubicBezTo>
                    <a:pt x="568" y="70"/>
                    <a:pt x="566" y="65"/>
                    <a:pt x="564" y="62"/>
                  </a:cubicBezTo>
                  <a:cubicBezTo>
                    <a:pt x="541" y="44"/>
                    <a:pt x="519" y="27"/>
                    <a:pt x="497" y="11"/>
                  </a:cubicBezTo>
                  <a:cubicBezTo>
                    <a:pt x="484" y="2"/>
                    <a:pt x="462" y="0"/>
                    <a:pt x="442" y="0"/>
                  </a:cubicBezTo>
                  <a:cubicBezTo>
                    <a:pt x="433" y="0"/>
                    <a:pt x="425" y="0"/>
                    <a:pt x="417" y="0"/>
                  </a:cubicBezTo>
                  <a:cubicBezTo>
                    <a:pt x="395" y="2"/>
                    <a:pt x="368" y="5"/>
                    <a:pt x="323" y="16"/>
                  </a:cubicBezTo>
                  <a:cubicBezTo>
                    <a:pt x="222" y="43"/>
                    <a:pt x="101" y="114"/>
                    <a:pt x="88" y="229"/>
                  </a:cubicBezTo>
                  <a:cubicBezTo>
                    <a:pt x="86" y="248"/>
                    <a:pt x="85" y="267"/>
                    <a:pt x="83" y="286"/>
                  </a:cubicBezTo>
                  <a:cubicBezTo>
                    <a:pt x="55" y="288"/>
                    <a:pt x="29" y="290"/>
                    <a:pt x="4" y="293"/>
                  </a:cubicBezTo>
                  <a:cubicBezTo>
                    <a:pt x="3" y="315"/>
                    <a:pt x="1" y="336"/>
                    <a:pt x="0" y="358"/>
                  </a:cubicBezTo>
                  <a:cubicBezTo>
                    <a:pt x="25" y="357"/>
                    <a:pt x="51" y="355"/>
                    <a:pt x="80" y="354"/>
                  </a:cubicBezTo>
                  <a:cubicBezTo>
                    <a:pt x="76" y="475"/>
                    <a:pt x="80" y="596"/>
                    <a:pt x="91" y="708"/>
                  </a:cubicBezTo>
                  <a:cubicBezTo>
                    <a:pt x="93" y="724"/>
                    <a:pt x="95" y="741"/>
                    <a:pt x="93" y="752"/>
                  </a:cubicBezTo>
                  <a:cubicBezTo>
                    <a:pt x="91" y="763"/>
                    <a:pt x="74" y="768"/>
                    <a:pt x="50" y="768"/>
                  </a:cubicBezTo>
                  <a:cubicBezTo>
                    <a:pt x="61" y="782"/>
                    <a:pt x="73" y="797"/>
                    <a:pt x="85" y="810"/>
                  </a:cubicBezTo>
                  <a:cubicBezTo>
                    <a:pt x="182" y="828"/>
                    <a:pt x="303" y="840"/>
                    <a:pt x="428" y="843"/>
                  </a:cubicBezTo>
                  <a:cubicBezTo>
                    <a:pt x="428" y="830"/>
                    <a:pt x="428" y="818"/>
                    <a:pt x="427" y="804"/>
                  </a:cubicBezTo>
                  <a:cubicBezTo>
                    <a:pt x="350" y="800"/>
                    <a:pt x="314" y="788"/>
                    <a:pt x="308" y="773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 userDrawn="1"/>
        </p:nvGrpSpPr>
        <p:grpSpPr bwMode="white">
          <a:xfrm>
            <a:off x="8248650" y="6078538"/>
            <a:ext cx="3468688" cy="431800"/>
            <a:chOff x="5196" y="3829"/>
            <a:chExt cx="2185" cy="27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white">
            <a:xfrm>
              <a:off x="5196" y="3829"/>
              <a:ext cx="218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white">
            <a:xfrm>
              <a:off x="6358" y="3830"/>
              <a:ext cx="248" cy="268"/>
            </a:xfrm>
            <a:custGeom>
              <a:avLst/>
              <a:gdLst>
                <a:gd name="T0" fmla="*/ 684 w 1362"/>
                <a:gd name="T1" fmla="*/ 923 h 1473"/>
                <a:gd name="T2" fmla="*/ 1059 w 1362"/>
                <a:gd name="T3" fmla="*/ 923 h 1473"/>
                <a:gd name="T4" fmla="*/ 1059 w 1362"/>
                <a:gd name="T5" fmla="*/ 1093 h 1473"/>
                <a:gd name="T6" fmla="*/ 757 w 1362"/>
                <a:gd name="T7" fmla="*/ 1202 h 1473"/>
                <a:gd name="T8" fmla="*/ 311 w 1362"/>
                <a:gd name="T9" fmla="*/ 735 h 1473"/>
                <a:gd name="T10" fmla="*/ 757 w 1362"/>
                <a:gd name="T11" fmla="*/ 269 h 1473"/>
                <a:gd name="T12" fmla="*/ 1093 w 1362"/>
                <a:gd name="T13" fmla="*/ 454 h 1473"/>
                <a:gd name="T14" fmla="*/ 1345 w 1362"/>
                <a:gd name="T15" fmla="*/ 318 h 1473"/>
                <a:gd name="T16" fmla="*/ 757 w 1362"/>
                <a:gd name="T17" fmla="*/ 0 h 1473"/>
                <a:gd name="T18" fmla="*/ 0 w 1362"/>
                <a:gd name="T19" fmla="*/ 735 h 1473"/>
                <a:gd name="T20" fmla="*/ 757 w 1362"/>
                <a:gd name="T21" fmla="*/ 1473 h 1473"/>
                <a:gd name="T22" fmla="*/ 1362 w 1362"/>
                <a:gd name="T23" fmla="*/ 1204 h 1473"/>
                <a:gd name="T24" fmla="*/ 1362 w 1362"/>
                <a:gd name="T25" fmla="*/ 658 h 1473"/>
                <a:gd name="T26" fmla="*/ 684 w 1362"/>
                <a:gd name="T27" fmla="*/ 658 h 1473"/>
                <a:gd name="T28" fmla="*/ 684 w 1362"/>
                <a:gd name="T29" fmla="*/ 92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2" h="1473">
                  <a:moveTo>
                    <a:pt x="684" y="923"/>
                  </a:moveTo>
                  <a:cubicBezTo>
                    <a:pt x="1059" y="923"/>
                    <a:pt x="1059" y="923"/>
                    <a:pt x="1059" y="923"/>
                  </a:cubicBezTo>
                  <a:cubicBezTo>
                    <a:pt x="1059" y="1093"/>
                    <a:pt x="1059" y="1093"/>
                    <a:pt x="1059" y="1093"/>
                  </a:cubicBezTo>
                  <a:cubicBezTo>
                    <a:pt x="1002" y="1146"/>
                    <a:pt x="882" y="1202"/>
                    <a:pt x="757" y="1202"/>
                  </a:cubicBezTo>
                  <a:cubicBezTo>
                    <a:pt x="499" y="1202"/>
                    <a:pt x="311" y="1004"/>
                    <a:pt x="311" y="735"/>
                  </a:cubicBezTo>
                  <a:cubicBezTo>
                    <a:pt x="311" y="467"/>
                    <a:pt x="499" y="269"/>
                    <a:pt x="757" y="269"/>
                  </a:cubicBezTo>
                  <a:cubicBezTo>
                    <a:pt x="908" y="269"/>
                    <a:pt x="1029" y="354"/>
                    <a:pt x="1093" y="454"/>
                  </a:cubicBezTo>
                  <a:cubicBezTo>
                    <a:pt x="1345" y="318"/>
                    <a:pt x="1345" y="318"/>
                    <a:pt x="1345" y="318"/>
                  </a:cubicBezTo>
                  <a:cubicBezTo>
                    <a:pt x="1238" y="149"/>
                    <a:pt x="1053" y="0"/>
                    <a:pt x="757" y="0"/>
                  </a:cubicBezTo>
                  <a:cubicBezTo>
                    <a:pt x="341" y="0"/>
                    <a:pt x="0" y="286"/>
                    <a:pt x="0" y="735"/>
                  </a:cubicBezTo>
                  <a:cubicBezTo>
                    <a:pt x="0" y="1183"/>
                    <a:pt x="341" y="1473"/>
                    <a:pt x="757" y="1473"/>
                  </a:cubicBezTo>
                  <a:cubicBezTo>
                    <a:pt x="1014" y="1473"/>
                    <a:pt x="1217" y="1366"/>
                    <a:pt x="1362" y="1204"/>
                  </a:cubicBezTo>
                  <a:cubicBezTo>
                    <a:pt x="1362" y="658"/>
                    <a:pt x="1362" y="658"/>
                    <a:pt x="1362" y="658"/>
                  </a:cubicBezTo>
                  <a:cubicBezTo>
                    <a:pt x="684" y="658"/>
                    <a:pt x="684" y="658"/>
                    <a:pt x="684" y="658"/>
                  </a:cubicBezTo>
                  <a:lnTo>
                    <a:pt x="684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white">
            <a:xfrm>
              <a:off x="5196" y="3914"/>
              <a:ext cx="132" cy="107"/>
            </a:xfrm>
            <a:custGeom>
              <a:avLst/>
              <a:gdLst>
                <a:gd name="T0" fmla="*/ 92 w 132"/>
                <a:gd name="T1" fmla="*/ 107 h 107"/>
                <a:gd name="T2" fmla="*/ 66 w 132"/>
                <a:gd name="T3" fmla="*/ 15 h 107"/>
                <a:gd name="T4" fmla="*/ 41 w 132"/>
                <a:gd name="T5" fmla="*/ 107 h 107"/>
                <a:gd name="T6" fmla="*/ 30 w 132"/>
                <a:gd name="T7" fmla="*/ 107 h 107"/>
                <a:gd name="T8" fmla="*/ 0 w 132"/>
                <a:gd name="T9" fmla="*/ 0 h 107"/>
                <a:gd name="T10" fmla="*/ 10 w 132"/>
                <a:gd name="T11" fmla="*/ 0 h 107"/>
                <a:gd name="T12" fmla="*/ 36 w 132"/>
                <a:gd name="T13" fmla="*/ 94 h 107"/>
                <a:gd name="T14" fmla="*/ 62 w 132"/>
                <a:gd name="T15" fmla="*/ 0 h 107"/>
                <a:gd name="T16" fmla="*/ 70 w 132"/>
                <a:gd name="T17" fmla="*/ 0 h 107"/>
                <a:gd name="T18" fmla="*/ 96 w 132"/>
                <a:gd name="T19" fmla="*/ 94 h 107"/>
                <a:gd name="T20" fmla="*/ 122 w 132"/>
                <a:gd name="T21" fmla="*/ 0 h 107"/>
                <a:gd name="T22" fmla="*/ 132 w 132"/>
                <a:gd name="T23" fmla="*/ 0 h 107"/>
                <a:gd name="T24" fmla="*/ 102 w 132"/>
                <a:gd name="T25" fmla="*/ 107 h 107"/>
                <a:gd name="T26" fmla="*/ 92 w 132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07">
                  <a:moveTo>
                    <a:pt x="92" y="107"/>
                  </a:moveTo>
                  <a:lnTo>
                    <a:pt x="66" y="15"/>
                  </a:lnTo>
                  <a:lnTo>
                    <a:pt x="41" y="107"/>
                  </a:lnTo>
                  <a:lnTo>
                    <a:pt x="30" y="10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6" y="94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96" y="94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02" y="107"/>
                  </a:lnTo>
                  <a:lnTo>
                    <a:pt x="92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white">
            <a:xfrm>
              <a:off x="5345" y="3914"/>
              <a:ext cx="67" cy="107"/>
            </a:xfrm>
            <a:custGeom>
              <a:avLst/>
              <a:gdLst>
                <a:gd name="T0" fmla="*/ 0 w 67"/>
                <a:gd name="T1" fmla="*/ 107 h 107"/>
                <a:gd name="T2" fmla="*/ 0 w 67"/>
                <a:gd name="T3" fmla="*/ 0 h 107"/>
                <a:gd name="T4" fmla="*/ 67 w 67"/>
                <a:gd name="T5" fmla="*/ 0 h 107"/>
                <a:gd name="T6" fmla="*/ 67 w 67"/>
                <a:gd name="T7" fmla="*/ 8 h 107"/>
                <a:gd name="T8" fmla="*/ 9 w 67"/>
                <a:gd name="T9" fmla="*/ 8 h 107"/>
                <a:gd name="T10" fmla="*/ 9 w 67"/>
                <a:gd name="T11" fmla="*/ 48 h 107"/>
                <a:gd name="T12" fmla="*/ 66 w 67"/>
                <a:gd name="T13" fmla="*/ 48 h 107"/>
                <a:gd name="T14" fmla="*/ 66 w 67"/>
                <a:gd name="T15" fmla="*/ 56 h 107"/>
                <a:gd name="T16" fmla="*/ 9 w 67"/>
                <a:gd name="T17" fmla="*/ 56 h 107"/>
                <a:gd name="T18" fmla="*/ 9 w 67"/>
                <a:gd name="T19" fmla="*/ 98 h 107"/>
                <a:gd name="T20" fmla="*/ 67 w 67"/>
                <a:gd name="T21" fmla="*/ 98 h 107"/>
                <a:gd name="T22" fmla="*/ 67 w 67"/>
                <a:gd name="T23" fmla="*/ 107 h 107"/>
                <a:gd name="T24" fmla="*/ 0 w 6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7">
                  <a:moveTo>
                    <a:pt x="0" y="107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9" y="8"/>
                  </a:lnTo>
                  <a:lnTo>
                    <a:pt x="9" y="48"/>
                  </a:lnTo>
                  <a:lnTo>
                    <a:pt x="66" y="48"/>
                  </a:lnTo>
                  <a:lnTo>
                    <a:pt x="66" y="56"/>
                  </a:lnTo>
                  <a:lnTo>
                    <a:pt x="9" y="56"/>
                  </a:lnTo>
                  <a:lnTo>
                    <a:pt x="9" y="98"/>
                  </a:lnTo>
                  <a:lnTo>
                    <a:pt x="67" y="98"/>
                  </a:lnTo>
                  <a:lnTo>
                    <a:pt x="67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white">
            <a:xfrm>
              <a:off x="5476" y="3914"/>
              <a:ext cx="100" cy="107"/>
            </a:xfrm>
            <a:custGeom>
              <a:avLst/>
              <a:gdLst>
                <a:gd name="T0" fmla="*/ 90 w 100"/>
                <a:gd name="T1" fmla="*/ 107 h 107"/>
                <a:gd name="T2" fmla="*/ 90 w 100"/>
                <a:gd name="T3" fmla="*/ 13 h 107"/>
                <a:gd name="T4" fmla="*/ 52 w 100"/>
                <a:gd name="T5" fmla="*/ 107 h 107"/>
                <a:gd name="T6" fmla="*/ 48 w 100"/>
                <a:gd name="T7" fmla="*/ 107 h 107"/>
                <a:gd name="T8" fmla="*/ 9 w 100"/>
                <a:gd name="T9" fmla="*/ 13 h 107"/>
                <a:gd name="T10" fmla="*/ 9 w 100"/>
                <a:gd name="T11" fmla="*/ 107 h 107"/>
                <a:gd name="T12" fmla="*/ 0 w 100"/>
                <a:gd name="T13" fmla="*/ 107 h 107"/>
                <a:gd name="T14" fmla="*/ 0 w 100"/>
                <a:gd name="T15" fmla="*/ 0 h 107"/>
                <a:gd name="T16" fmla="*/ 14 w 100"/>
                <a:gd name="T17" fmla="*/ 0 h 107"/>
                <a:gd name="T18" fmla="*/ 50 w 100"/>
                <a:gd name="T19" fmla="*/ 88 h 107"/>
                <a:gd name="T20" fmla="*/ 86 w 100"/>
                <a:gd name="T21" fmla="*/ 0 h 107"/>
                <a:gd name="T22" fmla="*/ 100 w 100"/>
                <a:gd name="T23" fmla="*/ 0 h 107"/>
                <a:gd name="T24" fmla="*/ 100 w 100"/>
                <a:gd name="T25" fmla="*/ 107 h 107"/>
                <a:gd name="T26" fmla="*/ 90 w 100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7">
                  <a:moveTo>
                    <a:pt x="90" y="107"/>
                  </a:moveTo>
                  <a:lnTo>
                    <a:pt x="90" y="13"/>
                  </a:lnTo>
                  <a:lnTo>
                    <a:pt x="52" y="107"/>
                  </a:lnTo>
                  <a:lnTo>
                    <a:pt x="48" y="107"/>
                  </a:lnTo>
                  <a:lnTo>
                    <a:pt x="9" y="13"/>
                  </a:lnTo>
                  <a:lnTo>
                    <a:pt x="9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50" y="88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107"/>
                  </a:lnTo>
                  <a:lnTo>
                    <a:pt x="9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white">
            <a:xfrm>
              <a:off x="5591" y="3914"/>
              <a:ext cx="99" cy="107"/>
            </a:xfrm>
            <a:custGeom>
              <a:avLst/>
              <a:gdLst>
                <a:gd name="T0" fmla="*/ 88 w 99"/>
                <a:gd name="T1" fmla="*/ 107 h 107"/>
                <a:gd name="T2" fmla="*/ 78 w 99"/>
                <a:gd name="T3" fmla="*/ 81 h 107"/>
                <a:gd name="T4" fmla="*/ 21 w 99"/>
                <a:gd name="T5" fmla="*/ 81 h 107"/>
                <a:gd name="T6" fmla="*/ 11 w 99"/>
                <a:gd name="T7" fmla="*/ 107 h 107"/>
                <a:gd name="T8" fmla="*/ 0 w 99"/>
                <a:gd name="T9" fmla="*/ 107 h 107"/>
                <a:gd name="T10" fmla="*/ 44 w 99"/>
                <a:gd name="T11" fmla="*/ 0 h 107"/>
                <a:gd name="T12" fmla="*/ 55 w 99"/>
                <a:gd name="T13" fmla="*/ 0 h 107"/>
                <a:gd name="T14" fmla="*/ 99 w 99"/>
                <a:gd name="T15" fmla="*/ 107 h 107"/>
                <a:gd name="T16" fmla="*/ 88 w 99"/>
                <a:gd name="T17" fmla="*/ 107 h 107"/>
                <a:gd name="T18" fmla="*/ 49 w 99"/>
                <a:gd name="T19" fmla="*/ 10 h 107"/>
                <a:gd name="T20" fmla="*/ 24 w 99"/>
                <a:gd name="T21" fmla="*/ 72 h 107"/>
                <a:gd name="T22" fmla="*/ 75 w 99"/>
                <a:gd name="T23" fmla="*/ 72 h 107"/>
                <a:gd name="T24" fmla="*/ 49 w 99"/>
                <a:gd name="T25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7">
                  <a:moveTo>
                    <a:pt x="88" y="107"/>
                  </a:moveTo>
                  <a:lnTo>
                    <a:pt x="78" y="81"/>
                  </a:lnTo>
                  <a:lnTo>
                    <a:pt x="21" y="81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99" y="107"/>
                  </a:lnTo>
                  <a:lnTo>
                    <a:pt x="88" y="107"/>
                  </a:lnTo>
                  <a:close/>
                  <a:moveTo>
                    <a:pt x="49" y="10"/>
                  </a:moveTo>
                  <a:lnTo>
                    <a:pt x="24" y="72"/>
                  </a:lnTo>
                  <a:lnTo>
                    <a:pt x="75" y="72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white">
            <a:xfrm>
              <a:off x="5705" y="3914"/>
              <a:ext cx="77" cy="107"/>
            </a:xfrm>
            <a:custGeom>
              <a:avLst/>
              <a:gdLst>
                <a:gd name="T0" fmla="*/ 65 w 77"/>
                <a:gd name="T1" fmla="*/ 107 h 107"/>
                <a:gd name="T2" fmla="*/ 21 w 77"/>
                <a:gd name="T3" fmla="*/ 57 h 107"/>
                <a:gd name="T4" fmla="*/ 10 w 77"/>
                <a:gd name="T5" fmla="*/ 70 h 107"/>
                <a:gd name="T6" fmla="*/ 10 w 77"/>
                <a:gd name="T7" fmla="*/ 107 h 107"/>
                <a:gd name="T8" fmla="*/ 0 w 77"/>
                <a:gd name="T9" fmla="*/ 107 h 107"/>
                <a:gd name="T10" fmla="*/ 0 w 77"/>
                <a:gd name="T11" fmla="*/ 0 h 107"/>
                <a:gd name="T12" fmla="*/ 10 w 77"/>
                <a:gd name="T13" fmla="*/ 0 h 107"/>
                <a:gd name="T14" fmla="*/ 10 w 77"/>
                <a:gd name="T15" fmla="*/ 58 h 107"/>
                <a:gd name="T16" fmla="*/ 61 w 77"/>
                <a:gd name="T17" fmla="*/ 0 h 107"/>
                <a:gd name="T18" fmla="*/ 73 w 77"/>
                <a:gd name="T19" fmla="*/ 0 h 107"/>
                <a:gd name="T20" fmla="*/ 27 w 77"/>
                <a:gd name="T21" fmla="*/ 51 h 107"/>
                <a:gd name="T22" fmla="*/ 77 w 77"/>
                <a:gd name="T23" fmla="*/ 107 h 107"/>
                <a:gd name="T24" fmla="*/ 65 w 7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7">
                  <a:moveTo>
                    <a:pt x="65" y="107"/>
                  </a:moveTo>
                  <a:lnTo>
                    <a:pt x="21" y="57"/>
                  </a:lnTo>
                  <a:lnTo>
                    <a:pt x="10" y="70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8"/>
                  </a:lnTo>
                  <a:lnTo>
                    <a:pt x="61" y="0"/>
                  </a:lnTo>
                  <a:lnTo>
                    <a:pt x="73" y="0"/>
                  </a:lnTo>
                  <a:lnTo>
                    <a:pt x="27" y="51"/>
                  </a:lnTo>
                  <a:lnTo>
                    <a:pt x="77" y="107"/>
                  </a:lnTo>
                  <a:lnTo>
                    <a:pt x="6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white">
            <a:xfrm>
              <a:off x="5799" y="3914"/>
              <a:ext cx="67" cy="107"/>
            </a:xfrm>
            <a:custGeom>
              <a:avLst/>
              <a:gdLst>
                <a:gd name="T0" fmla="*/ 0 w 67"/>
                <a:gd name="T1" fmla="*/ 107 h 107"/>
                <a:gd name="T2" fmla="*/ 0 w 67"/>
                <a:gd name="T3" fmla="*/ 0 h 107"/>
                <a:gd name="T4" fmla="*/ 67 w 67"/>
                <a:gd name="T5" fmla="*/ 0 h 107"/>
                <a:gd name="T6" fmla="*/ 67 w 67"/>
                <a:gd name="T7" fmla="*/ 8 h 107"/>
                <a:gd name="T8" fmla="*/ 9 w 67"/>
                <a:gd name="T9" fmla="*/ 8 h 107"/>
                <a:gd name="T10" fmla="*/ 9 w 67"/>
                <a:gd name="T11" fmla="*/ 48 h 107"/>
                <a:gd name="T12" fmla="*/ 66 w 67"/>
                <a:gd name="T13" fmla="*/ 48 h 107"/>
                <a:gd name="T14" fmla="*/ 66 w 67"/>
                <a:gd name="T15" fmla="*/ 56 h 107"/>
                <a:gd name="T16" fmla="*/ 9 w 67"/>
                <a:gd name="T17" fmla="*/ 56 h 107"/>
                <a:gd name="T18" fmla="*/ 9 w 67"/>
                <a:gd name="T19" fmla="*/ 98 h 107"/>
                <a:gd name="T20" fmla="*/ 67 w 67"/>
                <a:gd name="T21" fmla="*/ 98 h 107"/>
                <a:gd name="T22" fmla="*/ 67 w 67"/>
                <a:gd name="T23" fmla="*/ 107 h 107"/>
                <a:gd name="T24" fmla="*/ 0 w 6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7">
                  <a:moveTo>
                    <a:pt x="0" y="107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9" y="8"/>
                  </a:lnTo>
                  <a:lnTo>
                    <a:pt x="9" y="48"/>
                  </a:lnTo>
                  <a:lnTo>
                    <a:pt x="66" y="48"/>
                  </a:lnTo>
                  <a:lnTo>
                    <a:pt x="66" y="56"/>
                  </a:lnTo>
                  <a:lnTo>
                    <a:pt x="9" y="56"/>
                  </a:lnTo>
                  <a:lnTo>
                    <a:pt x="9" y="98"/>
                  </a:lnTo>
                  <a:lnTo>
                    <a:pt x="67" y="98"/>
                  </a:lnTo>
                  <a:lnTo>
                    <a:pt x="67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white">
            <a:xfrm>
              <a:off x="5919" y="3914"/>
              <a:ext cx="99" cy="107"/>
            </a:xfrm>
            <a:custGeom>
              <a:avLst/>
              <a:gdLst>
                <a:gd name="T0" fmla="*/ 88 w 99"/>
                <a:gd name="T1" fmla="*/ 107 h 107"/>
                <a:gd name="T2" fmla="*/ 78 w 99"/>
                <a:gd name="T3" fmla="*/ 81 h 107"/>
                <a:gd name="T4" fmla="*/ 22 w 99"/>
                <a:gd name="T5" fmla="*/ 81 h 107"/>
                <a:gd name="T6" fmla="*/ 11 w 99"/>
                <a:gd name="T7" fmla="*/ 107 h 107"/>
                <a:gd name="T8" fmla="*/ 0 w 99"/>
                <a:gd name="T9" fmla="*/ 107 h 107"/>
                <a:gd name="T10" fmla="*/ 44 w 99"/>
                <a:gd name="T11" fmla="*/ 0 h 107"/>
                <a:gd name="T12" fmla="*/ 55 w 99"/>
                <a:gd name="T13" fmla="*/ 0 h 107"/>
                <a:gd name="T14" fmla="*/ 99 w 99"/>
                <a:gd name="T15" fmla="*/ 107 h 107"/>
                <a:gd name="T16" fmla="*/ 88 w 99"/>
                <a:gd name="T17" fmla="*/ 107 h 107"/>
                <a:gd name="T18" fmla="*/ 50 w 99"/>
                <a:gd name="T19" fmla="*/ 10 h 107"/>
                <a:gd name="T20" fmla="*/ 25 w 99"/>
                <a:gd name="T21" fmla="*/ 72 h 107"/>
                <a:gd name="T22" fmla="*/ 75 w 99"/>
                <a:gd name="T23" fmla="*/ 72 h 107"/>
                <a:gd name="T24" fmla="*/ 50 w 99"/>
                <a:gd name="T25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7">
                  <a:moveTo>
                    <a:pt x="88" y="107"/>
                  </a:moveTo>
                  <a:lnTo>
                    <a:pt x="78" y="81"/>
                  </a:lnTo>
                  <a:lnTo>
                    <a:pt x="22" y="81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99" y="107"/>
                  </a:lnTo>
                  <a:lnTo>
                    <a:pt x="88" y="107"/>
                  </a:lnTo>
                  <a:close/>
                  <a:moveTo>
                    <a:pt x="50" y="10"/>
                  </a:moveTo>
                  <a:lnTo>
                    <a:pt x="25" y="72"/>
                  </a:lnTo>
                  <a:lnTo>
                    <a:pt x="75" y="7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white">
            <a:xfrm>
              <a:off x="6034" y="3914"/>
              <a:ext cx="72" cy="107"/>
            </a:xfrm>
            <a:custGeom>
              <a:avLst/>
              <a:gdLst>
                <a:gd name="T0" fmla="*/ 0 w 395"/>
                <a:gd name="T1" fmla="*/ 585 h 585"/>
                <a:gd name="T2" fmla="*/ 0 w 395"/>
                <a:gd name="T3" fmla="*/ 0 h 585"/>
                <a:gd name="T4" fmla="*/ 219 w 395"/>
                <a:gd name="T5" fmla="*/ 0 h 585"/>
                <a:gd name="T6" fmla="*/ 395 w 395"/>
                <a:gd name="T7" fmla="*/ 171 h 585"/>
                <a:gd name="T8" fmla="*/ 219 w 395"/>
                <a:gd name="T9" fmla="*/ 342 h 585"/>
                <a:gd name="T10" fmla="*/ 50 w 395"/>
                <a:gd name="T11" fmla="*/ 342 h 585"/>
                <a:gd name="T12" fmla="*/ 50 w 395"/>
                <a:gd name="T13" fmla="*/ 585 h 585"/>
                <a:gd name="T14" fmla="*/ 0 w 395"/>
                <a:gd name="T15" fmla="*/ 585 h 585"/>
                <a:gd name="T16" fmla="*/ 343 w 395"/>
                <a:gd name="T17" fmla="*/ 171 h 585"/>
                <a:gd name="T18" fmla="*/ 214 w 395"/>
                <a:gd name="T19" fmla="*/ 46 h 585"/>
                <a:gd name="T20" fmla="*/ 50 w 395"/>
                <a:gd name="T21" fmla="*/ 46 h 585"/>
                <a:gd name="T22" fmla="*/ 50 w 395"/>
                <a:gd name="T23" fmla="*/ 297 h 585"/>
                <a:gd name="T24" fmla="*/ 214 w 395"/>
                <a:gd name="T25" fmla="*/ 297 h 585"/>
                <a:gd name="T26" fmla="*/ 343 w 395"/>
                <a:gd name="T27" fmla="*/ 1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" h="585">
                  <a:moveTo>
                    <a:pt x="0" y="58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331" y="0"/>
                    <a:pt x="395" y="79"/>
                    <a:pt x="395" y="171"/>
                  </a:cubicBezTo>
                  <a:cubicBezTo>
                    <a:pt x="395" y="263"/>
                    <a:pt x="330" y="342"/>
                    <a:pt x="219" y="342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50" y="585"/>
                    <a:pt x="50" y="585"/>
                    <a:pt x="50" y="585"/>
                  </a:cubicBezTo>
                  <a:lnTo>
                    <a:pt x="0" y="585"/>
                  </a:lnTo>
                  <a:close/>
                  <a:moveTo>
                    <a:pt x="343" y="171"/>
                  </a:moveTo>
                  <a:cubicBezTo>
                    <a:pt x="343" y="98"/>
                    <a:pt x="291" y="46"/>
                    <a:pt x="214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91" y="297"/>
                    <a:pt x="343" y="245"/>
                    <a:pt x="343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 noEditPoints="1"/>
            </p:cNvSpPr>
            <p:nvPr userDrawn="1"/>
          </p:nvSpPr>
          <p:spPr bwMode="white">
            <a:xfrm>
              <a:off x="6125" y="3914"/>
              <a:ext cx="72" cy="107"/>
            </a:xfrm>
            <a:custGeom>
              <a:avLst/>
              <a:gdLst>
                <a:gd name="T0" fmla="*/ 0 w 395"/>
                <a:gd name="T1" fmla="*/ 585 h 585"/>
                <a:gd name="T2" fmla="*/ 0 w 395"/>
                <a:gd name="T3" fmla="*/ 0 h 585"/>
                <a:gd name="T4" fmla="*/ 219 w 395"/>
                <a:gd name="T5" fmla="*/ 0 h 585"/>
                <a:gd name="T6" fmla="*/ 395 w 395"/>
                <a:gd name="T7" fmla="*/ 171 h 585"/>
                <a:gd name="T8" fmla="*/ 219 w 395"/>
                <a:gd name="T9" fmla="*/ 342 h 585"/>
                <a:gd name="T10" fmla="*/ 50 w 395"/>
                <a:gd name="T11" fmla="*/ 342 h 585"/>
                <a:gd name="T12" fmla="*/ 50 w 395"/>
                <a:gd name="T13" fmla="*/ 585 h 585"/>
                <a:gd name="T14" fmla="*/ 0 w 395"/>
                <a:gd name="T15" fmla="*/ 585 h 585"/>
                <a:gd name="T16" fmla="*/ 342 w 395"/>
                <a:gd name="T17" fmla="*/ 171 h 585"/>
                <a:gd name="T18" fmla="*/ 213 w 395"/>
                <a:gd name="T19" fmla="*/ 46 h 585"/>
                <a:gd name="T20" fmla="*/ 50 w 395"/>
                <a:gd name="T21" fmla="*/ 46 h 585"/>
                <a:gd name="T22" fmla="*/ 50 w 395"/>
                <a:gd name="T23" fmla="*/ 297 h 585"/>
                <a:gd name="T24" fmla="*/ 213 w 395"/>
                <a:gd name="T25" fmla="*/ 297 h 585"/>
                <a:gd name="T26" fmla="*/ 342 w 395"/>
                <a:gd name="T27" fmla="*/ 1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" h="585">
                  <a:moveTo>
                    <a:pt x="0" y="58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331" y="0"/>
                    <a:pt x="395" y="79"/>
                    <a:pt x="395" y="171"/>
                  </a:cubicBezTo>
                  <a:cubicBezTo>
                    <a:pt x="395" y="263"/>
                    <a:pt x="330" y="342"/>
                    <a:pt x="219" y="342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50" y="585"/>
                    <a:pt x="50" y="585"/>
                    <a:pt x="50" y="585"/>
                  </a:cubicBezTo>
                  <a:lnTo>
                    <a:pt x="0" y="585"/>
                  </a:lnTo>
                  <a:close/>
                  <a:moveTo>
                    <a:pt x="342" y="171"/>
                  </a:moveTo>
                  <a:cubicBezTo>
                    <a:pt x="342" y="98"/>
                    <a:pt x="291" y="46"/>
                    <a:pt x="213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91" y="297"/>
                    <a:pt x="342" y="245"/>
                    <a:pt x="342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white">
            <a:xfrm>
              <a:off x="6210" y="3912"/>
              <a:ext cx="77" cy="111"/>
            </a:xfrm>
            <a:custGeom>
              <a:avLst/>
              <a:gdLst>
                <a:gd name="T0" fmla="*/ 0 w 421"/>
                <a:gd name="T1" fmla="*/ 512 h 604"/>
                <a:gd name="T2" fmla="*/ 32 w 421"/>
                <a:gd name="T3" fmla="*/ 474 h 604"/>
                <a:gd name="T4" fmla="*/ 214 w 421"/>
                <a:gd name="T5" fmla="*/ 559 h 604"/>
                <a:gd name="T6" fmla="*/ 369 w 421"/>
                <a:gd name="T7" fmla="*/ 442 h 604"/>
                <a:gd name="T8" fmla="*/ 18 w 421"/>
                <a:gd name="T9" fmla="*/ 156 h 604"/>
                <a:gd name="T10" fmla="*/ 210 w 421"/>
                <a:gd name="T11" fmla="*/ 0 h 604"/>
                <a:gd name="T12" fmla="*/ 408 w 421"/>
                <a:gd name="T13" fmla="*/ 82 h 604"/>
                <a:gd name="T14" fmla="*/ 375 w 421"/>
                <a:gd name="T15" fmla="*/ 119 h 604"/>
                <a:gd name="T16" fmla="*/ 207 w 421"/>
                <a:gd name="T17" fmla="*/ 45 h 604"/>
                <a:gd name="T18" fmla="*/ 71 w 421"/>
                <a:gd name="T19" fmla="*/ 153 h 604"/>
                <a:gd name="T20" fmla="*/ 421 w 421"/>
                <a:gd name="T21" fmla="*/ 439 h 604"/>
                <a:gd name="T22" fmla="*/ 213 w 421"/>
                <a:gd name="T23" fmla="*/ 604 h 604"/>
                <a:gd name="T24" fmla="*/ 0 w 421"/>
                <a:gd name="T25" fmla="*/ 51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604">
                  <a:moveTo>
                    <a:pt x="0" y="512"/>
                  </a:moveTo>
                  <a:cubicBezTo>
                    <a:pt x="32" y="474"/>
                    <a:pt x="32" y="474"/>
                    <a:pt x="32" y="474"/>
                  </a:cubicBezTo>
                  <a:cubicBezTo>
                    <a:pt x="70" y="518"/>
                    <a:pt x="131" y="559"/>
                    <a:pt x="214" y="559"/>
                  </a:cubicBezTo>
                  <a:cubicBezTo>
                    <a:pt x="334" y="559"/>
                    <a:pt x="369" y="492"/>
                    <a:pt x="369" y="442"/>
                  </a:cubicBezTo>
                  <a:cubicBezTo>
                    <a:pt x="369" y="271"/>
                    <a:pt x="18" y="360"/>
                    <a:pt x="18" y="156"/>
                  </a:cubicBezTo>
                  <a:cubicBezTo>
                    <a:pt x="18" y="60"/>
                    <a:pt x="104" y="0"/>
                    <a:pt x="210" y="0"/>
                  </a:cubicBezTo>
                  <a:cubicBezTo>
                    <a:pt x="298" y="0"/>
                    <a:pt x="362" y="30"/>
                    <a:pt x="408" y="82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68"/>
                    <a:pt x="273" y="45"/>
                    <a:pt x="207" y="45"/>
                  </a:cubicBezTo>
                  <a:cubicBezTo>
                    <a:pt x="129" y="45"/>
                    <a:pt x="71" y="90"/>
                    <a:pt x="71" y="153"/>
                  </a:cubicBezTo>
                  <a:cubicBezTo>
                    <a:pt x="71" y="303"/>
                    <a:pt x="421" y="221"/>
                    <a:pt x="421" y="439"/>
                  </a:cubicBezTo>
                  <a:cubicBezTo>
                    <a:pt x="421" y="514"/>
                    <a:pt x="371" y="604"/>
                    <a:pt x="213" y="604"/>
                  </a:cubicBezTo>
                  <a:cubicBezTo>
                    <a:pt x="117" y="604"/>
                    <a:pt x="44" y="566"/>
                    <a:pt x="0" y="5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 noEditPoints="1"/>
            </p:cNvSpPr>
            <p:nvPr userDrawn="1"/>
          </p:nvSpPr>
          <p:spPr bwMode="white">
            <a:xfrm>
              <a:off x="6633" y="3828"/>
              <a:ext cx="272" cy="274"/>
            </a:xfrm>
            <a:custGeom>
              <a:avLst/>
              <a:gdLst>
                <a:gd name="T0" fmla="*/ 752 w 1493"/>
                <a:gd name="T1" fmla="*/ 3 h 1497"/>
                <a:gd name="T2" fmla="*/ 4 w 1493"/>
                <a:gd name="T3" fmla="*/ 742 h 1497"/>
                <a:gd name="T4" fmla="*/ 745 w 1493"/>
                <a:gd name="T5" fmla="*/ 1493 h 1497"/>
                <a:gd name="T6" fmla="*/ 1493 w 1493"/>
                <a:gd name="T7" fmla="*/ 750 h 1497"/>
                <a:gd name="T8" fmla="*/ 752 w 1493"/>
                <a:gd name="T9" fmla="*/ 3 h 1497"/>
                <a:gd name="T10" fmla="*/ 1274 w 1493"/>
                <a:gd name="T11" fmla="*/ 812 h 1497"/>
                <a:gd name="T12" fmla="*/ 901 w 1493"/>
                <a:gd name="T13" fmla="*/ 1184 h 1497"/>
                <a:gd name="T14" fmla="*/ 761 w 1493"/>
                <a:gd name="T15" fmla="*/ 1184 h 1497"/>
                <a:gd name="T16" fmla="*/ 732 w 1493"/>
                <a:gd name="T17" fmla="*/ 1155 h 1497"/>
                <a:gd name="T18" fmla="*/ 732 w 1493"/>
                <a:gd name="T19" fmla="*/ 1015 h 1497"/>
                <a:gd name="T20" fmla="*/ 885 w 1493"/>
                <a:gd name="T21" fmla="*/ 861 h 1497"/>
                <a:gd name="T22" fmla="*/ 295 w 1493"/>
                <a:gd name="T23" fmla="*/ 861 h 1497"/>
                <a:gd name="T24" fmla="*/ 195 w 1493"/>
                <a:gd name="T25" fmla="*/ 761 h 1497"/>
                <a:gd name="T26" fmla="*/ 195 w 1493"/>
                <a:gd name="T27" fmla="*/ 722 h 1497"/>
                <a:gd name="T28" fmla="*/ 295 w 1493"/>
                <a:gd name="T29" fmla="*/ 622 h 1497"/>
                <a:gd name="T30" fmla="*/ 885 w 1493"/>
                <a:gd name="T31" fmla="*/ 622 h 1497"/>
                <a:gd name="T32" fmla="*/ 733 w 1493"/>
                <a:gd name="T33" fmla="*/ 470 h 1497"/>
                <a:gd name="T34" fmla="*/ 733 w 1493"/>
                <a:gd name="T35" fmla="*/ 330 h 1497"/>
                <a:gd name="T36" fmla="*/ 763 w 1493"/>
                <a:gd name="T37" fmla="*/ 300 h 1497"/>
                <a:gd name="T38" fmla="*/ 903 w 1493"/>
                <a:gd name="T39" fmla="*/ 300 h 1497"/>
                <a:gd name="T40" fmla="*/ 1274 w 1493"/>
                <a:gd name="T41" fmla="*/ 671 h 1497"/>
                <a:gd name="T42" fmla="*/ 1302 w 1493"/>
                <a:gd name="T43" fmla="*/ 751 h 1497"/>
                <a:gd name="T44" fmla="*/ 1274 w 1493"/>
                <a:gd name="T45" fmla="*/ 812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3" h="1497">
                  <a:moveTo>
                    <a:pt x="752" y="3"/>
                  </a:moveTo>
                  <a:cubicBezTo>
                    <a:pt x="347" y="0"/>
                    <a:pt x="8" y="324"/>
                    <a:pt x="4" y="742"/>
                  </a:cubicBezTo>
                  <a:cubicBezTo>
                    <a:pt x="0" y="1152"/>
                    <a:pt x="328" y="1488"/>
                    <a:pt x="745" y="1493"/>
                  </a:cubicBezTo>
                  <a:cubicBezTo>
                    <a:pt x="1152" y="1497"/>
                    <a:pt x="1488" y="1164"/>
                    <a:pt x="1493" y="750"/>
                  </a:cubicBezTo>
                  <a:cubicBezTo>
                    <a:pt x="1492" y="343"/>
                    <a:pt x="1169" y="6"/>
                    <a:pt x="752" y="3"/>
                  </a:cubicBezTo>
                  <a:close/>
                  <a:moveTo>
                    <a:pt x="1274" y="812"/>
                  </a:moveTo>
                  <a:cubicBezTo>
                    <a:pt x="901" y="1184"/>
                    <a:pt x="901" y="1184"/>
                    <a:pt x="901" y="1184"/>
                  </a:cubicBezTo>
                  <a:cubicBezTo>
                    <a:pt x="863" y="1223"/>
                    <a:pt x="800" y="1223"/>
                    <a:pt x="761" y="1184"/>
                  </a:cubicBezTo>
                  <a:cubicBezTo>
                    <a:pt x="732" y="1155"/>
                    <a:pt x="732" y="1155"/>
                    <a:pt x="732" y="1155"/>
                  </a:cubicBezTo>
                  <a:cubicBezTo>
                    <a:pt x="693" y="1116"/>
                    <a:pt x="693" y="1053"/>
                    <a:pt x="732" y="1015"/>
                  </a:cubicBezTo>
                  <a:cubicBezTo>
                    <a:pt x="885" y="861"/>
                    <a:pt x="885" y="861"/>
                    <a:pt x="885" y="861"/>
                  </a:cubicBezTo>
                  <a:cubicBezTo>
                    <a:pt x="295" y="861"/>
                    <a:pt x="295" y="861"/>
                    <a:pt x="295" y="861"/>
                  </a:cubicBezTo>
                  <a:cubicBezTo>
                    <a:pt x="240" y="861"/>
                    <a:pt x="195" y="816"/>
                    <a:pt x="195" y="761"/>
                  </a:cubicBezTo>
                  <a:cubicBezTo>
                    <a:pt x="195" y="722"/>
                    <a:pt x="195" y="722"/>
                    <a:pt x="195" y="722"/>
                  </a:cubicBezTo>
                  <a:cubicBezTo>
                    <a:pt x="195" y="667"/>
                    <a:pt x="240" y="622"/>
                    <a:pt x="295" y="622"/>
                  </a:cubicBezTo>
                  <a:cubicBezTo>
                    <a:pt x="885" y="622"/>
                    <a:pt x="885" y="622"/>
                    <a:pt x="885" y="622"/>
                  </a:cubicBezTo>
                  <a:cubicBezTo>
                    <a:pt x="733" y="470"/>
                    <a:pt x="733" y="470"/>
                    <a:pt x="733" y="470"/>
                  </a:cubicBezTo>
                  <a:cubicBezTo>
                    <a:pt x="695" y="431"/>
                    <a:pt x="695" y="368"/>
                    <a:pt x="733" y="330"/>
                  </a:cubicBezTo>
                  <a:cubicBezTo>
                    <a:pt x="763" y="300"/>
                    <a:pt x="763" y="300"/>
                    <a:pt x="763" y="300"/>
                  </a:cubicBezTo>
                  <a:cubicBezTo>
                    <a:pt x="802" y="262"/>
                    <a:pt x="864" y="262"/>
                    <a:pt x="903" y="300"/>
                  </a:cubicBezTo>
                  <a:cubicBezTo>
                    <a:pt x="1274" y="671"/>
                    <a:pt x="1274" y="671"/>
                    <a:pt x="1274" y="671"/>
                  </a:cubicBezTo>
                  <a:cubicBezTo>
                    <a:pt x="1296" y="693"/>
                    <a:pt x="1305" y="723"/>
                    <a:pt x="1302" y="751"/>
                  </a:cubicBezTo>
                  <a:cubicBezTo>
                    <a:pt x="1300" y="773"/>
                    <a:pt x="1290" y="795"/>
                    <a:pt x="1274" y="8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white">
            <a:xfrm>
              <a:off x="6963" y="3843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1 w 41"/>
                <a:gd name="T13" fmla="*/ 29 h 65"/>
                <a:gd name="T14" fmla="*/ 41 w 41"/>
                <a:gd name="T15" fmla="*/ 34 h 65"/>
                <a:gd name="T16" fmla="*/ 6 w 41"/>
                <a:gd name="T17" fmla="*/ 34 h 65"/>
                <a:gd name="T18" fmla="*/ 6 w 41"/>
                <a:gd name="T19" fmla="*/ 65 h 65"/>
                <a:gd name="T20" fmla="*/ 0 w 41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1" y="29"/>
                  </a:lnTo>
                  <a:lnTo>
                    <a:pt x="41" y="34"/>
                  </a:lnTo>
                  <a:lnTo>
                    <a:pt x="6" y="34"/>
                  </a:lnTo>
                  <a:lnTo>
                    <a:pt x="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white">
            <a:xfrm>
              <a:off x="7002" y="3843"/>
              <a:ext cx="60" cy="65"/>
            </a:xfrm>
            <a:custGeom>
              <a:avLst/>
              <a:gdLst>
                <a:gd name="T0" fmla="*/ 53 w 60"/>
                <a:gd name="T1" fmla="*/ 65 h 65"/>
                <a:gd name="T2" fmla="*/ 47 w 60"/>
                <a:gd name="T3" fmla="*/ 49 h 65"/>
                <a:gd name="T4" fmla="*/ 13 w 60"/>
                <a:gd name="T5" fmla="*/ 49 h 65"/>
                <a:gd name="T6" fmla="*/ 7 w 60"/>
                <a:gd name="T7" fmla="*/ 65 h 65"/>
                <a:gd name="T8" fmla="*/ 0 w 60"/>
                <a:gd name="T9" fmla="*/ 65 h 65"/>
                <a:gd name="T10" fmla="*/ 27 w 60"/>
                <a:gd name="T11" fmla="*/ 0 h 65"/>
                <a:gd name="T12" fmla="*/ 34 w 60"/>
                <a:gd name="T13" fmla="*/ 0 h 65"/>
                <a:gd name="T14" fmla="*/ 60 w 60"/>
                <a:gd name="T15" fmla="*/ 65 h 65"/>
                <a:gd name="T16" fmla="*/ 53 w 60"/>
                <a:gd name="T17" fmla="*/ 65 h 65"/>
                <a:gd name="T18" fmla="*/ 30 w 60"/>
                <a:gd name="T19" fmla="*/ 6 h 65"/>
                <a:gd name="T20" fmla="*/ 15 w 60"/>
                <a:gd name="T21" fmla="*/ 44 h 65"/>
                <a:gd name="T22" fmla="*/ 45 w 60"/>
                <a:gd name="T23" fmla="*/ 44 h 65"/>
                <a:gd name="T24" fmla="*/ 30 w 60"/>
                <a:gd name="T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5">
                  <a:moveTo>
                    <a:pt x="53" y="65"/>
                  </a:moveTo>
                  <a:lnTo>
                    <a:pt x="47" y="49"/>
                  </a:lnTo>
                  <a:lnTo>
                    <a:pt x="13" y="4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60" y="65"/>
                  </a:lnTo>
                  <a:lnTo>
                    <a:pt x="53" y="65"/>
                  </a:lnTo>
                  <a:close/>
                  <a:moveTo>
                    <a:pt x="30" y="6"/>
                  </a:moveTo>
                  <a:lnTo>
                    <a:pt x="15" y="44"/>
                  </a:lnTo>
                  <a:lnTo>
                    <a:pt x="45" y="4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white">
            <a:xfrm>
              <a:off x="7066" y="3842"/>
              <a:ext cx="47" cy="67"/>
            </a:xfrm>
            <a:custGeom>
              <a:avLst/>
              <a:gdLst>
                <a:gd name="T0" fmla="*/ 0 w 255"/>
                <a:gd name="T1" fmla="*/ 309 h 366"/>
                <a:gd name="T2" fmla="*/ 19 w 255"/>
                <a:gd name="T3" fmla="*/ 287 h 366"/>
                <a:gd name="T4" fmla="*/ 130 w 255"/>
                <a:gd name="T5" fmla="*/ 338 h 366"/>
                <a:gd name="T6" fmla="*/ 223 w 255"/>
                <a:gd name="T7" fmla="*/ 268 h 366"/>
                <a:gd name="T8" fmla="*/ 11 w 255"/>
                <a:gd name="T9" fmla="*/ 94 h 366"/>
                <a:gd name="T10" fmla="*/ 127 w 255"/>
                <a:gd name="T11" fmla="*/ 0 h 366"/>
                <a:gd name="T12" fmla="*/ 247 w 255"/>
                <a:gd name="T13" fmla="*/ 50 h 366"/>
                <a:gd name="T14" fmla="*/ 227 w 255"/>
                <a:gd name="T15" fmla="*/ 72 h 366"/>
                <a:gd name="T16" fmla="*/ 126 w 255"/>
                <a:gd name="T17" fmla="*/ 27 h 366"/>
                <a:gd name="T18" fmla="*/ 43 w 255"/>
                <a:gd name="T19" fmla="*/ 93 h 366"/>
                <a:gd name="T20" fmla="*/ 255 w 255"/>
                <a:gd name="T21" fmla="*/ 265 h 366"/>
                <a:gd name="T22" fmla="*/ 129 w 255"/>
                <a:gd name="T23" fmla="*/ 366 h 366"/>
                <a:gd name="T24" fmla="*/ 0 w 255"/>
                <a:gd name="T25" fmla="*/ 30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366">
                  <a:moveTo>
                    <a:pt x="0" y="309"/>
                  </a:moveTo>
                  <a:cubicBezTo>
                    <a:pt x="19" y="287"/>
                    <a:pt x="19" y="287"/>
                    <a:pt x="19" y="287"/>
                  </a:cubicBezTo>
                  <a:cubicBezTo>
                    <a:pt x="42" y="313"/>
                    <a:pt x="79" y="338"/>
                    <a:pt x="130" y="338"/>
                  </a:cubicBezTo>
                  <a:cubicBezTo>
                    <a:pt x="203" y="338"/>
                    <a:pt x="223" y="298"/>
                    <a:pt x="223" y="268"/>
                  </a:cubicBezTo>
                  <a:cubicBezTo>
                    <a:pt x="223" y="164"/>
                    <a:pt x="11" y="218"/>
                    <a:pt x="11" y="94"/>
                  </a:cubicBezTo>
                  <a:cubicBezTo>
                    <a:pt x="11" y="36"/>
                    <a:pt x="63" y="0"/>
                    <a:pt x="127" y="0"/>
                  </a:cubicBezTo>
                  <a:cubicBezTo>
                    <a:pt x="180" y="0"/>
                    <a:pt x="219" y="18"/>
                    <a:pt x="247" y="5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01" y="41"/>
                    <a:pt x="165" y="27"/>
                    <a:pt x="126" y="27"/>
                  </a:cubicBezTo>
                  <a:cubicBezTo>
                    <a:pt x="78" y="27"/>
                    <a:pt x="43" y="54"/>
                    <a:pt x="43" y="93"/>
                  </a:cubicBezTo>
                  <a:cubicBezTo>
                    <a:pt x="43" y="183"/>
                    <a:pt x="255" y="133"/>
                    <a:pt x="255" y="265"/>
                  </a:cubicBezTo>
                  <a:cubicBezTo>
                    <a:pt x="255" y="311"/>
                    <a:pt x="225" y="366"/>
                    <a:pt x="129" y="366"/>
                  </a:cubicBezTo>
                  <a:cubicBezTo>
                    <a:pt x="71" y="366"/>
                    <a:pt x="27" y="342"/>
                    <a:pt x="0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white">
            <a:xfrm>
              <a:off x="7121" y="3843"/>
              <a:ext cx="48" cy="65"/>
            </a:xfrm>
            <a:custGeom>
              <a:avLst/>
              <a:gdLst>
                <a:gd name="T0" fmla="*/ 21 w 48"/>
                <a:gd name="T1" fmla="*/ 65 h 65"/>
                <a:gd name="T2" fmla="*/ 21 w 48"/>
                <a:gd name="T3" fmla="*/ 5 h 65"/>
                <a:gd name="T4" fmla="*/ 0 w 48"/>
                <a:gd name="T5" fmla="*/ 5 h 65"/>
                <a:gd name="T6" fmla="*/ 0 w 48"/>
                <a:gd name="T7" fmla="*/ 0 h 65"/>
                <a:gd name="T8" fmla="*/ 48 w 48"/>
                <a:gd name="T9" fmla="*/ 0 h 65"/>
                <a:gd name="T10" fmla="*/ 48 w 48"/>
                <a:gd name="T11" fmla="*/ 5 h 65"/>
                <a:gd name="T12" fmla="*/ 27 w 48"/>
                <a:gd name="T13" fmla="*/ 5 h 65"/>
                <a:gd name="T14" fmla="*/ 27 w 48"/>
                <a:gd name="T15" fmla="*/ 65 h 65"/>
                <a:gd name="T16" fmla="*/ 21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1" y="65"/>
                  </a:moveTo>
                  <a:lnTo>
                    <a:pt x="2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27" y="5"/>
                  </a:lnTo>
                  <a:lnTo>
                    <a:pt x="27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white">
            <a:xfrm>
              <a:off x="7180" y="3843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0 w 41"/>
                <a:gd name="T13" fmla="*/ 29 h 65"/>
                <a:gd name="T14" fmla="*/ 40 w 41"/>
                <a:gd name="T15" fmla="*/ 34 h 65"/>
                <a:gd name="T16" fmla="*/ 6 w 41"/>
                <a:gd name="T17" fmla="*/ 34 h 65"/>
                <a:gd name="T18" fmla="*/ 6 w 41"/>
                <a:gd name="T19" fmla="*/ 60 h 65"/>
                <a:gd name="T20" fmla="*/ 41 w 41"/>
                <a:gd name="T21" fmla="*/ 60 h 65"/>
                <a:gd name="T22" fmla="*/ 41 w 41"/>
                <a:gd name="T23" fmla="*/ 65 h 65"/>
                <a:gd name="T24" fmla="*/ 0 w 4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6" y="34"/>
                  </a:lnTo>
                  <a:lnTo>
                    <a:pt x="6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2"/>
            <p:cNvSpPr>
              <a:spLocks noEditPoints="1"/>
            </p:cNvSpPr>
            <p:nvPr userDrawn="1"/>
          </p:nvSpPr>
          <p:spPr bwMode="white">
            <a:xfrm>
              <a:off x="7235" y="3843"/>
              <a:ext cx="44" cy="65"/>
            </a:xfrm>
            <a:custGeom>
              <a:avLst/>
              <a:gdLst>
                <a:gd name="T0" fmla="*/ 207 w 244"/>
                <a:gd name="T1" fmla="*/ 353 h 353"/>
                <a:gd name="T2" fmla="*/ 108 w 244"/>
                <a:gd name="T3" fmla="*/ 207 h 353"/>
                <a:gd name="T4" fmla="*/ 30 w 244"/>
                <a:gd name="T5" fmla="*/ 207 h 353"/>
                <a:gd name="T6" fmla="*/ 30 w 244"/>
                <a:gd name="T7" fmla="*/ 353 h 353"/>
                <a:gd name="T8" fmla="*/ 0 w 244"/>
                <a:gd name="T9" fmla="*/ 353 h 353"/>
                <a:gd name="T10" fmla="*/ 0 w 244"/>
                <a:gd name="T11" fmla="*/ 0 h 353"/>
                <a:gd name="T12" fmla="*/ 132 w 244"/>
                <a:gd name="T13" fmla="*/ 0 h 353"/>
                <a:gd name="T14" fmla="*/ 239 w 244"/>
                <a:gd name="T15" fmla="*/ 103 h 353"/>
                <a:gd name="T16" fmla="*/ 141 w 244"/>
                <a:gd name="T17" fmla="*/ 205 h 353"/>
                <a:gd name="T18" fmla="*/ 244 w 244"/>
                <a:gd name="T19" fmla="*/ 353 h 353"/>
                <a:gd name="T20" fmla="*/ 207 w 244"/>
                <a:gd name="T21" fmla="*/ 353 h 353"/>
                <a:gd name="T22" fmla="*/ 208 w 244"/>
                <a:gd name="T23" fmla="*/ 103 h 353"/>
                <a:gd name="T24" fmla="*/ 129 w 244"/>
                <a:gd name="T25" fmla="*/ 27 h 353"/>
                <a:gd name="T26" fmla="*/ 30 w 244"/>
                <a:gd name="T27" fmla="*/ 27 h 353"/>
                <a:gd name="T28" fmla="*/ 30 w 244"/>
                <a:gd name="T29" fmla="*/ 179 h 353"/>
                <a:gd name="T30" fmla="*/ 129 w 244"/>
                <a:gd name="T31" fmla="*/ 179 h 353"/>
                <a:gd name="T32" fmla="*/ 208 w 244"/>
                <a:gd name="T33" fmla="*/ 10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3">
                  <a:moveTo>
                    <a:pt x="207" y="353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0" y="353"/>
                    <a:pt x="30" y="353"/>
                    <a:pt x="30" y="353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39" y="38"/>
                    <a:pt x="239" y="103"/>
                  </a:cubicBezTo>
                  <a:cubicBezTo>
                    <a:pt x="239" y="167"/>
                    <a:pt x="194" y="203"/>
                    <a:pt x="141" y="205"/>
                  </a:cubicBezTo>
                  <a:cubicBezTo>
                    <a:pt x="244" y="353"/>
                    <a:pt x="244" y="353"/>
                    <a:pt x="244" y="353"/>
                  </a:cubicBezTo>
                  <a:lnTo>
                    <a:pt x="207" y="353"/>
                  </a:lnTo>
                  <a:close/>
                  <a:moveTo>
                    <a:pt x="208" y="103"/>
                  </a:moveTo>
                  <a:cubicBezTo>
                    <a:pt x="208" y="58"/>
                    <a:pt x="176" y="27"/>
                    <a:pt x="1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76" y="179"/>
                    <a:pt x="208" y="148"/>
                    <a:pt x="20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23"/>
            <p:cNvSpPr>
              <a:spLocks noChangeArrowheads="1"/>
            </p:cNvSpPr>
            <p:nvPr userDrawn="1"/>
          </p:nvSpPr>
          <p:spPr bwMode="white">
            <a:xfrm>
              <a:off x="7288" y="3900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white">
            <a:xfrm>
              <a:off x="6957" y="3932"/>
              <a:ext cx="46" cy="66"/>
            </a:xfrm>
            <a:custGeom>
              <a:avLst/>
              <a:gdLst>
                <a:gd name="T0" fmla="*/ 0 w 255"/>
                <a:gd name="T1" fmla="*/ 309 h 366"/>
                <a:gd name="T2" fmla="*/ 19 w 255"/>
                <a:gd name="T3" fmla="*/ 287 h 366"/>
                <a:gd name="T4" fmla="*/ 130 w 255"/>
                <a:gd name="T5" fmla="*/ 338 h 366"/>
                <a:gd name="T6" fmla="*/ 223 w 255"/>
                <a:gd name="T7" fmla="*/ 267 h 366"/>
                <a:gd name="T8" fmla="*/ 11 w 255"/>
                <a:gd name="T9" fmla="*/ 94 h 366"/>
                <a:gd name="T10" fmla="*/ 127 w 255"/>
                <a:gd name="T11" fmla="*/ 0 h 366"/>
                <a:gd name="T12" fmla="*/ 247 w 255"/>
                <a:gd name="T13" fmla="*/ 49 h 366"/>
                <a:gd name="T14" fmla="*/ 227 w 255"/>
                <a:gd name="T15" fmla="*/ 72 h 366"/>
                <a:gd name="T16" fmla="*/ 125 w 255"/>
                <a:gd name="T17" fmla="*/ 27 h 366"/>
                <a:gd name="T18" fmla="*/ 43 w 255"/>
                <a:gd name="T19" fmla="*/ 92 h 366"/>
                <a:gd name="T20" fmla="*/ 255 w 255"/>
                <a:gd name="T21" fmla="*/ 265 h 366"/>
                <a:gd name="T22" fmla="*/ 129 w 255"/>
                <a:gd name="T23" fmla="*/ 366 h 366"/>
                <a:gd name="T24" fmla="*/ 0 w 255"/>
                <a:gd name="T25" fmla="*/ 30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366">
                  <a:moveTo>
                    <a:pt x="0" y="309"/>
                  </a:moveTo>
                  <a:cubicBezTo>
                    <a:pt x="19" y="287"/>
                    <a:pt x="19" y="287"/>
                    <a:pt x="19" y="287"/>
                  </a:cubicBezTo>
                  <a:cubicBezTo>
                    <a:pt x="42" y="313"/>
                    <a:pt x="79" y="338"/>
                    <a:pt x="130" y="338"/>
                  </a:cubicBezTo>
                  <a:cubicBezTo>
                    <a:pt x="202" y="338"/>
                    <a:pt x="223" y="298"/>
                    <a:pt x="223" y="267"/>
                  </a:cubicBezTo>
                  <a:cubicBezTo>
                    <a:pt x="223" y="163"/>
                    <a:pt x="11" y="218"/>
                    <a:pt x="11" y="94"/>
                  </a:cubicBezTo>
                  <a:cubicBezTo>
                    <a:pt x="11" y="36"/>
                    <a:pt x="63" y="0"/>
                    <a:pt x="127" y="0"/>
                  </a:cubicBezTo>
                  <a:cubicBezTo>
                    <a:pt x="180" y="0"/>
                    <a:pt x="219" y="18"/>
                    <a:pt x="247" y="49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01" y="41"/>
                    <a:pt x="165" y="27"/>
                    <a:pt x="125" y="27"/>
                  </a:cubicBezTo>
                  <a:cubicBezTo>
                    <a:pt x="78" y="27"/>
                    <a:pt x="43" y="54"/>
                    <a:pt x="43" y="92"/>
                  </a:cubicBezTo>
                  <a:cubicBezTo>
                    <a:pt x="43" y="183"/>
                    <a:pt x="255" y="133"/>
                    <a:pt x="255" y="265"/>
                  </a:cubicBezTo>
                  <a:cubicBezTo>
                    <a:pt x="255" y="311"/>
                    <a:pt x="225" y="366"/>
                    <a:pt x="129" y="366"/>
                  </a:cubicBezTo>
                  <a:cubicBezTo>
                    <a:pt x="71" y="366"/>
                    <a:pt x="27" y="342"/>
                    <a:pt x="0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white">
            <a:xfrm>
              <a:off x="7016" y="3932"/>
              <a:ext cx="61" cy="65"/>
            </a:xfrm>
            <a:custGeom>
              <a:avLst/>
              <a:gdLst>
                <a:gd name="T0" fmla="*/ 55 w 61"/>
                <a:gd name="T1" fmla="*/ 65 h 65"/>
                <a:gd name="T2" fmla="*/ 55 w 61"/>
                <a:gd name="T3" fmla="*/ 8 h 65"/>
                <a:gd name="T4" fmla="*/ 32 w 61"/>
                <a:gd name="T5" fmla="*/ 65 h 65"/>
                <a:gd name="T6" fmla="*/ 29 w 61"/>
                <a:gd name="T7" fmla="*/ 65 h 65"/>
                <a:gd name="T8" fmla="*/ 6 w 61"/>
                <a:gd name="T9" fmla="*/ 8 h 65"/>
                <a:gd name="T10" fmla="*/ 6 w 61"/>
                <a:gd name="T11" fmla="*/ 65 h 65"/>
                <a:gd name="T12" fmla="*/ 0 w 61"/>
                <a:gd name="T13" fmla="*/ 65 h 65"/>
                <a:gd name="T14" fmla="*/ 0 w 61"/>
                <a:gd name="T15" fmla="*/ 0 h 65"/>
                <a:gd name="T16" fmla="*/ 9 w 61"/>
                <a:gd name="T17" fmla="*/ 0 h 65"/>
                <a:gd name="T18" fmla="*/ 30 w 61"/>
                <a:gd name="T19" fmla="*/ 54 h 65"/>
                <a:gd name="T20" fmla="*/ 52 w 61"/>
                <a:gd name="T21" fmla="*/ 0 h 65"/>
                <a:gd name="T22" fmla="*/ 61 w 61"/>
                <a:gd name="T23" fmla="*/ 0 h 65"/>
                <a:gd name="T24" fmla="*/ 61 w 61"/>
                <a:gd name="T25" fmla="*/ 65 h 65"/>
                <a:gd name="T26" fmla="*/ 55 w 61"/>
                <a:gd name="T2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5">
                  <a:moveTo>
                    <a:pt x="55" y="65"/>
                  </a:moveTo>
                  <a:lnTo>
                    <a:pt x="55" y="8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6" y="8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9" y="0"/>
                  </a:lnTo>
                  <a:lnTo>
                    <a:pt x="30" y="54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1" y="65"/>
                  </a:lnTo>
                  <a:lnTo>
                    <a:pt x="5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white">
            <a:xfrm>
              <a:off x="7086" y="3932"/>
              <a:ext cx="60" cy="65"/>
            </a:xfrm>
            <a:custGeom>
              <a:avLst/>
              <a:gdLst>
                <a:gd name="T0" fmla="*/ 53 w 60"/>
                <a:gd name="T1" fmla="*/ 65 h 65"/>
                <a:gd name="T2" fmla="*/ 47 w 60"/>
                <a:gd name="T3" fmla="*/ 49 h 65"/>
                <a:gd name="T4" fmla="*/ 13 w 60"/>
                <a:gd name="T5" fmla="*/ 49 h 65"/>
                <a:gd name="T6" fmla="*/ 7 w 60"/>
                <a:gd name="T7" fmla="*/ 65 h 65"/>
                <a:gd name="T8" fmla="*/ 0 w 60"/>
                <a:gd name="T9" fmla="*/ 65 h 65"/>
                <a:gd name="T10" fmla="*/ 27 w 60"/>
                <a:gd name="T11" fmla="*/ 0 h 65"/>
                <a:gd name="T12" fmla="*/ 33 w 60"/>
                <a:gd name="T13" fmla="*/ 0 h 65"/>
                <a:gd name="T14" fmla="*/ 60 w 60"/>
                <a:gd name="T15" fmla="*/ 65 h 65"/>
                <a:gd name="T16" fmla="*/ 53 w 60"/>
                <a:gd name="T17" fmla="*/ 65 h 65"/>
                <a:gd name="T18" fmla="*/ 30 w 60"/>
                <a:gd name="T19" fmla="*/ 7 h 65"/>
                <a:gd name="T20" fmla="*/ 15 w 60"/>
                <a:gd name="T21" fmla="*/ 44 h 65"/>
                <a:gd name="T22" fmla="*/ 45 w 60"/>
                <a:gd name="T23" fmla="*/ 44 h 65"/>
                <a:gd name="T24" fmla="*/ 30 w 60"/>
                <a:gd name="T25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5">
                  <a:moveTo>
                    <a:pt x="53" y="65"/>
                  </a:moveTo>
                  <a:lnTo>
                    <a:pt x="47" y="49"/>
                  </a:lnTo>
                  <a:lnTo>
                    <a:pt x="13" y="4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60" y="65"/>
                  </a:lnTo>
                  <a:lnTo>
                    <a:pt x="53" y="65"/>
                  </a:lnTo>
                  <a:close/>
                  <a:moveTo>
                    <a:pt x="30" y="7"/>
                  </a:moveTo>
                  <a:lnTo>
                    <a:pt x="15" y="44"/>
                  </a:lnTo>
                  <a:lnTo>
                    <a:pt x="45" y="44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7"/>
            <p:cNvSpPr>
              <a:spLocks noEditPoints="1"/>
            </p:cNvSpPr>
            <p:nvPr userDrawn="1"/>
          </p:nvSpPr>
          <p:spPr bwMode="white">
            <a:xfrm>
              <a:off x="7155" y="3932"/>
              <a:ext cx="45" cy="65"/>
            </a:xfrm>
            <a:custGeom>
              <a:avLst/>
              <a:gdLst>
                <a:gd name="T0" fmla="*/ 207 w 244"/>
                <a:gd name="T1" fmla="*/ 354 h 354"/>
                <a:gd name="T2" fmla="*/ 108 w 244"/>
                <a:gd name="T3" fmla="*/ 208 h 354"/>
                <a:gd name="T4" fmla="*/ 30 w 244"/>
                <a:gd name="T5" fmla="*/ 208 h 354"/>
                <a:gd name="T6" fmla="*/ 30 w 244"/>
                <a:gd name="T7" fmla="*/ 354 h 354"/>
                <a:gd name="T8" fmla="*/ 0 w 244"/>
                <a:gd name="T9" fmla="*/ 354 h 354"/>
                <a:gd name="T10" fmla="*/ 0 w 244"/>
                <a:gd name="T11" fmla="*/ 0 h 354"/>
                <a:gd name="T12" fmla="*/ 132 w 244"/>
                <a:gd name="T13" fmla="*/ 0 h 354"/>
                <a:gd name="T14" fmla="*/ 240 w 244"/>
                <a:gd name="T15" fmla="*/ 104 h 354"/>
                <a:gd name="T16" fmla="*/ 142 w 244"/>
                <a:gd name="T17" fmla="*/ 206 h 354"/>
                <a:gd name="T18" fmla="*/ 244 w 244"/>
                <a:gd name="T19" fmla="*/ 354 h 354"/>
                <a:gd name="T20" fmla="*/ 207 w 244"/>
                <a:gd name="T21" fmla="*/ 354 h 354"/>
                <a:gd name="T22" fmla="*/ 208 w 244"/>
                <a:gd name="T23" fmla="*/ 104 h 354"/>
                <a:gd name="T24" fmla="*/ 129 w 244"/>
                <a:gd name="T25" fmla="*/ 28 h 354"/>
                <a:gd name="T26" fmla="*/ 30 w 244"/>
                <a:gd name="T27" fmla="*/ 28 h 354"/>
                <a:gd name="T28" fmla="*/ 30 w 244"/>
                <a:gd name="T29" fmla="*/ 180 h 354"/>
                <a:gd name="T30" fmla="*/ 129 w 244"/>
                <a:gd name="T31" fmla="*/ 180 h 354"/>
                <a:gd name="T32" fmla="*/ 208 w 244"/>
                <a:gd name="T33" fmla="*/ 10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4">
                  <a:moveTo>
                    <a:pt x="207" y="354"/>
                  </a:moveTo>
                  <a:cubicBezTo>
                    <a:pt x="108" y="208"/>
                    <a:pt x="108" y="208"/>
                    <a:pt x="108" y="208"/>
                  </a:cubicBezTo>
                  <a:cubicBezTo>
                    <a:pt x="30" y="208"/>
                    <a:pt x="30" y="208"/>
                    <a:pt x="30" y="208"/>
                  </a:cubicBezTo>
                  <a:cubicBezTo>
                    <a:pt x="30" y="354"/>
                    <a:pt x="30" y="354"/>
                    <a:pt x="30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40" y="39"/>
                    <a:pt x="240" y="104"/>
                  </a:cubicBezTo>
                  <a:cubicBezTo>
                    <a:pt x="240" y="168"/>
                    <a:pt x="194" y="204"/>
                    <a:pt x="142" y="206"/>
                  </a:cubicBezTo>
                  <a:cubicBezTo>
                    <a:pt x="244" y="354"/>
                    <a:pt x="244" y="354"/>
                    <a:pt x="244" y="354"/>
                  </a:cubicBezTo>
                  <a:lnTo>
                    <a:pt x="207" y="354"/>
                  </a:lnTo>
                  <a:close/>
                  <a:moveTo>
                    <a:pt x="208" y="104"/>
                  </a:moveTo>
                  <a:cubicBezTo>
                    <a:pt x="208" y="59"/>
                    <a:pt x="176" y="28"/>
                    <a:pt x="1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176" y="180"/>
                    <a:pt x="208" y="148"/>
                    <a:pt x="20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white">
            <a:xfrm>
              <a:off x="7207" y="3932"/>
              <a:ext cx="48" cy="65"/>
            </a:xfrm>
            <a:custGeom>
              <a:avLst/>
              <a:gdLst>
                <a:gd name="T0" fmla="*/ 21 w 48"/>
                <a:gd name="T1" fmla="*/ 65 h 65"/>
                <a:gd name="T2" fmla="*/ 21 w 48"/>
                <a:gd name="T3" fmla="*/ 6 h 65"/>
                <a:gd name="T4" fmla="*/ 0 w 48"/>
                <a:gd name="T5" fmla="*/ 6 h 65"/>
                <a:gd name="T6" fmla="*/ 0 w 48"/>
                <a:gd name="T7" fmla="*/ 0 h 65"/>
                <a:gd name="T8" fmla="*/ 48 w 48"/>
                <a:gd name="T9" fmla="*/ 0 h 65"/>
                <a:gd name="T10" fmla="*/ 48 w 48"/>
                <a:gd name="T11" fmla="*/ 6 h 65"/>
                <a:gd name="T12" fmla="*/ 27 w 48"/>
                <a:gd name="T13" fmla="*/ 6 h 65"/>
                <a:gd name="T14" fmla="*/ 27 w 48"/>
                <a:gd name="T15" fmla="*/ 65 h 65"/>
                <a:gd name="T16" fmla="*/ 21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1" y="65"/>
                  </a:moveTo>
                  <a:lnTo>
                    <a:pt x="2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27" y="6"/>
                  </a:lnTo>
                  <a:lnTo>
                    <a:pt x="27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white">
            <a:xfrm>
              <a:off x="7266" y="3932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6 h 65"/>
                <a:gd name="T8" fmla="*/ 6 w 41"/>
                <a:gd name="T9" fmla="*/ 6 h 65"/>
                <a:gd name="T10" fmla="*/ 6 w 41"/>
                <a:gd name="T11" fmla="*/ 30 h 65"/>
                <a:gd name="T12" fmla="*/ 40 w 41"/>
                <a:gd name="T13" fmla="*/ 30 h 65"/>
                <a:gd name="T14" fmla="*/ 40 w 41"/>
                <a:gd name="T15" fmla="*/ 35 h 65"/>
                <a:gd name="T16" fmla="*/ 6 w 41"/>
                <a:gd name="T17" fmla="*/ 35 h 65"/>
                <a:gd name="T18" fmla="*/ 6 w 41"/>
                <a:gd name="T19" fmla="*/ 60 h 65"/>
                <a:gd name="T20" fmla="*/ 41 w 41"/>
                <a:gd name="T21" fmla="*/ 60 h 65"/>
                <a:gd name="T22" fmla="*/ 41 w 41"/>
                <a:gd name="T23" fmla="*/ 65 h 65"/>
                <a:gd name="T24" fmla="*/ 0 w 4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6" y="6"/>
                  </a:lnTo>
                  <a:lnTo>
                    <a:pt x="6" y="30"/>
                  </a:lnTo>
                  <a:lnTo>
                    <a:pt x="40" y="30"/>
                  </a:lnTo>
                  <a:lnTo>
                    <a:pt x="40" y="35"/>
                  </a:lnTo>
                  <a:lnTo>
                    <a:pt x="6" y="35"/>
                  </a:lnTo>
                  <a:lnTo>
                    <a:pt x="6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0"/>
            <p:cNvSpPr>
              <a:spLocks noEditPoints="1"/>
            </p:cNvSpPr>
            <p:nvPr userDrawn="1"/>
          </p:nvSpPr>
          <p:spPr bwMode="white">
            <a:xfrm>
              <a:off x="7321" y="3932"/>
              <a:ext cx="44" cy="65"/>
            </a:xfrm>
            <a:custGeom>
              <a:avLst/>
              <a:gdLst>
                <a:gd name="T0" fmla="*/ 208 w 244"/>
                <a:gd name="T1" fmla="*/ 354 h 354"/>
                <a:gd name="T2" fmla="*/ 109 w 244"/>
                <a:gd name="T3" fmla="*/ 208 h 354"/>
                <a:gd name="T4" fmla="*/ 31 w 244"/>
                <a:gd name="T5" fmla="*/ 208 h 354"/>
                <a:gd name="T6" fmla="*/ 31 w 244"/>
                <a:gd name="T7" fmla="*/ 354 h 354"/>
                <a:gd name="T8" fmla="*/ 0 w 244"/>
                <a:gd name="T9" fmla="*/ 354 h 354"/>
                <a:gd name="T10" fmla="*/ 0 w 244"/>
                <a:gd name="T11" fmla="*/ 0 h 354"/>
                <a:gd name="T12" fmla="*/ 132 w 244"/>
                <a:gd name="T13" fmla="*/ 0 h 354"/>
                <a:gd name="T14" fmla="*/ 240 w 244"/>
                <a:gd name="T15" fmla="*/ 104 h 354"/>
                <a:gd name="T16" fmla="*/ 142 w 244"/>
                <a:gd name="T17" fmla="*/ 206 h 354"/>
                <a:gd name="T18" fmla="*/ 244 w 244"/>
                <a:gd name="T19" fmla="*/ 354 h 354"/>
                <a:gd name="T20" fmla="*/ 208 w 244"/>
                <a:gd name="T21" fmla="*/ 354 h 354"/>
                <a:gd name="T22" fmla="*/ 208 w 244"/>
                <a:gd name="T23" fmla="*/ 104 h 354"/>
                <a:gd name="T24" fmla="*/ 130 w 244"/>
                <a:gd name="T25" fmla="*/ 28 h 354"/>
                <a:gd name="T26" fmla="*/ 31 w 244"/>
                <a:gd name="T27" fmla="*/ 28 h 354"/>
                <a:gd name="T28" fmla="*/ 31 w 244"/>
                <a:gd name="T29" fmla="*/ 180 h 354"/>
                <a:gd name="T30" fmla="*/ 130 w 244"/>
                <a:gd name="T31" fmla="*/ 180 h 354"/>
                <a:gd name="T32" fmla="*/ 208 w 244"/>
                <a:gd name="T33" fmla="*/ 10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4">
                  <a:moveTo>
                    <a:pt x="208" y="354"/>
                  </a:moveTo>
                  <a:cubicBezTo>
                    <a:pt x="109" y="208"/>
                    <a:pt x="109" y="208"/>
                    <a:pt x="10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31" y="354"/>
                    <a:pt x="31" y="354"/>
                    <a:pt x="31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40" y="39"/>
                    <a:pt x="240" y="104"/>
                  </a:cubicBezTo>
                  <a:cubicBezTo>
                    <a:pt x="240" y="168"/>
                    <a:pt x="195" y="204"/>
                    <a:pt x="142" y="206"/>
                  </a:cubicBezTo>
                  <a:cubicBezTo>
                    <a:pt x="244" y="354"/>
                    <a:pt x="244" y="354"/>
                    <a:pt x="244" y="354"/>
                  </a:cubicBezTo>
                  <a:lnTo>
                    <a:pt x="208" y="354"/>
                  </a:lnTo>
                  <a:close/>
                  <a:moveTo>
                    <a:pt x="208" y="104"/>
                  </a:moveTo>
                  <a:cubicBezTo>
                    <a:pt x="208" y="59"/>
                    <a:pt x="176" y="28"/>
                    <a:pt x="1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76" y="180"/>
                    <a:pt x="208" y="148"/>
                    <a:pt x="20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1"/>
            <p:cNvSpPr>
              <a:spLocks noChangeArrowheads="1"/>
            </p:cNvSpPr>
            <p:nvPr userDrawn="1"/>
          </p:nvSpPr>
          <p:spPr bwMode="white">
            <a:xfrm>
              <a:off x="7372" y="3990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white">
            <a:xfrm>
              <a:off x="6957" y="4021"/>
              <a:ext cx="46" cy="67"/>
            </a:xfrm>
            <a:custGeom>
              <a:avLst/>
              <a:gdLst>
                <a:gd name="T0" fmla="*/ 0 w 255"/>
                <a:gd name="T1" fmla="*/ 310 h 366"/>
                <a:gd name="T2" fmla="*/ 19 w 255"/>
                <a:gd name="T3" fmla="*/ 287 h 366"/>
                <a:gd name="T4" fmla="*/ 130 w 255"/>
                <a:gd name="T5" fmla="*/ 338 h 366"/>
                <a:gd name="T6" fmla="*/ 223 w 255"/>
                <a:gd name="T7" fmla="*/ 268 h 366"/>
                <a:gd name="T8" fmla="*/ 11 w 255"/>
                <a:gd name="T9" fmla="*/ 94 h 366"/>
                <a:gd name="T10" fmla="*/ 127 w 255"/>
                <a:gd name="T11" fmla="*/ 0 h 366"/>
                <a:gd name="T12" fmla="*/ 247 w 255"/>
                <a:gd name="T13" fmla="*/ 50 h 366"/>
                <a:gd name="T14" fmla="*/ 227 w 255"/>
                <a:gd name="T15" fmla="*/ 72 h 366"/>
                <a:gd name="T16" fmla="*/ 125 w 255"/>
                <a:gd name="T17" fmla="*/ 28 h 366"/>
                <a:gd name="T18" fmla="*/ 43 w 255"/>
                <a:gd name="T19" fmla="*/ 93 h 366"/>
                <a:gd name="T20" fmla="*/ 255 w 255"/>
                <a:gd name="T21" fmla="*/ 266 h 366"/>
                <a:gd name="T22" fmla="*/ 129 w 255"/>
                <a:gd name="T23" fmla="*/ 366 h 366"/>
                <a:gd name="T24" fmla="*/ 0 w 255"/>
                <a:gd name="T25" fmla="*/ 3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366">
                  <a:moveTo>
                    <a:pt x="0" y="310"/>
                  </a:moveTo>
                  <a:cubicBezTo>
                    <a:pt x="19" y="287"/>
                    <a:pt x="19" y="287"/>
                    <a:pt x="19" y="287"/>
                  </a:cubicBezTo>
                  <a:cubicBezTo>
                    <a:pt x="42" y="313"/>
                    <a:pt x="79" y="338"/>
                    <a:pt x="130" y="338"/>
                  </a:cubicBezTo>
                  <a:cubicBezTo>
                    <a:pt x="202" y="338"/>
                    <a:pt x="223" y="298"/>
                    <a:pt x="223" y="268"/>
                  </a:cubicBezTo>
                  <a:cubicBezTo>
                    <a:pt x="223" y="164"/>
                    <a:pt x="11" y="218"/>
                    <a:pt x="11" y="94"/>
                  </a:cubicBezTo>
                  <a:cubicBezTo>
                    <a:pt x="11" y="37"/>
                    <a:pt x="63" y="0"/>
                    <a:pt x="127" y="0"/>
                  </a:cubicBezTo>
                  <a:cubicBezTo>
                    <a:pt x="180" y="0"/>
                    <a:pt x="219" y="19"/>
                    <a:pt x="247" y="5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01" y="41"/>
                    <a:pt x="165" y="28"/>
                    <a:pt x="125" y="28"/>
                  </a:cubicBezTo>
                  <a:cubicBezTo>
                    <a:pt x="78" y="28"/>
                    <a:pt x="43" y="55"/>
                    <a:pt x="43" y="93"/>
                  </a:cubicBezTo>
                  <a:cubicBezTo>
                    <a:pt x="43" y="184"/>
                    <a:pt x="255" y="134"/>
                    <a:pt x="255" y="266"/>
                  </a:cubicBezTo>
                  <a:cubicBezTo>
                    <a:pt x="255" y="311"/>
                    <a:pt x="225" y="366"/>
                    <a:pt x="129" y="366"/>
                  </a:cubicBezTo>
                  <a:cubicBezTo>
                    <a:pt x="71" y="366"/>
                    <a:pt x="27" y="343"/>
                    <a:pt x="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3"/>
            <p:cNvSpPr>
              <a:spLocks noEditPoints="1"/>
            </p:cNvSpPr>
            <p:nvPr userDrawn="1"/>
          </p:nvSpPr>
          <p:spPr bwMode="white">
            <a:xfrm>
              <a:off x="7005" y="4022"/>
              <a:ext cx="59" cy="65"/>
            </a:xfrm>
            <a:custGeom>
              <a:avLst/>
              <a:gdLst>
                <a:gd name="T0" fmla="*/ 53 w 59"/>
                <a:gd name="T1" fmla="*/ 65 h 65"/>
                <a:gd name="T2" fmla="*/ 47 w 59"/>
                <a:gd name="T3" fmla="*/ 49 h 65"/>
                <a:gd name="T4" fmla="*/ 13 w 59"/>
                <a:gd name="T5" fmla="*/ 49 h 65"/>
                <a:gd name="T6" fmla="*/ 6 w 59"/>
                <a:gd name="T7" fmla="*/ 65 h 65"/>
                <a:gd name="T8" fmla="*/ 0 w 59"/>
                <a:gd name="T9" fmla="*/ 65 h 65"/>
                <a:gd name="T10" fmla="*/ 26 w 59"/>
                <a:gd name="T11" fmla="*/ 0 h 65"/>
                <a:gd name="T12" fmla="*/ 33 w 59"/>
                <a:gd name="T13" fmla="*/ 0 h 65"/>
                <a:gd name="T14" fmla="*/ 59 w 59"/>
                <a:gd name="T15" fmla="*/ 65 h 65"/>
                <a:gd name="T16" fmla="*/ 53 w 59"/>
                <a:gd name="T17" fmla="*/ 65 h 65"/>
                <a:gd name="T18" fmla="*/ 30 w 59"/>
                <a:gd name="T19" fmla="*/ 6 h 65"/>
                <a:gd name="T20" fmla="*/ 14 w 59"/>
                <a:gd name="T21" fmla="*/ 44 h 65"/>
                <a:gd name="T22" fmla="*/ 45 w 59"/>
                <a:gd name="T23" fmla="*/ 44 h 65"/>
                <a:gd name="T24" fmla="*/ 30 w 59"/>
                <a:gd name="T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5">
                  <a:moveTo>
                    <a:pt x="53" y="65"/>
                  </a:moveTo>
                  <a:lnTo>
                    <a:pt x="47" y="49"/>
                  </a:lnTo>
                  <a:lnTo>
                    <a:pt x="13" y="4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59" y="65"/>
                  </a:lnTo>
                  <a:lnTo>
                    <a:pt x="53" y="65"/>
                  </a:lnTo>
                  <a:close/>
                  <a:moveTo>
                    <a:pt x="30" y="6"/>
                  </a:moveTo>
                  <a:lnTo>
                    <a:pt x="14" y="44"/>
                  </a:lnTo>
                  <a:lnTo>
                    <a:pt x="45" y="4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4"/>
            <p:cNvSpPr>
              <a:spLocks/>
            </p:cNvSpPr>
            <p:nvPr userDrawn="1"/>
          </p:nvSpPr>
          <p:spPr bwMode="white">
            <a:xfrm>
              <a:off x="7074" y="4022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0 w 41"/>
                <a:gd name="T13" fmla="*/ 29 h 65"/>
                <a:gd name="T14" fmla="*/ 40 w 41"/>
                <a:gd name="T15" fmla="*/ 34 h 65"/>
                <a:gd name="T16" fmla="*/ 6 w 41"/>
                <a:gd name="T17" fmla="*/ 34 h 65"/>
                <a:gd name="T18" fmla="*/ 6 w 41"/>
                <a:gd name="T19" fmla="*/ 65 h 65"/>
                <a:gd name="T20" fmla="*/ 0 w 41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6" y="34"/>
                  </a:lnTo>
                  <a:lnTo>
                    <a:pt x="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5"/>
            <p:cNvSpPr>
              <a:spLocks/>
            </p:cNvSpPr>
            <p:nvPr userDrawn="1"/>
          </p:nvSpPr>
          <p:spPr bwMode="white">
            <a:xfrm>
              <a:off x="7126" y="4022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1 w 41"/>
                <a:gd name="T13" fmla="*/ 29 h 65"/>
                <a:gd name="T14" fmla="*/ 41 w 41"/>
                <a:gd name="T15" fmla="*/ 34 h 65"/>
                <a:gd name="T16" fmla="*/ 6 w 41"/>
                <a:gd name="T17" fmla="*/ 34 h 65"/>
                <a:gd name="T18" fmla="*/ 6 w 41"/>
                <a:gd name="T19" fmla="*/ 59 h 65"/>
                <a:gd name="T20" fmla="*/ 41 w 41"/>
                <a:gd name="T21" fmla="*/ 59 h 65"/>
                <a:gd name="T22" fmla="*/ 41 w 41"/>
                <a:gd name="T23" fmla="*/ 65 h 65"/>
                <a:gd name="T24" fmla="*/ 0 w 4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1" y="29"/>
                  </a:lnTo>
                  <a:lnTo>
                    <a:pt x="41" y="34"/>
                  </a:lnTo>
                  <a:lnTo>
                    <a:pt x="6" y="34"/>
                  </a:lnTo>
                  <a:lnTo>
                    <a:pt x="6" y="59"/>
                  </a:lnTo>
                  <a:lnTo>
                    <a:pt x="41" y="59"/>
                  </a:lnTo>
                  <a:lnTo>
                    <a:pt x="41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6"/>
            <p:cNvSpPr>
              <a:spLocks noEditPoints="1"/>
            </p:cNvSpPr>
            <p:nvPr userDrawn="1"/>
          </p:nvSpPr>
          <p:spPr bwMode="white">
            <a:xfrm>
              <a:off x="7181" y="4022"/>
              <a:ext cx="44" cy="65"/>
            </a:xfrm>
            <a:custGeom>
              <a:avLst/>
              <a:gdLst>
                <a:gd name="T0" fmla="*/ 208 w 244"/>
                <a:gd name="T1" fmla="*/ 354 h 354"/>
                <a:gd name="T2" fmla="*/ 108 w 244"/>
                <a:gd name="T3" fmla="*/ 207 h 354"/>
                <a:gd name="T4" fmla="*/ 30 w 244"/>
                <a:gd name="T5" fmla="*/ 207 h 354"/>
                <a:gd name="T6" fmla="*/ 30 w 244"/>
                <a:gd name="T7" fmla="*/ 354 h 354"/>
                <a:gd name="T8" fmla="*/ 0 w 244"/>
                <a:gd name="T9" fmla="*/ 354 h 354"/>
                <a:gd name="T10" fmla="*/ 0 w 244"/>
                <a:gd name="T11" fmla="*/ 0 h 354"/>
                <a:gd name="T12" fmla="*/ 132 w 244"/>
                <a:gd name="T13" fmla="*/ 0 h 354"/>
                <a:gd name="T14" fmla="*/ 240 w 244"/>
                <a:gd name="T15" fmla="*/ 103 h 354"/>
                <a:gd name="T16" fmla="*/ 142 w 244"/>
                <a:gd name="T17" fmla="*/ 205 h 354"/>
                <a:gd name="T18" fmla="*/ 244 w 244"/>
                <a:gd name="T19" fmla="*/ 354 h 354"/>
                <a:gd name="T20" fmla="*/ 208 w 244"/>
                <a:gd name="T21" fmla="*/ 354 h 354"/>
                <a:gd name="T22" fmla="*/ 208 w 244"/>
                <a:gd name="T23" fmla="*/ 103 h 354"/>
                <a:gd name="T24" fmla="*/ 130 w 244"/>
                <a:gd name="T25" fmla="*/ 27 h 354"/>
                <a:gd name="T26" fmla="*/ 30 w 244"/>
                <a:gd name="T27" fmla="*/ 27 h 354"/>
                <a:gd name="T28" fmla="*/ 30 w 244"/>
                <a:gd name="T29" fmla="*/ 180 h 354"/>
                <a:gd name="T30" fmla="*/ 130 w 244"/>
                <a:gd name="T31" fmla="*/ 180 h 354"/>
                <a:gd name="T32" fmla="*/ 208 w 244"/>
                <a:gd name="T33" fmla="*/ 10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4">
                  <a:moveTo>
                    <a:pt x="208" y="354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0" y="354"/>
                    <a:pt x="30" y="354"/>
                    <a:pt x="30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40" y="39"/>
                    <a:pt x="240" y="103"/>
                  </a:cubicBezTo>
                  <a:cubicBezTo>
                    <a:pt x="240" y="167"/>
                    <a:pt x="194" y="203"/>
                    <a:pt x="142" y="205"/>
                  </a:cubicBezTo>
                  <a:cubicBezTo>
                    <a:pt x="244" y="354"/>
                    <a:pt x="244" y="354"/>
                    <a:pt x="244" y="354"/>
                  </a:cubicBezTo>
                  <a:lnTo>
                    <a:pt x="208" y="354"/>
                  </a:lnTo>
                  <a:close/>
                  <a:moveTo>
                    <a:pt x="208" y="103"/>
                  </a:moveTo>
                  <a:cubicBezTo>
                    <a:pt x="208" y="59"/>
                    <a:pt x="176" y="27"/>
                    <a:pt x="1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76" y="180"/>
                    <a:pt x="208" y="148"/>
                    <a:pt x="20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37"/>
            <p:cNvSpPr>
              <a:spLocks noChangeArrowheads="1"/>
            </p:cNvSpPr>
            <p:nvPr userDrawn="1"/>
          </p:nvSpPr>
          <p:spPr bwMode="white">
            <a:xfrm>
              <a:off x="7233" y="4079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4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998779"/>
            <a:ext cx="4775200" cy="579437"/>
          </a:xfrm>
        </p:spPr>
        <p:txBody>
          <a:bodyPr/>
          <a:lstStyle>
            <a:lvl1pPr>
              <a:buNone/>
              <a:defRPr sz="1800" spc="-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 dirty="0"/>
              <a:t>Date Placeholder: 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9727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9700" y="2414016"/>
            <a:ext cx="9372600" cy="1371600"/>
          </a:xfrm>
        </p:spPr>
        <p:txBody>
          <a:bodyPr vert="horz" lIns="155448" tIns="155448" rIns="155448" bIns="155448" rtlCol="0">
            <a:noAutofit/>
          </a:bodyPr>
          <a:lstStyle>
            <a:lvl1pPr algn="ctr">
              <a:defRPr lang="en-US" sz="8000" spc="-200" baseline="0" dirty="0" smtClean="0">
                <a:latin typeface="+mn-lt"/>
                <a:ea typeface="+mn-ea"/>
              </a:defRPr>
            </a:lvl1pPr>
          </a:lstStyle>
          <a:p>
            <a:pPr marL="0" lvl="0" indent="0" algn="ctr">
              <a:spcBef>
                <a:spcPts val="1000"/>
              </a:spcBef>
              <a:buFontTx/>
            </a:pPr>
            <a:r>
              <a:rPr lang="en-US" dirty="0"/>
              <a:t>Thank You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95950" y="4062248"/>
            <a:ext cx="800100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1637" y="2669710"/>
            <a:ext cx="10034363" cy="978729"/>
          </a:xfrm>
          <a:noFill/>
        </p:spPr>
        <p:txBody>
          <a:bodyPr vert="horz" wrap="square" lIns="155448" tIns="155448" rIns="155448" bIns="155448" rtlCol="0" anchor="ctr" anchorCtr="0">
            <a:spAutoFit/>
          </a:bodyPr>
          <a:lstStyle>
            <a:lvl1pPr>
              <a:defRPr lang="en-US" sz="4800" spc="-200" dirty="0">
                <a:gradFill>
                  <a:gsLst>
                    <a:gs pos="38043">
                      <a:schemeClr val="tx1"/>
                    </a:gs>
                    <a:gs pos="70000">
                      <a:schemeClr val="tx1"/>
                    </a:gs>
                  </a:gsLst>
                  <a:lin ang="5400000" scaled="1"/>
                </a:gradFill>
                <a:ea typeface="+mn-ea"/>
              </a:defRPr>
            </a:lvl1pPr>
          </a:lstStyle>
          <a:p>
            <a:pPr marL="290513" lvl="0" indent="-290513"/>
            <a:r>
              <a:rPr lang="en-US" dirty="0"/>
              <a:t>“Click to edit Master quote slide.”</a:t>
            </a:r>
          </a:p>
        </p:txBody>
      </p:sp>
      <p:sp>
        <p:nvSpPr>
          <p:cNvPr id="5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26087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26087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3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p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22000"/>
          </a:blip>
          <a:stretch>
            <a:fillRect/>
          </a:stretch>
        </p:blipFill>
        <p:spPr>
          <a:xfrm>
            <a:off x="0" y="484632"/>
            <a:ext cx="12192000" cy="59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5 Penultimate Slid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86" y="1998303"/>
            <a:ext cx="3384828" cy="2658194"/>
          </a:xfrm>
          <a:prstGeom prst="rect">
            <a:avLst/>
          </a:prstGeom>
        </p:spPr>
      </p:pic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3076681" y="1600200"/>
            <a:ext cx="6035462" cy="34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76681" y="1600200"/>
            <a:ext cx="6035462" cy="341203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5 End Slid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gray">
          <a:xfrm>
            <a:off x="4629083" y="1841637"/>
            <a:ext cx="2929156" cy="2929160"/>
            <a:chOff x="4864938" y="1600200"/>
            <a:chExt cx="2457445" cy="245744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4864938" y="1600200"/>
              <a:ext cx="2457445" cy="24574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gray">
            <a:xfrm>
              <a:off x="7124857" y="3332129"/>
              <a:ext cx="154717" cy="152464"/>
            </a:xfrm>
            <a:custGeom>
              <a:avLst/>
              <a:gdLst>
                <a:gd name="T0" fmla="*/ 70 w 87"/>
                <a:gd name="T1" fmla="*/ 17 h 86"/>
                <a:gd name="T2" fmla="*/ 80 w 87"/>
                <a:gd name="T3" fmla="*/ 43 h 86"/>
                <a:gd name="T4" fmla="*/ 70 w 87"/>
                <a:gd name="T5" fmla="*/ 69 h 86"/>
                <a:gd name="T6" fmla="*/ 43 w 87"/>
                <a:gd name="T7" fmla="*/ 80 h 86"/>
                <a:gd name="T8" fmla="*/ 17 w 87"/>
                <a:gd name="T9" fmla="*/ 69 h 86"/>
                <a:gd name="T10" fmla="*/ 6 w 87"/>
                <a:gd name="T11" fmla="*/ 43 h 86"/>
                <a:gd name="T12" fmla="*/ 17 w 87"/>
                <a:gd name="T13" fmla="*/ 17 h 86"/>
                <a:gd name="T14" fmla="*/ 43 w 87"/>
                <a:gd name="T15" fmla="*/ 6 h 86"/>
                <a:gd name="T16" fmla="*/ 70 w 87"/>
                <a:gd name="T17" fmla="*/ 17 h 86"/>
                <a:gd name="T18" fmla="*/ 74 w 87"/>
                <a:gd name="T19" fmla="*/ 12 h 86"/>
                <a:gd name="T20" fmla="*/ 43 w 87"/>
                <a:gd name="T21" fmla="*/ 0 h 86"/>
                <a:gd name="T22" fmla="*/ 13 w 87"/>
                <a:gd name="T23" fmla="*/ 12 h 86"/>
                <a:gd name="T24" fmla="*/ 0 w 87"/>
                <a:gd name="T25" fmla="*/ 43 h 86"/>
                <a:gd name="T26" fmla="*/ 13 w 87"/>
                <a:gd name="T27" fmla="*/ 73 h 86"/>
                <a:gd name="T28" fmla="*/ 43 w 87"/>
                <a:gd name="T29" fmla="*/ 86 h 86"/>
                <a:gd name="T30" fmla="*/ 74 w 87"/>
                <a:gd name="T31" fmla="*/ 73 h 86"/>
                <a:gd name="T32" fmla="*/ 87 w 87"/>
                <a:gd name="T33" fmla="*/ 43 h 86"/>
                <a:gd name="T34" fmla="*/ 74 w 87"/>
                <a:gd name="T35" fmla="*/ 12 h 86"/>
                <a:gd name="T36" fmla="*/ 50 w 87"/>
                <a:gd name="T37" fmla="*/ 41 h 86"/>
                <a:gd name="T38" fmla="*/ 42 w 87"/>
                <a:gd name="T39" fmla="*/ 42 h 86"/>
                <a:gd name="T40" fmla="*/ 34 w 87"/>
                <a:gd name="T41" fmla="*/ 42 h 86"/>
                <a:gd name="T42" fmla="*/ 34 w 87"/>
                <a:gd name="T43" fmla="*/ 25 h 86"/>
                <a:gd name="T44" fmla="*/ 41 w 87"/>
                <a:gd name="T45" fmla="*/ 25 h 86"/>
                <a:gd name="T46" fmla="*/ 51 w 87"/>
                <a:gd name="T47" fmla="*/ 26 h 86"/>
                <a:gd name="T48" fmla="*/ 55 w 87"/>
                <a:gd name="T49" fmla="*/ 33 h 86"/>
                <a:gd name="T50" fmla="*/ 50 w 87"/>
                <a:gd name="T51" fmla="*/ 41 h 86"/>
                <a:gd name="T52" fmla="*/ 26 w 87"/>
                <a:gd name="T53" fmla="*/ 66 h 86"/>
                <a:gd name="T54" fmla="*/ 34 w 87"/>
                <a:gd name="T55" fmla="*/ 66 h 86"/>
                <a:gd name="T56" fmla="*/ 34 w 87"/>
                <a:gd name="T57" fmla="*/ 48 h 86"/>
                <a:gd name="T58" fmla="*/ 41 w 87"/>
                <a:gd name="T59" fmla="*/ 48 h 86"/>
                <a:gd name="T60" fmla="*/ 50 w 87"/>
                <a:gd name="T61" fmla="*/ 49 h 86"/>
                <a:gd name="T62" fmla="*/ 55 w 87"/>
                <a:gd name="T63" fmla="*/ 60 h 86"/>
                <a:gd name="T64" fmla="*/ 55 w 87"/>
                <a:gd name="T65" fmla="*/ 64 h 86"/>
                <a:gd name="T66" fmla="*/ 55 w 87"/>
                <a:gd name="T67" fmla="*/ 65 h 86"/>
                <a:gd name="T68" fmla="*/ 55 w 87"/>
                <a:gd name="T69" fmla="*/ 66 h 86"/>
                <a:gd name="T70" fmla="*/ 55 w 87"/>
                <a:gd name="T71" fmla="*/ 66 h 86"/>
                <a:gd name="T72" fmla="*/ 63 w 87"/>
                <a:gd name="T73" fmla="*/ 66 h 86"/>
                <a:gd name="T74" fmla="*/ 63 w 87"/>
                <a:gd name="T75" fmla="*/ 66 h 86"/>
                <a:gd name="T76" fmla="*/ 62 w 87"/>
                <a:gd name="T77" fmla="*/ 63 h 86"/>
                <a:gd name="T78" fmla="*/ 62 w 87"/>
                <a:gd name="T79" fmla="*/ 60 h 86"/>
                <a:gd name="T80" fmla="*/ 62 w 87"/>
                <a:gd name="T81" fmla="*/ 56 h 86"/>
                <a:gd name="T82" fmla="*/ 59 w 87"/>
                <a:gd name="T83" fmla="*/ 49 h 86"/>
                <a:gd name="T84" fmla="*/ 51 w 87"/>
                <a:gd name="T85" fmla="*/ 44 h 86"/>
                <a:gd name="T86" fmla="*/ 58 w 87"/>
                <a:gd name="T87" fmla="*/ 42 h 86"/>
                <a:gd name="T88" fmla="*/ 63 w 87"/>
                <a:gd name="T89" fmla="*/ 33 h 86"/>
                <a:gd name="T90" fmla="*/ 55 w 87"/>
                <a:gd name="T91" fmla="*/ 21 h 86"/>
                <a:gd name="T92" fmla="*/ 43 w 87"/>
                <a:gd name="T93" fmla="*/ 19 h 86"/>
                <a:gd name="T94" fmla="*/ 26 w 87"/>
                <a:gd name="T95" fmla="*/ 19 h 86"/>
                <a:gd name="T96" fmla="*/ 26 w 87"/>
                <a:gd name="T97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" h="86">
                  <a:moveTo>
                    <a:pt x="70" y="17"/>
                  </a:moveTo>
                  <a:cubicBezTo>
                    <a:pt x="77" y="24"/>
                    <a:pt x="80" y="33"/>
                    <a:pt x="80" y="43"/>
                  </a:cubicBezTo>
                  <a:cubicBezTo>
                    <a:pt x="80" y="53"/>
                    <a:pt x="77" y="62"/>
                    <a:pt x="70" y="69"/>
                  </a:cubicBezTo>
                  <a:cubicBezTo>
                    <a:pt x="62" y="76"/>
                    <a:pt x="54" y="80"/>
                    <a:pt x="43" y="80"/>
                  </a:cubicBezTo>
                  <a:cubicBezTo>
                    <a:pt x="33" y="80"/>
                    <a:pt x="24" y="76"/>
                    <a:pt x="17" y="69"/>
                  </a:cubicBezTo>
                  <a:cubicBezTo>
                    <a:pt x="10" y="62"/>
                    <a:pt x="6" y="53"/>
                    <a:pt x="6" y="43"/>
                  </a:cubicBezTo>
                  <a:cubicBezTo>
                    <a:pt x="6" y="33"/>
                    <a:pt x="10" y="24"/>
                    <a:pt x="17" y="17"/>
                  </a:cubicBezTo>
                  <a:cubicBezTo>
                    <a:pt x="24" y="9"/>
                    <a:pt x="33" y="6"/>
                    <a:pt x="43" y="6"/>
                  </a:cubicBezTo>
                  <a:cubicBezTo>
                    <a:pt x="54" y="6"/>
                    <a:pt x="62" y="9"/>
                    <a:pt x="70" y="17"/>
                  </a:cubicBezTo>
                  <a:close/>
                  <a:moveTo>
                    <a:pt x="74" y="12"/>
                  </a:moveTo>
                  <a:cubicBezTo>
                    <a:pt x="65" y="4"/>
                    <a:pt x="55" y="0"/>
                    <a:pt x="43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1"/>
                    <a:pt x="0" y="31"/>
                    <a:pt x="0" y="43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1" y="82"/>
                    <a:pt x="31" y="86"/>
                    <a:pt x="43" y="86"/>
                  </a:cubicBezTo>
                  <a:cubicBezTo>
                    <a:pt x="55" y="86"/>
                    <a:pt x="65" y="82"/>
                    <a:pt x="74" y="73"/>
                  </a:cubicBezTo>
                  <a:cubicBezTo>
                    <a:pt x="82" y="65"/>
                    <a:pt x="87" y="55"/>
                    <a:pt x="87" y="43"/>
                  </a:cubicBezTo>
                  <a:cubicBezTo>
                    <a:pt x="87" y="31"/>
                    <a:pt x="82" y="21"/>
                    <a:pt x="74" y="12"/>
                  </a:cubicBezTo>
                  <a:close/>
                  <a:moveTo>
                    <a:pt x="50" y="41"/>
                  </a:moveTo>
                  <a:cubicBezTo>
                    <a:pt x="48" y="41"/>
                    <a:pt x="45" y="42"/>
                    <a:pt x="42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6" y="25"/>
                    <a:pt x="49" y="25"/>
                    <a:pt x="51" y="26"/>
                  </a:cubicBezTo>
                  <a:cubicBezTo>
                    <a:pt x="54" y="28"/>
                    <a:pt x="55" y="30"/>
                    <a:pt x="55" y="33"/>
                  </a:cubicBezTo>
                  <a:cubicBezTo>
                    <a:pt x="55" y="37"/>
                    <a:pt x="53" y="39"/>
                    <a:pt x="50" y="41"/>
                  </a:cubicBezTo>
                  <a:close/>
                  <a:moveTo>
                    <a:pt x="26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5" y="48"/>
                    <a:pt x="48" y="48"/>
                    <a:pt x="50" y="49"/>
                  </a:cubicBezTo>
                  <a:cubicBezTo>
                    <a:pt x="53" y="51"/>
                    <a:pt x="55" y="55"/>
                    <a:pt x="55" y="60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5"/>
                    <a:pt x="62" y="64"/>
                    <a:pt x="62" y="63"/>
                  </a:cubicBezTo>
                  <a:cubicBezTo>
                    <a:pt x="62" y="62"/>
                    <a:pt x="62" y="61"/>
                    <a:pt x="62" y="6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4"/>
                    <a:pt x="61" y="51"/>
                    <a:pt x="59" y="49"/>
                  </a:cubicBezTo>
                  <a:cubicBezTo>
                    <a:pt x="58" y="46"/>
                    <a:pt x="55" y="45"/>
                    <a:pt x="51" y="44"/>
                  </a:cubicBezTo>
                  <a:cubicBezTo>
                    <a:pt x="54" y="44"/>
                    <a:pt x="57" y="43"/>
                    <a:pt x="58" y="42"/>
                  </a:cubicBezTo>
                  <a:cubicBezTo>
                    <a:pt x="61" y="40"/>
                    <a:pt x="63" y="37"/>
                    <a:pt x="63" y="33"/>
                  </a:cubicBezTo>
                  <a:cubicBezTo>
                    <a:pt x="63" y="27"/>
                    <a:pt x="60" y="23"/>
                    <a:pt x="55" y="21"/>
                  </a:cubicBezTo>
                  <a:cubicBezTo>
                    <a:pt x="53" y="20"/>
                    <a:pt x="48" y="19"/>
                    <a:pt x="43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6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5083495" y="1818756"/>
              <a:ext cx="2020332" cy="2020332"/>
            </a:xfrm>
            <a:custGeom>
              <a:avLst/>
              <a:gdLst>
                <a:gd name="T0" fmla="*/ 1040 w 1139"/>
                <a:gd name="T1" fmla="*/ 248 h 1139"/>
                <a:gd name="T2" fmla="*/ 1019 w 1139"/>
                <a:gd name="T3" fmla="*/ 236 h 1139"/>
                <a:gd name="T4" fmla="*/ 1012 w 1139"/>
                <a:gd name="T5" fmla="*/ 211 h 1139"/>
                <a:gd name="T6" fmla="*/ 570 w 1139"/>
                <a:gd name="T7" fmla="*/ 0 h 1139"/>
                <a:gd name="T8" fmla="*/ 0 w 1139"/>
                <a:gd name="T9" fmla="*/ 569 h 1139"/>
                <a:gd name="T10" fmla="*/ 111 w 1139"/>
                <a:gd name="T11" fmla="*/ 907 h 1139"/>
                <a:gd name="T12" fmla="*/ 134 w 1139"/>
                <a:gd name="T13" fmla="*/ 923 h 1139"/>
                <a:gd name="T14" fmla="*/ 146 w 1139"/>
                <a:gd name="T15" fmla="*/ 949 h 1139"/>
                <a:gd name="T16" fmla="*/ 570 w 1139"/>
                <a:gd name="T17" fmla="*/ 1139 h 1139"/>
                <a:gd name="T18" fmla="*/ 1139 w 1139"/>
                <a:gd name="T19" fmla="*/ 569 h 1139"/>
                <a:gd name="T20" fmla="*/ 1040 w 1139"/>
                <a:gd name="T21" fmla="*/ 2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1139">
                  <a:moveTo>
                    <a:pt x="1040" y="248"/>
                  </a:moveTo>
                  <a:cubicBezTo>
                    <a:pt x="1019" y="236"/>
                    <a:pt x="1019" y="236"/>
                    <a:pt x="1019" y="236"/>
                  </a:cubicBezTo>
                  <a:cubicBezTo>
                    <a:pt x="1012" y="211"/>
                    <a:pt x="1012" y="211"/>
                    <a:pt x="1012" y="211"/>
                  </a:cubicBezTo>
                  <a:cubicBezTo>
                    <a:pt x="908" y="82"/>
                    <a:pt x="749" y="0"/>
                    <a:pt x="570" y="0"/>
                  </a:cubicBezTo>
                  <a:cubicBezTo>
                    <a:pt x="255" y="0"/>
                    <a:pt x="0" y="255"/>
                    <a:pt x="0" y="569"/>
                  </a:cubicBezTo>
                  <a:cubicBezTo>
                    <a:pt x="0" y="696"/>
                    <a:pt x="42" y="812"/>
                    <a:pt x="111" y="907"/>
                  </a:cubicBezTo>
                  <a:cubicBezTo>
                    <a:pt x="134" y="923"/>
                    <a:pt x="134" y="923"/>
                    <a:pt x="134" y="923"/>
                  </a:cubicBezTo>
                  <a:cubicBezTo>
                    <a:pt x="146" y="949"/>
                    <a:pt x="146" y="949"/>
                    <a:pt x="146" y="949"/>
                  </a:cubicBezTo>
                  <a:cubicBezTo>
                    <a:pt x="250" y="1066"/>
                    <a:pt x="401" y="1139"/>
                    <a:pt x="570" y="1139"/>
                  </a:cubicBezTo>
                  <a:cubicBezTo>
                    <a:pt x="884" y="1139"/>
                    <a:pt x="1139" y="884"/>
                    <a:pt x="1139" y="569"/>
                  </a:cubicBezTo>
                  <a:cubicBezTo>
                    <a:pt x="1139" y="450"/>
                    <a:pt x="1103" y="339"/>
                    <a:pt x="1040" y="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gray">
            <a:xfrm>
              <a:off x="5191646" y="2065102"/>
              <a:ext cx="1834072" cy="1514874"/>
            </a:xfrm>
            <a:custGeom>
              <a:avLst/>
              <a:gdLst>
                <a:gd name="T0" fmla="*/ 970 w 1034"/>
                <a:gd name="T1" fmla="*/ 382 h 854"/>
                <a:gd name="T2" fmla="*/ 635 w 1034"/>
                <a:gd name="T3" fmla="*/ 262 h 854"/>
                <a:gd name="T4" fmla="*/ 663 w 1034"/>
                <a:gd name="T5" fmla="*/ 175 h 854"/>
                <a:gd name="T6" fmla="*/ 961 w 1034"/>
                <a:gd name="T7" fmla="*/ 198 h 854"/>
                <a:gd name="T8" fmla="*/ 979 w 1034"/>
                <a:gd name="T9" fmla="*/ 109 h 854"/>
                <a:gd name="T10" fmla="*/ 951 w 1034"/>
                <a:gd name="T11" fmla="*/ 72 h 854"/>
                <a:gd name="T12" fmla="*/ 826 w 1034"/>
                <a:gd name="T13" fmla="*/ 52 h 854"/>
                <a:gd name="T14" fmla="*/ 639 w 1034"/>
                <a:gd name="T15" fmla="*/ 35 h 854"/>
                <a:gd name="T16" fmla="*/ 491 w 1034"/>
                <a:gd name="T17" fmla="*/ 480 h 854"/>
                <a:gd name="T18" fmla="*/ 873 w 1034"/>
                <a:gd name="T19" fmla="*/ 687 h 854"/>
                <a:gd name="T20" fmla="*/ 746 w 1034"/>
                <a:gd name="T21" fmla="*/ 803 h 854"/>
                <a:gd name="T22" fmla="*/ 601 w 1034"/>
                <a:gd name="T23" fmla="*/ 739 h 854"/>
                <a:gd name="T24" fmla="*/ 534 w 1034"/>
                <a:gd name="T25" fmla="*/ 637 h 854"/>
                <a:gd name="T26" fmla="*/ 512 w 1034"/>
                <a:gd name="T27" fmla="*/ 641 h 854"/>
                <a:gd name="T28" fmla="*/ 462 w 1034"/>
                <a:gd name="T29" fmla="*/ 689 h 854"/>
                <a:gd name="T30" fmla="*/ 458 w 1034"/>
                <a:gd name="T31" fmla="*/ 714 h 854"/>
                <a:gd name="T32" fmla="*/ 503 w 1034"/>
                <a:gd name="T33" fmla="*/ 819 h 854"/>
                <a:gd name="T34" fmla="*/ 729 w 1034"/>
                <a:gd name="T35" fmla="*/ 848 h 854"/>
                <a:gd name="T36" fmla="*/ 921 w 1034"/>
                <a:gd name="T37" fmla="*/ 775 h 854"/>
                <a:gd name="T38" fmla="*/ 1031 w 1034"/>
                <a:gd name="T39" fmla="*/ 567 h 854"/>
                <a:gd name="T40" fmla="*/ 970 w 1034"/>
                <a:gd name="T41" fmla="*/ 382 h 854"/>
                <a:gd name="T42" fmla="*/ 308 w 1034"/>
                <a:gd name="T43" fmla="*/ 773 h 854"/>
                <a:gd name="T44" fmla="*/ 301 w 1034"/>
                <a:gd name="T45" fmla="*/ 724 h 854"/>
                <a:gd name="T46" fmla="*/ 295 w 1034"/>
                <a:gd name="T47" fmla="*/ 348 h 854"/>
                <a:gd name="T48" fmla="*/ 427 w 1034"/>
                <a:gd name="T49" fmla="*/ 346 h 854"/>
                <a:gd name="T50" fmla="*/ 491 w 1034"/>
                <a:gd name="T51" fmla="*/ 317 h 854"/>
                <a:gd name="T52" fmla="*/ 491 w 1034"/>
                <a:gd name="T53" fmla="*/ 272 h 854"/>
                <a:gd name="T54" fmla="*/ 297 w 1034"/>
                <a:gd name="T55" fmla="*/ 275 h 854"/>
                <a:gd name="T56" fmla="*/ 304 w 1034"/>
                <a:gd name="T57" fmla="*/ 122 h 854"/>
                <a:gd name="T58" fmla="*/ 352 w 1034"/>
                <a:gd name="T59" fmla="*/ 64 h 854"/>
                <a:gd name="T60" fmla="*/ 453 w 1034"/>
                <a:gd name="T61" fmla="*/ 92 h 854"/>
                <a:gd name="T62" fmla="*/ 506 w 1034"/>
                <a:gd name="T63" fmla="*/ 118 h 854"/>
                <a:gd name="T64" fmla="*/ 531 w 1034"/>
                <a:gd name="T65" fmla="*/ 115 h 854"/>
                <a:gd name="T66" fmla="*/ 563 w 1034"/>
                <a:gd name="T67" fmla="*/ 78 h 854"/>
                <a:gd name="T68" fmla="*/ 564 w 1034"/>
                <a:gd name="T69" fmla="*/ 62 h 854"/>
                <a:gd name="T70" fmla="*/ 497 w 1034"/>
                <a:gd name="T71" fmla="*/ 11 h 854"/>
                <a:gd name="T72" fmla="*/ 442 w 1034"/>
                <a:gd name="T73" fmla="*/ 0 h 854"/>
                <a:gd name="T74" fmla="*/ 417 w 1034"/>
                <a:gd name="T75" fmla="*/ 0 h 854"/>
                <a:gd name="T76" fmla="*/ 323 w 1034"/>
                <a:gd name="T77" fmla="*/ 16 h 854"/>
                <a:gd name="T78" fmla="*/ 88 w 1034"/>
                <a:gd name="T79" fmla="*/ 229 h 854"/>
                <a:gd name="T80" fmla="*/ 83 w 1034"/>
                <a:gd name="T81" fmla="*/ 286 h 854"/>
                <a:gd name="T82" fmla="*/ 4 w 1034"/>
                <a:gd name="T83" fmla="*/ 293 h 854"/>
                <a:gd name="T84" fmla="*/ 0 w 1034"/>
                <a:gd name="T85" fmla="*/ 358 h 854"/>
                <a:gd name="T86" fmla="*/ 80 w 1034"/>
                <a:gd name="T87" fmla="*/ 354 h 854"/>
                <a:gd name="T88" fmla="*/ 91 w 1034"/>
                <a:gd name="T89" fmla="*/ 708 h 854"/>
                <a:gd name="T90" fmla="*/ 93 w 1034"/>
                <a:gd name="T91" fmla="*/ 752 h 854"/>
                <a:gd name="T92" fmla="*/ 50 w 1034"/>
                <a:gd name="T93" fmla="*/ 768 h 854"/>
                <a:gd name="T94" fmla="*/ 85 w 1034"/>
                <a:gd name="T95" fmla="*/ 810 h 854"/>
                <a:gd name="T96" fmla="*/ 428 w 1034"/>
                <a:gd name="T97" fmla="*/ 843 h 854"/>
                <a:gd name="T98" fmla="*/ 427 w 1034"/>
                <a:gd name="T99" fmla="*/ 804 h 854"/>
                <a:gd name="T100" fmla="*/ 308 w 1034"/>
                <a:gd name="T101" fmla="*/ 77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4" h="854">
                  <a:moveTo>
                    <a:pt x="970" y="382"/>
                  </a:moveTo>
                  <a:cubicBezTo>
                    <a:pt x="916" y="323"/>
                    <a:pt x="824" y="274"/>
                    <a:pt x="635" y="262"/>
                  </a:cubicBezTo>
                  <a:cubicBezTo>
                    <a:pt x="645" y="232"/>
                    <a:pt x="654" y="204"/>
                    <a:pt x="663" y="175"/>
                  </a:cubicBezTo>
                  <a:cubicBezTo>
                    <a:pt x="776" y="179"/>
                    <a:pt x="876" y="187"/>
                    <a:pt x="961" y="198"/>
                  </a:cubicBezTo>
                  <a:cubicBezTo>
                    <a:pt x="968" y="167"/>
                    <a:pt x="972" y="137"/>
                    <a:pt x="979" y="109"/>
                  </a:cubicBezTo>
                  <a:cubicBezTo>
                    <a:pt x="970" y="96"/>
                    <a:pt x="961" y="84"/>
                    <a:pt x="951" y="72"/>
                  </a:cubicBezTo>
                  <a:cubicBezTo>
                    <a:pt x="911" y="67"/>
                    <a:pt x="870" y="57"/>
                    <a:pt x="826" y="52"/>
                  </a:cubicBezTo>
                  <a:cubicBezTo>
                    <a:pt x="767" y="44"/>
                    <a:pt x="706" y="38"/>
                    <a:pt x="639" y="35"/>
                  </a:cubicBezTo>
                  <a:cubicBezTo>
                    <a:pt x="597" y="160"/>
                    <a:pt x="545" y="318"/>
                    <a:pt x="491" y="480"/>
                  </a:cubicBezTo>
                  <a:cubicBezTo>
                    <a:pt x="771" y="504"/>
                    <a:pt x="879" y="580"/>
                    <a:pt x="873" y="687"/>
                  </a:cubicBezTo>
                  <a:cubicBezTo>
                    <a:pt x="868" y="744"/>
                    <a:pt x="815" y="797"/>
                    <a:pt x="746" y="803"/>
                  </a:cubicBezTo>
                  <a:cubicBezTo>
                    <a:pt x="663" y="808"/>
                    <a:pt x="626" y="775"/>
                    <a:pt x="601" y="739"/>
                  </a:cubicBezTo>
                  <a:cubicBezTo>
                    <a:pt x="579" y="706"/>
                    <a:pt x="557" y="673"/>
                    <a:pt x="534" y="637"/>
                  </a:cubicBezTo>
                  <a:cubicBezTo>
                    <a:pt x="528" y="627"/>
                    <a:pt x="520" y="633"/>
                    <a:pt x="512" y="641"/>
                  </a:cubicBezTo>
                  <a:cubicBezTo>
                    <a:pt x="495" y="657"/>
                    <a:pt x="479" y="673"/>
                    <a:pt x="462" y="689"/>
                  </a:cubicBezTo>
                  <a:cubicBezTo>
                    <a:pt x="451" y="698"/>
                    <a:pt x="454" y="706"/>
                    <a:pt x="458" y="714"/>
                  </a:cubicBezTo>
                  <a:cubicBezTo>
                    <a:pt x="473" y="751"/>
                    <a:pt x="488" y="785"/>
                    <a:pt x="503" y="819"/>
                  </a:cubicBezTo>
                  <a:cubicBezTo>
                    <a:pt x="527" y="834"/>
                    <a:pt x="642" y="854"/>
                    <a:pt x="729" y="848"/>
                  </a:cubicBezTo>
                  <a:cubicBezTo>
                    <a:pt x="787" y="843"/>
                    <a:pt x="860" y="820"/>
                    <a:pt x="921" y="775"/>
                  </a:cubicBezTo>
                  <a:cubicBezTo>
                    <a:pt x="981" y="728"/>
                    <a:pt x="1024" y="666"/>
                    <a:pt x="1031" y="567"/>
                  </a:cubicBezTo>
                  <a:cubicBezTo>
                    <a:pt x="1034" y="507"/>
                    <a:pt x="1023" y="441"/>
                    <a:pt x="970" y="382"/>
                  </a:cubicBezTo>
                  <a:close/>
                  <a:moveTo>
                    <a:pt x="308" y="773"/>
                  </a:moveTo>
                  <a:cubicBezTo>
                    <a:pt x="303" y="760"/>
                    <a:pt x="302" y="742"/>
                    <a:pt x="301" y="724"/>
                  </a:cubicBezTo>
                  <a:cubicBezTo>
                    <a:pt x="295" y="605"/>
                    <a:pt x="293" y="477"/>
                    <a:pt x="295" y="348"/>
                  </a:cubicBezTo>
                  <a:cubicBezTo>
                    <a:pt x="339" y="347"/>
                    <a:pt x="382" y="347"/>
                    <a:pt x="427" y="346"/>
                  </a:cubicBezTo>
                  <a:cubicBezTo>
                    <a:pt x="449" y="336"/>
                    <a:pt x="469" y="326"/>
                    <a:pt x="491" y="317"/>
                  </a:cubicBezTo>
                  <a:cubicBezTo>
                    <a:pt x="491" y="301"/>
                    <a:pt x="491" y="287"/>
                    <a:pt x="491" y="272"/>
                  </a:cubicBezTo>
                  <a:cubicBezTo>
                    <a:pt x="424" y="272"/>
                    <a:pt x="361" y="273"/>
                    <a:pt x="297" y="275"/>
                  </a:cubicBezTo>
                  <a:cubicBezTo>
                    <a:pt x="299" y="221"/>
                    <a:pt x="301" y="171"/>
                    <a:pt x="304" y="122"/>
                  </a:cubicBezTo>
                  <a:cubicBezTo>
                    <a:pt x="306" y="90"/>
                    <a:pt x="329" y="66"/>
                    <a:pt x="352" y="64"/>
                  </a:cubicBezTo>
                  <a:cubicBezTo>
                    <a:pt x="388" y="63"/>
                    <a:pt x="421" y="78"/>
                    <a:pt x="453" y="92"/>
                  </a:cubicBezTo>
                  <a:cubicBezTo>
                    <a:pt x="471" y="100"/>
                    <a:pt x="488" y="109"/>
                    <a:pt x="506" y="118"/>
                  </a:cubicBezTo>
                  <a:cubicBezTo>
                    <a:pt x="515" y="120"/>
                    <a:pt x="525" y="122"/>
                    <a:pt x="531" y="115"/>
                  </a:cubicBezTo>
                  <a:cubicBezTo>
                    <a:pt x="542" y="102"/>
                    <a:pt x="552" y="90"/>
                    <a:pt x="563" y="78"/>
                  </a:cubicBezTo>
                  <a:cubicBezTo>
                    <a:pt x="568" y="70"/>
                    <a:pt x="566" y="65"/>
                    <a:pt x="564" y="62"/>
                  </a:cubicBezTo>
                  <a:cubicBezTo>
                    <a:pt x="541" y="44"/>
                    <a:pt x="519" y="27"/>
                    <a:pt x="497" y="11"/>
                  </a:cubicBezTo>
                  <a:cubicBezTo>
                    <a:pt x="484" y="2"/>
                    <a:pt x="462" y="0"/>
                    <a:pt x="442" y="0"/>
                  </a:cubicBezTo>
                  <a:cubicBezTo>
                    <a:pt x="433" y="0"/>
                    <a:pt x="425" y="0"/>
                    <a:pt x="417" y="0"/>
                  </a:cubicBezTo>
                  <a:cubicBezTo>
                    <a:pt x="395" y="2"/>
                    <a:pt x="368" y="5"/>
                    <a:pt x="323" y="16"/>
                  </a:cubicBezTo>
                  <a:cubicBezTo>
                    <a:pt x="222" y="43"/>
                    <a:pt x="101" y="114"/>
                    <a:pt x="88" y="229"/>
                  </a:cubicBezTo>
                  <a:cubicBezTo>
                    <a:pt x="86" y="248"/>
                    <a:pt x="85" y="267"/>
                    <a:pt x="83" y="286"/>
                  </a:cubicBezTo>
                  <a:cubicBezTo>
                    <a:pt x="55" y="288"/>
                    <a:pt x="29" y="290"/>
                    <a:pt x="4" y="293"/>
                  </a:cubicBezTo>
                  <a:cubicBezTo>
                    <a:pt x="3" y="315"/>
                    <a:pt x="1" y="336"/>
                    <a:pt x="0" y="358"/>
                  </a:cubicBezTo>
                  <a:cubicBezTo>
                    <a:pt x="25" y="357"/>
                    <a:pt x="51" y="355"/>
                    <a:pt x="80" y="354"/>
                  </a:cubicBezTo>
                  <a:cubicBezTo>
                    <a:pt x="76" y="475"/>
                    <a:pt x="80" y="596"/>
                    <a:pt x="91" y="708"/>
                  </a:cubicBezTo>
                  <a:cubicBezTo>
                    <a:pt x="93" y="724"/>
                    <a:pt x="95" y="741"/>
                    <a:pt x="93" y="752"/>
                  </a:cubicBezTo>
                  <a:cubicBezTo>
                    <a:pt x="91" y="763"/>
                    <a:pt x="74" y="768"/>
                    <a:pt x="50" y="768"/>
                  </a:cubicBezTo>
                  <a:cubicBezTo>
                    <a:pt x="61" y="782"/>
                    <a:pt x="73" y="797"/>
                    <a:pt x="85" y="810"/>
                  </a:cubicBezTo>
                  <a:cubicBezTo>
                    <a:pt x="182" y="828"/>
                    <a:pt x="303" y="840"/>
                    <a:pt x="428" y="843"/>
                  </a:cubicBezTo>
                  <a:cubicBezTo>
                    <a:pt x="428" y="830"/>
                    <a:pt x="428" y="818"/>
                    <a:pt x="427" y="804"/>
                  </a:cubicBezTo>
                  <a:cubicBezTo>
                    <a:pt x="350" y="800"/>
                    <a:pt x="314" y="788"/>
                    <a:pt x="308" y="773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60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219200"/>
            <a:ext cx="11582400" cy="5181600"/>
          </a:xfrm>
        </p:spPr>
        <p:txBody>
          <a:bodyPr/>
          <a:lstStyle>
            <a:lvl1pPr marL="466725" indent="-466725">
              <a:buClr>
                <a:schemeClr val="accent5"/>
              </a:buClr>
              <a:tabLst/>
              <a:defRPr/>
            </a:lvl1pPr>
            <a:lvl2pPr marL="466725" indent="-466725">
              <a:buClr>
                <a:schemeClr val="accent5"/>
              </a:buClr>
              <a:tabLst/>
              <a:defRPr/>
            </a:lvl2pPr>
            <a:lvl3pPr marL="466725" indent="-466725">
              <a:buClr>
                <a:schemeClr val="accent5"/>
              </a:buClr>
              <a:tabLst/>
              <a:defRPr/>
            </a:lvl3pPr>
            <a:lvl4pPr marL="466725" indent="-466725">
              <a:buClr>
                <a:schemeClr val="accent5"/>
              </a:buClr>
              <a:tabLst/>
              <a:defRPr/>
            </a:lvl4pPr>
            <a:lvl5pPr marL="466725" indent="-466725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 bwMode="gray">
          <a:xfrm>
            <a:off x="10712456" y="288104"/>
            <a:ext cx="1022344" cy="1022346"/>
            <a:chOff x="4864938" y="1600200"/>
            <a:chExt cx="2457445" cy="2457446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4864938" y="1600200"/>
              <a:ext cx="2457445" cy="24574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gray">
            <a:xfrm>
              <a:off x="7124857" y="3332129"/>
              <a:ext cx="154717" cy="152464"/>
            </a:xfrm>
            <a:custGeom>
              <a:avLst/>
              <a:gdLst>
                <a:gd name="T0" fmla="*/ 70 w 87"/>
                <a:gd name="T1" fmla="*/ 17 h 86"/>
                <a:gd name="T2" fmla="*/ 80 w 87"/>
                <a:gd name="T3" fmla="*/ 43 h 86"/>
                <a:gd name="T4" fmla="*/ 70 w 87"/>
                <a:gd name="T5" fmla="*/ 69 h 86"/>
                <a:gd name="T6" fmla="*/ 43 w 87"/>
                <a:gd name="T7" fmla="*/ 80 h 86"/>
                <a:gd name="T8" fmla="*/ 17 w 87"/>
                <a:gd name="T9" fmla="*/ 69 h 86"/>
                <a:gd name="T10" fmla="*/ 6 w 87"/>
                <a:gd name="T11" fmla="*/ 43 h 86"/>
                <a:gd name="T12" fmla="*/ 17 w 87"/>
                <a:gd name="T13" fmla="*/ 17 h 86"/>
                <a:gd name="T14" fmla="*/ 43 w 87"/>
                <a:gd name="T15" fmla="*/ 6 h 86"/>
                <a:gd name="T16" fmla="*/ 70 w 87"/>
                <a:gd name="T17" fmla="*/ 17 h 86"/>
                <a:gd name="T18" fmla="*/ 74 w 87"/>
                <a:gd name="T19" fmla="*/ 12 h 86"/>
                <a:gd name="T20" fmla="*/ 43 w 87"/>
                <a:gd name="T21" fmla="*/ 0 h 86"/>
                <a:gd name="T22" fmla="*/ 13 w 87"/>
                <a:gd name="T23" fmla="*/ 12 h 86"/>
                <a:gd name="T24" fmla="*/ 0 w 87"/>
                <a:gd name="T25" fmla="*/ 43 h 86"/>
                <a:gd name="T26" fmla="*/ 13 w 87"/>
                <a:gd name="T27" fmla="*/ 73 h 86"/>
                <a:gd name="T28" fmla="*/ 43 w 87"/>
                <a:gd name="T29" fmla="*/ 86 h 86"/>
                <a:gd name="T30" fmla="*/ 74 w 87"/>
                <a:gd name="T31" fmla="*/ 73 h 86"/>
                <a:gd name="T32" fmla="*/ 87 w 87"/>
                <a:gd name="T33" fmla="*/ 43 h 86"/>
                <a:gd name="T34" fmla="*/ 74 w 87"/>
                <a:gd name="T35" fmla="*/ 12 h 86"/>
                <a:gd name="T36" fmla="*/ 50 w 87"/>
                <a:gd name="T37" fmla="*/ 41 h 86"/>
                <a:gd name="T38" fmla="*/ 42 w 87"/>
                <a:gd name="T39" fmla="*/ 42 h 86"/>
                <a:gd name="T40" fmla="*/ 34 w 87"/>
                <a:gd name="T41" fmla="*/ 42 h 86"/>
                <a:gd name="T42" fmla="*/ 34 w 87"/>
                <a:gd name="T43" fmla="*/ 25 h 86"/>
                <a:gd name="T44" fmla="*/ 41 w 87"/>
                <a:gd name="T45" fmla="*/ 25 h 86"/>
                <a:gd name="T46" fmla="*/ 51 w 87"/>
                <a:gd name="T47" fmla="*/ 26 h 86"/>
                <a:gd name="T48" fmla="*/ 55 w 87"/>
                <a:gd name="T49" fmla="*/ 33 h 86"/>
                <a:gd name="T50" fmla="*/ 50 w 87"/>
                <a:gd name="T51" fmla="*/ 41 h 86"/>
                <a:gd name="T52" fmla="*/ 26 w 87"/>
                <a:gd name="T53" fmla="*/ 66 h 86"/>
                <a:gd name="T54" fmla="*/ 34 w 87"/>
                <a:gd name="T55" fmla="*/ 66 h 86"/>
                <a:gd name="T56" fmla="*/ 34 w 87"/>
                <a:gd name="T57" fmla="*/ 48 h 86"/>
                <a:gd name="T58" fmla="*/ 41 w 87"/>
                <a:gd name="T59" fmla="*/ 48 h 86"/>
                <a:gd name="T60" fmla="*/ 50 w 87"/>
                <a:gd name="T61" fmla="*/ 49 h 86"/>
                <a:gd name="T62" fmla="*/ 55 w 87"/>
                <a:gd name="T63" fmla="*/ 60 h 86"/>
                <a:gd name="T64" fmla="*/ 55 w 87"/>
                <a:gd name="T65" fmla="*/ 64 h 86"/>
                <a:gd name="T66" fmla="*/ 55 w 87"/>
                <a:gd name="T67" fmla="*/ 65 h 86"/>
                <a:gd name="T68" fmla="*/ 55 w 87"/>
                <a:gd name="T69" fmla="*/ 66 h 86"/>
                <a:gd name="T70" fmla="*/ 55 w 87"/>
                <a:gd name="T71" fmla="*/ 66 h 86"/>
                <a:gd name="T72" fmla="*/ 63 w 87"/>
                <a:gd name="T73" fmla="*/ 66 h 86"/>
                <a:gd name="T74" fmla="*/ 63 w 87"/>
                <a:gd name="T75" fmla="*/ 66 h 86"/>
                <a:gd name="T76" fmla="*/ 62 w 87"/>
                <a:gd name="T77" fmla="*/ 63 h 86"/>
                <a:gd name="T78" fmla="*/ 62 w 87"/>
                <a:gd name="T79" fmla="*/ 60 h 86"/>
                <a:gd name="T80" fmla="*/ 62 w 87"/>
                <a:gd name="T81" fmla="*/ 56 h 86"/>
                <a:gd name="T82" fmla="*/ 59 w 87"/>
                <a:gd name="T83" fmla="*/ 49 h 86"/>
                <a:gd name="T84" fmla="*/ 51 w 87"/>
                <a:gd name="T85" fmla="*/ 44 h 86"/>
                <a:gd name="T86" fmla="*/ 58 w 87"/>
                <a:gd name="T87" fmla="*/ 42 h 86"/>
                <a:gd name="T88" fmla="*/ 63 w 87"/>
                <a:gd name="T89" fmla="*/ 33 h 86"/>
                <a:gd name="T90" fmla="*/ 55 w 87"/>
                <a:gd name="T91" fmla="*/ 21 h 86"/>
                <a:gd name="T92" fmla="*/ 43 w 87"/>
                <a:gd name="T93" fmla="*/ 19 h 86"/>
                <a:gd name="T94" fmla="*/ 26 w 87"/>
                <a:gd name="T95" fmla="*/ 19 h 86"/>
                <a:gd name="T96" fmla="*/ 26 w 87"/>
                <a:gd name="T97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" h="86">
                  <a:moveTo>
                    <a:pt x="70" y="17"/>
                  </a:moveTo>
                  <a:cubicBezTo>
                    <a:pt x="77" y="24"/>
                    <a:pt x="80" y="33"/>
                    <a:pt x="80" y="43"/>
                  </a:cubicBezTo>
                  <a:cubicBezTo>
                    <a:pt x="80" y="53"/>
                    <a:pt x="77" y="62"/>
                    <a:pt x="70" y="69"/>
                  </a:cubicBezTo>
                  <a:cubicBezTo>
                    <a:pt x="62" y="76"/>
                    <a:pt x="54" y="80"/>
                    <a:pt x="43" y="80"/>
                  </a:cubicBezTo>
                  <a:cubicBezTo>
                    <a:pt x="33" y="80"/>
                    <a:pt x="24" y="76"/>
                    <a:pt x="17" y="69"/>
                  </a:cubicBezTo>
                  <a:cubicBezTo>
                    <a:pt x="10" y="62"/>
                    <a:pt x="6" y="53"/>
                    <a:pt x="6" y="43"/>
                  </a:cubicBezTo>
                  <a:cubicBezTo>
                    <a:pt x="6" y="33"/>
                    <a:pt x="10" y="24"/>
                    <a:pt x="17" y="17"/>
                  </a:cubicBezTo>
                  <a:cubicBezTo>
                    <a:pt x="24" y="9"/>
                    <a:pt x="33" y="6"/>
                    <a:pt x="43" y="6"/>
                  </a:cubicBezTo>
                  <a:cubicBezTo>
                    <a:pt x="54" y="6"/>
                    <a:pt x="62" y="9"/>
                    <a:pt x="70" y="17"/>
                  </a:cubicBezTo>
                  <a:close/>
                  <a:moveTo>
                    <a:pt x="74" y="12"/>
                  </a:moveTo>
                  <a:cubicBezTo>
                    <a:pt x="65" y="4"/>
                    <a:pt x="55" y="0"/>
                    <a:pt x="43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1"/>
                    <a:pt x="0" y="31"/>
                    <a:pt x="0" y="43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1" y="82"/>
                    <a:pt x="31" y="86"/>
                    <a:pt x="43" y="86"/>
                  </a:cubicBezTo>
                  <a:cubicBezTo>
                    <a:pt x="55" y="86"/>
                    <a:pt x="65" y="82"/>
                    <a:pt x="74" y="73"/>
                  </a:cubicBezTo>
                  <a:cubicBezTo>
                    <a:pt x="82" y="65"/>
                    <a:pt x="87" y="55"/>
                    <a:pt x="87" y="43"/>
                  </a:cubicBezTo>
                  <a:cubicBezTo>
                    <a:pt x="87" y="31"/>
                    <a:pt x="82" y="21"/>
                    <a:pt x="74" y="12"/>
                  </a:cubicBezTo>
                  <a:close/>
                  <a:moveTo>
                    <a:pt x="50" y="41"/>
                  </a:moveTo>
                  <a:cubicBezTo>
                    <a:pt x="48" y="41"/>
                    <a:pt x="45" y="42"/>
                    <a:pt x="42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6" y="25"/>
                    <a:pt x="49" y="25"/>
                    <a:pt x="51" y="26"/>
                  </a:cubicBezTo>
                  <a:cubicBezTo>
                    <a:pt x="54" y="28"/>
                    <a:pt x="55" y="30"/>
                    <a:pt x="55" y="33"/>
                  </a:cubicBezTo>
                  <a:cubicBezTo>
                    <a:pt x="55" y="37"/>
                    <a:pt x="53" y="39"/>
                    <a:pt x="50" y="41"/>
                  </a:cubicBezTo>
                  <a:close/>
                  <a:moveTo>
                    <a:pt x="26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5" y="48"/>
                    <a:pt x="48" y="48"/>
                    <a:pt x="50" y="49"/>
                  </a:cubicBezTo>
                  <a:cubicBezTo>
                    <a:pt x="53" y="51"/>
                    <a:pt x="55" y="55"/>
                    <a:pt x="55" y="60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5"/>
                    <a:pt x="62" y="64"/>
                    <a:pt x="62" y="63"/>
                  </a:cubicBezTo>
                  <a:cubicBezTo>
                    <a:pt x="62" y="62"/>
                    <a:pt x="62" y="61"/>
                    <a:pt x="62" y="6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4"/>
                    <a:pt x="61" y="51"/>
                    <a:pt x="59" y="49"/>
                  </a:cubicBezTo>
                  <a:cubicBezTo>
                    <a:pt x="58" y="46"/>
                    <a:pt x="55" y="45"/>
                    <a:pt x="51" y="44"/>
                  </a:cubicBezTo>
                  <a:cubicBezTo>
                    <a:pt x="54" y="44"/>
                    <a:pt x="57" y="43"/>
                    <a:pt x="58" y="42"/>
                  </a:cubicBezTo>
                  <a:cubicBezTo>
                    <a:pt x="61" y="40"/>
                    <a:pt x="63" y="37"/>
                    <a:pt x="63" y="33"/>
                  </a:cubicBezTo>
                  <a:cubicBezTo>
                    <a:pt x="63" y="27"/>
                    <a:pt x="60" y="23"/>
                    <a:pt x="55" y="21"/>
                  </a:cubicBezTo>
                  <a:cubicBezTo>
                    <a:pt x="53" y="20"/>
                    <a:pt x="48" y="19"/>
                    <a:pt x="43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6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5083495" y="1818756"/>
              <a:ext cx="2020332" cy="2020332"/>
            </a:xfrm>
            <a:custGeom>
              <a:avLst/>
              <a:gdLst>
                <a:gd name="T0" fmla="*/ 1040 w 1139"/>
                <a:gd name="T1" fmla="*/ 248 h 1139"/>
                <a:gd name="T2" fmla="*/ 1019 w 1139"/>
                <a:gd name="T3" fmla="*/ 236 h 1139"/>
                <a:gd name="T4" fmla="*/ 1012 w 1139"/>
                <a:gd name="T5" fmla="*/ 211 h 1139"/>
                <a:gd name="T6" fmla="*/ 570 w 1139"/>
                <a:gd name="T7" fmla="*/ 0 h 1139"/>
                <a:gd name="T8" fmla="*/ 0 w 1139"/>
                <a:gd name="T9" fmla="*/ 569 h 1139"/>
                <a:gd name="T10" fmla="*/ 111 w 1139"/>
                <a:gd name="T11" fmla="*/ 907 h 1139"/>
                <a:gd name="T12" fmla="*/ 134 w 1139"/>
                <a:gd name="T13" fmla="*/ 923 h 1139"/>
                <a:gd name="T14" fmla="*/ 146 w 1139"/>
                <a:gd name="T15" fmla="*/ 949 h 1139"/>
                <a:gd name="T16" fmla="*/ 570 w 1139"/>
                <a:gd name="T17" fmla="*/ 1139 h 1139"/>
                <a:gd name="T18" fmla="*/ 1139 w 1139"/>
                <a:gd name="T19" fmla="*/ 569 h 1139"/>
                <a:gd name="T20" fmla="*/ 1040 w 1139"/>
                <a:gd name="T21" fmla="*/ 2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1139">
                  <a:moveTo>
                    <a:pt x="1040" y="248"/>
                  </a:moveTo>
                  <a:cubicBezTo>
                    <a:pt x="1019" y="236"/>
                    <a:pt x="1019" y="236"/>
                    <a:pt x="1019" y="236"/>
                  </a:cubicBezTo>
                  <a:cubicBezTo>
                    <a:pt x="1012" y="211"/>
                    <a:pt x="1012" y="211"/>
                    <a:pt x="1012" y="211"/>
                  </a:cubicBezTo>
                  <a:cubicBezTo>
                    <a:pt x="908" y="82"/>
                    <a:pt x="749" y="0"/>
                    <a:pt x="570" y="0"/>
                  </a:cubicBezTo>
                  <a:cubicBezTo>
                    <a:pt x="255" y="0"/>
                    <a:pt x="0" y="255"/>
                    <a:pt x="0" y="569"/>
                  </a:cubicBezTo>
                  <a:cubicBezTo>
                    <a:pt x="0" y="696"/>
                    <a:pt x="42" y="812"/>
                    <a:pt x="111" y="907"/>
                  </a:cubicBezTo>
                  <a:cubicBezTo>
                    <a:pt x="134" y="923"/>
                    <a:pt x="134" y="923"/>
                    <a:pt x="134" y="923"/>
                  </a:cubicBezTo>
                  <a:cubicBezTo>
                    <a:pt x="146" y="949"/>
                    <a:pt x="146" y="949"/>
                    <a:pt x="146" y="949"/>
                  </a:cubicBezTo>
                  <a:cubicBezTo>
                    <a:pt x="250" y="1066"/>
                    <a:pt x="401" y="1139"/>
                    <a:pt x="570" y="1139"/>
                  </a:cubicBezTo>
                  <a:cubicBezTo>
                    <a:pt x="884" y="1139"/>
                    <a:pt x="1139" y="884"/>
                    <a:pt x="1139" y="569"/>
                  </a:cubicBezTo>
                  <a:cubicBezTo>
                    <a:pt x="1139" y="450"/>
                    <a:pt x="1103" y="339"/>
                    <a:pt x="1040" y="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gray">
            <a:xfrm>
              <a:off x="5191646" y="2065102"/>
              <a:ext cx="1834072" cy="1514874"/>
            </a:xfrm>
            <a:custGeom>
              <a:avLst/>
              <a:gdLst>
                <a:gd name="T0" fmla="*/ 970 w 1034"/>
                <a:gd name="T1" fmla="*/ 382 h 854"/>
                <a:gd name="T2" fmla="*/ 635 w 1034"/>
                <a:gd name="T3" fmla="*/ 262 h 854"/>
                <a:gd name="T4" fmla="*/ 663 w 1034"/>
                <a:gd name="T5" fmla="*/ 175 h 854"/>
                <a:gd name="T6" fmla="*/ 961 w 1034"/>
                <a:gd name="T7" fmla="*/ 198 h 854"/>
                <a:gd name="T8" fmla="*/ 979 w 1034"/>
                <a:gd name="T9" fmla="*/ 109 h 854"/>
                <a:gd name="T10" fmla="*/ 951 w 1034"/>
                <a:gd name="T11" fmla="*/ 72 h 854"/>
                <a:gd name="T12" fmla="*/ 826 w 1034"/>
                <a:gd name="T13" fmla="*/ 52 h 854"/>
                <a:gd name="T14" fmla="*/ 639 w 1034"/>
                <a:gd name="T15" fmla="*/ 35 h 854"/>
                <a:gd name="T16" fmla="*/ 491 w 1034"/>
                <a:gd name="T17" fmla="*/ 480 h 854"/>
                <a:gd name="T18" fmla="*/ 873 w 1034"/>
                <a:gd name="T19" fmla="*/ 687 h 854"/>
                <a:gd name="T20" fmla="*/ 746 w 1034"/>
                <a:gd name="T21" fmla="*/ 803 h 854"/>
                <a:gd name="T22" fmla="*/ 601 w 1034"/>
                <a:gd name="T23" fmla="*/ 739 h 854"/>
                <a:gd name="T24" fmla="*/ 534 w 1034"/>
                <a:gd name="T25" fmla="*/ 637 h 854"/>
                <a:gd name="T26" fmla="*/ 512 w 1034"/>
                <a:gd name="T27" fmla="*/ 641 h 854"/>
                <a:gd name="T28" fmla="*/ 462 w 1034"/>
                <a:gd name="T29" fmla="*/ 689 h 854"/>
                <a:gd name="T30" fmla="*/ 458 w 1034"/>
                <a:gd name="T31" fmla="*/ 714 h 854"/>
                <a:gd name="T32" fmla="*/ 503 w 1034"/>
                <a:gd name="T33" fmla="*/ 819 h 854"/>
                <a:gd name="T34" fmla="*/ 729 w 1034"/>
                <a:gd name="T35" fmla="*/ 848 h 854"/>
                <a:gd name="T36" fmla="*/ 921 w 1034"/>
                <a:gd name="T37" fmla="*/ 775 h 854"/>
                <a:gd name="T38" fmla="*/ 1031 w 1034"/>
                <a:gd name="T39" fmla="*/ 567 h 854"/>
                <a:gd name="T40" fmla="*/ 970 w 1034"/>
                <a:gd name="T41" fmla="*/ 382 h 854"/>
                <a:gd name="T42" fmla="*/ 308 w 1034"/>
                <a:gd name="T43" fmla="*/ 773 h 854"/>
                <a:gd name="T44" fmla="*/ 301 w 1034"/>
                <a:gd name="T45" fmla="*/ 724 h 854"/>
                <a:gd name="T46" fmla="*/ 295 w 1034"/>
                <a:gd name="T47" fmla="*/ 348 h 854"/>
                <a:gd name="T48" fmla="*/ 427 w 1034"/>
                <a:gd name="T49" fmla="*/ 346 h 854"/>
                <a:gd name="T50" fmla="*/ 491 w 1034"/>
                <a:gd name="T51" fmla="*/ 317 h 854"/>
                <a:gd name="T52" fmla="*/ 491 w 1034"/>
                <a:gd name="T53" fmla="*/ 272 h 854"/>
                <a:gd name="T54" fmla="*/ 297 w 1034"/>
                <a:gd name="T55" fmla="*/ 275 h 854"/>
                <a:gd name="T56" fmla="*/ 304 w 1034"/>
                <a:gd name="T57" fmla="*/ 122 h 854"/>
                <a:gd name="T58" fmla="*/ 352 w 1034"/>
                <a:gd name="T59" fmla="*/ 64 h 854"/>
                <a:gd name="T60" fmla="*/ 453 w 1034"/>
                <a:gd name="T61" fmla="*/ 92 h 854"/>
                <a:gd name="T62" fmla="*/ 506 w 1034"/>
                <a:gd name="T63" fmla="*/ 118 h 854"/>
                <a:gd name="T64" fmla="*/ 531 w 1034"/>
                <a:gd name="T65" fmla="*/ 115 h 854"/>
                <a:gd name="T66" fmla="*/ 563 w 1034"/>
                <a:gd name="T67" fmla="*/ 78 h 854"/>
                <a:gd name="T68" fmla="*/ 564 w 1034"/>
                <a:gd name="T69" fmla="*/ 62 h 854"/>
                <a:gd name="T70" fmla="*/ 497 w 1034"/>
                <a:gd name="T71" fmla="*/ 11 h 854"/>
                <a:gd name="T72" fmla="*/ 442 w 1034"/>
                <a:gd name="T73" fmla="*/ 0 h 854"/>
                <a:gd name="T74" fmla="*/ 417 w 1034"/>
                <a:gd name="T75" fmla="*/ 0 h 854"/>
                <a:gd name="T76" fmla="*/ 323 w 1034"/>
                <a:gd name="T77" fmla="*/ 16 h 854"/>
                <a:gd name="T78" fmla="*/ 88 w 1034"/>
                <a:gd name="T79" fmla="*/ 229 h 854"/>
                <a:gd name="T80" fmla="*/ 83 w 1034"/>
                <a:gd name="T81" fmla="*/ 286 h 854"/>
                <a:gd name="T82" fmla="*/ 4 w 1034"/>
                <a:gd name="T83" fmla="*/ 293 h 854"/>
                <a:gd name="T84" fmla="*/ 0 w 1034"/>
                <a:gd name="T85" fmla="*/ 358 h 854"/>
                <a:gd name="T86" fmla="*/ 80 w 1034"/>
                <a:gd name="T87" fmla="*/ 354 h 854"/>
                <a:gd name="T88" fmla="*/ 91 w 1034"/>
                <a:gd name="T89" fmla="*/ 708 h 854"/>
                <a:gd name="T90" fmla="*/ 93 w 1034"/>
                <a:gd name="T91" fmla="*/ 752 h 854"/>
                <a:gd name="T92" fmla="*/ 50 w 1034"/>
                <a:gd name="T93" fmla="*/ 768 h 854"/>
                <a:gd name="T94" fmla="*/ 85 w 1034"/>
                <a:gd name="T95" fmla="*/ 810 h 854"/>
                <a:gd name="T96" fmla="*/ 428 w 1034"/>
                <a:gd name="T97" fmla="*/ 843 h 854"/>
                <a:gd name="T98" fmla="*/ 427 w 1034"/>
                <a:gd name="T99" fmla="*/ 804 h 854"/>
                <a:gd name="T100" fmla="*/ 308 w 1034"/>
                <a:gd name="T101" fmla="*/ 77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4" h="854">
                  <a:moveTo>
                    <a:pt x="970" y="382"/>
                  </a:moveTo>
                  <a:cubicBezTo>
                    <a:pt x="916" y="323"/>
                    <a:pt x="824" y="274"/>
                    <a:pt x="635" y="262"/>
                  </a:cubicBezTo>
                  <a:cubicBezTo>
                    <a:pt x="645" y="232"/>
                    <a:pt x="654" y="204"/>
                    <a:pt x="663" y="175"/>
                  </a:cubicBezTo>
                  <a:cubicBezTo>
                    <a:pt x="776" y="179"/>
                    <a:pt x="876" y="187"/>
                    <a:pt x="961" y="198"/>
                  </a:cubicBezTo>
                  <a:cubicBezTo>
                    <a:pt x="968" y="167"/>
                    <a:pt x="972" y="137"/>
                    <a:pt x="979" y="109"/>
                  </a:cubicBezTo>
                  <a:cubicBezTo>
                    <a:pt x="970" y="96"/>
                    <a:pt x="961" y="84"/>
                    <a:pt x="951" y="72"/>
                  </a:cubicBezTo>
                  <a:cubicBezTo>
                    <a:pt x="911" y="67"/>
                    <a:pt x="870" y="57"/>
                    <a:pt x="826" y="52"/>
                  </a:cubicBezTo>
                  <a:cubicBezTo>
                    <a:pt x="767" y="44"/>
                    <a:pt x="706" y="38"/>
                    <a:pt x="639" y="35"/>
                  </a:cubicBezTo>
                  <a:cubicBezTo>
                    <a:pt x="597" y="160"/>
                    <a:pt x="545" y="318"/>
                    <a:pt x="491" y="480"/>
                  </a:cubicBezTo>
                  <a:cubicBezTo>
                    <a:pt x="771" y="504"/>
                    <a:pt x="879" y="580"/>
                    <a:pt x="873" y="687"/>
                  </a:cubicBezTo>
                  <a:cubicBezTo>
                    <a:pt x="868" y="744"/>
                    <a:pt x="815" y="797"/>
                    <a:pt x="746" y="803"/>
                  </a:cubicBezTo>
                  <a:cubicBezTo>
                    <a:pt x="663" y="808"/>
                    <a:pt x="626" y="775"/>
                    <a:pt x="601" y="739"/>
                  </a:cubicBezTo>
                  <a:cubicBezTo>
                    <a:pt x="579" y="706"/>
                    <a:pt x="557" y="673"/>
                    <a:pt x="534" y="637"/>
                  </a:cubicBezTo>
                  <a:cubicBezTo>
                    <a:pt x="528" y="627"/>
                    <a:pt x="520" y="633"/>
                    <a:pt x="512" y="641"/>
                  </a:cubicBezTo>
                  <a:cubicBezTo>
                    <a:pt x="495" y="657"/>
                    <a:pt x="479" y="673"/>
                    <a:pt x="462" y="689"/>
                  </a:cubicBezTo>
                  <a:cubicBezTo>
                    <a:pt x="451" y="698"/>
                    <a:pt x="454" y="706"/>
                    <a:pt x="458" y="714"/>
                  </a:cubicBezTo>
                  <a:cubicBezTo>
                    <a:pt x="473" y="751"/>
                    <a:pt x="488" y="785"/>
                    <a:pt x="503" y="819"/>
                  </a:cubicBezTo>
                  <a:cubicBezTo>
                    <a:pt x="527" y="834"/>
                    <a:pt x="642" y="854"/>
                    <a:pt x="729" y="848"/>
                  </a:cubicBezTo>
                  <a:cubicBezTo>
                    <a:pt x="787" y="843"/>
                    <a:pt x="860" y="820"/>
                    <a:pt x="921" y="775"/>
                  </a:cubicBezTo>
                  <a:cubicBezTo>
                    <a:pt x="981" y="728"/>
                    <a:pt x="1024" y="666"/>
                    <a:pt x="1031" y="567"/>
                  </a:cubicBezTo>
                  <a:cubicBezTo>
                    <a:pt x="1034" y="507"/>
                    <a:pt x="1023" y="441"/>
                    <a:pt x="970" y="382"/>
                  </a:cubicBezTo>
                  <a:close/>
                  <a:moveTo>
                    <a:pt x="308" y="773"/>
                  </a:moveTo>
                  <a:cubicBezTo>
                    <a:pt x="303" y="760"/>
                    <a:pt x="302" y="742"/>
                    <a:pt x="301" y="724"/>
                  </a:cubicBezTo>
                  <a:cubicBezTo>
                    <a:pt x="295" y="605"/>
                    <a:pt x="293" y="477"/>
                    <a:pt x="295" y="348"/>
                  </a:cubicBezTo>
                  <a:cubicBezTo>
                    <a:pt x="339" y="347"/>
                    <a:pt x="382" y="347"/>
                    <a:pt x="427" y="346"/>
                  </a:cubicBezTo>
                  <a:cubicBezTo>
                    <a:pt x="449" y="336"/>
                    <a:pt x="469" y="326"/>
                    <a:pt x="491" y="317"/>
                  </a:cubicBezTo>
                  <a:cubicBezTo>
                    <a:pt x="491" y="301"/>
                    <a:pt x="491" y="287"/>
                    <a:pt x="491" y="272"/>
                  </a:cubicBezTo>
                  <a:cubicBezTo>
                    <a:pt x="424" y="272"/>
                    <a:pt x="361" y="273"/>
                    <a:pt x="297" y="275"/>
                  </a:cubicBezTo>
                  <a:cubicBezTo>
                    <a:pt x="299" y="221"/>
                    <a:pt x="301" y="171"/>
                    <a:pt x="304" y="122"/>
                  </a:cubicBezTo>
                  <a:cubicBezTo>
                    <a:pt x="306" y="90"/>
                    <a:pt x="329" y="66"/>
                    <a:pt x="352" y="64"/>
                  </a:cubicBezTo>
                  <a:cubicBezTo>
                    <a:pt x="388" y="63"/>
                    <a:pt x="421" y="78"/>
                    <a:pt x="453" y="92"/>
                  </a:cubicBezTo>
                  <a:cubicBezTo>
                    <a:pt x="471" y="100"/>
                    <a:pt x="488" y="109"/>
                    <a:pt x="506" y="118"/>
                  </a:cubicBezTo>
                  <a:cubicBezTo>
                    <a:pt x="515" y="120"/>
                    <a:pt x="525" y="122"/>
                    <a:pt x="531" y="115"/>
                  </a:cubicBezTo>
                  <a:cubicBezTo>
                    <a:pt x="542" y="102"/>
                    <a:pt x="552" y="90"/>
                    <a:pt x="563" y="78"/>
                  </a:cubicBezTo>
                  <a:cubicBezTo>
                    <a:pt x="568" y="70"/>
                    <a:pt x="566" y="65"/>
                    <a:pt x="564" y="62"/>
                  </a:cubicBezTo>
                  <a:cubicBezTo>
                    <a:pt x="541" y="44"/>
                    <a:pt x="519" y="27"/>
                    <a:pt x="497" y="11"/>
                  </a:cubicBezTo>
                  <a:cubicBezTo>
                    <a:pt x="484" y="2"/>
                    <a:pt x="462" y="0"/>
                    <a:pt x="442" y="0"/>
                  </a:cubicBezTo>
                  <a:cubicBezTo>
                    <a:pt x="433" y="0"/>
                    <a:pt x="425" y="0"/>
                    <a:pt x="417" y="0"/>
                  </a:cubicBezTo>
                  <a:cubicBezTo>
                    <a:pt x="395" y="2"/>
                    <a:pt x="368" y="5"/>
                    <a:pt x="323" y="16"/>
                  </a:cubicBezTo>
                  <a:cubicBezTo>
                    <a:pt x="222" y="43"/>
                    <a:pt x="101" y="114"/>
                    <a:pt x="88" y="229"/>
                  </a:cubicBezTo>
                  <a:cubicBezTo>
                    <a:pt x="86" y="248"/>
                    <a:pt x="85" y="267"/>
                    <a:pt x="83" y="286"/>
                  </a:cubicBezTo>
                  <a:cubicBezTo>
                    <a:pt x="55" y="288"/>
                    <a:pt x="29" y="290"/>
                    <a:pt x="4" y="293"/>
                  </a:cubicBezTo>
                  <a:cubicBezTo>
                    <a:pt x="3" y="315"/>
                    <a:pt x="1" y="336"/>
                    <a:pt x="0" y="358"/>
                  </a:cubicBezTo>
                  <a:cubicBezTo>
                    <a:pt x="25" y="357"/>
                    <a:pt x="51" y="355"/>
                    <a:pt x="80" y="354"/>
                  </a:cubicBezTo>
                  <a:cubicBezTo>
                    <a:pt x="76" y="475"/>
                    <a:pt x="80" y="596"/>
                    <a:pt x="91" y="708"/>
                  </a:cubicBezTo>
                  <a:cubicBezTo>
                    <a:pt x="93" y="724"/>
                    <a:pt x="95" y="741"/>
                    <a:pt x="93" y="752"/>
                  </a:cubicBezTo>
                  <a:cubicBezTo>
                    <a:pt x="91" y="763"/>
                    <a:pt x="74" y="768"/>
                    <a:pt x="50" y="768"/>
                  </a:cubicBezTo>
                  <a:cubicBezTo>
                    <a:pt x="61" y="782"/>
                    <a:pt x="73" y="797"/>
                    <a:pt x="85" y="810"/>
                  </a:cubicBezTo>
                  <a:cubicBezTo>
                    <a:pt x="182" y="828"/>
                    <a:pt x="303" y="840"/>
                    <a:pt x="428" y="843"/>
                  </a:cubicBezTo>
                  <a:cubicBezTo>
                    <a:pt x="428" y="830"/>
                    <a:pt x="428" y="818"/>
                    <a:pt x="427" y="804"/>
                  </a:cubicBezTo>
                  <a:cubicBezTo>
                    <a:pt x="350" y="800"/>
                    <a:pt x="314" y="788"/>
                    <a:pt x="308" y="773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4800" y="1694064"/>
            <a:ext cx="11430000" cy="2142125"/>
          </a:xfrm>
          <a:noFill/>
        </p:spPr>
        <p:txBody>
          <a:bodyPr wrap="square" lIns="155448" tIns="155448" rIns="155448" bIns="155448" rtlCol="0" anchor="b" anchorCtr="0">
            <a:spAutoFit/>
          </a:bodyPr>
          <a:lstStyle>
            <a:lvl1pPr>
              <a:defRPr lang="en-US" sz="6600" b="1" spc="-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  <a:ea typeface="+mn-ea"/>
              </a:defRPr>
            </a:lvl1pPr>
          </a:lstStyle>
          <a:p>
            <a:pPr marL="0"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Placeholder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04800" y="4894444"/>
            <a:ext cx="11430000" cy="701731"/>
          </a:xfrm>
          <a:noFill/>
        </p:spPr>
        <p:txBody>
          <a:bodyPr wrap="square" lIns="155448" tIns="155448" rIns="155448" bIns="155448" rtlCol="0">
            <a:spAutoFit/>
          </a:bodyPr>
          <a:lstStyle>
            <a:lvl1pPr marL="0" indent="0">
              <a:buFontTx/>
              <a:buNone/>
              <a:defRPr lang="en-US" sz="2800" b="0" spc="-50" baseline="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pPr marL="0" lvl="0"/>
            <a:r>
              <a:rPr lang="en-US" dirty="0"/>
              <a:t>Speaker Name, Job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04800" y="1014985"/>
            <a:ext cx="4762500" cy="563231"/>
          </a:xfrm>
          <a:noFill/>
        </p:spPr>
        <p:txBody>
          <a:bodyPr wrap="square" lIns="155448" tIns="155448" rIns="155448" bIns="155448" rtlCol="0">
            <a:spAutoFit/>
          </a:bodyPr>
          <a:lstStyle>
            <a:lvl1pPr>
              <a:buFontTx/>
              <a:buNone/>
              <a:defRPr lang="en-US" sz="1800" spc="-50" dirty="0"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99000">
                      <a:schemeClr val="bg1">
                        <a:alpha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 b="1" spc="-50" dirty="0"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99000">
                      <a:schemeClr val="bg1">
                        <a:alpha val="5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Date Placeholder: Month, Day, Year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white">
          <a:xfrm>
            <a:off x="457200" y="4062248"/>
            <a:ext cx="800100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white">
          <a:xfrm>
            <a:off x="304800" y="4514367"/>
            <a:ext cx="4114800" cy="590931"/>
          </a:xfrm>
          <a:prstGeom prst="rect">
            <a:avLst/>
          </a:prstGeom>
          <a:noFill/>
        </p:spPr>
        <p:txBody>
          <a:bodyPr wrap="square" lIns="155448" tIns="155448" rIns="155448" bIns="155448" rtlCol="0">
            <a:spAutoFit/>
          </a:bodyPr>
          <a:lstStyle/>
          <a:p>
            <a:r>
              <a:rPr lang="en-US" b="1" spc="-50" dirty="0"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99000">
                      <a:schemeClr val="bg1">
                        <a:alpha val="5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white">
          <a:xfrm>
            <a:off x="8248650" y="6076951"/>
            <a:ext cx="3468688" cy="434975"/>
            <a:chOff x="5196" y="3828"/>
            <a:chExt cx="2185" cy="27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white">
            <a:xfrm>
              <a:off x="5196" y="3829"/>
              <a:ext cx="218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white">
            <a:xfrm>
              <a:off x="6358" y="3830"/>
              <a:ext cx="248" cy="268"/>
            </a:xfrm>
            <a:custGeom>
              <a:avLst/>
              <a:gdLst>
                <a:gd name="T0" fmla="*/ 684 w 1362"/>
                <a:gd name="T1" fmla="*/ 923 h 1473"/>
                <a:gd name="T2" fmla="*/ 1059 w 1362"/>
                <a:gd name="T3" fmla="*/ 923 h 1473"/>
                <a:gd name="T4" fmla="*/ 1059 w 1362"/>
                <a:gd name="T5" fmla="*/ 1093 h 1473"/>
                <a:gd name="T6" fmla="*/ 757 w 1362"/>
                <a:gd name="T7" fmla="*/ 1202 h 1473"/>
                <a:gd name="T8" fmla="*/ 311 w 1362"/>
                <a:gd name="T9" fmla="*/ 735 h 1473"/>
                <a:gd name="T10" fmla="*/ 757 w 1362"/>
                <a:gd name="T11" fmla="*/ 269 h 1473"/>
                <a:gd name="T12" fmla="*/ 1093 w 1362"/>
                <a:gd name="T13" fmla="*/ 454 h 1473"/>
                <a:gd name="T14" fmla="*/ 1345 w 1362"/>
                <a:gd name="T15" fmla="*/ 318 h 1473"/>
                <a:gd name="T16" fmla="*/ 757 w 1362"/>
                <a:gd name="T17" fmla="*/ 0 h 1473"/>
                <a:gd name="T18" fmla="*/ 0 w 1362"/>
                <a:gd name="T19" fmla="*/ 735 h 1473"/>
                <a:gd name="T20" fmla="*/ 757 w 1362"/>
                <a:gd name="T21" fmla="*/ 1473 h 1473"/>
                <a:gd name="T22" fmla="*/ 1362 w 1362"/>
                <a:gd name="T23" fmla="*/ 1204 h 1473"/>
                <a:gd name="T24" fmla="*/ 1362 w 1362"/>
                <a:gd name="T25" fmla="*/ 658 h 1473"/>
                <a:gd name="T26" fmla="*/ 684 w 1362"/>
                <a:gd name="T27" fmla="*/ 658 h 1473"/>
                <a:gd name="T28" fmla="*/ 684 w 1362"/>
                <a:gd name="T29" fmla="*/ 92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2" h="1473">
                  <a:moveTo>
                    <a:pt x="684" y="923"/>
                  </a:moveTo>
                  <a:cubicBezTo>
                    <a:pt x="1059" y="923"/>
                    <a:pt x="1059" y="923"/>
                    <a:pt x="1059" y="923"/>
                  </a:cubicBezTo>
                  <a:cubicBezTo>
                    <a:pt x="1059" y="1093"/>
                    <a:pt x="1059" y="1093"/>
                    <a:pt x="1059" y="1093"/>
                  </a:cubicBezTo>
                  <a:cubicBezTo>
                    <a:pt x="1002" y="1146"/>
                    <a:pt x="882" y="1202"/>
                    <a:pt x="757" y="1202"/>
                  </a:cubicBezTo>
                  <a:cubicBezTo>
                    <a:pt x="499" y="1202"/>
                    <a:pt x="311" y="1004"/>
                    <a:pt x="311" y="735"/>
                  </a:cubicBezTo>
                  <a:cubicBezTo>
                    <a:pt x="311" y="467"/>
                    <a:pt x="499" y="269"/>
                    <a:pt x="757" y="269"/>
                  </a:cubicBezTo>
                  <a:cubicBezTo>
                    <a:pt x="908" y="269"/>
                    <a:pt x="1029" y="354"/>
                    <a:pt x="1093" y="454"/>
                  </a:cubicBezTo>
                  <a:cubicBezTo>
                    <a:pt x="1345" y="318"/>
                    <a:pt x="1345" y="318"/>
                    <a:pt x="1345" y="318"/>
                  </a:cubicBezTo>
                  <a:cubicBezTo>
                    <a:pt x="1238" y="149"/>
                    <a:pt x="1053" y="0"/>
                    <a:pt x="757" y="0"/>
                  </a:cubicBezTo>
                  <a:cubicBezTo>
                    <a:pt x="341" y="0"/>
                    <a:pt x="0" y="286"/>
                    <a:pt x="0" y="735"/>
                  </a:cubicBezTo>
                  <a:cubicBezTo>
                    <a:pt x="0" y="1183"/>
                    <a:pt x="341" y="1473"/>
                    <a:pt x="757" y="1473"/>
                  </a:cubicBezTo>
                  <a:cubicBezTo>
                    <a:pt x="1014" y="1473"/>
                    <a:pt x="1217" y="1366"/>
                    <a:pt x="1362" y="1204"/>
                  </a:cubicBezTo>
                  <a:cubicBezTo>
                    <a:pt x="1362" y="658"/>
                    <a:pt x="1362" y="658"/>
                    <a:pt x="1362" y="658"/>
                  </a:cubicBezTo>
                  <a:cubicBezTo>
                    <a:pt x="684" y="658"/>
                    <a:pt x="684" y="658"/>
                    <a:pt x="684" y="658"/>
                  </a:cubicBezTo>
                  <a:lnTo>
                    <a:pt x="684" y="9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white">
            <a:xfrm>
              <a:off x="5196" y="3914"/>
              <a:ext cx="132" cy="107"/>
            </a:xfrm>
            <a:custGeom>
              <a:avLst/>
              <a:gdLst>
                <a:gd name="T0" fmla="*/ 92 w 132"/>
                <a:gd name="T1" fmla="*/ 107 h 107"/>
                <a:gd name="T2" fmla="*/ 66 w 132"/>
                <a:gd name="T3" fmla="*/ 15 h 107"/>
                <a:gd name="T4" fmla="*/ 41 w 132"/>
                <a:gd name="T5" fmla="*/ 107 h 107"/>
                <a:gd name="T6" fmla="*/ 30 w 132"/>
                <a:gd name="T7" fmla="*/ 107 h 107"/>
                <a:gd name="T8" fmla="*/ 0 w 132"/>
                <a:gd name="T9" fmla="*/ 0 h 107"/>
                <a:gd name="T10" fmla="*/ 10 w 132"/>
                <a:gd name="T11" fmla="*/ 0 h 107"/>
                <a:gd name="T12" fmla="*/ 36 w 132"/>
                <a:gd name="T13" fmla="*/ 94 h 107"/>
                <a:gd name="T14" fmla="*/ 62 w 132"/>
                <a:gd name="T15" fmla="*/ 0 h 107"/>
                <a:gd name="T16" fmla="*/ 70 w 132"/>
                <a:gd name="T17" fmla="*/ 0 h 107"/>
                <a:gd name="T18" fmla="*/ 96 w 132"/>
                <a:gd name="T19" fmla="*/ 94 h 107"/>
                <a:gd name="T20" fmla="*/ 122 w 132"/>
                <a:gd name="T21" fmla="*/ 0 h 107"/>
                <a:gd name="T22" fmla="*/ 132 w 132"/>
                <a:gd name="T23" fmla="*/ 0 h 107"/>
                <a:gd name="T24" fmla="*/ 102 w 132"/>
                <a:gd name="T25" fmla="*/ 107 h 107"/>
                <a:gd name="T26" fmla="*/ 92 w 132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07">
                  <a:moveTo>
                    <a:pt x="92" y="107"/>
                  </a:moveTo>
                  <a:lnTo>
                    <a:pt x="66" y="15"/>
                  </a:lnTo>
                  <a:lnTo>
                    <a:pt x="41" y="107"/>
                  </a:lnTo>
                  <a:lnTo>
                    <a:pt x="30" y="10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6" y="94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96" y="94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02" y="107"/>
                  </a:lnTo>
                  <a:lnTo>
                    <a:pt x="92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white">
            <a:xfrm>
              <a:off x="5345" y="3914"/>
              <a:ext cx="67" cy="107"/>
            </a:xfrm>
            <a:custGeom>
              <a:avLst/>
              <a:gdLst>
                <a:gd name="T0" fmla="*/ 0 w 67"/>
                <a:gd name="T1" fmla="*/ 107 h 107"/>
                <a:gd name="T2" fmla="*/ 0 w 67"/>
                <a:gd name="T3" fmla="*/ 0 h 107"/>
                <a:gd name="T4" fmla="*/ 67 w 67"/>
                <a:gd name="T5" fmla="*/ 0 h 107"/>
                <a:gd name="T6" fmla="*/ 67 w 67"/>
                <a:gd name="T7" fmla="*/ 8 h 107"/>
                <a:gd name="T8" fmla="*/ 9 w 67"/>
                <a:gd name="T9" fmla="*/ 8 h 107"/>
                <a:gd name="T10" fmla="*/ 9 w 67"/>
                <a:gd name="T11" fmla="*/ 48 h 107"/>
                <a:gd name="T12" fmla="*/ 66 w 67"/>
                <a:gd name="T13" fmla="*/ 48 h 107"/>
                <a:gd name="T14" fmla="*/ 66 w 67"/>
                <a:gd name="T15" fmla="*/ 56 h 107"/>
                <a:gd name="T16" fmla="*/ 9 w 67"/>
                <a:gd name="T17" fmla="*/ 56 h 107"/>
                <a:gd name="T18" fmla="*/ 9 w 67"/>
                <a:gd name="T19" fmla="*/ 98 h 107"/>
                <a:gd name="T20" fmla="*/ 67 w 67"/>
                <a:gd name="T21" fmla="*/ 98 h 107"/>
                <a:gd name="T22" fmla="*/ 67 w 67"/>
                <a:gd name="T23" fmla="*/ 107 h 107"/>
                <a:gd name="T24" fmla="*/ 0 w 6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7">
                  <a:moveTo>
                    <a:pt x="0" y="107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9" y="8"/>
                  </a:lnTo>
                  <a:lnTo>
                    <a:pt x="9" y="48"/>
                  </a:lnTo>
                  <a:lnTo>
                    <a:pt x="66" y="48"/>
                  </a:lnTo>
                  <a:lnTo>
                    <a:pt x="66" y="56"/>
                  </a:lnTo>
                  <a:lnTo>
                    <a:pt x="9" y="56"/>
                  </a:lnTo>
                  <a:lnTo>
                    <a:pt x="9" y="98"/>
                  </a:lnTo>
                  <a:lnTo>
                    <a:pt x="67" y="98"/>
                  </a:lnTo>
                  <a:lnTo>
                    <a:pt x="67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white">
            <a:xfrm>
              <a:off x="5476" y="3914"/>
              <a:ext cx="100" cy="107"/>
            </a:xfrm>
            <a:custGeom>
              <a:avLst/>
              <a:gdLst>
                <a:gd name="T0" fmla="*/ 90 w 100"/>
                <a:gd name="T1" fmla="*/ 107 h 107"/>
                <a:gd name="T2" fmla="*/ 90 w 100"/>
                <a:gd name="T3" fmla="*/ 13 h 107"/>
                <a:gd name="T4" fmla="*/ 52 w 100"/>
                <a:gd name="T5" fmla="*/ 107 h 107"/>
                <a:gd name="T6" fmla="*/ 48 w 100"/>
                <a:gd name="T7" fmla="*/ 107 h 107"/>
                <a:gd name="T8" fmla="*/ 9 w 100"/>
                <a:gd name="T9" fmla="*/ 13 h 107"/>
                <a:gd name="T10" fmla="*/ 9 w 100"/>
                <a:gd name="T11" fmla="*/ 107 h 107"/>
                <a:gd name="T12" fmla="*/ 0 w 100"/>
                <a:gd name="T13" fmla="*/ 107 h 107"/>
                <a:gd name="T14" fmla="*/ 0 w 100"/>
                <a:gd name="T15" fmla="*/ 0 h 107"/>
                <a:gd name="T16" fmla="*/ 14 w 100"/>
                <a:gd name="T17" fmla="*/ 0 h 107"/>
                <a:gd name="T18" fmla="*/ 50 w 100"/>
                <a:gd name="T19" fmla="*/ 88 h 107"/>
                <a:gd name="T20" fmla="*/ 86 w 100"/>
                <a:gd name="T21" fmla="*/ 0 h 107"/>
                <a:gd name="T22" fmla="*/ 100 w 100"/>
                <a:gd name="T23" fmla="*/ 0 h 107"/>
                <a:gd name="T24" fmla="*/ 100 w 100"/>
                <a:gd name="T25" fmla="*/ 107 h 107"/>
                <a:gd name="T26" fmla="*/ 90 w 100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7">
                  <a:moveTo>
                    <a:pt x="90" y="107"/>
                  </a:moveTo>
                  <a:lnTo>
                    <a:pt x="90" y="13"/>
                  </a:lnTo>
                  <a:lnTo>
                    <a:pt x="52" y="107"/>
                  </a:lnTo>
                  <a:lnTo>
                    <a:pt x="48" y="107"/>
                  </a:lnTo>
                  <a:lnTo>
                    <a:pt x="9" y="13"/>
                  </a:lnTo>
                  <a:lnTo>
                    <a:pt x="9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50" y="88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107"/>
                  </a:lnTo>
                  <a:lnTo>
                    <a:pt x="9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white">
            <a:xfrm>
              <a:off x="5591" y="3914"/>
              <a:ext cx="99" cy="107"/>
            </a:xfrm>
            <a:custGeom>
              <a:avLst/>
              <a:gdLst>
                <a:gd name="T0" fmla="*/ 88 w 99"/>
                <a:gd name="T1" fmla="*/ 107 h 107"/>
                <a:gd name="T2" fmla="*/ 78 w 99"/>
                <a:gd name="T3" fmla="*/ 81 h 107"/>
                <a:gd name="T4" fmla="*/ 21 w 99"/>
                <a:gd name="T5" fmla="*/ 81 h 107"/>
                <a:gd name="T6" fmla="*/ 11 w 99"/>
                <a:gd name="T7" fmla="*/ 107 h 107"/>
                <a:gd name="T8" fmla="*/ 0 w 99"/>
                <a:gd name="T9" fmla="*/ 107 h 107"/>
                <a:gd name="T10" fmla="*/ 44 w 99"/>
                <a:gd name="T11" fmla="*/ 0 h 107"/>
                <a:gd name="T12" fmla="*/ 55 w 99"/>
                <a:gd name="T13" fmla="*/ 0 h 107"/>
                <a:gd name="T14" fmla="*/ 99 w 99"/>
                <a:gd name="T15" fmla="*/ 107 h 107"/>
                <a:gd name="T16" fmla="*/ 88 w 99"/>
                <a:gd name="T17" fmla="*/ 107 h 107"/>
                <a:gd name="T18" fmla="*/ 49 w 99"/>
                <a:gd name="T19" fmla="*/ 10 h 107"/>
                <a:gd name="T20" fmla="*/ 24 w 99"/>
                <a:gd name="T21" fmla="*/ 72 h 107"/>
                <a:gd name="T22" fmla="*/ 75 w 99"/>
                <a:gd name="T23" fmla="*/ 72 h 107"/>
                <a:gd name="T24" fmla="*/ 49 w 99"/>
                <a:gd name="T25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7">
                  <a:moveTo>
                    <a:pt x="88" y="107"/>
                  </a:moveTo>
                  <a:lnTo>
                    <a:pt x="78" y="81"/>
                  </a:lnTo>
                  <a:lnTo>
                    <a:pt x="21" y="81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99" y="107"/>
                  </a:lnTo>
                  <a:lnTo>
                    <a:pt x="88" y="107"/>
                  </a:lnTo>
                  <a:close/>
                  <a:moveTo>
                    <a:pt x="49" y="10"/>
                  </a:moveTo>
                  <a:lnTo>
                    <a:pt x="24" y="72"/>
                  </a:lnTo>
                  <a:lnTo>
                    <a:pt x="75" y="72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white">
            <a:xfrm>
              <a:off x="5705" y="3914"/>
              <a:ext cx="77" cy="107"/>
            </a:xfrm>
            <a:custGeom>
              <a:avLst/>
              <a:gdLst>
                <a:gd name="T0" fmla="*/ 65 w 77"/>
                <a:gd name="T1" fmla="*/ 107 h 107"/>
                <a:gd name="T2" fmla="*/ 21 w 77"/>
                <a:gd name="T3" fmla="*/ 57 h 107"/>
                <a:gd name="T4" fmla="*/ 10 w 77"/>
                <a:gd name="T5" fmla="*/ 70 h 107"/>
                <a:gd name="T6" fmla="*/ 10 w 77"/>
                <a:gd name="T7" fmla="*/ 107 h 107"/>
                <a:gd name="T8" fmla="*/ 0 w 77"/>
                <a:gd name="T9" fmla="*/ 107 h 107"/>
                <a:gd name="T10" fmla="*/ 0 w 77"/>
                <a:gd name="T11" fmla="*/ 0 h 107"/>
                <a:gd name="T12" fmla="*/ 10 w 77"/>
                <a:gd name="T13" fmla="*/ 0 h 107"/>
                <a:gd name="T14" fmla="*/ 10 w 77"/>
                <a:gd name="T15" fmla="*/ 58 h 107"/>
                <a:gd name="T16" fmla="*/ 61 w 77"/>
                <a:gd name="T17" fmla="*/ 0 h 107"/>
                <a:gd name="T18" fmla="*/ 73 w 77"/>
                <a:gd name="T19" fmla="*/ 0 h 107"/>
                <a:gd name="T20" fmla="*/ 27 w 77"/>
                <a:gd name="T21" fmla="*/ 51 h 107"/>
                <a:gd name="T22" fmla="*/ 77 w 77"/>
                <a:gd name="T23" fmla="*/ 107 h 107"/>
                <a:gd name="T24" fmla="*/ 65 w 7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7">
                  <a:moveTo>
                    <a:pt x="65" y="107"/>
                  </a:moveTo>
                  <a:lnTo>
                    <a:pt x="21" y="57"/>
                  </a:lnTo>
                  <a:lnTo>
                    <a:pt x="10" y="70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8"/>
                  </a:lnTo>
                  <a:lnTo>
                    <a:pt x="61" y="0"/>
                  </a:lnTo>
                  <a:lnTo>
                    <a:pt x="73" y="0"/>
                  </a:lnTo>
                  <a:lnTo>
                    <a:pt x="27" y="51"/>
                  </a:lnTo>
                  <a:lnTo>
                    <a:pt x="77" y="107"/>
                  </a:lnTo>
                  <a:lnTo>
                    <a:pt x="6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white">
            <a:xfrm>
              <a:off x="5799" y="3914"/>
              <a:ext cx="67" cy="107"/>
            </a:xfrm>
            <a:custGeom>
              <a:avLst/>
              <a:gdLst>
                <a:gd name="T0" fmla="*/ 0 w 67"/>
                <a:gd name="T1" fmla="*/ 107 h 107"/>
                <a:gd name="T2" fmla="*/ 0 w 67"/>
                <a:gd name="T3" fmla="*/ 0 h 107"/>
                <a:gd name="T4" fmla="*/ 67 w 67"/>
                <a:gd name="T5" fmla="*/ 0 h 107"/>
                <a:gd name="T6" fmla="*/ 67 w 67"/>
                <a:gd name="T7" fmla="*/ 8 h 107"/>
                <a:gd name="T8" fmla="*/ 9 w 67"/>
                <a:gd name="T9" fmla="*/ 8 h 107"/>
                <a:gd name="T10" fmla="*/ 9 w 67"/>
                <a:gd name="T11" fmla="*/ 48 h 107"/>
                <a:gd name="T12" fmla="*/ 66 w 67"/>
                <a:gd name="T13" fmla="*/ 48 h 107"/>
                <a:gd name="T14" fmla="*/ 66 w 67"/>
                <a:gd name="T15" fmla="*/ 56 h 107"/>
                <a:gd name="T16" fmla="*/ 9 w 67"/>
                <a:gd name="T17" fmla="*/ 56 h 107"/>
                <a:gd name="T18" fmla="*/ 9 w 67"/>
                <a:gd name="T19" fmla="*/ 98 h 107"/>
                <a:gd name="T20" fmla="*/ 67 w 67"/>
                <a:gd name="T21" fmla="*/ 98 h 107"/>
                <a:gd name="T22" fmla="*/ 67 w 67"/>
                <a:gd name="T23" fmla="*/ 107 h 107"/>
                <a:gd name="T24" fmla="*/ 0 w 6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7">
                  <a:moveTo>
                    <a:pt x="0" y="107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9" y="8"/>
                  </a:lnTo>
                  <a:lnTo>
                    <a:pt x="9" y="48"/>
                  </a:lnTo>
                  <a:lnTo>
                    <a:pt x="66" y="48"/>
                  </a:lnTo>
                  <a:lnTo>
                    <a:pt x="66" y="56"/>
                  </a:lnTo>
                  <a:lnTo>
                    <a:pt x="9" y="56"/>
                  </a:lnTo>
                  <a:lnTo>
                    <a:pt x="9" y="98"/>
                  </a:lnTo>
                  <a:lnTo>
                    <a:pt x="67" y="98"/>
                  </a:lnTo>
                  <a:lnTo>
                    <a:pt x="67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"/>
            <p:cNvSpPr>
              <a:spLocks noEditPoints="1"/>
            </p:cNvSpPr>
            <p:nvPr userDrawn="1"/>
          </p:nvSpPr>
          <p:spPr bwMode="white">
            <a:xfrm>
              <a:off x="5919" y="3914"/>
              <a:ext cx="99" cy="107"/>
            </a:xfrm>
            <a:custGeom>
              <a:avLst/>
              <a:gdLst>
                <a:gd name="T0" fmla="*/ 88 w 99"/>
                <a:gd name="T1" fmla="*/ 107 h 107"/>
                <a:gd name="T2" fmla="*/ 78 w 99"/>
                <a:gd name="T3" fmla="*/ 81 h 107"/>
                <a:gd name="T4" fmla="*/ 22 w 99"/>
                <a:gd name="T5" fmla="*/ 81 h 107"/>
                <a:gd name="T6" fmla="*/ 11 w 99"/>
                <a:gd name="T7" fmla="*/ 107 h 107"/>
                <a:gd name="T8" fmla="*/ 0 w 99"/>
                <a:gd name="T9" fmla="*/ 107 h 107"/>
                <a:gd name="T10" fmla="*/ 44 w 99"/>
                <a:gd name="T11" fmla="*/ 0 h 107"/>
                <a:gd name="T12" fmla="*/ 55 w 99"/>
                <a:gd name="T13" fmla="*/ 0 h 107"/>
                <a:gd name="T14" fmla="*/ 99 w 99"/>
                <a:gd name="T15" fmla="*/ 107 h 107"/>
                <a:gd name="T16" fmla="*/ 88 w 99"/>
                <a:gd name="T17" fmla="*/ 107 h 107"/>
                <a:gd name="T18" fmla="*/ 50 w 99"/>
                <a:gd name="T19" fmla="*/ 10 h 107"/>
                <a:gd name="T20" fmla="*/ 25 w 99"/>
                <a:gd name="T21" fmla="*/ 72 h 107"/>
                <a:gd name="T22" fmla="*/ 75 w 99"/>
                <a:gd name="T23" fmla="*/ 72 h 107"/>
                <a:gd name="T24" fmla="*/ 50 w 99"/>
                <a:gd name="T25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7">
                  <a:moveTo>
                    <a:pt x="88" y="107"/>
                  </a:moveTo>
                  <a:lnTo>
                    <a:pt x="78" y="81"/>
                  </a:lnTo>
                  <a:lnTo>
                    <a:pt x="22" y="81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99" y="107"/>
                  </a:lnTo>
                  <a:lnTo>
                    <a:pt x="88" y="107"/>
                  </a:lnTo>
                  <a:close/>
                  <a:moveTo>
                    <a:pt x="50" y="10"/>
                  </a:moveTo>
                  <a:lnTo>
                    <a:pt x="25" y="72"/>
                  </a:lnTo>
                  <a:lnTo>
                    <a:pt x="75" y="7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white">
            <a:xfrm>
              <a:off x="6034" y="3914"/>
              <a:ext cx="72" cy="107"/>
            </a:xfrm>
            <a:custGeom>
              <a:avLst/>
              <a:gdLst>
                <a:gd name="T0" fmla="*/ 0 w 395"/>
                <a:gd name="T1" fmla="*/ 585 h 585"/>
                <a:gd name="T2" fmla="*/ 0 w 395"/>
                <a:gd name="T3" fmla="*/ 0 h 585"/>
                <a:gd name="T4" fmla="*/ 219 w 395"/>
                <a:gd name="T5" fmla="*/ 0 h 585"/>
                <a:gd name="T6" fmla="*/ 395 w 395"/>
                <a:gd name="T7" fmla="*/ 171 h 585"/>
                <a:gd name="T8" fmla="*/ 219 w 395"/>
                <a:gd name="T9" fmla="*/ 342 h 585"/>
                <a:gd name="T10" fmla="*/ 50 w 395"/>
                <a:gd name="T11" fmla="*/ 342 h 585"/>
                <a:gd name="T12" fmla="*/ 50 w 395"/>
                <a:gd name="T13" fmla="*/ 585 h 585"/>
                <a:gd name="T14" fmla="*/ 0 w 395"/>
                <a:gd name="T15" fmla="*/ 585 h 585"/>
                <a:gd name="T16" fmla="*/ 343 w 395"/>
                <a:gd name="T17" fmla="*/ 171 h 585"/>
                <a:gd name="T18" fmla="*/ 214 w 395"/>
                <a:gd name="T19" fmla="*/ 46 h 585"/>
                <a:gd name="T20" fmla="*/ 50 w 395"/>
                <a:gd name="T21" fmla="*/ 46 h 585"/>
                <a:gd name="T22" fmla="*/ 50 w 395"/>
                <a:gd name="T23" fmla="*/ 297 h 585"/>
                <a:gd name="T24" fmla="*/ 214 w 395"/>
                <a:gd name="T25" fmla="*/ 297 h 585"/>
                <a:gd name="T26" fmla="*/ 343 w 395"/>
                <a:gd name="T27" fmla="*/ 1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" h="585">
                  <a:moveTo>
                    <a:pt x="0" y="58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331" y="0"/>
                    <a:pt x="395" y="79"/>
                    <a:pt x="395" y="171"/>
                  </a:cubicBezTo>
                  <a:cubicBezTo>
                    <a:pt x="395" y="263"/>
                    <a:pt x="330" y="342"/>
                    <a:pt x="219" y="342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50" y="585"/>
                    <a:pt x="50" y="585"/>
                    <a:pt x="50" y="585"/>
                  </a:cubicBezTo>
                  <a:lnTo>
                    <a:pt x="0" y="585"/>
                  </a:lnTo>
                  <a:close/>
                  <a:moveTo>
                    <a:pt x="343" y="171"/>
                  </a:moveTo>
                  <a:cubicBezTo>
                    <a:pt x="343" y="98"/>
                    <a:pt x="291" y="46"/>
                    <a:pt x="214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91" y="297"/>
                    <a:pt x="343" y="245"/>
                    <a:pt x="343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white">
            <a:xfrm>
              <a:off x="6125" y="3914"/>
              <a:ext cx="72" cy="107"/>
            </a:xfrm>
            <a:custGeom>
              <a:avLst/>
              <a:gdLst>
                <a:gd name="T0" fmla="*/ 0 w 395"/>
                <a:gd name="T1" fmla="*/ 585 h 585"/>
                <a:gd name="T2" fmla="*/ 0 w 395"/>
                <a:gd name="T3" fmla="*/ 0 h 585"/>
                <a:gd name="T4" fmla="*/ 219 w 395"/>
                <a:gd name="T5" fmla="*/ 0 h 585"/>
                <a:gd name="T6" fmla="*/ 395 w 395"/>
                <a:gd name="T7" fmla="*/ 171 h 585"/>
                <a:gd name="T8" fmla="*/ 219 w 395"/>
                <a:gd name="T9" fmla="*/ 342 h 585"/>
                <a:gd name="T10" fmla="*/ 50 w 395"/>
                <a:gd name="T11" fmla="*/ 342 h 585"/>
                <a:gd name="T12" fmla="*/ 50 w 395"/>
                <a:gd name="T13" fmla="*/ 585 h 585"/>
                <a:gd name="T14" fmla="*/ 0 w 395"/>
                <a:gd name="T15" fmla="*/ 585 h 585"/>
                <a:gd name="T16" fmla="*/ 342 w 395"/>
                <a:gd name="T17" fmla="*/ 171 h 585"/>
                <a:gd name="T18" fmla="*/ 213 w 395"/>
                <a:gd name="T19" fmla="*/ 46 h 585"/>
                <a:gd name="T20" fmla="*/ 50 w 395"/>
                <a:gd name="T21" fmla="*/ 46 h 585"/>
                <a:gd name="T22" fmla="*/ 50 w 395"/>
                <a:gd name="T23" fmla="*/ 297 h 585"/>
                <a:gd name="T24" fmla="*/ 213 w 395"/>
                <a:gd name="T25" fmla="*/ 297 h 585"/>
                <a:gd name="T26" fmla="*/ 342 w 395"/>
                <a:gd name="T27" fmla="*/ 1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" h="585">
                  <a:moveTo>
                    <a:pt x="0" y="58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331" y="0"/>
                    <a:pt x="395" y="79"/>
                    <a:pt x="395" y="171"/>
                  </a:cubicBezTo>
                  <a:cubicBezTo>
                    <a:pt x="395" y="263"/>
                    <a:pt x="330" y="342"/>
                    <a:pt x="219" y="342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50" y="585"/>
                    <a:pt x="50" y="585"/>
                    <a:pt x="50" y="585"/>
                  </a:cubicBezTo>
                  <a:lnTo>
                    <a:pt x="0" y="585"/>
                  </a:lnTo>
                  <a:close/>
                  <a:moveTo>
                    <a:pt x="342" y="171"/>
                  </a:moveTo>
                  <a:cubicBezTo>
                    <a:pt x="342" y="98"/>
                    <a:pt x="291" y="46"/>
                    <a:pt x="213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91" y="297"/>
                    <a:pt x="342" y="245"/>
                    <a:pt x="342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white">
            <a:xfrm>
              <a:off x="6210" y="3912"/>
              <a:ext cx="77" cy="111"/>
            </a:xfrm>
            <a:custGeom>
              <a:avLst/>
              <a:gdLst>
                <a:gd name="T0" fmla="*/ 0 w 421"/>
                <a:gd name="T1" fmla="*/ 512 h 604"/>
                <a:gd name="T2" fmla="*/ 32 w 421"/>
                <a:gd name="T3" fmla="*/ 474 h 604"/>
                <a:gd name="T4" fmla="*/ 214 w 421"/>
                <a:gd name="T5" fmla="*/ 559 h 604"/>
                <a:gd name="T6" fmla="*/ 369 w 421"/>
                <a:gd name="T7" fmla="*/ 442 h 604"/>
                <a:gd name="T8" fmla="*/ 18 w 421"/>
                <a:gd name="T9" fmla="*/ 156 h 604"/>
                <a:gd name="T10" fmla="*/ 210 w 421"/>
                <a:gd name="T11" fmla="*/ 0 h 604"/>
                <a:gd name="T12" fmla="*/ 408 w 421"/>
                <a:gd name="T13" fmla="*/ 82 h 604"/>
                <a:gd name="T14" fmla="*/ 375 w 421"/>
                <a:gd name="T15" fmla="*/ 119 h 604"/>
                <a:gd name="T16" fmla="*/ 207 w 421"/>
                <a:gd name="T17" fmla="*/ 45 h 604"/>
                <a:gd name="T18" fmla="*/ 71 w 421"/>
                <a:gd name="T19" fmla="*/ 153 h 604"/>
                <a:gd name="T20" fmla="*/ 421 w 421"/>
                <a:gd name="T21" fmla="*/ 439 h 604"/>
                <a:gd name="T22" fmla="*/ 213 w 421"/>
                <a:gd name="T23" fmla="*/ 604 h 604"/>
                <a:gd name="T24" fmla="*/ 0 w 421"/>
                <a:gd name="T25" fmla="*/ 51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604">
                  <a:moveTo>
                    <a:pt x="0" y="512"/>
                  </a:moveTo>
                  <a:cubicBezTo>
                    <a:pt x="32" y="474"/>
                    <a:pt x="32" y="474"/>
                    <a:pt x="32" y="474"/>
                  </a:cubicBezTo>
                  <a:cubicBezTo>
                    <a:pt x="70" y="518"/>
                    <a:pt x="131" y="559"/>
                    <a:pt x="214" y="559"/>
                  </a:cubicBezTo>
                  <a:cubicBezTo>
                    <a:pt x="334" y="559"/>
                    <a:pt x="369" y="492"/>
                    <a:pt x="369" y="442"/>
                  </a:cubicBezTo>
                  <a:cubicBezTo>
                    <a:pt x="369" y="271"/>
                    <a:pt x="18" y="360"/>
                    <a:pt x="18" y="156"/>
                  </a:cubicBezTo>
                  <a:cubicBezTo>
                    <a:pt x="18" y="60"/>
                    <a:pt x="104" y="0"/>
                    <a:pt x="210" y="0"/>
                  </a:cubicBezTo>
                  <a:cubicBezTo>
                    <a:pt x="298" y="0"/>
                    <a:pt x="362" y="30"/>
                    <a:pt x="408" y="82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33" y="68"/>
                    <a:pt x="273" y="45"/>
                    <a:pt x="207" y="45"/>
                  </a:cubicBezTo>
                  <a:cubicBezTo>
                    <a:pt x="129" y="45"/>
                    <a:pt x="71" y="90"/>
                    <a:pt x="71" y="153"/>
                  </a:cubicBezTo>
                  <a:cubicBezTo>
                    <a:pt x="71" y="303"/>
                    <a:pt x="421" y="221"/>
                    <a:pt x="421" y="439"/>
                  </a:cubicBezTo>
                  <a:cubicBezTo>
                    <a:pt x="421" y="514"/>
                    <a:pt x="371" y="604"/>
                    <a:pt x="213" y="604"/>
                  </a:cubicBezTo>
                  <a:cubicBezTo>
                    <a:pt x="117" y="604"/>
                    <a:pt x="44" y="566"/>
                    <a:pt x="0" y="5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white">
            <a:xfrm>
              <a:off x="6633" y="3828"/>
              <a:ext cx="272" cy="274"/>
            </a:xfrm>
            <a:custGeom>
              <a:avLst/>
              <a:gdLst>
                <a:gd name="T0" fmla="*/ 752 w 1493"/>
                <a:gd name="T1" fmla="*/ 3 h 1497"/>
                <a:gd name="T2" fmla="*/ 4 w 1493"/>
                <a:gd name="T3" fmla="*/ 742 h 1497"/>
                <a:gd name="T4" fmla="*/ 745 w 1493"/>
                <a:gd name="T5" fmla="*/ 1493 h 1497"/>
                <a:gd name="T6" fmla="*/ 1493 w 1493"/>
                <a:gd name="T7" fmla="*/ 750 h 1497"/>
                <a:gd name="T8" fmla="*/ 752 w 1493"/>
                <a:gd name="T9" fmla="*/ 3 h 1497"/>
                <a:gd name="T10" fmla="*/ 1274 w 1493"/>
                <a:gd name="T11" fmla="*/ 812 h 1497"/>
                <a:gd name="T12" fmla="*/ 901 w 1493"/>
                <a:gd name="T13" fmla="*/ 1184 h 1497"/>
                <a:gd name="T14" fmla="*/ 761 w 1493"/>
                <a:gd name="T15" fmla="*/ 1184 h 1497"/>
                <a:gd name="T16" fmla="*/ 732 w 1493"/>
                <a:gd name="T17" fmla="*/ 1155 h 1497"/>
                <a:gd name="T18" fmla="*/ 732 w 1493"/>
                <a:gd name="T19" fmla="*/ 1015 h 1497"/>
                <a:gd name="T20" fmla="*/ 885 w 1493"/>
                <a:gd name="T21" fmla="*/ 861 h 1497"/>
                <a:gd name="T22" fmla="*/ 295 w 1493"/>
                <a:gd name="T23" fmla="*/ 861 h 1497"/>
                <a:gd name="T24" fmla="*/ 195 w 1493"/>
                <a:gd name="T25" fmla="*/ 761 h 1497"/>
                <a:gd name="T26" fmla="*/ 195 w 1493"/>
                <a:gd name="T27" fmla="*/ 722 h 1497"/>
                <a:gd name="T28" fmla="*/ 295 w 1493"/>
                <a:gd name="T29" fmla="*/ 622 h 1497"/>
                <a:gd name="T30" fmla="*/ 885 w 1493"/>
                <a:gd name="T31" fmla="*/ 622 h 1497"/>
                <a:gd name="T32" fmla="*/ 733 w 1493"/>
                <a:gd name="T33" fmla="*/ 470 h 1497"/>
                <a:gd name="T34" fmla="*/ 733 w 1493"/>
                <a:gd name="T35" fmla="*/ 330 h 1497"/>
                <a:gd name="T36" fmla="*/ 763 w 1493"/>
                <a:gd name="T37" fmla="*/ 300 h 1497"/>
                <a:gd name="T38" fmla="*/ 903 w 1493"/>
                <a:gd name="T39" fmla="*/ 300 h 1497"/>
                <a:gd name="T40" fmla="*/ 1274 w 1493"/>
                <a:gd name="T41" fmla="*/ 671 h 1497"/>
                <a:gd name="T42" fmla="*/ 1302 w 1493"/>
                <a:gd name="T43" fmla="*/ 751 h 1497"/>
                <a:gd name="T44" fmla="*/ 1274 w 1493"/>
                <a:gd name="T45" fmla="*/ 812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3" h="1497">
                  <a:moveTo>
                    <a:pt x="752" y="3"/>
                  </a:moveTo>
                  <a:cubicBezTo>
                    <a:pt x="347" y="0"/>
                    <a:pt x="8" y="324"/>
                    <a:pt x="4" y="742"/>
                  </a:cubicBezTo>
                  <a:cubicBezTo>
                    <a:pt x="0" y="1152"/>
                    <a:pt x="328" y="1488"/>
                    <a:pt x="745" y="1493"/>
                  </a:cubicBezTo>
                  <a:cubicBezTo>
                    <a:pt x="1152" y="1497"/>
                    <a:pt x="1488" y="1164"/>
                    <a:pt x="1493" y="750"/>
                  </a:cubicBezTo>
                  <a:cubicBezTo>
                    <a:pt x="1492" y="343"/>
                    <a:pt x="1169" y="6"/>
                    <a:pt x="752" y="3"/>
                  </a:cubicBezTo>
                  <a:close/>
                  <a:moveTo>
                    <a:pt x="1274" y="812"/>
                  </a:moveTo>
                  <a:cubicBezTo>
                    <a:pt x="901" y="1184"/>
                    <a:pt x="901" y="1184"/>
                    <a:pt x="901" y="1184"/>
                  </a:cubicBezTo>
                  <a:cubicBezTo>
                    <a:pt x="863" y="1223"/>
                    <a:pt x="800" y="1223"/>
                    <a:pt x="761" y="1184"/>
                  </a:cubicBezTo>
                  <a:cubicBezTo>
                    <a:pt x="732" y="1155"/>
                    <a:pt x="732" y="1155"/>
                    <a:pt x="732" y="1155"/>
                  </a:cubicBezTo>
                  <a:cubicBezTo>
                    <a:pt x="693" y="1116"/>
                    <a:pt x="693" y="1053"/>
                    <a:pt x="732" y="1015"/>
                  </a:cubicBezTo>
                  <a:cubicBezTo>
                    <a:pt x="885" y="861"/>
                    <a:pt x="885" y="861"/>
                    <a:pt x="885" y="861"/>
                  </a:cubicBezTo>
                  <a:cubicBezTo>
                    <a:pt x="295" y="861"/>
                    <a:pt x="295" y="861"/>
                    <a:pt x="295" y="861"/>
                  </a:cubicBezTo>
                  <a:cubicBezTo>
                    <a:pt x="240" y="861"/>
                    <a:pt x="195" y="816"/>
                    <a:pt x="195" y="761"/>
                  </a:cubicBezTo>
                  <a:cubicBezTo>
                    <a:pt x="195" y="722"/>
                    <a:pt x="195" y="722"/>
                    <a:pt x="195" y="722"/>
                  </a:cubicBezTo>
                  <a:cubicBezTo>
                    <a:pt x="195" y="667"/>
                    <a:pt x="240" y="622"/>
                    <a:pt x="295" y="622"/>
                  </a:cubicBezTo>
                  <a:cubicBezTo>
                    <a:pt x="885" y="622"/>
                    <a:pt x="885" y="622"/>
                    <a:pt x="885" y="622"/>
                  </a:cubicBezTo>
                  <a:cubicBezTo>
                    <a:pt x="733" y="470"/>
                    <a:pt x="733" y="470"/>
                    <a:pt x="733" y="470"/>
                  </a:cubicBezTo>
                  <a:cubicBezTo>
                    <a:pt x="695" y="431"/>
                    <a:pt x="695" y="368"/>
                    <a:pt x="733" y="330"/>
                  </a:cubicBezTo>
                  <a:cubicBezTo>
                    <a:pt x="763" y="300"/>
                    <a:pt x="763" y="300"/>
                    <a:pt x="763" y="300"/>
                  </a:cubicBezTo>
                  <a:cubicBezTo>
                    <a:pt x="802" y="262"/>
                    <a:pt x="864" y="262"/>
                    <a:pt x="903" y="300"/>
                  </a:cubicBezTo>
                  <a:cubicBezTo>
                    <a:pt x="1274" y="671"/>
                    <a:pt x="1274" y="671"/>
                    <a:pt x="1274" y="671"/>
                  </a:cubicBezTo>
                  <a:cubicBezTo>
                    <a:pt x="1296" y="693"/>
                    <a:pt x="1305" y="723"/>
                    <a:pt x="1302" y="751"/>
                  </a:cubicBezTo>
                  <a:cubicBezTo>
                    <a:pt x="1300" y="773"/>
                    <a:pt x="1290" y="795"/>
                    <a:pt x="1274" y="8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white">
            <a:xfrm>
              <a:off x="6963" y="3843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1 w 41"/>
                <a:gd name="T13" fmla="*/ 29 h 65"/>
                <a:gd name="T14" fmla="*/ 41 w 41"/>
                <a:gd name="T15" fmla="*/ 34 h 65"/>
                <a:gd name="T16" fmla="*/ 6 w 41"/>
                <a:gd name="T17" fmla="*/ 34 h 65"/>
                <a:gd name="T18" fmla="*/ 6 w 41"/>
                <a:gd name="T19" fmla="*/ 65 h 65"/>
                <a:gd name="T20" fmla="*/ 0 w 41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1" y="29"/>
                  </a:lnTo>
                  <a:lnTo>
                    <a:pt x="41" y="34"/>
                  </a:lnTo>
                  <a:lnTo>
                    <a:pt x="6" y="34"/>
                  </a:lnTo>
                  <a:lnTo>
                    <a:pt x="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white">
            <a:xfrm>
              <a:off x="7002" y="3843"/>
              <a:ext cx="60" cy="65"/>
            </a:xfrm>
            <a:custGeom>
              <a:avLst/>
              <a:gdLst>
                <a:gd name="T0" fmla="*/ 53 w 60"/>
                <a:gd name="T1" fmla="*/ 65 h 65"/>
                <a:gd name="T2" fmla="*/ 47 w 60"/>
                <a:gd name="T3" fmla="*/ 49 h 65"/>
                <a:gd name="T4" fmla="*/ 13 w 60"/>
                <a:gd name="T5" fmla="*/ 49 h 65"/>
                <a:gd name="T6" fmla="*/ 7 w 60"/>
                <a:gd name="T7" fmla="*/ 65 h 65"/>
                <a:gd name="T8" fmla="*/ 0 w 60"/>
                <a:gd name="T9" fmla="*/ 65 h 65"/>
                <a:gd name="T10" fmla="*/ 27 w 60"/>
                <a:gd name="T11" fmla="*/ 0 h 65"/>
                <a:gd name="T12" fmla="*/ 34 w 60"/>
                <a:gd name="T13" fmla="*/ 0 h 65"/>
                <a:gd name="T14" fmla="*/ 60 w 60"/>
                <a:gd name="T15" fmla="*/ 65 h 65"/>
                <a:gd name="T16" fmla="*/ 53 w 60"/>
                <a:gd name="T17" fmla="*/ 65 h 65"/>
                <a:gd name="T18" fmla="*/ 30 w 60"/>
                <a:gd name="T19" fmla="*/ 6 h 65"/>
                <a:gd name="T20" fmla="*/ 15 w 60"/>
                <a:gd name="T21" fmla="*/ 44 h 65"/>
                <a:gd name="T22" fmla="*/ 45 w 60"/>
                <a:gd name="T23" fmla="*/ 44 h 65"/>
                <a:gd name="T24" fmla="*/ 30 w 60"/>
                <a:gd name="T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5">
                  <a:moveTo>
                    <a:pt x="53" y="65"/>
                  </a:moveTo>
                  <a:lnTo>
                    <a:pt x="47" y="49"/>
                  </a:lnTo>
                  <a:lnTo>
                    <a:pt x="13" y="4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60" y="65"/>
                  </a:lnTo>
                  <a:lnTo>
                    <a:pt x="53" y="65"/>
                  </a:lnTo>
                  <a:close/>
                  <a:moveTo>
                    <a:pt x="30" y="6"/>
                  </a:moveTo>
                  <a:lnTo>
                    <a:pt x="15" y="44"/>
                  </a:lnTo>
                  <a:lnTo>
                    <a:pt x="45" y="4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white">
            <a:xfrm>
              <a:off x="7066" y="3842"/>
              <a:ext cx="47" cy="67"/>
            </a:xfrm>
            <a:custGeom>
              <a:avLst/>
              <a:gdLst>
                <a:gd name="T0" fmla="*/ 0 w 255"/>
                <a:gd name="T1" fmla="*/ 309 h 366"/>
                <a:gd name="T2" fmla="*/ 19 w 255"/>
                <a:gd name="T3" fmla="*/ 287 h 366"/>
                <a:gd name="T4" fmla="*/ 130 w 255"/>
                <a:gd name="T5" fmla="*/ 338 h 366"/>
                <a:gd name="T6" fmla="*/ 223 w 255"/>
                <a:gd name="T7" fmla="*/ 268 h 366"/>
                <a:gd name="T8" fmla="*/ 11 w 255"/>
                <a:gd name="T9" fmla="*/ 94 h 366"/>
                <a:gd name="T10" fmla="*/ 127 w 255"/>
                <a:gd name="T11" fmla="*/ 0 h 366"/>
                <a:gd name="T12" fmla="*/ 247 w 255"/>
                <a:gd name="T13" fmla="*/ 50 h 366"/>
                <a:gd name="T14" fmla="*/ 227 w 255"/>
                <a:gd name="T15" fmla="*/ 72 h 366"/>
                <a:gd name="T16" fmla="*/ 126 w 255"/>
                <a:gd name="T17" fmla="*/ 27 h 366"/>
                <a:gd name="T18" fmla="*/ 43 w 255"/>
                <a:gd name="T19" fmla="*/ 93 h 366"/>
                <a:gd name="T20" fmla="*/ 255 w 255"/>
                <a:gd name="T21" fmla="*/ 265 h 366"/>
                <a:gd name="T22" fmla="*/ 129 w 255"/>
                <a:gd name="T23" fmla="*/ 366 h 366"/>
                <a:gd name="T24" fmla="*/ 0 w 255"/>
                <a:gd name="T25" fmla="*/ 30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366">
                  <a:moveTo>
                    <a:pt x="0" y="309"/>
                  </a:moveTo>
                  <a:cubicBezTo>
                    <a:pt x="19" y="287"/>
                    <a:pt x="19" y="287"/>
                    <a:pt x="19" y="287"/>
                  </a:cubicBezTo>
                  <a:cubicBezTo>
                    <a:pt x="42" y="313"/>
                    <a:pt x="79" y="338"/>
                    <a:pt x="130" y="338"/>
                  </a:cubicBezTo>
                  <a:cubicBezTo>
                    <a:pt x="203" y="338"/>
                    <a:pt x="223" y="298"/>
                    <a:pt x="223" y="268"/>
                  </a:cubicBezTo>
                  <a:cubicBezTo>
                    <a:pt x="223" y="164"/>
                    <a:pt x="11" y="218"/>
                    <a:pt x="11" y="94"/>
                  </a:cubicBezTo>
                  <a:cubicBezTo>
                    <a:pt x="11" y="36"/>
                    <a:pt x="63" y="0"/>
                    <a:pt x="127" y="0"/>
                  </a:cubicBezTo>
                  <a:cubicBezTo>
                    <a:pt x="180" y="0"/>
                    <a:pt x="219" y="18"/>
                    <a:pt x="247" y="5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01" y="41"/>
                    <a:pt x="165" y="27"/>
                    <a:pt x="126" y="27"/>
                  </a:cubicBezTo>
                  <a:cubicBezTo>
                    <a:pt x="78" y="27"/>
                    <a:pt x="43" y="54"/>
                    <a:pt x="43" y="93"/>
                  </a:cubicBezTo>
                  <a:cubicBezTo>
                    <a:pt x="43" y="183"/>
                    <a:pt x="255" y="133"/>
                    <a:pt x="255" y="265"/>
                  </a:cubicBezTo>
                  <a:cubicBezTo>
                    <a:pt x="255" y="311"/>
                    <a:pt x="225" y="366"/>
                    <a:pt x="129" y="366"/>
                  </a:cubicBezTo>
                  <a:cubicBezTo>
                    <a:pt x="71" y="366"/>
                    <a:pt x="27" y="342"/>
                    <a:pt x="0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white">
            <a:xfrm>
              <a:off x="7121" y="3843"/>
              <a:ext cx="48" cy="65"/>
            </a:xfrm>
            <a:custGeom>
              <a:avLst/>
              <a:gdLst>
                <a:gd name="T0" fmla="*/ 21 w 48"/>
                <a:gd name="T1" fmla="*/ 65 h 65"/>
                <a:gd name="T2" fmla="*/ 21 w 48"/>
                <a:gd name="T3" fmla="*/ 5 h 65"/>
                <a:gd name="T4" fmla="*/ 0 w 48"/>
                <a:gd name="T5" fmla="*/ 5 h 65"/>
                <a:gd name="T6" fmla="*/ 0 w 48"/>
                <a:gd name="T7" fmla="*/ 0 h 65"/>
                <a:gd name="T8" fmla="*/ 48 w 48"/>
                <a:gd name="T9" fmla="*/ 0 h 65"/>
                <a:gd name="T10" fmla="*/ 48 w 48"/>
                <a:gd name="T11" fmla="*/ 5 h 65"/>
                <a:gd name="T12" fmla="*/ 27 w 48"/>
                <a:gd name="T13" fmla="*/ 5 h 65"/>
                <a:gd name="T14" fmla="*/ 27 w 48"/>
                <a:gd name="T15" fmla="*/ 65 h 65"/>
                <a:gd name="T16" fmla="*/ 21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1" y="65"/>
                  </a:moveTo>
                  <a:lnTo>
                    <a:pt x="2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27" y="5"/>
                  </a:lnTo>
                  <a:lnTo>
                    <a:pt x="27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white">
            <a:xfrm>
              <a:off x="7180" y="3843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0 w 41"/>
                <a:gd name="T13" fmla="*/ 29 h 65"/>
                <a:gd name="T14" fmla="*/ 40 w 41"/>
                <a:gd name="T15" fmla="*/ 34 h 65"/>
                <a:gd name="T16" fmla="*/ 6 w 41"/>
                <a:gd name="T17" fmla="*/ 34 h 65"/>
                <a:gd name="T18" fmla="*/ 6 w 41"/>
                <a:gd name="T19" fmla="*/ 60 h 65"/>
                <a:gd name="T20" fmla="*/ 41 w 41"/>
                <a:gd name="T21" fmla="*/ 60 h 65"/>
                <a:gd name="T22" fmla="*/ 41 w 41"/>
                <a:gd name="T23" fmla="*/ 65 h 65"/>
                <a:gd name="T24" fmla="*/ 0 w 4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6" y="34"/>
                  </a:lnTo>
                  <a:lnTo>
                    <a:pt x="6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2"/>
            <p:cNvSpPr>
              <a:spLocks noEditPoints="1"/>
            </p:cNvSpPr>
            <p:nvPr userDrawn="1"/>
          </p:nvSpPr>
          <p:spPr bwMode="white">
            <a:xfrm>
              <a:off x="7235" y="3843"/>
              <a:ext cx="44" cy="65"/>
            </a:xfrm>
            <a:custGeom>
              <a:avLst/>
              <a:gdLst>
                <a:gd name="T0" fmla="*/ 207 w 244"/>
                <a:gd name="T1" fmla="*/ 353 h 353"/>
                <a:gd name="T2" fmla="*/ 108 w 244"/>
                <a:gd name="T3" fmla="*/ 207 h 353"/>
                <a:gd name="T4" fmla="*/ 30 w 244"/>
                <a:gd name="T5" fmla="*/ 207 h 353"/>
                <a:gd name="T6" fmla="*/ 30 w 244"/>
                <a:gd name="T7" fmla="*/ 353 h 353"/>
                <a:gd name="T8" fmla="*/ 0 w 244"/>
                <a:gd name="T9" fmla="*/ 353 h 353"/>
                <a:gd name="T10" fmla="*/ 0 w 244"/>
                <a:gd name="T11" fmla="*/ 0 h 353"/>
                <a:gd name="T12" fmla="*/ 132 w 244"/>
                <a:gd name="T13" fmla="*/ 0 h 353"/>
                <a:gd name="T14" fmla="*/ 239 w 244"/>
                <a:gd name="T15" fmla="*/ 103 h 353"/>
                <a:gd name="T16" fmla="*/ 141 w 244"/>
                <a:gd name="T17" fmla="*/ 205 h 353"/>
                <a:gd name="T18" fmla="*/ 244 w 244"/>
                <a:gd name="T19" fmla="*/ 353 h 353"/>
                <a:gd name="T20" fmla="*/ 207 w 244"/>
                <a:gd name="T21" fmla="*/ 353 h 353"/>
                <a:gd name="T22" fmla="*/ 208 w 244"/>
                <a:gd name="T23" fmla="*/ 103 h 353"/>
                <a:gd name="T24" fmla="*/ 129 w 244"/>
                <a:gd name="T25" fmla="*/ 27 h 353"/>
                <a:gd name="T26" fmla="*/ 30 w 244"/>
                <a:gd name="T27" fmla="*/ 27 h 353"/>
                <a:gd name="T28" fmla="*/ 30 w 244"/>
                <a:gd name="T29" fmla="*/ 179 h 353"/>
                <a:gd name="T30" fmla="*/ 129 w 244"/>
                <a:gd name="T31" fmla="*/ 179 h 353"/>
                <a:gd name="T32" fmla="*/ 208 w 244"/>
                <a:gd name="T33" fmla="*/ 10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3">
                  <a:moveTo>
                    <a:pt x="207" y="353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0" y="353"/>
                    <a:pt x="30" y="353"/>
                    <a:pt x="30" y="353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39" y="38"/>
                    <a:pt x="239" y="103"/>
                  </a:cubicBezTo>
                  <a:cubicBezTo>
                    <a:pt x="239" y="167"/>
                    <a:pt x="194" y="203"/>
                    <a:pt x="141" y="205"/>
                  </a:cubicBezTo>
                  <a:cubicBezTo>
                    <a:pt x="244" y="353"/>
                    <a:pt x="244" y="353"/>
                    <a:pt x="244" y="353"/>
                  </a:cubicBezTo>
                  <a:lnTo>
                    <a:pt x="207" y="353"/>
                  </a:lnTo>
                  <a:close/>
                  <a:moveTo>
                    <a:pt x="208" y="103"/>
                  </a:moveTo>
                  <a:cubicBezTo>
                    <a:pt x="208" y="58"/>
                    <a:pt x="176" y="27"/>
                    <a:pt x="1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76" y="179"/>
                    <a:pt x="208" y="148"/>
                    <a:pt x="20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23"/>
            <p:cNvSpPr>
              <a:spLocks noChangeArrowheads="1"/>
            </p:cNvSpPr>
            <p:nvPr userDrawn="1"/>
          </p:nvSpPr>
          <p:spPr bwMode="white">
            <a:xfrm>
              <a:off x="7288" y="3900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white">
            <a:xfrm>
              <a:off x="6957" y="3932"/>
              <a:ext cx="46" cy="66"/>
            </a:xfrm>
            <a:custGeom>
              <a:avLst/>
              <a:gdLst>
                <a:gd name="T0" fmla="*/ 0 w 255"/>
                <a:gd name="T1" fmla="*/ 309 h 366"/>
                <a:gd name="T2" fmla="*/ 19 w 255"/>
                <a:gd name="T3" fmla="*/ 287 h 366"/>
                <a:gd name="T4" fmla="*/ 130 w 255"/>
                <a:gd name="T5" fmla="*/ 338 h 366"/>
                <a:gd name="T6" fmla="*/ 223 w 255"/>
                <a:gd name="T7" fmla="*/ 267 h 366"/>
                <a:gd name="T8" fmla="*/ 11 w 255"/>
                <a:gd name="T9" fmla="*/ 94 h 366"/>
                <a:gd name="T10" fmla="*/ 127 w 255"/>
                <a:gd name="T11" fmla="*/ 0 h 366"/>
                <a:gd name="T12" fmla="*/ 247 w 255"/>
                <a:gd name="T13" fmla="*/ 49 h 366"/>
                <a:gd name="T14" fmla="*/ 227 w 255"/>
                <a:gd name="T15" fmla="*/ 72 h 366"/>
                <a:gd name="T16" fmla="*/ 125 w 255"/>
                <a:gd name="T17" fmla="*/ 27 h 366"/>
                <a:gd name="T18" fmla="*/ 43 w 255"/>
                <a:gd name="T19" fmla="*/ 92 h 366"/>
                <a:gd name="T20" fmla="*/ 255 w 255"/>
                <a:gd name="T21" fmla="*/ 265 h 366"/>
                <a:gd name="T22" fmla="*/ 129 w 255"/>
                <a:gd name="T23" fmla="*/ 366 h 366"/>
                <a:gd name="T24" fmla="*/ 0 w 255"/>
                <a:gd name="T25" fmla="*/ 30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366">
                  <a:moveTo>
                    <a:pt x="0" y="309"/>
                  </a:moveTo>
                  <a:cubicBezTo>
                    <a:pt x="19" y="287"/>
                    <a:pt x="19" y="287"/>
                    <a:pt x="19" y="287"/>
                  </a:cubicBezTo>
                  <a:cubicBezTo>
                    <a:pt x="42" y="313"/>
                    <a:pt x="79" y="338"/>
                    <a:pt x="130" y="338"/>
                  </a:cubicBezTo>
                  <a:cubicBezTo>
                    <a:pt x="202" y="338"/>
                    <a:pt x="223" y="298"/>
                    <a:pt x="223" y="267"/>
                  </a:cubicBezTo>
                  <a:cubicBezTo>
                    <a:pt x="223" y="163"/>
                    <a:pt x="11" y="218"/>
                    <a:pt x="11" y="94"/>
                  </a:cubicBezTo>
                  <a:cubicBezTo>
                    <a:pt x="11" y="36"/>
                    <a:pt x="63" y="0"/>
                    <a:pt x="127" y="0"/>
                  </a:cubicBezTo>
                  <a:cubicBezTo>
                    <a:pt x="180" y="0"/>
                    <a:pt x="219" y="18"/>
                    <a:pt x="247" y="49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01" y="41"/>
                    <a:pt x="165" y="27"/>
                    <a:pt x="125" y="27"/>
                  </a:cubicBezTo>
                  <a:cubicBezTo>
                    <a:pt x="78" y="27"/>
                    <a:pt x="43" y="54"/>
                    <a:pt x="43" y="92"/>
                  </a:cubicBezTo>
                  <a:cubicBezTo>
                    <a:pt x="43" y="183"/>
                    <a:pt x="255" y="133"/>
                    <a:pt x="255" y="265"/>
                  </a:cubicBezTo>
                  <a:cubicBezTo>
                    <a:pt x="255" y="311"/>
                    <a:pt x="225" y="366"/>
                    <a:pt x="129" y="366"/>
                  </a:cubicBezTo>
                  <a:cubicBezTo>
                    <a:pt x="71" y="366"/>
                    <a:pt x="27" y="342"/>
                    <a:pt x="0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5"/>
            <p:cNvSpPr>
              <a:spLocks/>
            </p:cNvSpPr>
            <p:nvPr userDrawn="1"/>
          </p:nvSpPr>
          <p:spPr bwMode="white">
            <a:xfrm>
              <a:off x="7016" y="3932"/>
              <a:ext cx="61" cy="65"/>
            </a:xfrm>
            <a:custGeom>
              <a:avLst/>
              <a:gdLst>
                <a:gd name="T0" fmla="*/ 55 w 61"/>
                <a:gd name="T1" fmla="*/ 65 h 65"/>
                <a:gd name="T2" fmla="*/ 55 w 61"/>
                <a:gd name="T3" fmla="*/ 8 h 65"/>
                <a:gd name="T4" fmla="*/ 32 w 61"/>
                <a:gd name="T5" fmla="*/ 65 h 65"/>
                <a:gd name="T6" fmla="*/ 29 w 61"/>
                <a:gd name="T7" fmla="*/ 65 h 65"/>
                <a:gd name="T8" fmla="*/ 6 w 61"/>
                <a:gd name="T9" fmla="*/ 8 h 65"/>
                <a:gd name="T10" fmla="*/ 6 w 61"/>
                <a:gd name="T11" fmla="*/ 65 h 65"/>
                <a:gd name="T12" fmla="*/ 0 w 61"/>
                <a:gd name="T13" fmla="*/ 65 h 65"/>
                <a:gd name="T14" fmla="*/ 0 w 61"/>
                <a:gd name="T15" fmla="*/ 0 h 65"/>
                <a:gd name="T16" fmla="*/ 9 w 61"/>
                <a:gd name="T17" fmla="*/ 0 h 65"/>
                <a:gd name="T18" fmla="*/ 30 w 61"/>
                <a:gd name="T19" fmla="*/ 54 h 65"/>
                <a:gd name="T20" fmla="*/ 52 w 61"/>
                <a:gd name="T21" fmla="*/ 0 h 65"/>
                <a:gd name="T22" fmla="*/ 61 w 61"/>
                <a:gd name="T23" fmla="*/ 0 h 65"/>
                <a:gd name="T24" fmla="*/ 61 w 61"/>
                <a:gd name="T25" fmla="*/ 65 h 65"/>
                <a:gd name="T26" fmla="*/ 55 w 61"/>
                <a:gd name="T2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5">
                  <a:moveTo>
                    <a:pt x="55" y="65"/>
                  </a:moveTo>
                  <a:lnTo>
                    <a:pt x="55" y="8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6" y="8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9" y="0"/>
                  </a:lnTo>
                  <a:lnTo>
                    <a:pt x="30" y="54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1" y="65"/>
                  </a:lnTo>
                  <a:lnTo>
                    <a:pt x="5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6"/>
            <p:cNvSpPr>
              <a:spLocks noEditPoints="1"/>
            </p:cNvSpPr>
            <p:nvPr userDrawn="1"/>
          </p:nvSpPr>
          <p:spPr bwMode="white">
            <a:xfrm>
              <a:off x="7086" y="3932"/>
              <a:ext cx="60" cy="65"/>
            </a:xfrm>
            <a:custGeom>
              <a:avLst/>
              <a:gdLst>
                <a:gd name="T0" fmla="*/ 53 w 60"/>
                <a:gd name="T1" fmla="*/ 65 h 65"/>
                <a:gd name="T2" fmla="*/ 47 w 60"/>
                <a:gd name="T3" fmla="*/ 49 h 65"/>
                <a:gd name="T4" fmla="*/ 13 w 60"/>
                <a:gd name="T5" fmla="*/ 49 h 65"/>
                <a:gd name="T6" fmla="*/ 7 w 60"/>
                <a:gd name="T7" fmla="*/ 65 h 65"/>
                <a:gd name="T8" fmla="*/ 0 w 60"/>
                <a:gd name="T9" fmla="*/ 65 h 65"/>
                <a:gd name="T10" fmla="*/ 27 w 60"/>
                <a:gd name="T11" fmla="*/ 0 h 65"/>
                <a:gd name="T12" fmla="*/ 33 w 60"/>
                <a:gd name="T13" fmla="*/ 0 h 65"/>
                <a:gd name="T14" fmla="*/ 60 w 60"/>
                <a:gd name="T15" fmla="*/ 65 h 65"/>
                <a:gd name="T16" fmla="*/ 53 w 60"/>
                <a:gd name="T17" fmla="*/ 65 h 65"/>
                <a:gd name="T18" fmla="*/ 30 w 60"/>
                <a:gd name="T19" fmla="*/ 7 h 65"/>
                <a:gd name="T20" fmla="*/ 15 w 60"/>
                <a:gd name="T21" fmla="*/ 44 h 65"/>
                <a:gd name="T22" fmla="*/ 45 w 60"/>
                <a:gd name="T23" fmla="*/ 44 h 65"/>
                <a:gd name="T24" fmla="*/ 30 w 60"/>
                <a:gd name="T25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5">
                  <a:moveTo>
                    <a:pt x="53" y="65"/>
                  </a:moveTo>
                  <a:lnTo>
                    <a:pt x="47" y="49"/>
                  </a:lnTo>
                  <a:lnTo>
                    <a:pt x="13" y="4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60" y="65"/>
                  </a:lnTo>
                  <a:lnTo>
                    <a:pt x="53" y="65"/>
                  </a:lnTo>
                  <a:close/>
                  <a:moveTo>
                    <a:pt x="30" y="7"/>
                  </a:moveTo>
                  <a:lnTo>
                    <a:pt x="15" y="44"/>
                  </a:lnTo>
                  <a:lnTo>
                    <a:pt x="45" y="44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7"/>
            <p:cNvSpPr>
              <a:spLocks noEditPoints="1"/>
            </p:cNvSpPr>
            <p:nvPr userDrawn="1"/>
          </p:nvSpPr>
          <p:spPr bwMode="white">
            <a:xfrm>
              <a:off x="7155" y="3932"/>
              <a:ext cx="45" cy="65"/>
            </a:xfrm>
            <a:custGeom>
              <a:avLst/>
              <a:gdLst>
                <a:gd name="T0" fmla="*/ 207 w 244"/>
                <a:gd name="T1" fmla="*/ 354 h 354"/>
                <a:gd name="T2" fmla="*/ 108 w 244"/>
                <a:gd name="T3" fmla="*/ 208 h 354"/>
                <a:gd name="T4" fmla="*/ 30 w 244"/>
                <a:gd name="T5" fmla="*/ 208 h 354"/>
                <a:gd name="T6" fmla="*/ 30 w 244"/>
                <a:gd name="T7" fmla="*/ 354 h 354"/>
                <a:gd name="T8" fmla="*/ 0 w 244"/>
                <a:gd name="T9" fmla="*/ 354 h 354"/>
                <a:gd name="T10" fmla="*/ 0 w 244"/>
                <a:gd name="T11" fmla="*/ 0 h 354"/>
                <a:gd name="T12" fmla="*/ 132 w 244"/>
                <a:gd name="T13" fmla="*/ 0 h 354"/>
                <a:gd name="T14" fmla="*/ 240 w 244"/>
                <a:gd name="T15" fmla="*/ 104 h 354"/>
                <a:gd name="T16" fmla="*/ 142 w 244"/>
                <a:gd name="T17" fmla="*/ 206 h 354"/>
                <a:gd name="T18" fmla="*/ 244 w 244"/>
                <a:gd name="T19" fmla="*/ 354 h 354"/>
                <a:gd name="T20" fmla="*/ 207 w 244"/>
                <a:gd name="T21" fmla="*/ 354 h 354"/>
                <a:gd name="T22" fmla="*/ 208 w 244"/>
                <a:gd name="T23" fmla="*/ 104 h 354"/>
                <a:gd name="T24" fmla="*/ 129 w 244"/>
                <a:gd name="T25" fmla="*/ 28 h 354"/>
                <a:gd name="T26" fmla="*/ 30 w 244"/>
                <a:gd name="T27" fmla="*/ 28 h 354"/>
                <a:gd name="T28" fmla="*/ 30 w 244"/>
                <a:gd name="T29" fmla="*/ 180 h 354"/>
                <a:gd name="T30" fmla="*/ 129 w 244"/>
                <a:gd name="T31" fmla="*/ 180 h 354"/>
                <a:gd name="T32" fmla="*/ 208 w 244"/>
                <a:gd name="T33" fmla="*/ 10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4">
                  <a:moveTo>
                    <a:pt x="207" y="354"/>
                  </a:moveTo>
                  <a:cubicBezTo>
                    <a:pt x="108" y="208"/>
                    <a:pt x="108" y="208"/>
                    <a:pt x="108" y="208"/>
                  </a:cubicBezTo>
                  <a:cubicBezTo>
                    <a:pt x="30" y="208"/>
                    <a:pt x="30" y="208"/>
                    <a:pt x="30" y="208"/>
                  </a:cubicBezTo>
                  <a:cubicBezTo>
                    <a:pt x="30" y="354"/>
                    <a:pt x="30" y="354"/>
                    <a:pt x="30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40" y="39"/>
                    <a:pt x="240" y="104"/>
                  </a:cubicBezTo>
                  <a:cubicBezTo>
                    <a:pt x="240" y="168"/>
                    <a:pt x="194" y="204"/>
                    <a:pt x="142" y="206"/>
                  </a:cubicBezTo>
                  <a:cubicBezTo>
                    <a:pt x="244" y="354"/>
                    <a:pt x="244" y="354"/>
                    <a:pt x="244" y="354"/>
                  </a:cubicBezTo>
                  <a:lnTo>
                    <a:pt x="207" y="354"/>
                  </a:lnTo>
                  <a:close/>
                  <a:moveTo>
                    <a:pt x="208" y="104"/>
                  </a:moveTo>
                  <a:cubicBezTo>
                    <a:pt x="208" y="59"/>
                    <a:pt x="176" y="28"/>
                    <a:pt x="1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176" y="180"/>
                    <a:pt x="208" y="148"/>
                    <a:pt x="20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white">
            <a:xfrm>
              <a:off x="7207" y="3932"/>
              <a:ext cx="48" cy="65"/>
            </a:xfrm>
            <a:custGeom>
              <a:avLst/>
              <a:gdLst>
                <a:gd name="T0" fmla="*/ 21 w 48"/>
                <a:gd name="T1" fmla="*/ 65 h 65"/>
                <a:gd name="T2" fmla="*/ 21 w 48"/>
                <a:gd name="T3" fmla="*/ 6 h 65"/>
                <a:gd name="T4" fmla="*/ 0 w 48"/>
                <a:gd name="T5" fmla="*/ 6 h 65"/>
                <a:gd name="T6" fmla="*/ 0 w 48"/>
                <a:gd name="T7" fmla="*/ 0 h 65"/>
                <a:gd name="T8" fmla="*/ 48 w 48"/>
                <a:gd name="T9" fmla="*/ 0 h 65"/>
                <a:gd name="T10" fmla="*/ 48 w 48"/>
                <a:gd name="T11" fmla="*/ 6 h 65"/>
                <a:gd name="T12" fmla="*/ 27 w 48"/>
                <a:gd name="T13" fmla="*/ 6 h 65"/>
                <a:gd name="T14" fmla="*/ 27 w 48"/>
                <a:gd name="T15" fmla="*/ 65 h 65"/>
                <a:gd name="T16" fmla="*/ 21 w 4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5">
                  <a:moveTo>
                    <a:pt x="21" y="65"/>
                  </a:moveTo>
                  <a:lnTo>
                    <a:pt x="2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27" y="6"/>
                  </a:lnTo>
                  <a:lnTo>
                    <a:pt x="27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9"/>
            <p:cNvSpPr>
              <a:spLocks/>
            </p:cNvSpPr>
            <p:nvPr userDrawn="1"/>
          </p:nvSpPr>
          <p:spPr bwMode="white">
            <a:xfrm>
              <a:off x="7266" y="3932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6 h 65"/>
                <a:gd name="T8" fmla="*/ 6 w 41"/>
                <a:gd name="T9" fmla="*/ 6 h 65"/>
                <a:gd name="T10" fmla="*/ 6 w 41"/>
                <a:gd name="T11" fmla="*/ 30 h 65"/>
                <a:gd name="T12" fmla="*/ 40 w 41"/>
                <a:gd name="T13" fmla="*/ 30 h 65"/>
                <a:gd name="T14" fmla="*/ 40 w 41"/>
                <a:gd name="T15" fmla="*/ 35 h 65"/>
                <a:gd name="T16" fmla="*/ 6 w 41"/>
                <a:gd name="T17" fmla="*/ 35 h 65"/>
                <a:gd name="T18" fmla="*/ 6 w 41"/>
                <a:gd name="T19" fmla="*/ 60 h 65"/>
                <a:gd name="T20" fmla="*/ 41 w 41"/>
                <a:gd name="T21" fmla="*/ 60 h 65"/>
                <a:gd name="T22" fmla="*/ 41 w 41"/>
                <a:gd name="T23" fmla="*/ 65 h 65"/>
                <a:gd name="T24" fmla="*/ 0 w 4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6" y="6"/>
                  </a:lnTo>
                  <a:lnTo>
                    <a:pt x="6" y="30"/>
                  </a:lnTo>
                  <a:lnTo>
                    <a:pt x="40" y="30"/>
                  </a:lnTo>
                  <a:lnTo>
                    <a:pt x="40" y="35"/>
                  </a:lnTo>
                  <a:lnTo>
                    <a:pt x="6" y="35"/>
                  </a:lnTo>
                  <a:lnTo>
                    <a:pt x="6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0"/>
            <p:cNvSpPr>
              <a:spLocks noEditPoints="1"/>
            </p:cNvSpPr>
            <p:nvPr userDrawn="1"/>
          </p:nvSpPr>
          <p:spPr bwMode="white">
            <a:xfrm>
              <a:off x="7321" y="3932"/>
              <a:ext cx="44" cy="65"/>
            </a:xfrm>
            <a:custGeom>
              <a:avLst/>
              <a:gdLst>
                <a:gd name="T0" fmla="*/ 208 w 244"/>
                <a:gd name="T1" fmla="*/ 354 h 354"/>
                <a:gd name="T2" fmla="*/ 109 w 244"/>
                <a:gd name="T3" fmla="*/ 208 h 354"/>
                <a:gd name="T4" fmla="*/ 31 w 244"/>
                <a:gd name="T5" fmla="*/ 208 h 354"/>
                <a:gd name="T6" fmla="*/ 31 w 244"/>
                <a:gd name="T7" fmla="*/ 354 h 354"/>
                <a:gd name="T8" fmla="*/ 0 w 244"/>
                <a:gd name="T9" fmla="*/ 354 h 354"/>
                <a:gd name="T10" fmla="*/ 0 w 244"/>
                <a:gd name="T11" fmla="*/ 0 h 354"/>
                <a:gd name="T12" fmla="*/ 132 w 244"/>
                <a:gd name="T13" fmla="*/ 0 h 354"/>
                <a:gd name="T14" fmla="*/ 240 w 244"/>
                <a:gd name="T15" fmla="*/ 104 h 354"/>
                <a:gd name="T16" fmla="*/ 142 w 244"/>
                <a:gd name="T17" fmla="*/ 206 h 354"/>
                <a:gd name="T18" fmla="*/ 244 w 244"/>
                <a:gd name="T19" fmla="*/ 354 h 354"/>
                <a:gd name="T20" fmla="*/ 208 w 244"/>
                <a:gd name="T21" fmla="*/ 354 h 354"/>
                <a:gd name="T22" fmla="*/ 208 w 244"/>
                <a:gd name="T23" fmla="*/ 104 h 354"/>
                <a:gd name="T24" fmla="*/ 130 w 244"/>
                <a:gd name="T25" fmla="*/ 28 h 354"/>
                <a:gd name="T26" fmla="*/ 31 w 244"/>
                <a:gd name="T27" fmla="*/ 28 h 354"/>
                <a:gd name="T28" fmla="*/ 31 w 244"/>
                <a:gd name="T29" fmla="*/ 180 h 354"/>
                <a:gd name="T30" fmla="*/ 130 w 244"/>
                <a:gd name="T31" fmla="*/ 180 h 354"/>
                <a:gd name="T32" fmla="*/ 208 w 244"/>
                <a:gd name="T33" fmla="*/ 10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4">
                  <a:moveTo>
                    <a:pt x="208" y="354"/>
                  </a:moveTo>
                  <a:cubicBezTo>
                    <a:pt x="109" y="208"/>
                    <a:pt x="109" y="208"/>
                    <a:pt x="10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31" y="354"/>
                    <a:pt x="31" y="354"/>
                    <a:pt x="31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40" y="39"/>
                    <a:pt x="240" y="104"/>
                  </a:cubicBezTo>
                  <a:cubicBezTo>
                    <a:pt x="240" y="168"/>
                    <a:pt x="195" y="204"/>
                    <a:pt x="142" y="206"/>
                  </a:cubicBezTo>
                  <a:cubicBezTo>
                    <a:pt x="244" y="354"/>
                    <a:pt x="244" y="354"/>
                    <a:pt x="244" y="354"/>
                  </a:cubicBezTo>
                  <a:lnTo>
                    <a:pt x="208" y="354"/>
                  </a:lnTo>
                  <a:close/>
                  <a:moveTo>
                    <a:pt x="208" y="104"/>
                  </a:moveTo>
                  <a:cubicBezTo>
                    <a:pt x="208" y="59"/>
                    <a:pt x="176" y="28"/>
                    <a:pt x="1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76" y="180"/>
                    <a:pt x="208" y="148"/>
                    <a:pt x="20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31"/>
            <p:cNvSpPr>
              <a:spLocks noChangeArrowheads="1"/>
            </p:cNvSpPr>
            <p:nvPr userDrawn="1"/>
          </p:nvSpPr>
          <p:spPr bwMode="white">
            <a:xfrm>
              <a:off x="7372" y="3990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2"/>
            <p:cNvSpPr>
              <a:spLocks/>
            </p:cNvSpPr>
            <p:nvPr userDrawn="1"/>
          </p:nvSpPr>
          <p:spPr bwMode="white">
            <a:xfrm>
              <a:off x="6957" y="4021"/>
              <a:ext cx="46" cy="67"/>
            </a:xfrm>
            <a:custGeom>
              <a:avLst/>
              <a:gdLst>
                <a:gd name="T0" fmla="*/ 0 w 255"/>
                <a:gd name="T1" fmla="*/ 310 h 366"/>
                <a:gd name="T2" fmla="*/ 19 w 255"/>
                <a:gd name="T3" fmla="*/ 287 h 366"/>
                <a:gd name="T4" fmla="*/ 130 w 255"/>
                <a:gd name="T5" fmla="*/ 338 h 366"/>
                <a:gd name="T6" fmla="*/ 223 w 255"/>
                <a:gd name="T7" fmla="*/ 268 h 366"/>
                <a:gd name="T8" fmla="*/ 11 w 255"/>
                <a:gd name="T9" fmla="*/ 94 h 366"/>
                <a:gd name="T10" fmla="*/ 127 w 255"/>
                <a:gd name="T11" fmla="*/ 0 h 366"/>
                <a:gd name="T12" fmla="*/ 247 w 255"/>
                <a:gd name="T13" fmla="*/ 50 h 366"/>
                <a:gd name="T14" fmla="*/ 227 w 255"/>
                <a:gd name="T15" fmla="*/ 72 h 366"/>
                <a:gd name="T16" fmla="*/ 125 w 255"/>
                <a:gd name="T17" fmla="*/ 28 h 366"/>
                <a:gd name="T18" fmla="*/ 43 w 255"/>
                <a:gd name="T19" fmla="*/ 93 h 366"/>
                <a:gd name="T20" fmla="*/ 255 w 255"/>
                <a:gd name="T21" fmla="*/ 266 h 366"/>
                <a:gd name="T22" fmla="*/ 129 w 255"/>
                <a:gd name="T23" fmla="*/ 366 h 366"/>
                <a:gd name="T24" fmla="*/ 0 w 255"/>
                <a:gd name="T25" fmla="*/ 3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366">
                  <a:moveTo>
                    <a:pt x="0" y="310"/>
                  </a:moveTo>
                  <a:cubicBezTo>
                    <a:pt x="19" y="287"/>
                    <a:pt x="19" y="287"/>
                    <a:pt x="19" y="287"/>
                  </a:cubicBezTo>
                  <a:cubicBezTo>
                    <a:pt x="42" y="313"/>
                    <a:pt x="79" y="338"/>
                    <a:pt x="130" y="338"/>
                  </a:cubicBezTo>
                  <a:cubicBezTo>
                    <a:pt x="202" y="338"/>
                    <a:pt x="223" y="298"/>
                    <a:pt x="223" y="268"/>
                  </a:cubicBezTo>
                  <a:cubicBezTo>
                    <a:pt x="223" y="164"/>
                    <a:pt x="11" y="218"/>
                    <a:pt x="11" y="94"/>
                  </a:cubicBezTo>
                  <a:cubicBezTo>
                    <a:pt x="11" y="37"/>
                    <a:pt x="63" y="0"/>
                    <a:pt x="127" y="0"/>
                  </a:cubicBezTo>
                  <a:cubicBezTo>
                    <a:pt x="180" y="0"/>
                    <a:pt x="219" y="19"/>
                    <a:pt x="247" y="5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01" y="41"/>
                    <a:pt x="165" y="28"/>
                    <a:pt x="125" y="28"/>
                  </a:cubicBezTo>
                  <a:cubicBezTo>
                    <a:pt x="78" y="28"/>
                    <a:pt x="43" y="55"/>
                    <a:pt x="43" y="93"/>
                  </a:cubicBezTo>
                  <a:cubicBezTo>
                    <a:pt x="43" y="184"/>
                    <a:pt x="255" y="134"/>
                    <a:pt x="255" y="266"/>
                  </a:cubicBezTo>
                  <a:cubicBezTo>
                    <a:pt x="255" y="311"/>
                    <a:pt x="225" y="366"/>
                    <a:pt x="129" y="366"/>
                  </a:cubicBezTo>
                  <a:cubicBezTo>
                    <a:pt x="71" y="366"/>
                    <a:pt x="27" y="343"/>
                    <a:pt x="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3"/>
            <p:cNvSpPr>
              <a:spLocks noEditPoints="1"/>
            </p:cNvSpPr>
            <p:nvPr userDrawn="1"/>
          </p:nvSpPr>
          <p:spPr bwMode="white">
            <a:xfrm>
              <a:off x="7005" y="4022"/>
              <a:ext cx="59" cy="65"/>
            </a:xfrm>
            <a:custGeom>
              <a:avLst/>
              <a:gdLst>
                <a:gd name="T0" fmla="*/ 53 w 59"/>
                <a:gd name="T1" fmla="*/ 65 h 65"/>
                <a:gd name="T2" fmla="*/ 47 w 59"/>
                <a:gd name="T3" fmla="*/ 49 h 65"/>
                <a:gd name="T4" fmla="*/ 13 w 59"/>
                <a:gd name="T5" fmla="*/ 49 h 65"/>
                <a:gd name="T6" fmla="*/ 6 w 59"/>
                <a:gd name="T7" fmla="*/ 65 h 65"/>
                <a:gd name="T8" fmla="*/ 0 w 59"/>
                <a:gd name="T9" fmla="*/ 65 h 65"/>
                <a:gd name="T10" fmla="*/ 26 w 59"/>
                <a:gd name="T11" fmla="*/ 0 h 65"/>
                <a:gd name="T12" fmla="*/ 33 w 59"/>
                <a:gd name="T13" fmla="*/ 0 h 65"/>
                <a:gd name="T14" fmla="*/ 59 w 59"/>
                <a:gd name="T15" fmla="*/ 65 h 65"/>
                <a:gd name="T16" fmla="*/ 53 w 59"/>
                <a:gd name="T17" fmla="*/ 65 h 65"/>
                <a:gd name="T18" fmla="*/ 30 w 59"/>
                <a:gd name="T19" fmla="*/ 6 h 65"/>
                <a:gd name="T20" fmla="*/ 14 w 59"/>
                <a:gd name="T21" fmla="*/ 44 h 65"/>
                <a:gd name="T22" fmla="*/ 45 w 59"/>
                <a:gd name="T23" fmla="*/ 44 h 65"/>
                <a:gd name="T24" fmla="*/ 30 w 59"/>
                <a:gd name="T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5">
                  <a:moveTo>
                    <a:pt x="53" y="65"/>
                  </a:moveTo>
                  <a:lnTo>
                    <a:pt x="47" y="49"/>
                  </a:lnTo>
                  <a:lnTo>
                    <a:pt x="13" y="4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59" y="65"/>
                  </a:lnTo>
                  <a:lnTo>
                    <a:pt x="53" y="65"/>
                  </a:lnTo>
                  <a:close/>
                  <a:moveTo>
                    <a:pt x="30" y="6"/>
                  </a:moveTo>
                  <a:lnTo>
                    <a:pt x="14" y="44"/>
                  </a:lnTo>
                  <a:lnTo>
                    <a:pt x="45" y="4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4"/>
            <p:cNvSpPr>
              <a:spLocks/>
            </p:cNvSpPr>
            <p:nvPr userDrawn="1"/>
          </p:nvSpPr>
          <p:spPr bwMode="white">
            <a:xfrm>
              <a:off x="7074" y="4022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0 w 41"/>
                <a:gd name="T13" fmla="*/ 29 h 65"/>
                <a:gd name="T14" fmla="*/ 40 w 41"/>
                <a:gd name="T15" fmla="*/ 34 h 65"/>
                <a:gd name="T16" fmla="*/ 6 w 41"/>
                <a:gd name="T17" fmla="*/ 34 h 65"/>
                <a:gd name="T18" fmla="*/ 6 w 41"/>
                <a:gd name="T19" fmla="*/ 65 h 65"/>
                <a:gd name="T20" fmla="*/ 0 w 41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6" y="34"/>
                  </a:lnTo>
                  <a:lnTo>
                    <a:pt x="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5"/>
            <p:cNvSpPr>
              <a:spLocks/>
            </p:cNvSpPr>
            <p:nvPr userDrawn="1"/>
          </p:nvSpPr>
          <p:spPr bwMode="white">
            <a:xfrm>
              <a:off x="7126" y="4022"/>
              <a:ext cx="41" cy="65"/>
            </a:xfrm>
            <a:custGeom>
              <a:avLst/>
              <a:gdLst>
                <a:gd name="T0" fmla="*/ 0 w 41"/>
                <a:gd name="T1" fmla="*/ 65 h 65"/>
                <a:gd name="T2" fmla="*/ 0 w 41"/>
                <a:gd name="T3" fmla="*/ 0 h 65"/>
                <a:gd name="T4" fmla="*/ 41 w 41"/>
                <a:gd name="T5" fmla="*/ 0 h 65"/>
                <a:gd name="T6" fmla="*/ 41 w 41"/>
                <a:gd name="T7" fmla="*/ 5 h 65"/>
                <a:gd name="T8" fmla="*/ 6 w 41"/>
                <a:gd name="T9" fmla="*/ 5 h 65"/>
                <a:gd name="T10" fmla="*/ 6 w 41"/>
                <a:gd name="T11" fmla="*/ 29 h 65"/>
                <a:gd name="T12" fmla="*/ 41 w 41"/>
                <a:gd name="T13" fmla="*/ 29 h 65"/>
                <a:gd name="T14" fmla="*/ 41 w 41"/>
                <a:gd name="T15" fmla="*/ 34 h 65"/>
                <a:gd name="T16" fmla="*/ 6 w 41"/>
                <a:gd name="T17" fmla="*/ 34 h 65"/>
                <a:gd name="T18" fmla="*/ 6 w 41"/>
                <a:gd name="T19" fmla="*/ 59 h 65"/>
                <a:gd name="T20" fmla="*/ 41 w 41"/>
                <a:gd name="T21" fmla="*/ 59 h 65"/>
                <a:gd name="T22" fmla="*/ 41 w 41"/>
                <a:gd name="T23" fmla="*/ 65 h 65"/>
                <a:gd name="T24" fmla="*/ 0 w 41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5">
                  <a:moveTo>
                    <a:pt x="0" y="65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6" y="5"/>
                  </a:lnTo>
                  <a:lnTo>
                    <a:pt x="6" y="29"/>
                  </a:lnTo>
                  <a:lnTo>
                    <a:pt x="41" y="29"/>
                  </a:lnTo>
                  <a:lnTo>
                    <a:pt x="41" y="34"/>
                  </a:lnTo>
                  <a:lnTo>
                    <a:pt x="6" y="34"/>
                  </a:lnTo>
                  <a:lnTo>
                    <a:pt x="6" y="59"/>
                  </a:lnTo>
                  <a:lnTo>
                    <a:pt x="41" y="59"/>
                  </a:lnTo>
                  <a:lnTo>
                    <a:pt x="41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6"/>
            <p:cNvSpPr>
              <a:spLocks noEditPoints="1"/>
            </p:cNvSpPr>
            <p:nvPr userDrawn="1"/>
          </p:nvSpPr>
          <p:spPr bwMode="white">
            <a:xfrm>
              <a:off x="7181" y="4022"/>
              <a:ext cx="44" cy="65"/>
            </a:xfrm>
            <a:custGeom>
              <a:avLst/>
              <a:gdLst>
                <a:gd name="T0" fmla="*/ 208 w 244"/>
                <a:gd name="T1" fmla="*/ 354 h 354"/>
                <a:gd name="T2" fmla="*/ 108 w 244"/>
                <a:gd name="T3" fmla="*/ 207 h 354"/>
                <a:gd name="T4" fmla="*/ 30 w 244"/>
                <a:gd name="T5" fmla="*/ 207 h 354"/>
                <a:gd name="T6" fmla="*/ 30 w 244"/>
                <a:gd name="T7" fmla="*/ 354 h 354"/>
                <a:gd name="T8" fmla="*/ 0 w 244"/>
                <a:gd name="T9" fmla="*/ 354 h 354"/>
                <a:gd name="T10" fmla="*/ 0 w 244"/>
                <a:gd name="T11" fmla="*/ 0 h 354"/>
                <a:gd name="T12" fmla="*/ 132 w 244"/>
                <a:gd name="T13" fmla="*/ 0 h 354"/>
                <a:gd name="T14" fmla="*/ 240 w 244"/>
                <a:gd name="T15" fmla="*/ 103 h 354"/>
                <a:gd name="T16" fmla="*/ 142 w 244"/>
                <a:gd name="T17" fmla="*/ 205 h 354"/>
                <a:gd name="T18" fmla="*/ 244 w 244"/>
                <a:gd name="T19" fmla="*/ 354 h 354"/>
                <a:gd name="T20" fmla="*/ 208 w 244"/>
                <a:gd name="T21" fmla="*/ 354 h 354"/>
                <a:gd name="T22" fmla="*/ 208 w 244"/>
                <a:gd name="T23" fmla="*/ 103 h 354"/>
                <a:gd name="T24" fmla="*/ 130 w 244"/>
                <a:gd name="T25" fmla="*/ 27 h 354"/>
                <a:gd name="T26" fmla="*/ 30 w 244"/>
                <a:gd name="T27" fmla="*/ 27 h 354"/>
                <a:gd name="T28" fmla="*/ 30 w 244"/>
                <a:gd name="T29" fmla="*/ 180 h 354"/>
                <a:gd name="T30" fmla="*/ 130 w 244"/>
                <a:gd name="T31" fmla="*/ 180 h 354"/>
                <a:gd name="T32" fmla="*/ 208 w 244"/>
                <a:gd name="T33" fmla="*/ 10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354">
                  <a:moveTo>
                    <a:pt x="208" y="354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0" y="354"/>
                    <a:pt x="30" y="354"/>
                    <a:pt x="30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93" y="0"/>
                    <a:pt x="240" y="39"/>
                    <a:pt x="240" y="103"/>
                  </a:cubicBezTo>
                  <a:cubicBezTo>
                    <a:pt x="240" y="167"/>
                    <a:pt x="194" y="203"/>
                    <a:pt x="142" y="205"/>
                  </a:cubicBezTo>
                  <a:cubicBezTo>
                    <a:pt x="244" y="354"/>
                    <a:pt x="244" y="354"/>
                    <a:pt x="244" y="354"/>
                  </a:cubicBezTo>
                  <a:lnTo>
                    <a:pt x="208" y="354"/>
                  </a:lnTo>
                  <a:close/>
                  <a:moveTo>
                    <a:pt x="208" y="103"/>
                  </a:moveTo>
                  <a:cubicBezTo>
                    <a:pt x="208" y="59"/>
                    <a:pt x="176" y="27"/>
                    <a:pt x="1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76" y="180"/>
                    <a:pt x="208" y="148"/>
                    <a:pt x="20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37"/>
            <p:cNvSpPr>
              <a:spLocks noChangeArrowheads="1"/>
            </p:cNvSpPr>
            <p:nvPr userDrawn="1"/>
          </p:nvSpPr>
          <p:spPr bwMode="white">
            <a:xfrm>
              <a:off x="7233" y="4079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1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219200"/>
            <a:ext cx="11582400" cy="5181600"/>
          </a:xfrm>
        </p:spPr>
        <p:txBody>
          <a:bodyPr/>
          <a:lstStyle>
            <a:lvl1pPr marL="466725" indent="-466725">
              <a:buClr>
                <a:schemeClr val="accent5"/>
              </a:buClr>
              <a:tabLst/>
              <a:defRPr/>
            </a:lvl1pPr>
            <a:lvl2pPr marL="466725" indent="-466725">
              <a:buClr>
                <a:schemeClr val="accent5"/>
              </a:buClr>
              <a:tabLst/>
              <a:defRPr/>
            </a:lvl2pPr>
            <a:lvl3pPr marL="466725" indent="-466725">
              <a:buClr>
                <a:schemeClr val="accent5"/>
              </a:buClr>
              <a:tabLst/>
              <a:defRPr/>
            </a:lvl3pPr>
            <a:lvl4pPr marL="466725" indent="-466725">
              <a:buClr>
                <a:schemeClr val="accent5"/>
              </a:buClr>
              <a:tabLst/>
              <a:defRPr/>
            </a:lvl4pPr>
            <a:lvl5pPr marL="466725" indent="-466725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7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219200"/>
            <a:ext cx="11582400" cy="5181600"/>
          </a:xfrm>
        </p:spPr>
        <p:txBody>
          <a:bodyPr/>
          <a:lstStyle>
            <a:lvl1pPr marL="466725" indent="-466725">
              <a:buClr>
                <a:schemeClr val="accent5"/>
              </a:buClr>
              <a:tabLst/>
              <a:defRPr/>
            </a:lvl1pPr>
            <a:lvl2pPr marL="466725" indent="-466725">
              <a:buClr>
                <a:schemeClr val="accent5"/>
              </a:buClr>
              <a:tabLst/>
              <a:defRPr/>
            </a:lvl2pPr>
            <a:lvl3pPr marL="466725" indent="-466725">
              <a:buClr>
                <a:schemeClr val="accent5"/>
              </a:buClr>
              <a:tabLst/>
              <a:defRPr/>
            </a:lvl3pPr>
            <a:lvl4pPr marL="466725" indent="-466725">
              <a:buClr>
                <a:schemeClr val="accent5"/>
              </a:buClr>
              <a:tabLst/>
              <a:defRPr/>
            </a:lvl4pPr>
            <a:lvl5pPr marL="466725" indent="-466725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5715000" cy="5181600"/>
          </a:xfrm>
        </p:spPr>
        <p:txBody>
          <a:bodyPr/>
          <a:lstStyle>
            <a:lvl1pPr marL="466725" indent="-466725">
              <a:buClr>
                <a:schemeClr val="accent5"/>
              </a:buClr>
              <a:tabLst/>
              <a:defRPr/>
            </a:lvl1pPr>
            <a:lvl2pPr marL="466725" indent="-466725">
              <a:buClr>
                <a:schemeClr val="accent5"/>
              </a:buClr>
              <a:tabLst/>
              <a:defRPr/>
            </a:lvl2pPr>
            <a:lvl3pPr marL="466725" indent="-466725">
              <a:buClr>
                <a:schemeClr val="accent5"/>
              </a:buClr>
              <a:tabLst/>
              <a:defRPr/>
            </a:lvl3pPr>
            <a:lvl4pPr marL="466725" indent="-466725">
              <a:buClr>
                <a:schemeClr val="accent5"/>
              </a:buClr>
              <a:tabLst/>
              <a:defRPr/>
            </a:lvl4pPr>
            <a:lvl5pPr marL="466725" indent="-466725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19800" y="1219200"/>
            <a:ext cx="5867400" cy="5181600"/>
          </a:xfrm>
        </p:spPr>
        <p:txBody>
          <a:bodyPr/>
          <a:lstStyle>
            <a:lvl1pPr marL="466725" indent="-466725">
              <a:buClr>
                <a:schemeClr val="accent5"/>
              </a:buClr>
              <a:tabLst/>
              <a:defRPr/>
            </a:lvl1pPr>
            <a:lvl2pPr marL="466725" indent="-466725">
              <a:buClr>
                <a:schemeClr val="accent5"/>
              </a:buClr>
              <a:tabLst/>
              <a:defRPr/>
            </a:lvl2pPr>
            <a:lvl3pPr marL="466725" indent="-466725">
              <a:buClr>
                <a:schemeClr val="accent5"/>
              </a:buClr>
              <a:tabLst/>
              <a:defRPr/>
            </a:lvl3pPr>
            <a:lvl4pPr marL="466725" indent="-466725">
              <a:buClr>
                <a:schemeClr val="accent5"/>
              </a:buClr>
              <a:tabLst/>
              <a:defRPr/>
            </a:lvl4pPr>
            <a:lvl5pPr marL="466725" indent="-466725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11582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11582400" cy="762000"/>
          </a:xfrm>
        </p:spPr>
        <p:txBody>
          <a:bodyPr/>
          <a:lstStyle>
            <a:lvl1pPr>
              <a:buFontTx/>
              <a:buNone/>
              <a:defRPr>
                <a:gradFill>
                  <a:gsLst>
                    <a:gs pos="0">
                      <a:schemeClr val="accent5"/>
                    </a:gs>
                    <a:gs pos="98000">
                      <a:schemeClr val="accent5"/>
                    </a:gs>
                  </a:gsLst>
                  <a:lin ang="5400000" scaled="1"/>
                </a:gra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57150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11582400" cy="762000"/>
          </a:xfrm>
        </p:spPr>
        <p:txBody>
          <a:bodyPr/>
          <a:lstStyle>
            <a:lvl1pPr>
              <a:buFontTx/>
              <a:buNone/>
              <a:defRPr>
                <a:gradFill>
                  <a:gsLst>
                    <a:gs pos="0">
                      <a:schemeClr val="accent5"/>
                    </a:gs>
                    <a:gs pos="98000">
                      <a:schemeClr val="accent5"/>
                    </a:gs>
                  </a:gsLst>
                  <a:lin ang="5400000" scaled="1"/>
                </a:gra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19800" y="1828800"/>
            <a:ext cx="5867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1421928"/>
          </a:xfrm>
        </p:spPr>
        <p:txBody>
          <a:bodyPr/>
          <a:lstStyle/>
          <a:p>
            <a:r>
              <a:rPr lang="en-US" dirty="0"/>
              <a:t>Click to edit 2-Line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11582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1421928"/>
          </a:xfrm>
        </p:spPr>
        <p:txBody>
          <a:bodyPr/>
          <a:lstStyle/>
          <a:p>
            <a:r>
              <a:rPr lang="en-US" dirty="0"/>
              <a:t>Click to edit 2-Line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57150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19800" y="1828800"/>
            <a:ext cx="5867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inv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white">
          <a:xfrm>
            <a:off x="5695950" y="4062248"/>
            <a:ext cx="8001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409700" y="2461074"/>
            <a:ext cx="9372600" cy="1371600"/>
          </a:xfrm>
        </p:spPr>
        <p:txBody>
          <a:bodyPr vert="horz" lIns="155448" tIns="155448" rIns="155448" bIns="155448" rtlCol="0" anchor="b" anchorCtr="0">
            <a:noAutofit/>
          </a:bodyPr>
          <a:lstStyle>
            <a:lvl1pPr algn="ctr">
              <a:defRPr lang="en-US" sz="6600" cap="all" spc="-200" baseline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</a:defRPr>
            </a:lvl1pPr>
          </a:lstStyle>
          <a:p>
            <a:pPr marL="0" lvl="0" indent="0" algn="ctr">
              <a:spcBef>
                <a:spcPts val="1000"/>
              </a:spcBef>
              <a:buFontTx/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0929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4" name="Straight Connector 703"/>
          <p:cNvCxnSpPr/>
          <p:nvPr userDrawn="1"/>
        </p:nvCxnSpPr>
        <p:spPr>
          <a:xfrm>
            <a:off x="5695950" y="4062248"/>
            <a:ext cx="800100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9700" y="2414016"/>
            <a:ext cx="9372600" cy="1371600"/>
          </a:xfrm>
        </p:spPr>
        <p:txBody>
          <a:bodyPr vert="horz" lIns="155448" tIns="155448" rIns="155448" bIns="155448" rtlCol="0">
            <a:noAutofit/>
          </a:bodyPr>
          <a:lstStyle>
            <a:lvl1pPr algn="ctr">
              <a:defRPr lang="en-US" sz="8000" spc="-200" baseline="0" dirty="0" smtClean="0">
                <a:latin typeface="+mn-lt"/>
                <a:ea typeface="+mn-ea"/>
              </a:defRPr>
            </a:lvl1pPr>
          </a:lstStyle>
          <a:p>
            <a:pPr marL="0" lvl="0" indent="0" algn="ctr">
              <a:spcBef>
                <a:spcPts val="1000"/>
              </a:spcBef>
              <a:buFontTx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708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1637" y="2669710"/>
            <a:ext cx="10034363" cy="978729"/>
          </a:xfrm>
          <a:noFill/>
        </p:spPr>
        <p:txBody>
          <a:bodyPr vert="horz" wrap="square" lIns="155448" tIns="155448" rIns="155448" bIns="155448" rtlCol="0" anchor="ctr" anchorCtr="0">
            <a:spAutoFit/>
          </a:bodyPr>
          <a:lstStyle>
            <a:lvl1pPr>
              <a:defRPr lang="en-US" sz="4800" spc="-200" dirty="0">
                <a:gradFill>
                  <a:gsLst>
                    <a:gs pos="0">
                      <a:schemeClr val="tx2"/>
                    </a:gs>
                    <a:gs pos="99000">
                      <a:schemeClr val="tx2"/>
                    </a:gs>
                  </a:gsLst>
                  <a:lin ang="5400000" scaled="1"/>
                </a:gradFill>
                <a:ea typeface="+mn-ea"/>
              </a:defRPr>
            </a:lvl1pPr>
          </a:lstStyle>
          <a:p>
            <a:pPr marL="290513" lvl="0" indent="-290513"/>
            <a:r>
              <a:rPr lang="en-US" dirty="0"/>
              <a:t>“Click to edit Master quote slide.”</a:t>
            </a:r>
          </a:p>
        </p:txBody>
      </p:sp>
      <p:sp>
        <p:nvSpPr>
          <p:cNvPr id="5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5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5715000" cy="5181600"/>
          </a:xfrm>
        </p:spPr>
        <p:txBody>
          <a:bodyPr/>
          <a:lstStyle>
            <a:lvl1pPr marL="466725" indent="-466725">
              <a:buClr>
                <a:schemeClr val="accent5"/>
              </a:buClr>
              <a:tabLst/>
              <a:defRPr/>
            </a:lvl1pPr>
            <a:lvl2pPr marL="466725" indent="-466725">
              <a:buClr>
                <a:schemeClr val="accent5"/>
              </a:buClr>
              <a:tabLst/>
              <a:defRPr/>
            </a:lvl2pPr>
            <a:lvl3pPr marL="466725" indent="-466725">
              <a:buClr>
                <a:schemeClr val="accent5"/>
              </a:buClr>
              <a:tabLst/>
              <a:defRPr/>
            </a:lvl3pPr>
            <a:lvl4pPr marL="466725" indent="-466725">
              <a:buClr>
                <a:schemeClr val="accent5"/>
              </a:buClr>
              <a:tabLst/>
              <a:defRPr/>
            </a:lvl4pPr>
            <a:lvl5pPr marL="466725" indent="-466725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19800" y="1219200"/>
            <a:ext cx="5867400" cy="5181600"/>
          </a:xfrm>
        </p:spPr>
        <p:txBody>
          <a:bodyPr/>
          <a:lstStyle>
            <a:lvl1pPr marL="466725" indent="-466725">
              <a:buClr>
                <a:schemeClr val="accent5"/>
              </a:buClr>
              <a:tabLst/>
              <a:defRPr/>
            </a:lvl1pPr>
            <a:lvl2pPr marL="466725" indent="-466725">
              <a:buClr>
                <a:schemeClr val="accent5"/>
              </a:buClr>
              <a:tabLst/>
              <a:defRPr/>
            </a:lvl2pPr>
            <a:lvl3pPr marL="466725" indent="-466725">
              <a:buClr>
                <a:schemeClr val="accent5"/>
              </a:buClr>
              <a:tabLst/>
              <a:defRPr/>
            </a:lvl3pPr>
            <a:lvl4pPr marL="466725" indent="-466725">
              <a:buClr>
                <a:schemeClr val="accent5"/>
              </a:buClr>
              <a:tabLst/>
              <a:defRPr/>
            </a:lvl4pPr>
            <a:lvl5pPr marL="466725" indent="-466725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p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4000"/>
          </a:blip>
          <a:stretch>
            <a:fillRect/>
          </a:stretch>
        </p:blipFill>
        <p:spPr bwMode="auto">
          <a:xfrm>
            <a:off x="0" y="484632"/>
            <a:ext cx="12192000" cy="59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5 Penultimate Slide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3076681" y="1600200"/>
            <a:ext cx="6035462" cy="34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76681" y="1600200"/>
            <a:ext cx="6035462" cy="341203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42" y="1998303"/>
            <a:ext cx="3390172" cy="26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5 End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gray">
          <a:xfrm>
            <a:off x="4629083" y="1841637"/>
            <a:ext cx="2929156" cy="2929160"/>
            <a:chOff x="4864938" y="1600200"/>
            <a:chExt cx="2457445" cy="245744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4864938" y="1600200"/>
              <a:ext cx="2457445" cy="24574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gray">
            <a:xfrm>
              <a:off x="7124857" y="3332129"/>
              <a:ext cx="154717" cy="152464"/>
            </a:xfrm>
            <a:custGeom>
              <a:avLst/>
              <a:gdLst>
                <a:gd name="T0" fmla="*/ 70 w 87"/>
                <a:gd name="T1" fmla="*/ 17 h 86"/>
                <a:gd name="T2" fmla="*/ 80 w 87"/>
                <a:gd name="T3" fmla="*/ 43 h 86"/>
                <a:gd name="T4" fmla="*/ 70 w 87"/>
                <a:gd name="T5" fmla="*/ 69 h 86"/>
                <a:gd name="T6" fmla="*/ 43 w 87"/>
                <a:gd name="T7" fmla="*/ 80 h 86"/>
                <a:gd name="T8" fmla="*/ 17 w 87"/>
                <a:gd name="T9" fmla="*/ 69 h 86"/>
                <a:gd name="T10" fmla="*/ 6 w 87"/>
                <a:gd name="T11" fmla="*/ 43 h 86"/>
                <a:gd name="T12" fmla="*/ 17 w 87"/>
                <a:gd name="T13" fmla="*/ 17 h 86"/>
                <a:gd name="T14" fmla="*/ 43 w 87"/>
                <a:gd name="T15" fmla="*/ 6 h 86"/>
                <a:gd name="T16" fmla="*/ 70 w 87"/>
                <a:gd name="T17" fmla="*/ 17 h 86"/>
                <a:gd name="T18" fmla="*/ 74 w 87"/>
                <a:gd name="T19" fmla="*/ 12 h 86"/>
                <a:gd name="T20" fmla="*/ 43 w 87"/>
                <a:gd name="T21" fmla="*/ 0 h 86"/>
                <a:gd name="T22" fmla="*/ 13 w 87"/>
                <a:gd name="T23" fmla="*/ 12 h 86"/>
                <a:gd name="T24" fmla="*/ 0 w 87"/>
                <a:gd name="T25" fmla="*/ 43 h 86"/>
                <a:gd name="T26" fmla="*/ 13 w 87"/>
                <a:gd name="T27" fmla="*/ 73 h 86"/>
                <a:gd name="T28" fmla="*/ 43 w 87"/>
                <a:gd name="T29" fmla="*/ 86 h 86"/>
                <a:gd name="T30" fmla="*/ 74 w 87"/>
                <a:gd name="T31" fmla="*/ 73 h 86"/>
                <a:gd name="T32" fmla="*/ 87 w 87"/>
                <a:gd name="T33" fmla="*/ 43 h 86"/>
                <a:gd name="T34" fmla="*/ 74 w 87"/>
                <a:gd name="T35" fmla="*/ 12 h 86"/>
                <a:gd name="T36" fmla="*/ 50 w 87"/>
                <a:gd name="T37" fmla="*/ 41 h 86"/>
                <a:gd name="T38" fmla="*/ 42 w 87"/>
                <a:gd name="T39" fmla="*/ 42 h 86"/>
                <a:gd name="T40" fmla="*/ 34 w 87"/>
                <a:gd name="T41" fmla="*/ 42 h 86"/>
                <a:gd name="T42" fmla="*/ 34 w 87"/>
                <a:gd name="T43" fmla="*/ 25 h 86"/>
                <a:gd name="T44" fmla="*/ 41 w 87"/>
                <a:gd name="T45" fmla="*/ 25 h 86"/>
                <a:gd name="T46" fmla="*/ 51 w 87"/>
                <a:gd name="T47" fmla="*/ 26 h 86"/>
                <a:gd name="T48" fmla="*/ 55 w 87"/>
                <a:gd name="T49" fmla="*/ 33 h 86"/>
                <a:gd name="T50" fmla="*/ 50 w 87"/>
                <a:gd name="T51" fmla="*/ 41 h 86"/>
                <a:gd name="T52" fmla="*/ 26 w 87"/>
                <a:gd name="T53" fmla="*/ 66 h 86"/>
                <a:gd name="T54" fmla="*/ 34 w 87"/>
                <a:gd name="T55" fmla="*/ 66 h 86"/>
                <a:gd name="T56" fmla="*/ 34 w 87"/>
                <a:gd name="T57" fmla="*/ 48 h 86"/>
                <a:gd name="T58" fmla="*/ 41 w 87"/>
                <a:gd name="T59" fmla="*/ 48 h 86"/>
                <a:gd name="T60" fmla="*/ 50 w 87"/>
                <a:gd name="T61" fmla="*/ 49 h 86"/>
                <a:gd name="T62" fmla="*/ 55 w 87"/>
                <a:gd name="T63" fmla="*/ 60 h 86"/>
                <a:gd name="T64" fmla="*/ 55 w 87"/>
                <a:gd name="T65" fmla="*/ 64 h 86"/>
                <a:gd name="T66" fmla="*/ 55 w 87"/>
                <a:gd name="T67" fmla="*/ 65 h 86"/>
                <a:gd name="T68" fmla="*/ 55 w 87"/>
                <a:gd name="T69" fmla="*/ 66 h 86"/>
                <a:gd name="T70" fmla="*/ 55 w 87"/>
                <a:gd name="T71" fmla="*/ 66 h 86"/>
                <a:gd name="T72" fmla="*/ 63 w 87"/>
                <a:gd name="T73" fmla="*/ 66 h 86"/>
                <a:gd name="T74" fmla="*/ 63 w 87"/>
                <a:gd name="T75" fmla="*/ 66 h 86"/>
                <a:gd name="T76" fmla="*/ 62 w 87"/>
                <a:gd name="T77" fmla="*/ 63 h 86"/>
                <a:gd name="T78" fmla="*/ 62 w 87"/>
                <a:gd name="T79" fmla="*/ 60 h 86"/>
                <a:gd name="T80" fmla="*/ 62 w 87"/>
                <a:gd name="T81" fmla="*/ 56 h 86"/>
                <a:gd name="T82" fmla="*/ 59 w 87"/>
                <a:gd name="T83" fmla="*/ 49 h 86"/>
                <a:gd name="T84" fmla="*/ 51 w 87"/>
                <a:gd name="T85" fmla="*/ 44 h 86"/>
                <a:gd name="T86" fmla="*/ 58 w 87"/>
                <a:gd name="T87" fmla="*/ 42 h 86"/>
                <a:gd name="T88" fmla="*/ 63 w 87"/>
                <a:gd name="T89" fmla="*/ 33 h 86"/>
                <a:gd name="T90" fmla="*/ 55 w 87"/>
                <a:gd name="T91" fmla="*/ 21 h 86"/>
                <a:gd name="T92" fmla="*/ 43 w 87"/>
                <a:gd name="T93" fmla="*/ 19 h 86"/>
                <a:gd name="T94" fmla="*/ 26 w 87"/>
                <a:gd name="T95" fmla="*/ 19 h 86"/>
                <a:gd name="T96" fmla="*/ 26 w 87"/>
                <a:gd name="T97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" h="86">
                  <a:moveTo>
                    <a:pt x="70" y="17"/>
                  </a:moveTo>
                  <a:cubicBezTo>
                    <a:pt x="77" y="24"/>
                    <a:pt x="80" y="33"/>
                    <a:pt x="80" y="43"/>
                  </a:cubicBezTo>
                  <a:cubicBezTo>
                    <a:pt x="80" y="53"/>
                    <a:pt x="77" y="62"/>
                    <a:pt x="70" y="69"/>
                  </a:cubicBezTo>
                  <a:cubicBezTo>
                    <a:pt x="62" y="76"/>
                    <a:pt x="54" y="80"/>
                    <a:pt x="43" y="80"/>
                  </a:cubicBezTo>
                  <a:cubicBezTo>
                    <a:pt x="33" y="80"/>
                    <a:pt x="24" y="76"/>
                    <a:pt x="17" y="69"/>
                  </a:cubicBezTo>
                  <a:cubicBezTo>
                    <a:pt x="10" y="62"/>
                    <a:pt x="6" y="53"/>
                    <a:pt x="6" y="43"/>
                  </a:cubicBezTo>
                  <a:cubicBezTo>
                    <a:pt x="6" y="33"/>
                    <a:pt x="10" y="24"/>
                    <a:pt x="17" y="17"/>
                  </a:cubicBezTo>
                  <a:cubicBezTo>
                    <a:pt x="24" y="9"/>
                    <a:pt x="33" y="6"/>
                    <a:pt x="43" y="6"/>
                  </a:cubicBezTo>
                  <a:cubicBezTo>
                    <a:pt x="54" y="6"/>
                    <a:pt x="62" y="9"/>
                    <a:pt x="70" y="17"/>
                  </a:cubicBezTo>
                  <a:close/>
                  <a:moveTo>
                    <a:pt x="74" y="12"/>
                  </a:moveTo>
                  <a:cubicBezTo>
                    <a:pt x="65" y="4"/>
                    <a:pt x="55" y="0"/>
                    <a:pt x="43" y="0"/>
                  </a:cubicBezTo>
                  <a:cubicBezTo>
                    <a:pt x="32" y="0"/>
                    <a:pt x="21" y="4"/>
                    <a:pt x="13" y="12"/>
                  </a:cubicBezTo>
                  <a:cubicBezTo>
                    <a:pt x="5" y="21"/>
                    <a:pt x="0" y="31"/>
                    <a:pt x="0" y="43"/>
                  </a:cubicBezTo>
                  <a:cubicBezTo>
                    <a:pt x="0" y="55"/>
                    <a:pt x="5" y="65"/>
                    <a:pt x="13" y="73"/>
                  </a:cubicBezTo>
                  <a:cubicBezTo>
                    <a:pt x="21" y="82"/>
                    <a:pt x="31" y="86"/>
                    <a:pt x="43" y="86"/>
                  </a:cubicBezTo>
                  <a:cubicBezTo>
                    <a:pt x="55" y="86"/>
                    <a:pt x="65" y="82"/>
                    <a:pt x="74" y="73"/>
                  </a:cubicBezTo>
                  <a:cubicBezTo>
                    <a:pt x="82" y="65"/>
                    <a:pt x="87" y="55"/>
                    <a:pt x="87" y="43"/>
                  </a:cubicBezTo>
                  <a:cubicBezTo>
                    <a:pt x="87" y="31"/>
                    <a:pt x="82" y="21"/>
                    <a:pt x="74" y="12"/>
                  </a:cubicBezTo>
                  <a:close/>
                  <a:moveTo>
                    <a:pt x="50" y="41"/>
                  </a:moveTo>
                  <a:cubicBezTo>
                    <a:pt x="48" y="41"/>
                    <a:pt x="45" y="42"/>
                    <a:pt x="42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6" y="25"/>
                    <a:pt x="49" y="25"/>
                    <a:pt x="51" y="26"/>
                  </a:cubicBezTo>
                  <a:cubicBezTo>
                    <a:pt x="54" y="28"/>
                    <a:pt x="55" y="30"/>
                    <a:pt x="55" y="33"/>
                  </a:cubicBezTo>
                  <a:cubicBezTo>
                    <a:pt x="55" y="37"/>
                    <a:pt x="53" y="39"/>
                    <a:pt x="50" y="41"/>
                  </a:cubicBezTo>
                  <a:close/>
                  <a:moveTo>
                    <a:pt x="26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5" y="48"/>
                    <a:pt x="48" y="48"/>
                    <a:pt x="50" y="49"/>
                  </a:cubicBezTo>
                  <a:cubicBezTo>
                    <a:pt x="53" y="51"/>
                    <a:pt x="55" y="55"/>
                    <a:pt x="55" y="60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5"/>
                    <a:pt x="62" y="64"/>
                    <a:pt x="62" y="63"/>
                  </a:cubicBezTo>
                  <a:cubicBezTo>
                    <a:pt x="62" y="62"/>
                    <a:pt x="62" y="61"/>
                    <a:pt x="62" y="6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4"/>
                    <a:pt x="61" y="51"/>
                    <a:pt x="59" y="49"/>
                  </a:cubicBezTo>
                  <a:cubicBezTo>
                    <a:pt x="58" y="46"/>
                    <a:pt x="55" y="45"/>
                    <a:pt x="51" y="44"/>
                  </a:cubicBezTo>
                  <a:cubicBezTo>
                    <a:pt x="54" y="44"/>
                    <a:pt x="57" y="43"/>
                    <a:pt x="58" y="42"/>
                  </a:cubicBezTo>
                  <a:cubicBezTo>
                    <a:pt x="61" y="40"/>
                    <a:pt x="63" y="37"/>
                    <a:pt x="63" y="33"/>
                  </a:cubicBezTo>
                  <a:cubicBezTo>
                    <a:pt x="63" y="27"/>
                    <a:pt x="60" y="23"/>
                    <a:pt x="55" y="21"/>
                  </a:cubicBezTo>
                  <a:cubicBezTo>
                    <a:pt x="53" y="20"/>
                    <a:pt x="48" y="19"/>
                    <a:pt x="43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6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5083495" y="1818756"/>
              <a:ext cx="2020332" cy="2020332"/>
            </a:xfrm>
            <a:custGeom>
              <a:avLst/>
              <a:gdLst>
                <a:gd name="T0" fmla="*/ 1040 w 1139"/>
                <a:gd name="T1" fmla="*/ 248 h 1139"/>
                <a:gd name="T2" fmla="*/ 1019 w 1139"/>
                <a:gd name="T3" fmla="*/ 236 h 1139"/>
                <a:gd name="T4" fmla="*/ 1012 w 1139"/>
                <a:gd name="T5" fmla="*/ 211 h 1139"/>
                <a:gd name="T6" fmla="*/ 570 w 1139"/>
                <a:gd name="T7" fmla="*/ 0 h 1139"/>
                <a:gd name="T8" fmla="*/ 0 w 1139"/>
                <a:gd name="T9" fmla="*/ 569 h 1139"/>
                <a:gd name="T10" fmla="*/ 111 w 1139"/>
                <a:gd name="T11" fmla="*/ 907 h 1139"/>
                <a:gd name="T12" fmla="*/ 134 w 1139"/>
                <a:gd name="T13" fmla="*/ 923 h 1139"/>
                <a:gd name="T14" fmla="*/ 146 w 1139"/>
                <a:gd name="T15" fmla="*/ 949 h 1139"/>
                <a:gd name="T16" fmla="*/ 570 w 1139"/>
                <a:gd name="T17" fmla="*/ 1139 h 1139"/>
                <a:gd name="T18" fmla="*/ 1139 w 1139"/>
                <a:gd name="T19" fmla="*/ 569 h 1139"/>
                <a:gd name="T20" fmla="*/ 1040 w 1139"/>
                <a:gd name="T21" fmla="*/ 2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1139">
                  <a:moveTo>
                    <a:pt x="1040" y="248"/>
                  </a:moveTo>
                  <a:cubicBezTo>
                    <a:pt x="1019" y="236"/>
                    <a:pt x="1019" y="236"/>
                    <a:pt x="1019" y="236"/>
                  </a:cubicBezTo>
                  <a:cubicBezTo>
                    <a:pt x="1012" y="211"/>
                    <a:pt x="1012" y="211"/>
                    <a:pt x="1012" y="211"/>
                  </a:cubicBezTo>
                  <a:cubicBezTo>
                    <a:pt x="908" y="82"/>
                    <a:pt x="749" y="0"/>
                    <a:pt x="570" y="0"/>
                  </a:cubicBezTo>
                  <a:cubicBezTo>
                    <a:pt x="255" y="0"/>
                    <a:pt x="0" y="255"/>
                    <a:pt x="0" y="569"/>
                  </a:cubicBezTo>
                  <a:cubicBezTo>
                    <a:pt x="0" y="696"/>
                    <a:pt x="42" y="812"/>
                    <a:pt x="111" y="907"/>
                  </a:cubicBezTo>
                  <a:cubicBezTo>
                    <a:pt x="134" y="923"/>
                    <a:pt x="134" y="923"/>
                    <a:pt x="134" y="923"/>
                  </a:cubicBezTo>
                  <a:cubicBezTo>
                    <a:pt x="146" y="949"/>
                    <a:pt x="146" y="949"/>
                    <a:pt x="146" y="949"/>
                  </a:cubicBezTo>
                  <a:cubicBezTo>
                    <a:pt x="250" y="1066"/>
                    <a:pt x="401" y="1139"/>
                    <a:pt x="570" y="1139"/>
                  </a:cubicBezTo>
                  <a:cubicBezTo>
                    <a:pt x="884" y="1139"/>
                    <a:pt x="1139" y="884"/>
                    <a:pt x="1139" y="569"/>
                  </a:cubicBezTo>
                  <a:cubicBezTo>
                    <a:pt x="1139" y="450"/>
                    <a:pt x="1103" y="339"/>
                    <a:pt x="1040" y="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gray">
            <a:xfrm>
              <a:off x="5191646" y="2065102"/>
              <a:ext cx="1834072" cy="1514874"/>
            </a:xfrm>
            <a:custGeom>
              <a:avLst/>
              <a:gdLst>
                <a:gd name="T0" fmla="*/ 970 w 1034"/>
                <a:gd name="T1" fmla="*/ 382 h 854"/>
                <a:gd name="T2" fmla="*/ 635 w 1034"/>
                <a:gd name="T3" fmla="*/ 262 h 854"/>
                <a:gd name="T4" fmla="*/ 663 w 1034"/>
                <a:gd name="T5" fmla="*/ 175 h 854"/>
                <a:gd name="T6" fmla="*/ 961 w 1034"/>
                <a:gd name="T7" fmla="*/ 198 h 854"/>
                <a:gd name="T8" fmla="*/ 979 w 1034"/>
                <a:gd name="T9" fmla="*/ 109 h 854"/>
                <a:gd name="T10" fmla="*/ 951 w 1034"/>
                <a:gd name="T11" fmla="*/ 72 h 854"/>
                <a:gd name="T12" fmla="*/ 826 w 1034"/>
                <a:gd name="T13" fmla="*/ 52 h 854"/>
                <a:gd name="T14" fmla="*/ 639 w 1034"/>
                <a:gd name="T15" fmla="*/ 35 h 854"/>
                <a:gd name="T16" fmla="*/ 491 w 1034"/>
                <a:gd name="T17" fmla="*/ 480 h 854"/>
                <a:gd name="T18" fmla="*/ 873 w 1034"/>
                <a:gd name="T19" fmla="*/ 687 h 854"/>
                <a:gd name="T20" fmla="*/ 746 w 1034"/>
                <a:gd name="T21" fmla="*/ 803 h 854"/>
                <a:gd name="T22" fmla="*/ 601 w 1034"/>
                <a:gd name="T23" fmla="*/ 739 h 854"/>
                <a:gd name="T24" fmla="*/ 534 w 1034"/>
                <a:gd name="T25" fmla="*/ 637 h 854"/>
                <a:gd name="T26" fmla="*/ 512 w 1034"/>
                <a:gd name="T27" fmla="*/ 641 h 854"/>
                <a:gd name="T28" fmla="*/ 462 w 1034"/>
                <a:gd name="T29" fmla="*/ 689 h 854"/>
                <a:gd name="T30" fmla="*/ 458 w 1034"/>
                <a:gd name="T31" fmla="*/ 714 h 854"/>
                <a:gd name="T32" fmla="*/ 503 w 1034"/>
                <a:gd name="T33" fmla="*/ 819 h 854"/>
                <a:gd name="T34" fmla="*/ 729 w 1034"/>
                <a:gd name="T35" fmla="*/ 848 h 854"/>
                <a:gd name="T36" fmla="*/ 921 w 1034"/>
                <a:gd name="T37" fmla="*/ 775 h 854"/>
                <a:gd name="T38" fmla="*/ 1031 w 1034"/>
                <a:gd name="T39" fmla="*/ 567 h 854"/>
                <a:gd name="T40" fmla="*/ 970 w 1034"/>
                <a:gd name="T41" fmla="*/ 382 h 854"/>
                <a:gd name="T42" fmla="*/ 308 w 1034"/>
                <a:gd name="T43" fmla="*/ 773 h 854"/>
                <a:gd name="T44" fmla="*/ 301 w 1034"/>
                <a:gd name="T45" fmla="*/ 724 h 854"/>
                <a:gd name="T46" fmla="*/ 295 w 1034"/>
                <a:gd name="T47" fmla="*/ 348 h 854"/>
                <a:gd name="T48" fmla="*/ 427 w 1034"/>
                <a:gd name="T49" fmla="*/ 346 h 854"/>
                <a:gd name="T50" fmla="*/ 491 w 1034"/>
                <a:gd name="T51" fmla="*/ 317 h 854"/>
                <a:gd name="T52" fmla="*/ 491 w 1034"/>
                <a:gd name="T53" fmla="*/ 272 h 854"/>
                <a:gd name="T54" fmla="*/ 297 w 1034"/>
                <a:gd name="T55" fmla="*/ 275 h 854"/>
                <a:gd name="T56" fmla="*/ 304 w 1034"/>
                <a:gd name="T57" fmla="*/ 122 h 854"/>
                <a:gd name="T58" fmla="*/ 352 w 1034"/>
                <a:gd name="T59" fmla="*/ 64 h 854"/>
                <a:gd name="T60" fmla="*/ 453 w 1034"/>
                <a:gd name="T61" fmla="*/ 92 h 854"/>
                <a:gd name="T62" fmla="*/ 506 w 1034"/>
                <a:gd name="T63" fmla="*/ 118 h 854"/>
                <a:gd name="T64" fmla="*/ 531 w 1034"/>
                <a:gd name="T65" fmla="*/ 115 h 854"/>
                <a:gd name="T66" fmla="*/ 563 w 1034"/>
                <a:gd name="T67" fmla="*/ 78 h 854"/>
                <a:gd name="T68" fmla="*/ 564 w 1034"/>
                <a:gd name="T69" fmla="*/ 62 h 854"/>
                <a:gd name="T70" fmla="*/ 497 w 1034"/>
                <a:gd name="T71" fmla="*/ 11 h 854"/>
                <a:gd name="T72" fmla="*/ 442 w 1034"/>
                <a:gd name="T73" fmla="*/ 0 h 854"/>
                <a:gd name="T74" fmla="*/ 417 w 1034"/>
                <a:gd name="T75" fmla="*/ 0 h 854"/>
                <a:gd name="T76" fmla="*/ 323 w 1034"/>
                <a:gd name="T77" fmla="*/ 16 h 854"/>
                <a:gd name="T78" fmla="*/ 88 w 1034"/>
                <a:gd name="T79" fmla="*/ 229 h 854"/>
                <a:gd name="T80" fmla="*/ 83 w 1034"/>
                <a:gd name="T81" fmla="*/ 286 h 854"/>
                <a:gd name="T82" fmla="*/ 4 w 1034"/>
                <a:gd name="T83" fmla="*/ 293 h 854"/>
                <a:gd name="T84" fmla="*/ 0 w 1034"/>
                <a:gd name="T85" fmla="*/ 358 h 854"/>
                <a:gd name="T86" fmla="*/ 80 w 1034"/>
                <a:gd name="T87" fmla="*/ 354 h 854"/>
                <a:gd name="T88" fmla="*/ 91 w 1034"/>
                <a:gd name="T89" fmla="*/ 708 h 854"/>
                <a:gd name="T90" fmla="*/ 93 w 1034"/>
                <a:gd name="T91" fmla="*/ 752 h 854"/>
                <a:gd name="T92" fmla="*/ 50 w 1034"/>
                <a:gd name="T93" fmla="*/ 768 h 854"/>
                <a:gd name="T94" fmla="*/ 85 w 1034"/>
                <a:gd name="T95" fmla="*/ 810 h 854"/>
                <a:gd name="T96" fmla="*/ 428 w 1034"/>
                <a:gd name="T97" fmla="*/ 843 h 854"/>
                <a:gd name="T98" fmla="*/ 427 w 1034"/>
                <a:gd name="T99" fmla="*/ 804 h 854"/>
                <a:gd name="T100" fmla="*/ 308 w 1034"/>
                <a:gd name="T101" fmla="*/ 77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4" h="854">
                  <a:moveTo>
                    <a:pt x="970" y="382"/>
                  </a:moveTo>
                  <a:cubicBezTo>
                    <a:pt x="916" y="323"/>
                    <a:pt x="824" y="274"/>
                    <a:pt x="635" y="262"/>
                  </a:cubicBezTo>
                  <a:cubicBezTo>
                    <a:pt x="645" y="232"/>
                    <a:pt x="654" y="204"/>
                    <a:pt x="663" y="175"/>
                  </a:cubicBezTo>
                  <a:cubicBezTo>
                    <a:pt x="776" y="179"/>
                    <a:pt x="876" y="187"/>
                    <a:pt x="961" y="198"/>
                  </a:cubicBezTo>
                  <a:cubicBezTo>
                    <a:pt x="968" y="167"/>
                    <a:pt x="972" y="137"/>
                    <a:pt x="979" y="109"/>
                  </a:cubicBezTo>
                  <a:cubicBezTo>
                    <a:pt x="970" y="96"/>
                    <a:pt x="961" y="84"/>
                    <a:pt x="951" y="72"/>
                  </a:cubicBezTo>
                  <a:cubicBezTo>
                    <a:pt x="911" y="67"/>
                    <a:pt x="870" y="57"/>
                    <a:pt x="826" y="52"/>
                  </a:cubicBezTo>
                  <a:cubicBezTo>
                    <a:pt x="767" y="44"/>
                    <a:pt x="706" y="38"/>
                    <a:pt x="639" y="35"/>
                  </a:cubicBezTo>
                  <a:cubicBezTo>
                    <a:pt x="597" y="160"/>
                    <a:pt x="545" y="318"/>
                    <a:pt x="491" y="480"/>
                  </a:cubicBezTo>
                  <a:cubicBezTo>
                    <a:pt x="771" y="504"/>
                    <a:pt x="879" y="580"/>
                    <a:pt x="873" y="687"/>
                  </a:cubicBezTo>
                  <a:cubicBezTo>
                    <a:pt x="868" y="744"/>
                    <a:pt x="815" y="797"/>
                    <a:pt x="746" y="803"/>
                  </a:cubicBezTo>
                  <a:cubicBezTo>
                    <a:pt x="663" y="808"/>
                    <a:pt x="626" y="775"/>
                    <a:pt x="601" y="739"/>
                  </a:cubicBezTo>
                  <a:cubicBezTo>
                    <a:pt x="579" y="706"/>
                    <a:pt x="557" y="673"/>
                    <a:pt x="534" y="637"/>
                  </a:cubicBezTo>
                  <a:cubicBezTo>
                    <a:pt x="528" y="627"/>
                    <a:pt x="520" y="633"/>
                    <a:pt x="512" y="641"/>
                  </a:cubicBezTo>
                  <a:cubicBezTo>
                    <a:pt x="495" y="657"/>
                    <a:pt x="479" y="673"/>
                    <a:pt x="462" y="689"/>
                  </a:cubicBezTo>
                  <a:cubicBezTo>
                    <a:pt x="451" y="698"/>
                    <a:pt x="454" y="706"/>
                    <a:pt x="458" y="714"/>
                  </a:cubicBezTo>
                  <a:cubicBezTo>
                    <a:pt x="473" y="751"/>
                    <a:pt x="488" y="785"/>
                    <a:pt x="503" y="819"/>
                  </a:cubicBezTo>
                  <a:cubicBezTo>
                    <a:pt x="527" y="834"/>
                    <a:pt x="642" y="854"/>
                    <a:pt x="729" y="848"/>
                  </a:cubicBezTo>
                  <a:cubicBezTo>
                    <a:pt x="787" y="843"/>
                    <a:pt x="860" y="820"/>
                    <a:pt x="921" y="775"/>
                  </a:cubicBezTo>
                  <a:cubicBezTo>
                    <a:pt x="981" y="728"/>
                    <a:pt x="1024" y="666"/>
                    <a:pt x="1031" y="567"/>
                  </a:cubicBezTo>
                  <a:cubicBezTo>
                    <a:pt x="1034" y="507"/>
                    <a:pt x="1023" y="441"/>
                    <a:pt x="970" y="382"/>
                  </a:cubicBezTo>
                  <a:close/>
                  <a:moveTo>
                    <a:pt x="308" y="773"/>
                  </a:moveTo>
                  <a:cubicBezTo>
                    <a:pt x="303" y="760"/>
                    <a:pt x="302" y="742"/>
                    <a:pt x="301" y="724"/>
                  </a:cubicBezTo>
                  <a:cubicBezTo>
                    <a:pt x="295" y="605"/>
                    <a:pt x="293" y="477"/>
                    <a:pt x="295" y="348"/>
                  </a:cubicBezTo>
                  <a:cubicBezTo>
                    <a:pt x="339" y="347"/>
                    <a:pt x="382" y="347"/>
                    <a:pt x="427" y="346"/>
                  </a:cubicBezTo>
                  <a:cubicBezTo>
                    <a:pt x="449" y="336"/>
                    <a:pt x="469" y="326"/>
                    <a:pt x="491" y="317"/>
                  </a:cubicBezTo>
                  <a:cubicBezTo>
                    <a:pt x="491" y="301"/>
                    <a:pt x="491" y="287"/>
                    <a:pt x="491" y="272"/>
                  </a:cubicBezTo>
                  <a:cubicBezTo>
                    <a:pt x="424" y="272"/>
                    <a:pt x="361" y="273"/>
                    <a:pt x="297" y="275"/>
                  </a:cubicBezTo>
                  <a:cubicBezTo>
                    <a:pt x="299" y="221"/>
                    <a:pt x="301" y="171"/>
                    <a:pt x="304" y="122"/>
                  </a:cubicBezTo>
                  <a:cubicBezTo>
                    <a:pt x="306" y="90"/>
                    <a:pt x="329" y="66"/>
                    <a:pt x="352" y="64"/>
                  </a:cubicBezTo>
                  <a:cubicBezTo>
                    <a:pt x="388" y="63"/>
                    <a:pt x="421" y="78"/>
                    <a:pt x="453" y="92"/>
                  </a:cubicBezTo>
                  <a:cubicBezTo>
                    <a:pt x="471" y="100"/>
                    <a:pt x="488" y="109"/>
                    <a:pt x="506" y="118"/>
                  </a:cubicBezTo>
                  <a:cubicBezTo>
                    <a:pt x="515" y="120"/>
                    <a:pt x="525" y="122"/>
                    <a:pt x="531" y="115"/>
                  </a:cubicBezTo>
                  <a:cubicBezTo>
                    <a:pt x="542" y="102"/>
                    <a:pt x="552" y="90"/>
                    <a:pt x="563" y="78"/>
                  </a:cubicBezTo>
                  <a:cubicBezTo>
                    <a:pt x="568" y="70"/>
                    <a:pt x="566" y="65"/>
                    <a:pt x="564" y="62"/>
                  </a:cubicBezTo>
                  <a:cubicBezTo>
                    <a:pt x="541" y="44"/>
                    <a:pt x="519" y="27"/>
                    <a:pt x="497" y="11"/>
                  </a:cubicBezTo>
                  <a:cubicBezTo>
                    <a:pt x="484" y="2"/>
                    <a:pt x="462" y="0"/>
                    <a:pt x="442" y="0"/>
                  </a:cubicBezTo>
                  <a:cubicBezTo>
                    <a:pt x="433" y="0"/>
                    <a:pt x="425" y="0"/>
                    <a:pt x="417" y="0"/>
                  </a:cubicBezTo>
                  <a:cubicBezTo>
                    <a:pt x="395" y="2"/>
                    <a:pt x="368" y="5"/>
                    <a:pt x="323" y="16"/>
                  </a:cubicBezTo>
                  <a:cubicBezTo>
                    <a:pt x="222" y="43"/>
                    <a:pt x="101" y="114"/>
                    <a:pt x="88" y="229"/>
                  </a:cubicBezTo>
                  <a:cubicBezTo>
                    <a:pt x="86" y="248"/>
                    <a:pt x="85" y="267"/>
                    <a:pt x="83" y="286"/>
                  </a:cubicBezTo>
                  <a:cubicBezTo>
                    <a:pt x="55" y="288"/>
                    <a:pt x="29" y="290"/>
                    <a:pt x="4" y="293"/>
                  </a:cubicBezTo>
                  <a:cubicBezTo>
                    <a:pt x="3" y="315"/>
                    <a:pt x="1" y="336"/>
                    <a:pt x="0" y="358"/>
                  </a:cubicBezTo>
                  <a:cubicBezTo>
                    <a:pt x="25" y="357"/>
                    <a:pt x="51" y="355"/>
                    <a:pt x="80" y="354"/>
                  </a:cubicBezTo>
                  <a:cubicBezTo>
                    <a:pt x="76" y="475"/>
                    <a:pt x="80" y="596"/>
                    <a:pt x="91" y="708"/>
                  </a:cubicBezTo>
                  <a:cubicBezTo>
                    <a:pt x="93" y="724"/>
                    <a:pt x="95" y="741"/>
                    <a:pt x="93" y="752"/>
                  </a:cubicBezTo>
                  <a:cubicBezTo>
                    <a:pt x="91" y="763"/>
                    <a:pt x="74" y="768"/>
                    <a:pt x="50" y="768"/>
                  </a:cubicBezTo>
                  <a:cubicBezTo>
                    <a:pt x="61" y="782"/>
                    <a:pt x="73" y="797"/>
                    <a:pt x="85" y="810"/>
                  </a:cubicBezTo>
                  <a:cubicBezTo>
                    <a:pt x="182" y="828"/>
                    <a:pt x="303" y="840"/>
                    <a:pt x="428" y="843"/>
                  </a:cubicBezTo>
                  <a:cubicBezTo>
                    <a:pt x="428" y="830"/>
                    <a:pt x="428" y="818"/>
                    <a:pt x="427" y="804"/>
                  </a:cubicBezTo>
                  <a:cubicBezTo>
                    <a:pt x="350" y="800"/>
                    <a:pt x="314" y="788"/>
                    <a:pt x="308" y="773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49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 Hea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11582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11582400" cy="762000"/>
          </a:xfrm>
        </p:spPr>
        <p:txBody>
          <a:bodyPr/>
          <a:lstStyle>
            <a:lvl1pPr>
              <a:buFontTx/>
              <a:buNone/>
              <a:defRPr>
                <a:gradFill>
                  <a:gsLst>
                    <a:gs pos="0">
                      <a:schemeClr val="accent5"/>
                    </a:gs>
                    <a:gs pos="98000">
                      <a:schemeClr val="accent5"/>
                    </a:gs>
                  </a:gsLst>
                  <a:lin ang="5400000" scaled="1"/>
                </a:gra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7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Sub Hea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57150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11582400" cy="762000"/>
          </a:xfrm>
        </p:spPr>
        <p:txBody>
          <a:bodyPr/>
          <a:lstStyle>
            <a:lvl1pPr>
              <a:buFontTx/>
              <a:buNone/>
              <a:defRPr>
                <a:gradFill>
                  <a:gsLst>
                    <a:gs pos="0">
                      <a:schemeClr val="accent5"/>
                    </a:gs>
                    <a:gs pos="98000">
                      <a:schemeClr val="accent5"/>
                    </a:gs>
                  </a:gsLst>
                  <a:lin ang="5400000" scaled="1"/>
                </a:gra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19800" y="1828800"/>
            <a:ext cx="5867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1421928"/>
          </a:xfrm>
        </p:spPr>
        <p:txBody>
          <a:bodyPr/>
          <a:lstStyle/>
          <a:p>
            <a:r>
              <a:rPr lang="en-US" dirty="0"/>
              <a:t>Click to edit 2-Line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11582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1421928"/>
          </a:xfrm>
        </p:spPr>
        <p:txBody>
          <a:bodyPr/>
          <a:lstStyle/>
          <a:p>
            <a:r>
              <a:rPr lang="en-US" dirty="0"/>
              <a:t>Click to edit 2-Line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57150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19800" y="1828800"/>
            <a:ext cx="5867400" cy="4572000"/>
          </a:xfrm>
        </p:spPr>
        <p:txBody>
          <a:bodyPr/>
          <a:lstStyle>
            <a:lvl1pPr marL="463550" indent="-463550">
              <a:buClr>
                <a:schemeClr val="accent5"/>
              </a:buClr>
              <a:tabLst/>
              <a:defRPr/>
            </a:lvl1pPr>
            <a:lvl2pPr marL="463550" indent="-463550">
              <a:buClr>
                <a:schemeClr val="accent5"/>
              </a:buClr>
              <a:tabLst/>
              <a:defRPr/>
            </a:lvl2pPr>
            <a:lvl3pPr marL="463550" indent="-463550">
              <a:buClr>
                <a:schemeClr val="accent5"/>
              </a:buClr>
              <a:tabLst/>
              <a:defRPr/>
            </a:lvl3pPr>
            <a:lvl4pPr marL="463550" indent="-463550">
              <a:buClr>
                <a:schemeClr val="accent5"/>
              </a:buClr>
              <a:tabLst/>
              <a:defRPr/>
            </a:lvl4pPr>
            <a:lvl5pPr marL="463550" indent="-463550">
              <a:buClr>
                <a:schemeClr val="accent5"/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695950" y="4062248"/>
            <a:ext cx="800100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409700" y="2461074"/>
            <a:ext cx="9372600" cy="1371600"/>
          </a:xfrm>
        </p:spPr>
        <p:txBody>
          <a:bodyPr vert="horz" lIns="155448" tIns="155448" rIns="155448" bIns="155448" rtlCol="0" anchor="b" anchorCtr="0">
            <a:noAutofit/>
          </a:bodyPr>
          <a:lstStyle>
            <a:lvl1pPr algn="ctr">
              <a:defRPr lang="en-US" sz="6600" cap="all" spc="-200" baseline="0" smtClean="0">
                <a:latin typeface="+mn-lt"/>
                <a:ea typeface="+mn-ea"/>
              </a:defRPr>
            </a:lvl1pPr>
          </a:lstStyle>
          <a:p>
            <a:pPr marL="0" lvl="0" indent="0" algn="ctr">
              <a:spcBef>
                <a:spcPts val="1000"/>
              </a:spcBef>
              <a:buFontTx/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844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67930"/>
          </a:xfrm>
          <a:prstGeom prst="rect">
            <a:avLst/>
          </a:prstGeom>
        </p:spPr>
        <p:txBody>
          <a:bodyPr vert="horz" lIns="155448" tIns="155448" rIns="155448" bIns="155448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400" cy="5333999"/>
          </a:xfrm>
          <a:prstGeom prst="rect">
            <a:avLst/>
          </a:prstGeom>
        </p:spPr>
        <p:txBody>
          <a:bodyPr vert="horz" lIns="155448" tIns="155448" rIns="155448" bIns="155448" rtlCol="0">
            <a:noAutofit/>
          </a:bodyPr>
          <a:lstStyle/>
          <a:p>
            <a:pPr marL="457200" lvl="0" indent="-457200">
              <a:buClr>
                <a:schemeClr val="accent5"/>
              </a:buClr>
              <a:buFont typeface="Arial" charset="0"/>
            </a:pPr>
            <a:r>
              <a:rPr lang="en-US"/>
              <a:t>Click to edit Master text styles</a:t>
            </a:r>
          </a:p>
          <a:p>
            <a:pPr marL="457200" lvl="1" indent="-457200">
              <a:buClr>
                <a:schemeClr val="accent5"/>
              </a:buClr>
              <a:buFont typeface="Arial" charset="0"/>
            </a:pPr>
            <a:r>
              <a:rPr lang="en-US"/>
              <a:t>Second level</a:t>
            </a:r>
          </a:p>
          <a:p>
            <a:pPr marL="457200" lvl="2" indent="-457200">
              <a:buClr>
                <a:schemeClr val="accent5"/>
              </a:buClr>
              <a:buFont typeface="Arial" charset="0"/>
            </a:pPr>
            <a:r>
              <a:rPr lang="en-US"/>
              <a:t>Third level</a:t>
            </a:r>
          </a:p>
          <a:p>
            <a:pPr marL="457200" lvl="3" indent="-457200">
              <a:buClr>
                <a:schemeClr val="accent5"/>
              </a:buClr>
              <a:buFont typeface="Arial" charset="0"/>
            </a:pPr>
            <a:r>
              <a:rPr lang="en-US"/>
              <a:t>Fourth level</a:t>
            </a:r>
          </a:p>
          <a:p>
            <a:pPr marL="457200" lvl="4" indent="-457200">
              <a:buClr>
                <a:schemeClr val="accent5"/>
              </a:buClr>
              <a:buFont typeface="Arial" charset="0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2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813" r:id="rId2"/>
    <p:sldLayoutId id="2147483740" r:id="rId3"/>
    <p:sldLayoutId id="2147483814" r:id="rId4"/>
    <p:sldLayoutId id="2147483815" r:id="rId5"/>
    <p:sldLayoutId id="2147483739" r:id="rId6"/>
    <p:sldLayoutId id="2147483816" r:id="rId7"/>
    <p:sldLayoutId id="2147483817" r:id="rId8"/>
    <p:sldLayoutId id="2147483749" r:id="rId9"/>
    <p:sldLayoutId id="2147483818" r:id="rId10"/>
    <p:sldLayoutId id="2147483752" r:id="rId11"/>
    <p:sldLayoutId id="2147483754" r:id="rId12"/>
    <p:sldLayoutId id="2147483759" r:id="rId13"/>
    <p:sldLayoutId id="2147483760" r:id="rId14"/>
    <p:sldLayoutId id="2147483771" r:id="rId15"/>
    <p:sldLayoutId id="2147483837" r:id="rId16"/>
    <p:sldLayoutId id="214748383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lang="en-US" sz="3200" b="1" kern="1200" smtClean="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2400" kern="1200" smtClean="0">
          <a:gradFill>
            <a:gsLst>
              <a:gs pos="100000">
                <a:schemeClr val="tx1">
                  <a:lumMod val="65000"/>
                </a:schemeClr>
              </a:gs>
              <a:gs pos="0">
                <a:schemeClr val="tx1">
                  <a:lumMod val="65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2000" kern="1200" smtClean="0">
          <a:gradFill>
            <a:gsLst>
              <a:gs pos="100000">
                <a:schemeClr val="tx1">
                  <a:lumMod val="65000"/>
                </a:schemeClr>
              </a:gs>
              <a:gs pos="0">
                <a:schemeClr val="tx1">
                  <a:lumMod val="65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1800" kern="1200" smtClean="0">
          <a:gradFill>
            <a:gsLst>
              <a:gs pos="100000">
                <a:schemeClr val="tx1">
                  <a:lumMod val="65000"/>
                </a:schemeClr>
              </a:gs>
              <a:gs pos="0">
                <a:schemeClr val="tx1">
                  <a:lumMod val="65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1800" kern="1200" dirty="0">
          <a:gradFill>
            <a:gsLst>
              <a:gs pos="100000">
                <a:schemeClr val="tx1">
                  <a:lumMod val="65000"/>
                </a:schemeClr>
              </a:gs>
              <a:gs pos="0">
                <a:schemeClr val="tx1">
                  <a:lumMod val="65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92">
          <p15:clr>
            <a:srgbClr val="5ACBF0"/>
          </p15:clr>
        </p15:guide>
        <p15:guide id="2" pos="3888">
          <p15:clr>
            <a:srgbClr val="5ACBF0"/>
          </p15:clr>
        </p15:guide>
        <p15:guide id="3" pos="3288">
          <p15:clr>
            <a:srgbClr val="5ACBF0"/>
          </p15:clr>
        </p15:guide>
        <p15:guide id="4" pos="2688">
          <p15:clr>
            <a:srgbClr val="5ACBF0"/>
          </p15:clr>
        </p15:guide>
        <p15:guide id="5" pos="2592">
          <p15:clr>
            <a:srgbClr val="5ACBF0"/>
          </p15:clr>
        </p15:guide>
        <p15:guide id="6" pos="2088">
          <p15:clr>
            <a:srgbClr val="5ACBF0"/>
          </p15:clr>
        </p15:guide>
        <p15:guide id="7" pos="1992">
          <p15:clr>
            <a:srgbClr val="5ACBF0"/>
          </p15:clr>
        </p15:guide>
        <p15:guide id="8" pos="1392">
          <p15:clr>
            <a:srgbClr val="5ACBF0"/>
          </p15:clr>
        </p15:guide>
        <p15:guide id="9" pos="792">
          <p15:clr>
            <a:srgbClr val="5ACBF0"/>
          </p15:clr>
        </p15:guide>
        <p15:guide id="10" pos="4392">
          <p15:clr>
            <a:srgbClr val="5ACBF0"/>
          </p15:clr>
        </p15:guide>
        <p15:guide id="11" pos="4488">
          <p15:clr>
            <a:srgbClr val="5ACBF0"/>
          </p15:clr>
        </p15:guide>
        <p15:guide id="12" pos="4992">
          <p15:clr>
            <a:srgbClr val="5ACBF0"/>
          </p15:clr>
        </p15:guide>
        <p15:guide id="13" pos="5088">
          <p15:clr>
            <a:srgbClr val="5ACBF0"/>
          </p15:clr>
        </p15:guide>
        <p15:guide id="14" pos="5592">
          <p15:clr>
            <a:srgbClr val="5ACBF0"/>
          </p15:clr>
        </p15:guide>
        <p15:guide id="15" pos="5688">
          <p15:clr>
            <a:srgbClr val="5ACBF0"/>
          </p15:clr>
        </p15:guide>
        <p15:guide id="16" pos="6192">
          <p15:clr>
            <a:srgbClr val="5ACBF0"/>
          </p15:clr>
        </p15:guide>
        <p15:guide id="17" pos="6288">
          <p15:clr>
            <a:srgbClr val="5ACBF0"/>
          </p15:clr>
        </p15:guide>
        <p15:guide id="18" pos="6792">
          <p15:clr>
            <a:srgbClr val="5ACBF0"/>
          </p15:clr>
        </p15:guide>
        <p15:guide id="19" pos="6888">
          <p15:clr>
            <a:srgbClr val="5ACBF0"/>
          </p15:clr>
        </p15:guide>
        <p15:guide id="20" pos="7392">
          <p15:clr>
            <a:srgbClr val="C35EA4"/>
          </p15:clr>
        </p15:guide>
        <p15:guide id="21" pos="3192">
          <p15:clr>
            <a:srgbClr val="5ACBF0"/>
          </p15:clr>
        </p15:guide>
        <p15:guide id="22" pos="1488">
          <p15:clr>
            <a:srgbClr val="5ACBF0"/>
          </p15:clr>
        </p15:guide>
        <p15:guide id="23" pos="888">
          <p15:clr>
            <a:srgbClr val="5ACBF0"/>
          </p15:clr>
        </p15:guide>
        <p15:guide id="24" pos="288">
          <p15:clr>
            <a:srgbClr val="C35EA4"/>
          </p15:clr>
        </p15:guide>
        <p15:guide id="25" orient="horz" pos="2112">
          <p15:clr>
            <a:srgbClr val="5ACBF0"/>
          </p15:clr>
        </p15:guide>
        <p15:guide id="26" orient="horz" pos="2208">
          <p15:clr>
            <a:srgbClr val="5ACBF0"/>
          </p15:clr>
        </p15:guide>
        <p15:guide id="27" orient="horz" pos="1728">
          <p15:clr>
            <a:srgbClr val="5ACBF0"/>
          </p15:clr>
        </p15:guide>
        <p15:guide id="28" orient="horz" pos="1632">
          <p15:clr>
            <a:srgbClr val="5ACBF0"/>
          </p15:clr>
        </p15:guide>
        <p15:guide id="29" orient="horz" pos="2592">
          <p15:clr>
            <a:srgbClr val="5ACBF0"/>
          </p15:clr>
        </p15:guide>
        <p15:guide id="30" orient="horz" pos="2688">
          <p15:clr>
            <a:srgbClr val="5ACBF0"/>
          </p15:clr>
        </p15:guide>
        <p15:guide id="31" orient="horz" pos="1248">
          <p15:clr>
            <a:srgbClr val="5ACBF0"/>
          </p15:clr>
        </p15:guide>
        <p15:guide id="32" orient="horz" pos="1152">
          <p15:clr>
            <a:srgbClr val="5ACBF0"/>
          </p15:clr>
        </p15:guide>
        <p15:guide id="33" orient="horz" pos="768">
          <p15:clr>
            <a:srgbClr val="5ACBF0"/>
          </p15:clr>
        </p15:guide>
        <p15:guide id="34" orient="horz" pos="672">
          <p15:clr>
            <a:srgbClr val="5ACBF0"/>
          </p15:clr>
        </p15:guide>
        <p15:guide id="35" orient="horz" pos="192">
          <p15:clr>
            <a:srgbClr val="5ACBF0"/>
          </p15:clr>
        </p15:guide>
        <p15:guide id="36" orient="horz" pos="3072">
          <p15:clr>
            <a:srgbClr val="5ACBF0"/>
          </p15:clr>
        </p15:guide>
        <p15:guide id="37" orient="horz" pos="3168">
          <p15:clr>
            <a:srgbClr val="5ACBF0"/>
          </p15:clr>
        </p15:guide>
        <p15:guide id="38" orient="horz" pos="3552">
          <p15:clr>
            <a:srgbClr val="5ACBF0"/>
          </p15:clr>
        </p15:guide>
        <p15:guide id="39" orient="horz" pos="3648">
          <p15:clr>
            <a:srgbClr val="5ACBF0"/>
          </p15:clr>
        </p15:guide>
        <p15:guide id="40" orient="horz" pos="4032">
          <p15:clr>
            <a:srgbClr val="C35EA4"/>
          </p15:clr>
        </p15:guide>
        <p15:guide id="41" orient="horz" pos="4128">
          <p15:clr>
            <a:srgbClr val="5ACBF0"/>
          </p15:clr>
        </p15:guide>
        <p15:guide id="42" pos="7488">
          <p15:clr>
            <a:srgbClr val="5ACBF0"/>
          </p15:clr>
        </p15:guide>
        <p15:guide id="43" pos="192">
          <p15:clr>
            <a:srgbClr val="5ACBF0"/>
          </p15:clr>
        </p15:guide>
        <p15:guide id="44" orient="horz" pos="288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67930"/>
          </a:xfrm>
          <a:prstGeom prst="rect">
            <a:avLst/>
          </a:prstGeom>
        </p:spPr>
        <p:txBody>
          <a:bodyPr vert="horz" lIns="155448" tIns="155448" rIns="155448" bIns="155448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400" cy="5333999"/>
          </a:xfrm>
          <a:prstGeom prst="rect">
            <a:avLst/>
          </a:prstGeom>
        </p:spPr>
        <p:txBody>
          <a:bodyPr vert="horz" lIns="155448" tIns="155448" rIns="155448" bIns="155448" rtlCol="0">
            <a:noAutofit/>
          </a:bodyPr>
          <a:lstStyle/>
          <a:p>
            <a:pPr marL="457200" lvl="0" indent="-457200">
              <a:buClr>
                <a:schemeClr val="accent5"/>
              </a:buClr>
              <a:buFont typeface="Arial" charset="0"/>
            </a:pPr>
            <a:r>
              <a:rPr lang="en-US" dirty="0"/>
              <a:t>Click to edit Master text styles</a:t>
            </a:r>
          </a:p>
          <a:p>
            <a:pPr marL="457200" lvl="1" indent="-457200">
              <a:buClr>
                <a:schemeClr val="accent5"/>
              </a:buClr>
              <a:buFont typeface="Arial" charset="0"/>
            </a:pPr>
            <a:r>
              <a:rPr lang="en-US" dirty="0"/>
              <a:t>Second level</a:t>
            </a:r>
          </a:p>
          <a:p>
            <a:pPr marL="457200" lvl="2" indent="-457200">
              <a:buClr>
                <a:schemeClr val="accent5"/>
              </a:buClr>
              <a:buFont typeface="Arial" charset="0"/>
            </a:pPr>
            <a:r>
              <a:rPr lang="en-US" dirty="0"/>
              <a:t>Third level</a:t>
            </a:r>
          </a:p>
          <a:p>
            <a:pPr marL="457200" lvl="3" indent="-457200">
              <a:buClr>
                <a:schemeClr val="accent5"/>
              </a:buClr>
              <a:buFont typeface="Arial" charset="0"/>
            </a:pPr>
            <a:r>
              <a:rPr lang="en-US" dirty="0"/>
              <a:t>Fourth level</a:t>
            </a:r>
          </a:p>
          <a:p>
            <a:pPr marL="457200" lvl="4" indent="-457200">
              <a:buClr>
                <a:schemeClr val="accent5"/>
              </a:buClr>
              <a:buFont typeface="Arial" charset="0"/>
            </a:pPr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41148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l">
              <a:defRPr sz="100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© 2017 F5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92874"/>
            <a:ext cx="2743200" cy="365125"/>
          </a:xfrm>
          <a:prstGeom prst="rect">
            <a:avLst/>
          </a:prstGeom>
        </p:spPr>
        <p:txBody>
          <a:bodyPr vert="horz" lIns="155448" tIns="155448" rIns="155448" bIns="155448" rtlCol="0" anchor="ctr"/>
          <a:lstStyle>
            <a:lvl1pPr algn="r">
              <a:defRPr lang="en-US" sz="100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49DF86D6-4B9D-4B83-AF23-D696D3CD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lang="en-US" sz="3200" b="1" kern="1200" smtClean="0">
          <a:gradFill>
            <a:gsLst>
              <a:gs pos="0">
                <a:schemeClr val="tx2"/>
              </a:gs>
              <a:gs pos="99000">
                <a:schemeClr val="tx2"/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2400" kern="1200" smtClean="0"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2000" kern="1200" smtClean="0"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1800" kern="1200" smtClean="0"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lang="en-US" sz="1800" kern="1200" dirty="0"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92">
          <p15:clr>
            <a:srgbClr val="5ACBF0"/>
          </p15:clr>
        </p15:guide>
        <p15:guide id="2" pos="3888">
          <p15:clr>
            <a:srgbClr val="5ACBF0"/>
          </p15:clr>
        </p15:guide>
        <p15:guide id="3" pos="3288">
          <p15:clr>
            <a:srgbClr val="5ACBF0"/>
          </p15:clr>
        </p15:guide>
        <p15:guide id="4" pos="2688">
          <p15:clr>
            <a:srgbClr val="5ACBF0"/>
          </p15:clr>
        </p15:guide>
        <p15:guide id="5" pos="2592">
          <p15:clr>
            <a:srgbClr val="5ACBF0"/>
          </p15:clr>
        </p15:guide>
        <p15:guide id="6" pos="2088">
          <p15:clr>
            <a:srgbClr val="5ACBF0"/>
          </p15:clr>
        </p15:guide>
        <p15:guide id="7" pos="1992">
          <p15:clr>
            <a:srgbClr val="5ACBF0"/>
          </p15:clr>
        </p15:guide>
        <p15:guide id="8" pos="1392">
          <p15:clr>
            <a:srgbClr val="5ACBF0"/>
          </p15:clr>
        </p15:guide>
        <p15:guide id="9" pos="792">
          <p15:clr>
            <a:srgbClr val="5ACBF0"/>
          </p15:clr>
        </p15:guide>
        <p15:guide id="10" pos="4392">
          <p15:clr>
            <a:srgbClr val="5ACBF0"/>
          </p15:clr>
        </p15:guide>
        <p15:guide id="11" pos="4488">
          <p15:clr>
            <a:srgbClr val="5ACBF0"/>
          </p15:clr>
        </p15:guide>
        <p15:guide id="12" pos="4992">
          <p15:clr>
            <a:srgbClr val="5ACBF0"/>
          </p15:clr>
        </p15:guide>
        <p15:guide id="13" pos="5088">
          <p15:clr>
            <a:srgbClr val="5ACBF0"/>
          </p15:clr>
        </p15:guide>
        <p15:guide id="14" pos="5592">
          <p15:clr>
            <a:srgbClr val="5ACBF0"/>
          </p15:clr>
        </p15:guide>
        <p15:guide id="15" pos="5688">
          <p15:clr>
            <a:srgbClr val="5ACBF0"/>
          </p15:clr>
        </p15:guide>
        <p15:guide id="16" pos="6192">
          <p15:clr>
            <a:srgbClr val="5ACBF0"/>
          </p15:clr>
        </p15:guide>
        <p15:guide id="17" pos="6288">
          <p15:clr>
            <a:srgbClr val="5ACBF0"/>
          </p15:clr>
        </p15:guide>
        <p15:guide id="18" pos="6792">
          <p15:clr>
            <a:srgbClr val="5ACBF0"/>
          </p15:clr>
        </p15:guide>
        <p15:guide id="19" pos="6888">
          <p15:clr>
            <a:srgbClr val="5ACBF0"/>
          </p15:clr>
        </p15:guide>
        <p15:guide id="20" pos="7392">
          <p15:clr>
            <a:srgbClr val="C35EA4"/>
          </p15:clr>
        </p15:guide>
        <p15:guide id="21" pos="3192">
          <p15:clr>
            <a:srgbClr val="5ACBF0"/>
          </p15:clr>
        </p15:guide>
        <p15:guide id="22" pos="1488">
          <p15:clr>
            <a:srgbClr val="5ACBF0"/>
          </p15:clr>
        </p15:guide>
        <p15:guide id="23" pos="888">
          <p15:clr>
            <a:srgbClr val="5ACBF0"/>
          </p15:clr>
        </p15:guide>
        <p15:guide id="24" pos="288">
          <p15:clr>
            <a:srgbClr val="C35EA4"/>
          </p15:clr>
        </p15:guide>
        <p15:guide id="25" orient="horz" pos="2112">
          <p15:clr>
            <a:srgbClr val="5ACBF0"/>
          </p15:clr>
        </p15:guide>
        <p15:guide id="26" orient="horz" pos="2208">
          <p15:clr>
            <a:srgbClr val="5ACBF0"/>
          </p15:clr>
        </p15:guide>
        <p15:guide id="27" orient="horz" pos="1728">
          <p15:clr>
            <a:srgbClr val="5ACBF0"/>
          </p15:clr>
        </p15:guide>
        <p15:guide id="28" orient="horz" pos="1632">
          <p15:clr>
            <a:srgbClr val="5ACBF0"/>
          </p15:clr>
        </p15:guide>
        <p15:guide id="29" orient="horz" pos="2592">
          <p15:clr>
            <a:srgbClr val="5ACBF0"/>
          </p15:clr>
        </p15:guide>
        <p15:guide id="30" orient="horz" pos="2688">
          <p15:clr>
            <a:srgbClr val="5ACBF0"/>
          </p15:clr>
        </p15:guide>
        <p15:guide id="31" orient="horz" pos="1248">
          <p15:clr>
            <a:srgbClr val="5ACBF0"/>
          </p15:clr>
        </p15:guide>
        <p15:guide id="32" orient="horz" pos="1152">
          <p15:clr>
            <a:srgbClr val="5ACBF0"/>
          </p15:clr>
        </p15:guide>
        <p15:guide id="33" orient="horz" pos="768">
          <p15:clr>
            <a:srgbClr val="5ACBF0"/>
          </p15:clr>
        </p15:guide>
        <p15:guide id="34" orient="horz" pos="672">
          <p15:clr>
            <a:srgbClr val="5ACBF0"/>
          </p15:clr>
        </p15:guide>
        <p15:guide id="35" orient="horz" pos="192">
          <p15:clr>
            <a:srgbClr val="5ACBF0"/>
          </p15:clr>
        </p15:guide>
        <p15:guide id="36" orient="horz" pos="3072">
          <p15:clr>
            <a:srgbClr val="5ACBF0"/>
          </p15:clr>
        </p15:guide>
        <p15:guide id="37" orient="horz" pos="3168">
          <p15:clr>
            <a:srgbClr val="5ACBF0"/>
          </p15:clr>
        </p15:guide>
        <p15:guide id="38" orient="horz" pos="3552">
          <p15:clr>
            <a:srgbClr val="5ACBF0"/>
          </p15:clr>
        </p15:guide>
        <p15:guide id="39" orient="horz" pos="3648">
          <p15:clr>
            <a:srgbClr val="5ACBF0"/>
          </p15:clr>
        </p15:guide>
        <p15:guide id="40" orient="horz" pos="4032">
          <p15:clr>
            <a:srgbClr val="C35EA4"/>
          </p15:clr>
        </p15:guide>
        <p15:guide id="41" orient="horz" pos="4128">
          <p15:clr>
            <a:srgbClr val="5ACBF0"/>
          </p15:clr>
        </p15:guide>
        <p15:guide id="42" pos="7488">
          <p15:clr>
            <a:srgbClr val="5ACBF0"/>
          </p15:clr>
        </p15:guide>
        <p15:guide id="43" pos="192">
          <p15:clr>
            <a:srgbClr val="5ACBF0"/>
          </p15:clr>
        </p15:guide>
        <p15:guide id="44" orient="horz" pos="28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central.f5.com/articles/v11-irules-data-group-updat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iff"/><Relationship Id="rId4" Type="http://schemas.openxmlformats.org/officeDocument/2006/relationships/hyperlink" Target="https://devcentral.f5.com/codeshare/Topic/irul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F5 Sacramento User Group</a:t>
            </a:r>
            <a:br>
              <a:rPr lang="en-US" dirty="0"/>
            </a:br>
            <a:r>
              <a:rPr lang="en-US" dirty="0"/>
              <a:t>iRules &amp; Policies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4894444"/>
            <a:ext cx="11430000" cy="1224951"/>
          </a:xfrm>
        </p:spPr>
        <p:txBody>
          <a:bodyPr/>
          <a:lstStyle/>
          <a:p>
            <a:r>
              <a:rPr lang="en-US" dirty="0"/>
              <a:t>Ed Rabago, Channel SE</a:t>
            </a:r>
          </a:p>
          <a:p>
            <a:r>
              <a:rPr lang="en-US" dirty="0"/>
              <a:t>Chas Lesley, </a:t>
            </a:r>
            <a:r>
              <a:rPr lang="en-US" dirty="0" err="1"/>
              <a:t>SuperHero</a:t>
            </a:r>
            <a:r>
              <a:rPr lang="en-US" dirty="0"/>
              <a:t> SE</a:t>
            </a:r>
          </a:p>
        </p:txBody>
      </p:sp>
    </p:spTree>
    <p:extLst>
      <p:ext uri="{BB962C8B-B14F-4D97-AF65-F5344CB8AC3E}">
        <p14:creationId xmlns:p14="http://schemas.microsoft.com/office/powerpoint/2010/main" val="23235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iRules: Core Concepts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Controls</a:t>
            </a:r>
          </a:p>
          <a:p>
            <a:pPr lvl="4"/>
            <a:r>
              <a:rPr lang="en-US" dirty="0"/>
              <a:t>If, else, </a:t>
            </a:r>
            <a:r>
              <a:rPr lang="en-US" dirty="0" err="1"/>
              <a:t>elseif</a:t>
            </a:r>
            <a:r>
              <a:rPr lang="en-US" dirty="0"/>
              <a:t>, switch</a:t>
            </a:r>
          </a:p>
          <a:p>
            <a:pPr lvl="4"/>
            <a:r>
              <a:rPr lang="en-US" dirty="0"/>
              <a:t>If/</a:t>
            </a:r>
            <a:r>
              <a:rPr lang="en-US" dirty="0" err="1"/>
              <a:t>elseif</a:t>
            </a:r>
            <a:r>
              <a:rPr lang="en-US" dirty="0"/>
              <a:t>/else for 1-3 comparisons</a:t>
            </a:r>
          </a:p>
          <a:p>
            <a:pPr lvl="4"/>
            <a:r>
              <a:rPr lang="en-US" dirty="0"/>
              <a:t>Switch for 3-10 comparisons</a:t>
            </a:r>
          </a:p>
          <a:p>
            <a:pPr lvl="4"/>
            <a:r>
              <a:rPr lang="en-US" dirty="0"/>
              <a:t>Class for &gt;10 (part of Intermediate section)</a:t>
            </a:r>
          </a:p>
          <a:p>
            <a:pPr lvl="2"/>
            <a:endParaRPr lang="en-US" dirty="0"/>
          </a:p>
          <a:p>
            <a:r>
              <a:rPr lang="en-US" dirty="0"/>
              <a:t>Comparison Operators</a:t>
            </a:r>
          </a:p>
          <a:p>
            <a:pPr lvl="2"/>
            <a:r>
              <a:rPr lang="en-US" dirty="0"/>
              <a:t>Equal (“$x </a:t>
            </a:r>
            <a:r>
              <a:rPr lang="en-US" dirty="0" err="1"/>
              <a:t>eq</a:t>
            </a:r>
            <a:r>
              <a:rPr lang="en-US" dirty="0"/>
              <a:t> $y” or “$x == 5”)</a:t>
            </a:r>
          </a:p>
          <a:p>
            <a:pPr lvl="2"/>
            <a:r>
              <a:rPr lang="en-US" dirty="0"/>
              <a:t>Not Equal (“$x ne $y” or “$x != 5”)</a:t>
            </a:r>
          </a:p>
          <a:p>
            <a:pPr lvl="2"/>
            <a:r>
              <a:rPr lang="en-US" dirty="0"/>
              <a:t>Contains ([HTTP::</a:t>
            </a:r>
            <a:r>
              <a:rPr lang="en-US" dirty="0" err="1"/>
              <a:t>uri</a:t>
            </a:r>
            <a:r>
              <a:rPr lang="en-US" dirty="0"/>
              <a:t>] contains “</a:t>
            </a:r>
            <a:r>
              <a:rPr lang="en-US" dirty="0" err="1"/>
              <a:t>abc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Starts With ([HTTP::</a:t>
            </a:r>
            <a:r>
              <a:rPr lang="en-US" dirty="0" err="1"/>
              <a:t>uri</a:t>
            </a:r>
            <a:r>
              <a:rPr lang="en-US" dirty="0"/>
              <a:t>] </a:t>
            </a:r>
            <a:r>
              <a:rPr lang="en-US" dirty="0" err="1"/>
              <a:t>starts_with</a:t>
            </a:r>
            <a:r>
              <a:rPr lang="en-US" dirty="0"/>
              <a:t> “/app1”)</a:t>
            </a:r>
          </a:p>
          <a:p>
            <a:pPr lvl="2"/>
            <a:r>
              <a:rPr lang="en-US" dirty="0"/>
              <a:t>Ends With ([HTTP::path] </a:t>
            </a:r>
            <a:r>
              <a:rPr lang="en-US" dirty="0" err="1"/>
              <a:t>ends_with</a:t>
            </a:r>
            <a:r>
              <a:rPr lang="en-US" dirty="0"/>
              <a:t> “.jpg”)</a:t>
            </a:r>
          </a:p>
        </p:txBody>
      </p:sp>
    </p:spTree>
    <p:extLst>
      <p:ext uri="{BB962C8B-B14F-4D97-AF65-F5344CB8AC3E}">
        <p14:creationId xmlns:p14="http://schemas.microsoft.com/office/powerpoint/2010/main" val="42902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iRules: Core Concepts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Syntax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# log a message when a specific hostname is encountered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when HTTP_REQUEST {</a:t>
            </a:r>
            <a:endParaRPr lang="en-US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	# use a variable to store the host name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set hostname [HTTP::host]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if { [$hostname contains ”</a:t>
            </a:r>
            <a:r>
              <a:rPr lang="en-US" sz="2000" dirty="0" err="1">
                <a:solidFill>
                  <a:schemeClr val="tx1"/>
                </a:solidFill>
              </a:rPr>
              <a:t>chas</a:t>
            </a:r>
            <a:r>
              <a:rPr lang="en-US" sz="2000" dirty="0">
                <a:solidFill>
                  <a:schemeClr val="tx1"/>
                </a:solidFill>
              </a:rPr>
              <a:t>"] } {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	log local0. "Host: $hostname"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1549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LTM Traffic Policies</a:t>
            </a:r>
          </a:p>
        </p:txBody>
      </p:sp>
    </p:spTree>
    <p:extLst>
      <p:ext uri="{BB962C8B-B14F-4D97-AF65-F5344CB8AC3E}">
        <p14:creationId xmlns:p14="http://schemas.microsoft.com/office/powerpoint/2010/main" val="25366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not to use an </a:t>
            </a:r>
            <a:r>
              <a:rPr lang="en-US" dirty="0" err="1"/>
              <a:t>iRule</a:t>
            </a:r>
            <a:r>
              <a:rPr lang="en-US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14349" y="1558810"/>
            <a:ext cx="11582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 general rule of thumb is</a:t>
            </a:r>
            <a:r>
              <a:rPr lang="en-US" altLang="en-US" b="0" dirty="0">
                <a:solidFill>
                  <a:schemeClr val="tx1"/>
                </a:solidFill>
                <a:latin typeface="Arial Unicode MS" panose="020B0604020202020204" pitchFamily="34" charset="-128"/>
              </a:rPr>
              <a:t>: Any time you can do something from within the standard config options, profiles, GUI or CLI – do it there first.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0" dirty="0">
                <a:solidFill>
                  <a:schemeClr val="tx1"/>
                </a:solidFill>
                <a:latin typeface="Arial Unicode MS" panose="020B0604020202020204" pitchFamily="34" charset="-128"/>
              </a:rPr>
              <a:t>For equivalent functionality, an </a:t>
            </a:r>
            <a:r>
              <a:rPr lang="en-US" altLang="en-US" b="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iRule</a:t>
            </a:r>
            <a:r>
              <a:rPr lang="en-US" altLang="en-US" b="0" dirty="0">
                <a:solidFill>
                  <a:schemeClr val="tx1"/>
                </a:solidFill>
                <a:latin typeface="Arial Unicode MS" panose="020B0604020202020204" pitchFamily="34" charset="-128"/>
              </a:rPr>
              <a:t> is about 20% slower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7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Traffic Policy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Traffic policies were introduced in version 11.4 and redesigned in 12.1</a:t>
            </a:r>
          </a:p>
          <a:p>
            <a:r>
              <a:rPr lang="en-US" dirty="0"/>
              <a:t>Replaced HTTP Class profile</a:t>
            </a:r>
          </a:p>
          <a:p>
            <a:r>
              <a:rPr lang="en-US" dirty="0"/>
              <a:t>Traffic policies can replace majority of IF=&gt;THEN type statements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policies or traffic chaos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Prior to version 12.1 traffic policies were chaotic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0718" t="11437" r="39958"/>
          <a:stretch/>
        </p:blipFill>
        <p:spPr bwMode="auto">
          <a:xfrm>
            <a:off x="2652347" y="2022232"/>
            <a:ext cx="6069622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8891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Order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2308" t="23740" r="40856" b="43597"/>
          <a:stretch/>
        </p:blipFill>
        <p:spPr bwMode="auto">
          <a:xfrm>
            <a:off x="3990391" y="838200"/>
            <a:ext cx="61722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2308" t="23262" b="36861"/>
          <a:stretch/>
        </p:blipFill>
        <p:spPr bwMode="auto">
          <a:xfrm>
            <a:off x="304800" y="3216274"/>
            <a:ext cx="114300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2010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Traffic Policy Pros and Cons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Pros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Nominal performance overhead for traffic processing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12.1 interface simplified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Upgrades will not break local traffic rule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Cons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Prior to 12.1 (Remember traffic chaos)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Moves traffic policies outside of </a:t>
            </a:r>
            <a:r>
              <a:rPr lang="en-US" sz="2400" dirty="0" err="1"/>
              <a:t>iRules</a:t>
            </a:r>
            <a:r>
              <a:rPr lang="en-US" sz="2400" dirty="0"/>
              <a:t>, which could split-brain your traffic processing if you’re not careful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Limited to static condition sets which may not meet all of your traffic manipulation requirements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6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new in 12.1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Policies are now created in three basic steps</a:t>
            </a:r>
          </a:p>
          <a:p>
            <a:r>
              <a:rPr lang="en-US" dirty="0"/>
              <a:t>Create draft policy</a:t>
            </a:r>
          </a:p>
          <a:p>
            <a:r>
              <a:rPr lang="en-US" dirty="0"/>
              <a:t>Publish policy</a:t>
            </a:r>
          </a:p>
          <a:p>
            <a:r>
              <a:rPr lang="en-US" dirty="0"/>
              <a:t>Associate the policy with Virtual Server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0868" t="29221" r="76254" b="33638"/>
          <a:stretch/>
        </p:blipFill>
        <p:spPr bwMode="auto">
          <a:xfrm>
            <a:off x="1405289" y="3721368"/>
            <a:ext cx="1584960" cy="2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/>
          <a:srcRect l="27151" t="29572" r="62324" b="63421"/>
          <a:stretch/>
        </p:blipFill>
        <p:spPr bwMode="auto">
          <a:xfrm>
            <a:off x="4090738" y="4367464"/>
            <a:ext cx="1295400" cy="45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40709" t="29454" r="48766" b="63538"/>
          <a:stretch/>
        </p:blipFill>
        <p:spPr bwMode="auto">
          <a:xfrm>
            <a:off x="6762950" y="4367464"/>
            <a:ext cx="1295400" cy="45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2990249" y="4596064"/>
            <a:ext cx="1100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5386138" y="4596064"/>
            <a:ext cx="1376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75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iRules Intermediate</a:t>
            </a:r>
          </a:p>
        </p:txBody>
      </p:sp>
    </p:spTree>
    <p:extLst>
      <p:ext uri="{BB962C8B-B14F-4D97-AF65-F5344CB8AC3E}">
        <p14:creationId xmlns:p14="http://schemas.microsoft.com/office/powerpoint/2010/main" val="30909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Essentially a ‘function’ or ‘method’ in other languages</a:t>
            </a:r>
          </a:p>
          <a:p>
            <a:r>
              <a:rPr lang="en-US" b="0" dirty="0"/>
              <a:t>Used to encapsulate functionality </a:t>
            </a:r>
          </a:p>
          <a:p>
            <a:r>
              <a:rPr lang="en-US" b="0" dirty="0"/>
              <a:t>May be called with parameters</a:t>
            </a:r>
          </a:p>
          <a:p>
            <a:r>
              <a:rPr lang="en-US" b="0" dirty="0"/>
              <a:t>May return data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934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Example Procedure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dirty="0"/>
              <a:t>when CLIENT_ACCEPTED {</a:t>
            </a:r>
          </a:p>
          <a:p>
            <a:pPr marL="0" indent="0">
              <a:buNone/>
            </a:pPr>
            <a:r>
              <a:rPr lang="en-US" sz="2000" b="0" dirty="0"/>
              <a:t>  set x [</a:t>
            </a:r>
            <a:r>
              <a:rPr lang="en-US" sz="2000" b="0" dirty="0">
                <a:solidFill>
                  <a:srgbClr val="FF0000"/>
                </a:solidFill>
              </a:rPr>
              <a:t>call</a:t>
            </a:r>
            <a:r>
              <a:rPr lang="en-US" sz="2000" b="0" dirty="0"/>
              <a:t> </a:t>
            </a:r>
            <a:r>
              <a:rPr lang="en-US" sz="2000" b="0" dirty="0" err="1"/>
              <a:t>randomNumberGenerator</a:t>
            </a:r>
            <a:r>
              <a:rPr lang="en-US" sz="2000" b="0" dirty="0"/>
              <a:t> 10]</a:t>
            </a:r>
          </a:p>
          <a:p>
            <a:pPr marL="0" indent="0">
              <a:buNone/>
            </a:pPr>
            <a:r>
              <a:rPr lang="en-US" sz="2000" b="0" dirty="0"/>
              <a:t>}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 err="1"/>
              <a:t>proc</a:t>
            </a:r>
            <a:r>
              <a:rPr lang="en-US" sz="2000" b="0" dirty="0"/>
              <a:t> </a:t>
            </a:r>
            <a:r>
              <a:rPr lang="en-US" sz="2000" b="0" dirty="0" err="1"/>
              <a:t>randomNumberGenerator</a:t>
            </a:r>
            <a:r>
              <a:rPr lang="en-US" sz="2000" b="0" dirty="0"/>
              <a:t> {length {chars "0123456789"}} {</a:t>
            </a:r>
          </a:p>
          <a:p>
            <a:pPr marL="0" indent="0">
              <a:buNone/>
            </a:pPr>
            <a:r>
              <a:rPr lang="en-US" sz="2000" b="0" dirty="0"/>
              <a:t>  set range [</a:t>
            </a:r>
            <a:r>
              <a:rPr lang="en-US" sz="2000" b="0" dirty="0" err="1"/>
              <a:t>expr</a:t>
            </a:r>
            <a:r>
              <a:rPr lang="en-US" sz="2000" b="0" dirty="0"/>
              <a:t> {[string length $chars]-1}]</a:t>
            </a:r>
          </a:p>
          <a:p>
            <a:pPr marL="0" indent="0">
              <a:buNone/>
            </a:pPr>
            <a:r>
              <a:rPr lang="da-DK" sz="2000" b="0" dirty="0"/>
              <a:t>  set </a:t>
            </a:r>
            <a:r>
              <a:rPr lang="da-DK" sz="2000" b="0" dirty="0" err="1"/>
              <a:t>txt</a:t>
            </a:r>
            <a:r>
              <a:rPr lang="da-DK" sz="2000" b="0" dirty="0"/>
              <a:t> ""</a:t>
            </a:r>
          </a:p>
          <a:p>
            <a:pPr marL="0" indent="0">
              <a:buNone/>
            </a:pPr>
            <a:r>
              <a:rPr lang="da-DK" sz="2000" b="0" dirty="0"/>
              <a:t>  for {set i 0} {$i &lt; $</a:t>
            </a:r>
            <a:r>
              <a:rPr lang="da-DK" sz="2000" b="0" dirty="0" err="1"/>
              <a:t>length</a:t>
            </a:r>
            <a:r>
              <a:rPr lang="da-DK" sz="2000" b="0" dirty="0"/>
              <a:t>} {</a:t>
            </a:r>
            <a:r>
              <a:rPr lang="da-DK" sz="2000" b="0" dirty="0" err="1"/>
              <a:t>incr</a:t>
            </a:r>
            <a:r>
              <a:rPr lang="da-DK" sz="2000" b="0" dirty="0"/>
              <a:t> i} {</a:t>
            </a:r>
          </a:p>
          <a:p>
            <a:pPr marL="0" indent="0">
              <a:buNone/>
            </a:pPr>
            <a:r>
              <a:rPr lang="da-DK" sz="2000" b="0" dirty="0"/>
              <a:t>    set pos [</a:t>
            </a:r>
            <a:r>
              <a:rPr lang="da-DK" sz="2000" b="0" dirty="0" err="1"/>
              <a:t>expr</a:t>
            </a:r>
            <a:r>
              <a:rPr lang="da-DK" sz="2000" b="0" dirty="0"/>
              <a:t> {</a:t>
            </a:r>
            <a:r>
              <a:rPr lang="da-DK" sz="2000" b="0" dirty="0" err="1"/>
              <a:t>int</a:t>
            </a:r>
            <a:r>
              <a:rPr lang="da-DK" sz="2000" b="0" dirty="0"/>
              <a:t>(rand()*$range)}]</a:t>
            </a:r>
          </a:p>
          <a:p>
            <a:pPr marL="0" indent="0">
              <a:buNone/>
            </a:pPr>
            <a:r>
              <a:rPr lang="da-DK" sz="2000" b="0" dirty="0"/>
              <a:t>    </a:t>
            </a:r>
            <a:r>
              <a:rPr lang="da-DK" sz="2000" b="0" dirty="0" err="1"/>
              <a:t>append</a:t>
            </a:r>
            <a:r>
              <a:rPr lang="da-DK" sz="2000" b="0" dirty="0"/>
              <a:t> </a:t>
            </a:r>
            <a:r>
              <a:rPr lang="da-DK" sz="2000" b="0" dirty="0" err="1"/>
              <a:t>txt</a:t>
            </a:r>
            <a:r>
              <a:rPr lang="da-DK" sz="2000" b="0" dirty="0"/>
              <a:t> [</a:t>
            </a:r>
            <a:r>
              <a:rPr lang="da-DK" sz="2000" b="0" dirty="0" err="1"/>
              <a:t>string</a:t>
            </a:r>
            <a:r>
              <a:rPr lang="da-DK" sz="2000" b="0" dirty="0"/>
              <a:t> range $</a:t>
            </a:r>
            <a:r>
              <a:rPr lang="da-DK" sz="2000" b="0" dirty="0" err="1"/>
              <a:t>chars</a:t>
            </a:r>
            <a:r>
              <a:rPr lang="da-DK" sz="2000" b="0" dirty="0"/>
              <a:t> $pos $pos]</a:t>
            </a:r>
          </a:p>
          <a:p>
            <a:pPr marL="0" indent="0">
              <a:buNone/>
            </a:pPr>
            <a:r>
              <a:rPr lang="da-DK" sz="2000" b="0" dirty="0"/>
              <a:t>  }</a:t>
            </a:r>
          </a:p>
          <a:p>
            <a:pPr marL="0" indent="0">
              <a:buNone/>
            </a:pPr>
            <a:r>
              <a:rPr lang="da-DK" sz="2000" b="0" dirty="0"/>
              <a:t>  </a:t>
            </a:r>
            <a:r>
              <a:rPr lang="da-DK" sz="2000" b="0" dirty="0" err="1"/>
              <a:t>return</a:t>
            </a:r>
            <a:r>
              <a:rPr lang="da-DK" sz="2000" b="0" dirty="0"/>
              <a:t> $</a:t>
            </a:r>
            <a:r>
              <a:rPr lang="da-DK" sz="2000" b="0" dirty="0" err="1"/>
              <a:t>txt</a:t>
            </a:r>
            <a:endParaRPr lang="da-DK" sz="2000" b="0" dirty="0"/>
          </a:p>
          <a:p>
            <a:pPr marL="0" indent="0">
              <a:buNone/>
            </a:pPr>
            <a:r>
              <a:rPr lang="da-DK" sz="2000" b="0" dirty="0"/>
              <a:t>}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292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Data Groups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List of Keys or Key-Value pairs</a:t>
            </a:r>
          </a:p>
          <a:p>
            <a:r>
              <a:rPr lang="en-US" b="0" dirty="0"/>
              <a:t>Stored in permanent device configuration</a:t>
            </a:r>
          </a:p>
          <a:p>
            <a:pPr lvl="2"/>
            <a:r>
              <a:rPr lang="en-US" dirty="0"/>
              <a:t>Within </a:t>
            </a:r>
            <a:r>
              <a:rPr lang="en-US" dirty="0" err="1"/>
              <a:t>bigip.conf</a:t>
            </a:r>
            <a:r>
              <a:rPr lang="en-US" dirty="0"/>
              <a:t> (internal)</a:t>
            </a:r>
          </a:p>
          <a:p>
            <a:pPr lvl="2"/>
            <a:r>
              <a:rPr lang="en-US" b="0" dirty="0"/>
              <a:t>Separate file (external) – better for larger files</a:t>
            </a:r>
          </a:p>
          <a:p>
            <a:r>
              <a:rPr lang="en-US" b="0" dirty="0"/>
              <a:t>Cannot be modified by </a:t>
            </a:r>
            <a:r>
              <a:rPr lang="en-US" b="0" dirty="0" err="1"/>
              <a:t>iRule</a:t>
            </a:r>
            <a:r>
              <a:rPr lang="en-US" b="0" dirty="0"/>
              <a:t> (read-only)</a:t>
            </a:r>
          </a:p>
          <a:p>
            <a:r>
              <a:rPr lang="en-US" b="0" dirty="0"/>
              <a:t>Indexed, Hashed format = high performance with 1000’s of entries</a:t>
            </a:r>
          </a:p>
        </p:txBody>
      </p:sp>
    </p:spTree>
    <p:extLst>
      <p:ext uri="{BB962C8B-B14F-4D97-AF65-F5344CB8AC3E}">
        <p14:creationId xmlns:p14="http://schemas.microsoft.com/office/powerpoint/2010/main" val="30772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Example Internal Data Group file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>
          <a:xfrm>
            <a:off x="258618" y="1103744"/>
            <a:ext cx="11582400" cy="546561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ltm</a:t>
            </a:r>
            <a:r>
              <a:rPr lang="en-US" sz="2000" dirty="0"/>
              <a:t> data-group internal </a:t>
            </a:r>
            <a:r>
              <a:rPr lang="en-US" sz="2000" dirty="0" err="1"/>
              <a:t>localusers_dg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    records {</a:t>
            </a:r>
          </a:p>
          <a:p>
            <a:pPr marL="0" indent="0">
              <a:buNone/>
            </a:pPr>
            <a:r>
              <a:rPr lang="en-US" sz="2000" dirty="0"/>
              <a:t>        192.168.1.1/32 { }</a:t>
            </a:r>
          </a:p>
          <a:p>
            <a:pPr marL="0" indent="0">
              <a:buNone/>
            </a:pPr>
            <a:r>
              <a:rPr lang="en-US" sz="2000" dirty="0"/>
              <a:t>        192.168.1.2/32 {</a:t>
            </a:r>
          </a:p>
          <a:p>
            <a:pPr marL="0" indent="0">
              <a:buNone/>
            </a:pPr>
            <a:r>
              <a:rPr lang="ro-RO" sz="2000" dirty="0"/>
              <a:t>            data "host 2"</a:t>
            </a:r>
          </a:p>
          <a:p>
            <a:pPr marL="0" indent="0">
              <a:buNone/>
            </a:pPr>
            <a:r>
              <a:rPr lang="ro-RO" sz="2000" dirty="0"/>
              <a:t>        }</a:t>
            </a:r>
          </a:p>
          <a:p>
            <a:pPr marL="0" indent="0">
              <a:buNone/>
            </a:pPr>
            <a:r>
              <a:rPr lang="ro-RO" sz="2000" dirty="0"/>
              <a:t>        192.168.2.0/24 { }</a:t>
            </a:r>
          </a:p>
          <a:p>
            <a:pPr marL="0" indent="0">
              <a:buNone/>
            </a:pPr>
            <a:r>
              <a:rPr lang="ro-RO" sz="2000" dirty="0"/>
              <a:t>        192.168.3.0/24 {</a:t>
            </a:r>
          </a:p>
          <a:p>
            <a:pPr marL="0" indent="0">
              <a:buNone/>
            </a:pPr>
            <a:r>
              <a:rPr lang="en-US" sz="2000" dirty="0"/>
              <a:t>            data "network 2"</a:t>
            </a:r>
          </a:p>
          <a:p>
            <a:pPr marL="0" indent="0">
              <a:buNone/>
            </a:pPr>
            <a:r>
              <a:rPr lang="en-US" sz="2000" dirty="0"/>
              <a:t>        }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/>
              <a:t>    type </a:t>
            </a:r>
            <a:r>
              <a:rPr lang="en-US" sz="2000" dirty="0" err="1"/>
              <a:t>ip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}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28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Example External Data Group file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>
          <a:xfrm>
            <a:off x="258618" y="1103744"/>
            <a:ext cx="11582400" cy="546561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ltm</a:t>
            </a:r>
            <a:r>
              <a:rPr lang="en-US" sz="2000" dirty="0"/>
              <a:t> data-group external </a:t>
            </a:r>
            <a:r>
              <a:rPr lang="en-US" sz="2000" dirty="0" err="1"/>
              <a:t>ext_localusers_dg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    external-file-name </a:t>
            </a:r>
            <a:r>
              <a:rPr lang="en-US" sz="2000" dirty="0" err="1"/>
              <a:t>ext_localusers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type </a:t>
            </a:r>
            <a:r>
              <a:rPr lang="en-US" sz="2000" dirty="0" err="1"/>
              <a:t>ip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}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Files stored in /</a:t>
            </a:r>
            <a:r>
              <a:rPr lang="en-US" sz="2000" b="0" dirty="0" err="1"/>
              <a:t>config</a:t>
            </a:r>
            <a:r>
              <a:rPr lang="en-US" sz="2000" b="0" dirty="0"/>
              <a:t>/</a:t>
            </a:r>
            <a:r>
              <a:rPr lang="en-US" sz="2000" b="0" dirty="0" err="1"/>
              <a:t>filestore</a:t>
            </a: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See </a:t>
            </a:r>
            <a:r>
              <a:rPr lang="en-US" sz="2000" b="0" dirty="0">
                <a:hlinkClick r:id="rId3"/>
              </a:rPr>
              <a:t>https://devcentral.f5.com/articles/v11-irules-data-group-updates</a:t>
            </a:r>
            <a:r>
              <a:rPr lang="en-US" sz="2000" b="0" dirty="0"/>
              <a:t> for info on manipulating external file</a:t>
            </a:r>
          </a:p>
        </p:txBody>
      </p:sp>
    </p:spTree>
    <p:extLst>
      <p:ext uri="{BB962C8B-B14F-4D97-AF65-F5344CB8AC3E}">
        <p14:creationId xmlns:p14="http://schemas.microsoft.com/office/powerpoint/2010/main" val="15334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Example Data Group </a:t>
            </a:r>
            <a:r>
              <a:rPr lang="en-US" dirty="0" err="1"/>
              <a:t>iRule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>
          <a:xfrm>
            <a:off x="258618" y="1103744"/>
            <a:ext cx="11582400" cy="546561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when HTTP_REQUEST {</a:t>
            </a:r>
          </a:p>
          <a:p>
            <a:pPr marL="0" indent="0">
              <a:buNone/>
            </a:pPr>
            <a:r>
              <a:rPr lang="en-US" sz="2000" dirty="0"/>
              <a:t>	if { [class match [IP::</a:t>
            </a:r>
            <a:r>
              <a:rPr lang="en-US" sz="2000" dirty="0" err="1"/>
              <a:t>client_addr</a:t>
            </a:r>
            <a:r>
              <a:rPr lang="en-US" sz="2000" dirty="0"/>
              <a:t>] equals "</a:t>
            </a:r>
            <a:r>
              <a:rPr lang="en-US" sz="2000" dirty="0" err="1"/>
              <a:t>localusers_dg</a:t>
            </a:r>
            <a:r>
              <a:rPr lang="en-US" sz="2000" dirty="0"/>
              <a:t>" ] } {</a:t>
            </a:r>
          </a:p>
          <a:p>
            <a:pPr marL="0" indent="0">
              <a:buNone/>
            </a:pPr>
            <a:r>
              <a:rPr lang="en-US" sz="2000" dirty="0"/>
              <a:t>		COMPRESS::disable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}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845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Side-band Connections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Create a connection to outside resource</a:t>
            </a:r>
          </a:p>
          <a:p>
            <a:r>
              <a:rPr lang="en-US" b="0" dirty="0"/>
              <a:t>Send request, get response, process data</a:t>
            </a:r>
          </a:p>
          <a:p>
            <a:r>
              <a:rPr lang="en-US" b="0" dirty="0"/>
              <a:t>Make </a:t>
            </a:r>
            <a:r>
              <a:rPr lang="en-US" b="0" dirty="0" err="1"/>
              <a:t>iRule</a:t>
            </a:r>
            <a:r>
              <a:rPr lang="en-US" b="0" dirty="0"/>
              <a:t> decisions based on:</a:t>
            </a:r>
          </a:p>
          <a:p>
            <a:pPr lvl="2"/>
            <a:r>
              <a:rPr lang="en-US" dirty="0"/>
              <a:t>Surrounding Applications</a:t>
            </a:r>
          </a:p>
          <a:p>
            <a:pPr lvl="2"/>
            <a:r>
              <a:rPr lang="en-US" b="0" dirty="0"/>
              <a:t>APIs</a:t>
            </a:r>
          </a:p>
          <a:p>
            <a:pPr lvl="2"/>
            <a:r>
              <a:rPr lang="en-US" dirty="0"/>
              <a:t>Databases</a:t>
            </a:r>
            <a:endParaRPr lang="en-US" b="0" dirty="0"/>
          </a:p>
          <a:p>
            <a:pPr lvl="2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626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Example Sideband </a:t>
            </a:r>
            <a:r>
              <a:rPr lang="en-US" dirty="0" err="1"/>
              <a:t>iRule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>
          <a:xfrm>
            <a:off x="258618" y="1103744"/>
            <a:ext cx="11582400" cy="5465619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/>
              <a:t>when HTTP_REQUEST {</a:t>
            </a:r>
          </a:p>
          <a:p>
            <a:pPr marL="0" indent="0">
              <a:buNone/>
            </a:pPr>
            <a:r>
              <a:rPr lang="en-US" sz="1400" b="0" dirty="0"/>
              <a:t>	set conn [connect -timeout 3000 -idle 30 -status </a:t>
            </a:r>
            <a:r>
              <a:rPr lang="en-US" sz="1400" b="0" dirty="0" err="1"/>
              <a:t>conn_status</a:t>
            </a:r>
            <a:r>
              <a:rPr lang="en-US" sz="1400" b="0" dirty="0"/>
              <a:t> </a:t>
            </a:r>
            <a:r>
              <a:rPr lang="en-US" sz="1400" b="0" dirty="0" err="1"/>
              <a:t>vs_test</a:t>
            </a:r>
            <a:r>
              <a:rPr lang="en-US" sz="1400" b="0" dirty="0"/>
              <a:t>]</a:t>
            </a:r>
          </a:p>
          <a:p>
            <a:pPr marL="0" indent="0">
              <a:buNone/>
            </a:pPr>
            <a:r>
              <a:rPr lang="en-US" sz="1400" b="0" dirty="0"/>
              <a:t>	log local0. "Connect returns: &lt;$conn&gt; and conn status: &lt;$</a:t>
            </a:r>
            <a:r>
              <a:rPr lang="en-US" sz="1400" b="0" dirty="0" err="1"/>
              <a:t>conn_status</a:t>
            </a:r>
            <a:r>
              <a:rPr lang="en-US" sz="1400" b="0" dirty="0"/>
              <a:t>&gt; "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	set </a:t>
            </a:r>
            <a:r>
              <a:rPr lang="en-US" sz="1400" b="0" dirty="0" err="1"/>
              <a:t>conn_info</a:t>
            </a:r>
            <a:r>
              <a:rPr lang="en-US" sz="1400" b="0" dirty="0"/>
              <a:t> [connect info -idle -status $conn]</a:t>
            </a:r>
          </a:p>
          <a:p>
            <a:pPr marL="0" indent="0">
              <a:buNone/>
            </a:pPr>
            <a:r>
              <a:rPr lang="en-US" sz="1400" b="0" dirty="0"/>
              <a:t>	log local0. "Connect info: &lt;$</a:t>
            </a:r>
            <a:r>
              <a:rPr lang="en-US" sz="1400" b="0" dirty="0" err="1"/>
              <a:t>conn_info</a:t>
            </a:r>
            <a:r>
              <a:rPr lang="en-US" sz="1400" b="0" dirty="0"/>
              <a:t>&gt;"</a:t>
            </a:r>
          </a:p>
          <a:p>
            <a:pPr marL="0" indent="0">
              <a:buNone/>
            </a:pPr>
            <a:r>
              <a:rPr lang="en-US" sz="1400" b="0" dirty="0"/>
              <a:t>  </a:t>
            </a:r>
          </a:p>
          <a:p>
            <a:pPr marL="0" indent="0">
              <a:buNone/>
            </a:pPr>
            <a:r>
              <a:rPr lang="en-US" sz="1400" b="0" dirty="0"/>
              <a:t>	set data "GET /</a:t>
            </a:r>
            <a:r>
              <a:rPr lang="en-US" sz="1400" b="0" dirty="0" err="1"/>
              <a:t>mypage</a:t>
            </a:r>
            <a:r>
              <a:rPr lang="en-US" sz="1400" b="0" dirty="0"/>
              <a:t>/myindex2.html HTTP/1.0\r\n\r\n"</a:t>
            </a:r>
          </a:p>
          <a:p>
            <a:pPr marL="0" indent="0">
              <a:buNone/>
            </a:pPr>
            <a:r>
              <a:rPr lang="en-US" sz="1400" b="0" dirty="0"/>
              <a:t>	set </a:t>
            </a:r>
            <a:r>
              <a:rPr lang="en-US" sz="1400" b="0" dirty="0" err="1"/>
              <a:t>send_info</a:t>
            </a:r>
            <a:r>
              <a:rPr lang="en-US" sz="1400" b="0" dirty="0"/>
              <a:t> [send -timeout 3000 -status </a:t>
            </a:r>
            <a:r>
              <a:rPr lang="en-US" sz="1400" b="0" dirty="0" err="1"/>
              <a:t>send_status</a:t>
            </a:r>
            <a:r>
              <a:rPr lang="en-US" sz="1400" b="0" dirty="0"/>
              <a:t> $conn $data]</a:t>
            </a:r>
          </a:p>
          <a:p>
            <a:pPr marL="0" indent="0">
              <a:buNone/>
            </a:pPr>
            <a:r>
              <a:rPr lang="en-US" sz="1400" b="0" dirty="0"/>
              <a:t>	log local0. "Sent &lt;$</a:t>
            </a:r>
            <a:r>
              <a:rPr lang="en-US" sz="1400" b="0" dirty="0" err="1"/>
              <a:t>send_info</a:t>
            </a:r>
            <a:r>
              <a:rPr lang="en-US" sz="1400" b="0" dirty="0"/>
              <a:t>&gt; bytes and send status: &lt;$</a:t>
            </a:r>
            <a:r>
              <a:rPr lang="en-US" sz="1400" b="0" dirty="0" err="1"/>
              <a:t>send_status</a:t>
            </a:r>
            <a:r>
              <a:rPr lang="en-US" sz="1400" b="0" dirty="0"/>
              <a:t>&gt;"</a:t>
            </a:r>
          </a:p>
          <a:p>
            <a:pPr marL="0" indent="0">
              <a:buNone/>
            </a:pPr>
            <a:r>
              <a:rPr lang="en-US" sz="1400" b="0" dirty="0"/>
              <a:t> </a:t>
            </a:r>
          </a:p>
          <a:p>
            <a:pPr marL="0" indent="0">
              <a:buNone/>
            </a:pPr>
            <a:r>
              <a:rPr lang="en-US" sz="1400" b="0" dirty="0"/>
              <a:t>	set </a:t>
            </a:r>
            <a:r>
              <a:rPr lang="en-US" sz="1400" b="0" dirty="0" err="1"/>
              <a:t>recv_data</a:t>
            </a:r>
            <a:r>
              <a:rPr lang="en-US" sz="1400" b="0" dirty="0"/>
              <a:t> [</a:t>
            </a:r>
            <a:r>
              <a:rPr lang="en-US" sz="1400" b="0" dirty="0" err="1"/>
              <a:t>recv</a:t>
            </a:r>
            <a:r>
              <a:rPr lang="en-US" sz="1400" b="0" dirty="0"/>
              <a:t> -timeout 3000 -status </a:t>
            </a:r>
            <a:r>
              <a:rPr lang="en-US" sz="1400" b="0" dirty="0" err="1"/>
              <a:t>recv_status</a:t>
            </a:r>
            <a:r>
              <a:rPr lang="en-US" sz="1400" b="0" dirty="0"/>
              <a:t> 393 $conn]</a:t>
            </a:r>
          </a:p>
          <a:p>
            <a:pPr marL="0" indent="0">
              <a:buNone/>
            </a:pPr>
            <a:r>
              <a:rPr lang="en-US" sz="1400" b="0" dirty="0"/>
              <a:t>	log local0. "</a:t>
            </a:r>
            <a:r>
              <a:rPr lang="en-US" sz="1400" b="0" dirty="0" err="1"/>
              <a:t>Recv</a:t>
            </a:r>
            <a:r>
              <a:rPr lang="en-US" sz="1400" b="0" dirty="0"/>
              <a:t> data: &lt;$</a:t>
            </a:r>
            <a:r>
              <a:rPr lang="en-US" sz="1400" b="0" dirty="0" err="1"/>
              <a:t>recv_data</a:t>
            </a:r>
            <a:r>
              <a:rPr lang="en-US" sz="1400" b="0" dirty="0"/>
              <a:t>&gt; and </a:t>
            </a:r>
            <a:r>
              <a:rPr lang="en-US" sz="1400" b="0" dirty="0" err="1"/>
              <a:t>recv</a:t>
            </a:r>
            <a:r>
              <a:rPr lang="en-US" sz="1400" b="0" dirty="0"/>
              <a:t> status: &lt;$</a:t>
            </a:r>
            <a:r>
              <a:rPr lang="en-US" sz="1400" b="0" dirty="0" err="1"/>
              <a:t>recv_status</a:t>
            </a:r>
            <a:r>
              <a:rPr lang="en-US" sz="1400" b="0" dirty="0"/>
              <a:t>&gt;"</a:t>
            </a:r>
          </a:p>
          <a:p>
            <a:pPr marL="0" indent="0">
              <a:buNone/>
            </a:pPr>
            <a:r>
              <a:rPr lang="en-US" sz="1400" b="0" dirty="0"/>
              <a:t> </a:t>
            </a:r>
          </a:p>
          <a:p>
            <a:pPr marL="0" indent="0">
              <a:buNone/>
            </a:pPr>
            <a:r>
              <a:rPr lang="en-US" sz="1400" b="0" dirty="0"/>
              <a:t>	close $conn</a:t>
            </a:r>
          </a:p>
          <a:p>
            <a:pPr marL="0" indent="0">
              <a:buNone/>
            </a:pPr>
            <a:r>
              <a:rPr lang="en-US" sz="1400" b="0" dirty="0"/>
              <a:t>	log local0. "Closed; conn info: &lt;[connect info -status $conn]&gt;"</a:t>
            </a:r>
          </a:p>
          <a:p>
            <a:pPr marL="0" indent="0">
              <a:buNone/>
            </a:pPr>
            <a:r>
              <a:rPr lang="en-US" sz="1400" b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8822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5E106-A4BF-4E0E-BD78-A16DE30E0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1625E-4084-46C9-8402-C80FDEC2C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C8DAB4B-5B02-4928-A0AF-348F31F4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67930"/>
          </a:xfrm>
        </p:spPr>
        <p:txBody>
          <a:bodyPr/>
          <a:lstStyle/>
          <a:p>
            <a:r>
              <a:rPr lang="en-US" dirty="0" err="1"/>
              <a:t>iRules</a:t>
            </a:r>
            <a:r>
              <a:rPr lang="en-US" dirty="0"/>
              <a:t> — what is it?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0DF52AF-1042-44FD-86E1-8B8BD31ECB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1726729"/>
            <a:ext cx="11582400" cy="4151558"/>
          </a:xfrm>
        </p:spPr>
        <p:txBody>
          <a:bodyPr/>
          <a:lstStyle/>
          <a:p>
            <a:r>
              <a:rPr lang="en-US" sz="4000" b="0" dirty="0"/>
              <a:t>I - Immediate</a:t>
            </a:r>
          </a:p>
          <a:p>
            <a:r>
              <a:rPr lang="en-US" sz="4000" b="0" dirty="0"/>
              <a:t>R – Relaxation</a:t>
            </a:r>
          </a:p>
          <a:p>
            <a:r>
              <a:rPr lang="en-US" sz="4000" b="0" dirty="0"/>
              <a:t>U – Until </a:t>
            </a:r>
          </a:p>
          <a:p>
            <a:r>
              <a:rPr lang="en-US" sz="4000" b="0" dirty="0"/>
              <a:t>L – Lesley</a:t>
            </a:r>
          </a:p>
          <a:p>
            <a:r>
              <a:rPr lang="en-US" sz="4000" b="0" dirty="0"/>
              <a:t>E – Engages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972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Tables and </a:t>
            </a:r>
            <a:r>
              <a:rPr lang="en-US" dirty="0" err="1"/>
              <a:t>Subtables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Table command allows access to session table</a:t>
            </a:r>
          </a:p>
          <a:p>
            <a:r>
              <a:rPr lang="en-US" b="0" dirty="0" err="1"/>
              <a:t>Subtable</a:t>
            </a:r>
            <a:r>
              <a:rPr lang="en-US" b="0" dirty="0"/>
              <a:t> can be used as data structure stored in memory</a:t>
            </a:r>
          </a:p>
          <a:p>
            <a:r>
              <a:rPr lang="en-US" b="0" dirty="0"/>
              <a:t>Data storage can be persistent (not based on connection)</a:t>
            </a:r>
          </a:p>
          <a:p>
            <a:r>
              <a:rPr lang="en-US" b="0" dirty="0"/>
              <a:t>High performance – based on LTM session table</a:t>
            </a:r>
          </a:p>
          <a:p>
            <a:r>
              <a:rPr lang="en-US" b="0" dirty="0"/>
              <a:t>Easy to use – timeout and lifetime options</a:t>
            </a:r>
          </a:p>
          <a:p>
            <a:pPr lvl="2"/>
            <a:r>
              <a:rPr lang="en-US" dirty="0"/>
              <a:t>Memory management not required</a:t>
            </a:r>
          </a:p>
          <a:p>
            <a:pPr lvl="2"/>
            <a:r>
              <a:rPr lang="en-US" b="0" dirty="0"/>
              <a:t>Table cleanup not required</a:t>
            </a:r>
          </a:p>
        </p:txBody>
      </p:sp>
    </p:spTree>
    <p:extLst>
      <p:ext uri="{BB962C8B-B14F-4D97-AF65-F5344CB8AC3E}">
        <p14:creationId xmlns:p14="http://schemas.microsoft.com/office/powerpoint/2010/main" val="190929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Example Tables </a:t>
            </a:r>
            <a:r>
              <a:rPr lang="en-US" dirty="0" err="1"/>
              <a:t>iRule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>
          <a:xfrm>
            <a:off x="258618" y="1103744"/>
            <a:ext cx="11582400" cy="546561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# Limit each client IP address to 20 concurrent connections</a:t>
            </a:r>
          </a:p>
          <a:p>
            <a:pPr marL="0" indent="0">
              <a:buNone/>
            </a:pPr>
            <a:r>
              <a:rPr lang="en-US" sz="1600" dirty="0"/>
              <a:t>when CLIENT_ACCEPTED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# Check if the </a:t>
            </a:r>
            <a:r>
              <a:rPr lang="en-US" sz="1600" dirty="0" err="1">
                <a:solidFill>
                  <a:srgbClr val="008000"/>
                </a:solidFill>
              </a:rPr>
              <a:t>subtable</a:t>
            </a:r>
            <a:r>
              <a:rPr lang="en-US" sz="1600" dirty="0">
                <a:solidFill>
                  <a:srgbClr val="008000"/>
                </a:solidFill>
              </a:rPr>
              <a:t> has over 20 entries</a:t>
            </a:r>
          </a:p>
          <a:p>
            <a:pPr marL="0" indent="0">
              <a:buNone/>
            </a:pPr>
            <a:r>
              <a:rPr lang="en-US" sz="1600" dirty="0"/>
              <a:t>	if { [table keys -</a:t>
            </a:r>
            <a:r>
              <a:rPr lang="en-US" sz="1600" dirty="0" err="1"/>
              <a:t>subtable</a:t>
            </a:r>
            <a:r>
              <a:rPr lang="en-US" sz="1600" dirty="0"/>
              <a:t> </a:t>
            </a:r>
            <a:r>
              <a:rPr lang="en-US" sz="1600" dirty="0" err="1"/>
              <a:t>connlimit</a:t>
            </a:r>
            <a:r>
              <a:rPr lang="en-US" sz="1600" dirty="0"/>
              <a:t>:[IP::</a:t>
            </a:r>
            <a:r>
              <a:rPr lang="en-US" sz="1600" dirty="0" err="1"/>
              <a:t>client_addr</a:t>
            </a:r>
            <a:r>
              <a:rPr lang="en-US" sz="1600" dirty="0"/>
              <a:t>] -count] &gt;= 20 } {</a:t>
            </a:r>
          </a:p>
          <a:p>
            <a:pPr marL="0" indent="0">
              <a:buNone/>
            </a:pPr>
            <a:r>
              <a:rPr lang="en-US" sz="1600" dirty="0"/>
              <a:t>		reject</a:t>
            </a:r>
          </a:p>
          <a:p>
            <a:pPr marL="0" indent="0">
              <a:buNone/>
            </a:pPr>
            <a:r>
              <a:rPr lang="da-DK" sz="1600" dirty="0"/>
              <a:t>	} </a:t>
            </a:r>
            <a:r>
              <a:rPr lang="da-DK" sz="1600" dirty="0" err="1"/>
              <a:t>else</a:t>
            </a:r>
            <a:r>
              <a:rPr lang="da-DK" sz="1600" dirty="0"/>
              <a:t> {</a:t>
            </a:r>
          </a:p>
          <a:p>
            <a:pPr marL="0" indent="0">
              <a:buNone/>
            </a:pPr>
            <a:r>
              <a:rPr lang="da-DK" sz="1600" dirty="0"/>
              <a:t>		</a:t>
            </a:r>
            <a:r>
              <a:rPr lang="da-DK" sz="1600" dirty="0">
                <a:solidFill>
                  <a:srgbClr val="008000"/>
                </a:solidFill>
              </a:rPr>
              <a:t># </a:t>
            </a:r>
            <a:r>
              <a:rPr lang="da-DK" sz="1600" dirty="0" err="1">
                <a:solidFill>
                  <a:srgbClr val="008000"/>
                </a:solidFill>
              </a:rPr>
              <a:t>Add</a:t>
            </a:r>
            <a:r>
              <a:rPr lang="da-DK" sz="1600" dirty="0">
                <a:solidFill>
                  <a:srgbClr val="008000"/>
                </a:solidFill>
              </a:rPr>
              <a:t> the </a:t>
            </a:r>
            <a:r>
              <a:rPr lang="da-DK" sz="1600" dirty="0" err="1">
                <a:solidFill>
                  <a:srgbClr val="008000"/>
                </a:solidFill>
              </a:rPr>
              <a:t>client</a:t>
            </a:r>
            <a:r>
              <a:rPr lang="da-DK" sz="1600" dirty="0">
                <a:solidFill>
                  <a:srgbClr val="008000"/>
                </a:solidFill>
              </a:rPr>
              <a:t> </a:t>
            </a:r>
            <a:r>
              <a:rPr lang="da-DK" sz="1600" dirty="0" err="1">
                <a:solidFill>
                  <a:srgbClr val="008000"/>
                </a:solidFill>
              </a:rPr>
              <a:t>IP:port</a:t>
            </a:r>
            <a:r>
              <a:rPr lang="da-DK" sz="1600" dirty="0">
                <a:solidFill>
                  <a:srgbClr val="008000"/>
                </a:solidFill>
              </a:rPr>
              <a:t> to the </a:t>
            </a:r>
            <a:r>
              <a:rPr lang="da-DK" sz="1600" dirty="0" err="1">
                <a:solidFill>
                  <a:srgbClr val="008000"/>
                </a:solidFill>
              </a:rPr>
              <a:t>client</a:t>
            </a:r>
            <a:r>
              <a:rPr lang="da-DK" sz="1600" dirty="0">
                <a:solidFill>
                  <a:srgbClr val="008000"/>
                </a:solidFill>
              </a:rPr>
              <a:t> IP-</a:t>
            </a:r>
            <a:r>
              <a:rPr lang="da-DK" sz="1600" dirty="0" err="1">
                <a:solidFill>
                  <a:srgbClr val="008000"/>
                </a:solidFill>
              </a:rPr>
              <a:t>specific</a:t>
            </a:r>
            <a:r>
              <a:rPr lang="da-DK" sz="1600" dirty="0">
                <a:solidFill>
                  <a:srgbClr val="008000"/>
                </a:solidFill>
              </a:rPr>
              <a:t> </a:t>
            </a:r>
            <a:r>
              <a:rPr lang="da-DK" sz="1600" dirty="0" err="1">
                <a:solidFill>
                  <a:srgbClr val="008000"/>
                </a:solidFill>
              </a:rPr>
              <a:t>subtable</a:t>
            </a:r>
            <a:endParaRPr lang="da-DK" sz="16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rgbClr val="008000"/>
                </a:solidFill>
              </a:rPr>
              <a:t>		# with a max </a:t>
            </a:r>
            <a:r>
              <a:rPr lang="da-DK" sz="1600" dirty="0" err="1">
                <a:solidFill>
                  <a:srgbClr val="008000"/>
                </a:solidFill>
              </a:rPr>
              <a:t>lifetime</a:t>
            </a:r>
            <a:r>
              <a:rPr lang="da-DK" sz="1600" dirty="0">
                <a:solidFill>
                  <a:srgbClr val="008000"/>
                </a:solidFill>
              </a:rPr>
              <a:t> of 180 </a:t>
            </a:r>
            <a:r>
              <a:rPr lang="da-DK" sz="1600" dirty="0" err="1">
                <a:solidFill>
                  <a:srgbClr val="008000"/>
                </a:solidFill>
              </a:rPr>
              <a:t>seconds</a:t>
            </a:r>
            <a:endParaRPr lang="da-DK" sz="16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da-DK" sz="1600" dirty="0"/>
              <a:t>		</a:t>
            </a:r>
            <a:r>
              <a:rPr lang="da-DK" sz="1600" dirty="0" err="1"/>
              <a:t>table</a:t>
            </a:r>
            <a:r>
              <a:rPr lang="da-DK" sz="1600" dirty="0"/>
              <a:t> set -</a:t>
            </a:r>
            <a:r>
              <a:rPr lang="da-DK" sz="1600" dirty="0" err="1"/>
              <a:t>subtable</a:t>
            </a:r>
            <a:r>
              <a:rPr lang="da-DK" sz="1600" dirty="0"/>
              <a:t> </a:t>
            </a:r>
            <a:r>
              <a:rPr lang="da-DK" sz="1600" dirty="0" err="1"/>
              <a:t>connlimit</a:t>
            </a:r>
            <a:r>
              <a:rPr lang="da-DK" sz="1600" dirty="0"/>
              <a:t>:[IP::</a:t>
            </a:r>
            <a:r>
              <a:rPr lang="da-DK" sz="1600" dirty="0" err="1"/>
              <a:t>client_addr</a:t>
            </a:r>
            <a:r>
              <a:rPr lang="da-DK" sz="1600" dirty="0"/>
              <a:t>] [TCP::</a:t>
            </a:r>
            <a:r>
              <a:rPr lang="da-DK" sz="1600" dirty="0" err="1"/>
              <a:t>client_port</a:t>
            </a:r>
            <a:r>
              <a:rPr lang="da-DK" sz="1600" dirty="0"/>
              <a:t>] "" 180</a:t>
            </a:r>
          </a:p>
          <a:p>
            <a:pPr marL="0" indent="0">
              <a:buNone/>
            </a:pPr>
            <a:r>
              <a:rPr lang="da-DK" sz="1600" dirty="0"/>
              <a:t>	}</a:t>
            </a:r>
          </a:p>
          <a:p>
            <a:pPr marL="0" indent="0">
              <a:buNone/>
            </a:pPr>
            <a:r>
              <a:rPr lang="da-DK" sz="1600" dirty="0"/>
              <a:t>}</a:t>
            </a:r>
          </a:p>
          <a:p>
            <a:pPr marL="0" indent="0">
              <a:buNone/>
            </a:pPr>
            <a:r>
              <a:rPr lang="da-DK" sz="1600" dirty="0" err="1"/>
              <a:t>when</a:t>
            </a:r>
            <a:r>
              <a:rPr lang="da-DK" sz="1600" dirty="0"/>
              <a:t> CLIENT_CLOSED {</a:t>
            </a:r>
          </a:p>
          <a:p>
            <a:pPr marL="0" indent="0">
              <a:buNone/>
            </a:pPr>
            <a:r>
              <a:rPr lang="da-DK" sz="1600" dirty="0"/>
              <a:t>	</a:t>
            </a:r>
            <a:r>
              <a:rPr lang="da-DK" sz="1600" dirty="0">
                <a:solidFill>
                  <a:srgbClr val="008000"/>
                </a:solidFill>
              </a:rPr>
              <a:t># </a:t>
            </a:r>
            <a:r>
              <a:rPr lang="da-DK" sz="1600" dirty="0" err="1">
                <a:solidFill>
                  <a:srgbClr val="008000"/>
                </a:solidFill>
              </a:rPr>
              <a:t>When</a:t>
            </a:r>
            <a:r>
              <a:rPr lang="da-DK" sz="1600" dirty="0">
                <a:solidFill>
                  <a:srgbClr val="008000"/>
                </a:solidFill>
              </a:rPr>
              <a:t> the </a:t>
            </a:r>
            <a:r>
              <a:rPr lang="da-DK" sz="1600" dirty="0" err="1">
                <a:solidFill>
                  <a:srgbClr val="008000"/>
                </a:solidFill>
              </a:rPr>
              <a:t>client</a:t>
            </a:r>
            <a:r>
              <a:rPr lang="da-DK" sz="1600" dirty="0">
                <a:solidFill>
                  <a:srgbClr val="008000"/>
                </a:solidFill>
              </a:rPr>
              <a:t> </a:t>
            </a:r>
            <a:r>
              <a:rPr lang="da-DK" sz="1600" dirty="0" err="1">
                <a:solidFill>
                  <a:srgbClr val="008000"/>
                </a:solidFill>
              </a:rPr>
              <a:t>connection</a:t>
            </a:r>
            <a:r>
              <a:rPr lang="da-DK" sz="1600" dirty="0">
                <a:solidFill>
                  <a:srgbClr val="008000"/>
                </a:solidFill>
              </a:rPr>
              <a:t> is </a:t>
            </a:r>
            <a:r>
              <a:rPr lang="da-DK" sz="1600" dirty="0" err="1">
                <a:solidFill>
                  <a:srgbClr val="008000"/>
                </a:solidFill>
              </a:rPr>
              <a:t>closed</a:t>
            </a:r>
            <a:r>
              <a:rPr lang="da-DK" sz="1600" dirty="0">
                <a:solidFill>
                  <a:srgbClr val="008000"/>
                </a:solidFill>
              </a:rPr>
              <a:t>, </a:t>
            </a:r>
            <a:r>
              <a:rPr lang="da-DK" sz="1600" dirty="0" err="1">
                <a:solidFill>
                  <a:srgbClr val="008000"/>
                </a:solidFill>
              </a:rPr>
              <a:t>remove</a:t>
            </a:r>
            <a:r>
              <a:rPr lang="da-DK" sz="1600" dirty="0">
                <a:solidFill>
                  <a:srgbClr val="008000"/>
                </a:solidFill>
              </a:rPr>
              <a:t> the </a:t>
            </a:r>
            <a:r>
              <a:rPr lang="da-DK" sz="1600" dirty="0" err="1">
                <a:solidFill>
                  <a:srgbClr val="008000"/>
                </a:solidFill>
              </a:rPr>
              <a:t>table</a:t>
            </a:r>
            <a:r>
              <a:rPr lang="da-DK" sz="1600" dirty="0">
                <a:solidFill>
                  <a:srgbClr val="008000"/>
                </a:solidFill>
              </a:rPr>
              <a:t> </a:t>
            </a:r>
            <a:r>
              <a:rPr lang="da-DK" sz="1600" dirty="0" err="1">
                <a:solidFill>
                  <a:srgbClr val="008000"/>
                </a:solidFill>
              </a:rPr>
              <a:t>entry</a:t>
            </a:r>
            <a:endParaRPr lang="da-DK" sz="16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da-DK" sz="1600" dirty="0"/>
              <a:t>	</a:t>
            </a:r>
            <a:r>
              <a:rPr lang="da-DK" sz="1600" dirty="0" err="1"/>
              <a:t>table</a:t>
            </a:r>
            <a:r>
              <a:rPr lang="da-DK" sz="1600" dirty="0"/>
              <a:t> </a:t>
            </a:r>
            <a:r>
              <a:rPr lang="da-DK" sz="1600" dirty="0" err="1"/>
              <a:t>delete</a:t>
            </a:r>
            <a:r>
              <a:rPr lang="da-DK" sz="1600" dirty="0"/>
              <a:t> -</a:t>
            </a:r>
            <a:r>
              <a:rPr lang="da-DK" sz="1600" dirty="0" err="1"/>
              <a:t>subtable</a:t>
            </a:r>
            <a:r>
              <a:rPr lang="da-DK" sz="1600" dirty="0"/>
              <a:t> </a:t>
            </a:r>
            <a:r>
              <a:rPr lang="da-DK" sz="1600" dirty="0" err="1"/>
              <a:t>connlimit</a:t>
            </a:r>
            <a:r>
              <a:rPr lang="da-DK" sz="1600" dirty="0"/>
              <a:t>:[IP::</a:t>
            </a:r>
            <a:r>
              <a:rPr lang="da-DK" sz="1600" dirty="0" err="1"/>
              <a:t>client_addr</a:t>
            </a:r>
            <a:r>
              <a:rPr lang="da-DK" sz="1600" dirty="0"/>
              <a:t>] [TCP::</a:t>
            </a:r>
            <a:r>
              <a:rPr lang="da-DK" sz="1600" dirty="0" err="1"/>
              <a:t>client_port</a:t>
            </a:r>
            <a:r>
              <a:rPr lang="da-DK" sz="1600" dirty="0"/>
              <a:t>]</a:t>
            </a:r>
          </a:p>
          <a:p>
            <a:pPr marL="0" indent="0">
              <a:buNone/>
            </a:pPr>
            <a:r>
              <a:rPr lang="da-DK" sz="1600" dirty="0"/>
              <a:t>}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14025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154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iRules LX</a:t>
            </a:r>
          </a:p>
        </p:txBody>
      </p:sp>
      <p:sp>
        <p:nvSpPr>
          <p:cNvPr id="24577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iRules LX -</a:t>
            </a:r>
          </a:p>
          <a:p>
            <a:pPr lvl="1"/>
            <a:r>
              <a:rPr lang="en-US" dirty="0"/>
              <a:t>iRules Language Extensions - Allows for running Node.JS on the </a:t>
            </a:r>
            <a:r>
              <a:rPr lang="en-US" dirty="0" err="1"/>
              <a:t>BigIP</a:t>
            </a:r>
            <a:endParaRPr lang="en-US" dirty="0"/>
          </a:p>
          <a:p>
            <a:pPr lvl="1"/>
            <a:r>
              <a:rPr lang="en-US" dirty="0"/>
              <a:t>Why ?  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TCL is limited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Tap into the versatility of Node modules.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Allow for languages other than TCL</a:t>
            </a:r>
          </a:p>
          <a:p>
            <a:pPr marL="914400" lvl="2">
              <a:buFont typeface="Courier New" panose="02070309020205020404" pitchFamily="49" charset="0"/>
              <a:buChar char="o"/>
            </a:pPr>
            <a:r>
              <a:rPr lang="en-US" sz="1800" dirty="0"/>
              <a:t>Meet the needs of application owners and developers</a:t>
            </a:r>
          </a:p>
          <a:p>
            <a:pPr lvl="1"/>
            <a:r>
              <a:rPr lang="en-US" dirty="0"/>
              <a:t>Officially GA in 12.1</a:t>
            </a:r>
          </a:p>
          <a:p>
            <a:pPr lvl="1"/>
            <a:r>
              <a:rPr lang="en-US" dirty="0"/>
              <a:t>TCL iRules are not going away.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NodeJS</a:t>
            </a:r>
            <a:endParaRPr lang="en-US" dirty="0"/>
          </a:p>
        </p:txBody>
      </p:sp>
      <p:sp>
        <p:nvSpPr>
          <p:cNvPr id="24577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219200"/>
            <a:ext cx="9192586" cy="5181600"/>
          </a:xfrm>
        </p:spPr>
        <p:txBody>
          <a:bodyPr/>
          <a:lstStyle/>
          <a:p>
            <a:pPr lvl="1"/>
            <a:r>
              <a:rPr lang="en-US" sz="2100" dirty="0"/>
              <a:t>An asynchronous event driven server side environment for running JavaScript.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Node components are –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The open source Google V8 JavaScript Engine  (optimizing compiler makes JS very fast)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The </a:t>
            </a:r>
            <a:r>
              <a:rPr lang="en-US" dirty="0" err="1"/>
              <a:t>LibUV</a:t>
            </a:r>
            <a:r>
              <a:rPr lang="en-US" dirty="0"/>
              <a:t> asynchronous I/O library </a:t>
            </a:r>
          </a:p>
          <a:p>
            <a:pPr marL="1371600" lvl="4">
              <a:buFont typeface="Wingdings" panose="05000000000000000000" pitchFamily="2" charset="2"/>
              <a:buChar char="§"/>
            </a:pPr>
            <a:r>
              <a:rPr lang="en-US" sz="1500" dirty="0"/>
              <a:t>For security reasons </a:t>
            </a:r>
            <a:r>
              <a:rPr lang="en-US" sz="1500" dirty="0" err="1"/>
              <a:t>Javascript</a:t>
            </a:r>
            <a:r>
              <a:rPr lang="en-US" sz="1500" dirty="0"/>
              <a:t> on the browser has many limitations.  No local file operations.  Limited network operations, Not allowed to touch Cookies if they are marked ‘</a:t>
            </a:r>
            <a:r>
              <a:rPr lang="en-US" sz="1500" dirty="0" err="1"/>
              <a:t>HTTPonly</a:t>
            </a:r>
            <a:r>
              <a:rPr lang="en-US" sz="1500" dirty="0"/>
              <a:t>’.  </a:t>
            </a:r>
          </a:p>
          <a:p>
            <a:pPr marL="1371600" lvl="4">
              <a:buFont typeface="Wingdings" panose="05000000000000000000" pitchFamily="2" charset="2"/>
              <a:buChar char="§"/>
            </a:pPr>
            <a:r>
              <a:rPr lang="en-US" sz="1500" dirty="0"/>
              <a:t>On the server side, I/O is crucial.  This is why </a:t>
            </a:r>
            <a:r>
              <a:rPr lang="en-US" sz="1500" dirty="0" err="1"/>
              <a:t>LibUV</a:t>
            </a:r>
            <a:r>
              <a:rPr lang="en-US" sz="1500" dirty="0"/>
              <a:t> was added.  With </a:t>
            </a:r>
            <a:r>
              <a:rPr lang="en-US" sz="1500" dirty="0" err="1"/>
              <a:t>LibuV</a:t>
            </a:r>
            <a:r>
              <a:rPr lang="en-US" sz="1500" dirty="0"/>
              <a:t> I/O operations are non-blocking.  You can start a read from a file at the same time you receive data from the network. 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endParaRPr lang="en-US" dirty="0"/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The Node Package Manager (NPM)</a:t>
            </a:r>
          </a:p>
          <a:p>
            <a:pPr marL="1371600" lvl="4">
              <a:buFont typeface="Wingdings" panose="05000000000000000000" pitchFamily="2" charset="2"/>
              <a:buChar char="§"/>
            </a:pPr>
            <a:r>
              <a:rPr lang="en-US" sz="1600" dirty="0"/>
              <a:t>NPM is a package repository of </a:t>
            </a:r>
            <a:r>
              <a:rPr lang="en-US" sz="1600" dirty="0" err="1"/>
              <a:t>NodeJS</a:t>
            </a:r>
            <a:r>
              <a:rPr lang="en-US" sz="1600" dirty="0"/>
              <a:t> libraries (similar to </a:t>
            </a:r>
            <a:r>
              <a:rPr lang="en-US" sz="1600" dirty="0" err="1"/>
              <a:t>perl</a:t>
            </a:r>
            <a:r>
              <a:rPr lang="en-US" sz="1600" dirty="0"/>
              <a:t> CPAN, Python </a:t>
            </a:r>
            <a:r>
              <a:rPr lang="en-US" sz="1600" dirty="0" err="1"/>
              <a:t>PyPI</a:t>
            </a:r>
            <a:r>
              <a:rPr lang="en-US" sz="1600" dirty="0"/>
              <a:t>)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86" y="99589"/>
            <a:ext cx="2662864" cy="16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2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Package Manager (NPM)</a:t>
            </a:r>
          </a:p>
        </p:txBody>
      </p:sp>
      <p:sp>
        <p:nvSpPr>
          <p:cNvPr id="24577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/>
              <a:t>Node Package Manager (NPM) is the most valuable component of Node.js -</a:t>
            </a:r>
          </a:p>
          <a:p>
            <a:pPr lvl="2"/>
            <a:r>
              <a:rPr lang="en-US" dirty="0"/>
              <a:t>Use NPM to install, share, and distribute code; manage dependencies; and share &amp; receive feedback with others.</a:t>
            </a:r>
          </a:p>
          <a:p>
            <a:pPr lvl="2"/>
            <a:r>
              <a:rPr lang="en-US" dirty="0"/>
              <a:t>NPM has more 300,000 packages</a:t>
            </a:r>
          </a:p>
          <a:p>
            <a:pPr lvl="2"/>
            <a:r>
              <a:rPr lang="en-US" dirty="0"/>
              <a:t>You can find packages for most popular use cases</a:t>
            </a:r>
          </a:p>
          <a:p>
            <a:pPr lvl="2"/>
            <a:r>
              <a:rPr lang="en-US" dirty="0"/>
              <a:t>Responsibility is on the user to make sure the module does not crash Node.js process or the </a:t>
            </a:r>
            <a:r>
              <a:rPr lang="en-US" dirty="0" err="1"/>
              <a:t>BigIP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211" y="416813"/>
            <a:ext cx="1238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1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24577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/>
              <a:t>Replacement for TCL sideband –</a:t>
            </a:r>
          </a:p>
          <a:p>
            <a:pPr marL="914400" lvl="3"/>
            <a:r>
              <a:rPr lang="en-US" dirty="0"/>
              <a:t>Protocol implementation is the most difficult issue with iRules TCL.</a:t>
            </a:r>
          </a:p>
          <a:p>
            <a:pPr marL="914400" lvl="3"/>
            <a:r>
              <a:rPr lang="en-US" dirty="0"/>
              <a:t>Database lookup – SQL, LDAP, </a:t>
            </a:r>
            <a:r>
              <a:rPr lang="en-US" dirty="0" err="1"/>
              <a:t>Memcached</a:t>
            </a:r>
            <a:r>
              <a:rPr lang="en-US" dirty="0"/>
              <a:t>/</a:t>
            </a:r>
            <a:r>
              <a:rPr lang="en-US" dirty="0" err="1"/>
              <a:t>Redis</a:t>
            </a:r>
            <a:endParaRPr lang="en-US" dirty="0"/>
          </a:p>
          <a:p>
            <a:pPr marL="914400" lvl="3"/>
            <a:r>
              <a:rPr lang="en-US" dirty="0"/>
              <a:t>HTTP or other API Calls – CAPTCHA, </a:t>
            </a:r>
            <a:r>
              <a:rPr lang="en-US" dirty="0" err="1"/>
              <a:t>RESTful</a:t>
            </a:r>
            <a:r>
              <a:rPr lang="en-US" dirty="0"/>
              <a:t>, SSO mechanisms </a:t>
            </a:r>
          </a:p>
          <a:p>
            <a:pPr lvl="1"/>
            <a:r>
              <a:rPr lang="en-US" dirty="0"/>
              <a:t>Data parsing – 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JSON, 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XML, 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Binary protocols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Radius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dirty="0"/>
              <a:t>LDAP </a:t>
            </a:r>
          </a:p>
          <a:p>
            <a:pPr lvl="1"/>
            <a:r>
              <a:rPr lang="en-US" dirty="0"/>
              <a:t>Reporting/Heuristics – Sending stats to an external service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0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6568" y="1033958"/>
            <a:ext cx="5486402" cy="46532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182880" tIns="0" rIns="182880" bIns="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+mj-lt"/>
              </a:rPr>
              <a:t>TMM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08874" y="1033958"/>
            <a:ext cx="5486402" cy="46532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182880" tIns="0" rIns="182880" bIns="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+mj-lt"/>
              </a:rPr>
              <a:t>Node.js Process(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+mj-lt"/>
              </a:rPr>
              <a:t>es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9816" y="1694358"/>
            <a:ext cx="7605552" cy="1474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vert="horz" wrap="square" lIns="182880" tIns="0" rIns="182880" bIns="0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6568" y="3463142"/>
            <a:ext cx="5486402" cy="222409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1300" dirty="0"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when HTTP_REQUEST {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1300" b="1" dirty="0" err="1">
                <a:solidFill>
                  <a:srgbClr val="FF000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RPC_hdl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[ILX::</a:t>
            </a:r>
            <a:r>
              <a:rPr lang="en-US" sz="1300" b="1" dirty="0" err="1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300" b="1" dirty="0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my_plugin</a:t>
            </a:r>
            <a:r>
              <a:rPr lang="en-US" sz="1300" b="1" dirty="0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my_extension</a:t>
            </a:r>
            <a:r>
              <a:rPr lang="en-US" sz="1300" b="1" dirty="0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set </a:t>
            </a:r>
            <a:r>
              <a:rPr lang="en-US" sz="13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[ILX::call </a:t>
            </a:r>
            <a:r>
              <a:rPr lang="en-US" sz="1300" b="1" dirty="0">
                <a:solidFill>
                  <a:srgbClr val="FF000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300" b="1" dirty="0" err="1">
                <a:solidFill>
                  <a:srgbClr val="FF000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RPC_hdl</a:t>
            </a:r>
            <a:r>
              <a:rPr lang="en-US" sz="1300" b="1" dirty="0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solidFill>
                  <a:srgbClr val="00B05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my_func</a:t>
            </a:r>
            <a:r>
              <a:rPr lang="en-US" sz="1300" b="1" dirty="0">
                <a:solidFill>
                  <a:srgbClr val="0070C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&lt;arg1&gt;]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if { </a:t>
            </a:r>
            <a:r>
              <a:rPr lang="en-US" sz="13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$result </a:t>
            </a:r>
            <a:r>
              <a:rPr lang="en-US" sz="1300" dirty="0" err="1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'something' }{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# Do something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# Do something else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}  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08876" y="3463142"/>
            <a:ext cx="5486400" cy="222409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1300" dirty="0"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300" dirty="0" err="1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ilx.addMethod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300" b="1" dirty="0" err="1">
                <a:solidFill>
                  <a:srgbClr val="00B050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my_func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300" b="1" dirty="0">
                <a:solidFill>
                  <a:schemeClr val="accent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sz="1300" b="1" dirty="0" err="1">
                <a:solidFill>
                  <a:schemeClr val="accent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myFuncCB</a:t>
            </a:r>
            <a:r>
              <a:rPr lang="en-US" sz="1300" b="1" dirty="0">
                <a:solidFill>
                  <a:schemeClr val="accent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solidFill>
                  <a:schemeClr val="accent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lang="en-US" sz="1300" b="1" dirty="0">
                <a:solidFill>
                  <a:schemeClr val="accent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res)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 err="1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typeof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req.params</a:t>
            </a: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()[0] 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 'string'</a:t>
            </a:r>
          </a:p>
          <a:p>
            <a:pPr>
              <a:lnSpc>
                <a:spcPct val="90000"/>
              </a:lnSpc>
            </a:pPr>
            <a:endParaRPr lang="en-US" sz="1300" dirty="0"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&lt;…ADDITIONAL_PROCESSING…&gt;</a:t>
            </a:r>
          </a:p>
          <a:p>
            <a:pPr>
              <a:lnSpc>
                <a:spcPct val="90000"/>
              </a:lnSpc>
            </a:pPr>
            <a:endParaRPr lang="en-US" sz="1300" dirty="0"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res.reply</a:t>
            </a:r>
            <a:r>
              <a:rPr lang="en-US" sz="13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('&lt;</a:t>
            </a:r>
            <a:r>
              <a:rPr lang="en-US" sz="13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some_reply</a:t>
            </a:r>
            <a:r>
              <a:rPr lang="en-US" sz="13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&gt;');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27768" y="1988998"/>
            <a:ext cx="2752566" cy="77724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txBody>
          <a:bodyPr vert="horz" wrap="square" lIns="182880" tIns="0" rIns="18288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+mj-lt"/>
              </a:rPr>
              <a:t>RPC Handle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99768" y="1988998"/>
            <a:ext cx="2752566" cy="77724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txBody>
          <a:bodyPr vert="horz" wrap="square" lIns="182880" tIns="0" rIns="18288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latin typeface="+mj-lt"/>
              </a:rPr>
              <a:t>LX Plugin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80334" y="2227758"/>
            <a:ext cx="1819434" cy="508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80334" y="2527480"/>
            <a:ext cx="1819434" cy="10159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88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 err="1"/>
              <a:t>iRulesLX</a:t>
            </a:r>
            <a:r>
              <a:rPr lang="en-US" dirty="0"/>
              <a:t> Workspace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Development and Staging for</a:t>
            </a:r>
          </a:p>
          <a:p>
            <a:pPr lvl="1"/>
            <a:r>
              <a:rPr lang="en-US" b="0" dirty="0" err="1"/>
              <a:t>Node.js</a:t>
            </a:r>
            <a:r>
              <a:rPr lang="en-US" b="0" dirty="0"/>
              <a:t> code (</a:t>
            </a:r>
            <a:r>
              <a:rPr lang="en-US" dirty="0"/>
              <a:t>in a folder called Extensions)</a:t>
            </a:r>
            <a:endParaRPr lang="en-US" b="0" dirty="0"/>
          </a:p>
          <a:p>
            <a:pPr lvl="1"/>
            <a:r>
              <a:rPr lang="en-US" b="0" dirty="0" err="1"/>
              <a:t>iRule</a:t>
            </a:r>
            <a:r>
              <a:rPr lang="en-US" b="0" dirty="0"/>
              <a:t> TCL code (in a folder called Rules)</a:t>
            </a:r>
          </a:p>
          <a:p>
            <a:r>
              <a:rPr lang="en-US" b="0" dirty="0"/>
              <a:t>Does not affect running </a:t>
            </a:r>
            <a:r>
              <a:rPr lang="en-US" b="0" dirty="0" err="1"/>
              <a:t>config</a:t>
            </a:r>
            <a:endParaRPr lang="en-US" b="0" dirty="0"/>
          </a:p>
          <a:p>
            <a:r>
              <a:rPr lang="en-US" b="0" dirty="0"/>
              <a:t>Can be exported/imported</a:t>
            </a:r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300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ILX Configuration Objects</a:t>
            </a:r>
          </a:p>
        </p:txBody>
      </p:sp>
      <p:sp>
        <p:nvSpPr>
          <p:cNvPr id="24577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sz="2000" dirty="0"/>
              <a:t>LX Workspace – A directory with files for extensions and TCL iRules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sz="1600" dirty="0"/>
              <a:t>Code is not actively running  (saved </a:t>
            </a:r>
            <a:r>
              <a:rPr lang="en-US" sz="1600" dirty="0" err="1"/>
              <a:t>config</a:t>
            </a:r>
            <a:r>
              <a:rPr lang="en-US" sz="1600" dirty="0"/>
              <a:t>, not running </a:t>
            </a:r>
            <a:r>
              <a:rPr lang="en-US" sz="1600" dirty="0" err="1"/>
              <a:t>config</a:t>
            </a:r>
            <a:r>
              <a:rPr lang="en-US" sz="1600" dirty="0"/>
              <a:t>)</a:t>
            </a:r>
          </a:p>
          <a:p>
            <a:pPr marL="914400" lvl="3">
              <a:buFont typeface="Courier New" panose="02070309020205020404" pitchFamily="49" charset="0"/>
              <a:buChar char="o"/>
            </a:pPr>
            <a:r>
              <a:rPr lang="en-US" sz="1600" dirty="0"/>
              <a:t>Can be exported/imported as a TGZ file</a:t>
            </a:r>
          </a:p>
          <a:p>
            <a:pPr lvl="1"/>
            <a:r>
              <a:rPr lang="en-US" sz="2000" dirty="0"/>
              <a:t>Extension – Folder of Node.JS code in a workspace</a:t>
            </a:r>
          </a:p>
          <a:p>
            <a:pPr lvl="1"/>
            <a:r>
              <a:rPr lang="en-US" sz="2000" dirty="0"/>
              <a:t>LX Plugin – The active code from a published extensions running in the Node processes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9" y="3368202"/>
            <a:ext cx="4170089" cy="2964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16" y="3187822"/>
            <a:ext cx="3721685" cy="3168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51692" y="3871455"/>
            <a:ext cx="1765005" cy="900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wrap="square" lIns="182880" tIns="0" rIns="9144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cap="all">
              <a:solidFill>
                <a:schemeClr val="bg1"/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88643" y="5732115"/>
            <a:ext cx="990630" cy="31041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6924" y="5806673"/>
            <a:ext cx="1573618" cy="668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Workspaces &amp; Plugins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51692" y="4774019"/>
            <a:ext cx="1765005" cy="958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wrap="square" lIns="182880" tIns="0" rIns="9144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cap="all">
              <a:solidFill>
                <a:schemeClr val="bg1"/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5733" y="5421693"/>
            <a:ext cx="1592911" cy="620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wrap="square" lIns="182880" tIns="0" rIns="9144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cap="all">
              <a:solidFill>
                <a:schemeClr val="bg1"/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5590" y="4041838"/>
            <a:ext cx="1818472" cy="350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Extensions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Any folder other than “rules”.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Extension names can be anything but name will be part of ILX::</a:t>
            </a:r>
            <a:r>
              <a:rPr lang="en-US" sz="1200" dirty="0" err="1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init</a:t>
            </a:r>
            <a:r>
              <a:rPr lang="en-US" sz="1200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 command.</a:t>
            </a:r>
            <a:endParaRPr lang="en-US" sz="1100" dirty="0">
              <a:solidFill>
                <a:schemeClr val="tx2"/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71713" y="4321879"/>
            <a:ext cx="1079979" cy="3530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51691" y="3663247"/>
            <a:ext cx="1765005" cy="208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wrap="square" lIns="182880" tIns="0" rIns="9144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cap="all">
              <a:solidFill>
                <a:schemeClr val="bg1"/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  <a:latin typeface="+mj-lt"/>
            </a:endParaRPr>
          </a:p>
        </p:txBody>
      </p:sp>
      <p:cxnSp>
        <p:nvCxnSpPr>
          <p:cNvPr id="18" name="Straight Arrow Connector 17"/>
          <p:cNvCxnSpPr>
            <a:stCxn id="20" idx="3"/>
          </p:cNvCxnSpPr>
          <p:nvPr/>
        </p:nvCxnSpPr>
        <p:spPr>
          <a:xfrm>
            <a:off x="7394062" y="3550250"/>
            <a:ext cx="907960" cy="2171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21514" y="3383217"/>
            <a:ext cx="1372549" cy="334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TCL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iRules</a:t>
            </a:r>
            <a:endParaRPr lang="en-US" dirty="0">
              <a:solidFill>
                <a:schemeClr val="tx2"/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67930"/>
          </a:xfrm>
        </p:spPr>
        <p:txBody>
          <a:bodyPr/>
          <a:lstStyle/>
          <a:p>
            <a:r>
              <a:rPr lang="en-US" dirty="0" err="1"/>
              <a:t>iRules</a:t>
            </a:r>
            <a:r>
              <a:rPr lang="en-US" dirty="0"/>
              <a:t> — data plane flexibility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1726729"/>
            <a:ext cx="11582400" cy="4151558"/>
          </a:xfrm>
        </p:spPr>
        <p:txBody>
          <a:bodyPr/>
          <a:lstStyle/>
          <a:p>
            <a:r>
              <a:rPr lang="en-US" sz="4000" b="0" dirty="0"/>
              <a:t>Allows for flexibility to handle traffic in ways not available natively</a:t>
            </a:r>
          </a:p>
          <a:p>
            <a:r>
              <a:rPr lang="en-US" sz="4000" b="0" dirty="0"/>
              <a:t>A mechanism providing the ability to intercept, inspect, transform, direct and track inbound and outbound application traffic between OSI layers</a:t>
            </a:r>
          </a:p>
          <a:p>
            <a:r>
              <a:rPr lang="en-US" sz="4000" b="0" dirty="0"/>
              <a:t>Supported by F5…kind of</a:t>
            </a:r>
          </a:p>
          <a:p>
            <a:endParaRPr lang="en-US" sz="4000" b="0" dirty="0"/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955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 err="1"/>
              <a:t>iRulesLX</a:t>
            </a:r>
            <a:r>
              <a:rPr lang="en-US" dirty="0"/>
              <a:t> Extensions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Can have any name</a:t>
            </a:r>
          </a:p>
          <a:p>
            <a:pPr lvl="1"/>
            <a:r>
              <a:rPr lang="en-US" dirty="0"/>
              <a:t>But it matters as it’s how it gets called</a:t>
            </a:r>
          </a:p>
          <a:p>
            <a:pPr lvl="1"/>
            <a:r>
              <a:rPr lang="en-US" dirty="0"/>
              <a:t>Must be </a:t>
            </a:r>
            <a:r>
              <a:rPr lang="en-US" dirty="0" err="1"/>
              <a:t>unix</a:t>
            </a:r>
            <a:r>
              <a:rPr lang="en-US" dirty="0"/>
              <a:t> friendly and not named “rules”</a:t>
            </a:r>
            <a:endParaRPr lang="en-US" b="0" dirty="0"/>
          </a:p>
          <a:p>
            <a:r>
              <a:rPr lang="en-US" b="0" dirty="0"/>
              <a:t>Each extension will have these files and folders to start off with.</a:t>
            </a:r>
          </a:p>
          <a:p>
            <a:pPr lvl="1"/>
            <a:r>
              <a:rPr lang="en-US" dirty="0" err="1"/>
              <a:t>index.js</a:t>
            </a:r>
            <a:r>
              <a:rPr lang="en-US" dirty="0"/>
              <a:t> - This file is the </a:t>
            </a:r>
            <a:r>
              <a:rPr lang="en-US" dirty="0" err="1"/>
              <a:t>Node.js</a:t>
            </a:r>
            <a:r>
              <a:rPr lang="en-US" dirty="0"/>
              <a:t> code that will eventually run on your BIG-IP.</a:t>
            </a:r>
          </a:p>
          <a:p>
            <a:pPr lvl="1"/>
            <a:r>
              <a:rPr lang="en-US" dirty="0" err="1"/>
              <a:t>node_modules</a:t>
            </a:r>
            <a:r>
              <a:rPr lang="en-US" dirty="0"/>
              <a:t> - This folder will contain node modules you install from NPM.</a:t>
            </a:r>
          </a:p>
          <a:p>
            <a:pPr lvl="1"/>
            <a:r>
              <a:rPr lang="en-US" dirty="0" err="1"/>
              <a:t>package.json</a:t>
            </a:r>
            <a:r>
              <a:rPr lang="en-US" dirty="0"/>
              <a:t> - This is the standard </a:t>
            </a:r>
            <a:r>
              <a:rPr lang="en-US" dirty="0" err="1"/>
              <a:t>package.json</a:t>
            </a:r>
            <a:r>
              <a:rPr lang="en-US" dirty="0"/>
              <a:t> file that is use to store various information and package dependencies about a </a:t>
            </a:r>
            <a:r>
              <a:rPr lang="en-US" dirty="0" err="1"/>
              <a:t>Node.js</a:t>
            </a:r>
            <a:r>
              <a:rPr lang="en-US" dirty="0"/>
              <a:t> program.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333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 err="1"/>
              <a:t>iRulesLX</a:t>
            </a:r>
            <a:r>
              <a:rPr lang="en-US" dirty="0"/>
              <a:t> Plugin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An LX Plugin is the production code from the LX Workspace that is actively running on the data plane of the BIG-IP.</a:t>
            </a:r>
          </a:p>
          <a:p>
            <a:r>
              <a:rPr lang="en-US" b="0" dirty="0" err="1"/>
              <a:t>iRule</a:t>
            </a:r>
            <a:r>
              <a:rPr lang="en-US" b="0" dirty="0"/>
              <a:t> is not parsed until Plugin is created</a:t>
            </a:r>
          </a:p>
          <a:p>
            <a:r>
              <a:rPr lang="en-US" b="0" dirty="0"/>
              <a:t>TCL </a:t>
            </a:r>
            <a:r>
              <a:rPr lang="en-US" b="0" dirty="0" err="1"/>
              <a:t>iRule</a:t>
            </a:r>
            <a:r>
              <a:rPr lang="en-US" b="0" dirty="0"/>
              <a:t> gets created and can be applied to Virtual Server</a:t>
            </a:r>
          </a:p>
        </p:txBody>
      </p:sp>
    </p:spTree>
    <p:extLst>
      <p:ext uri="{BB962C8B-B14F-4D97-AF65-F5344CB8AC3E}">
        <p14:creationId xmlns:p14="http://schemas.microsoft.com/office/powerpoint/2010/main" val="17262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 err="1"/>
              <a:t>iRulesLX</a:t>
            </a:r>
            <a:r>
              <a:rPr lang="en-US" dirty="0"/>
              <a:t> Workflow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F5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9" name="Picture 8" descr="Screen Shot 2017-04-05 at 11.20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89916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7099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iRules</a:t>
            </a:r>
            <a:r>
              <a:rPr lang="en-US" dirty="0"/>
              <a:t> — TCL integrated into TMOS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1" y="1081088"/>
            <a:ext cx="6375401" cy="52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850" y="5257800"/>
            <a:ext cx="1347950" cy="134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22430" y="5431972"/>
            <a:ext cx="1447800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kern="13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110110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kern="13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100100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3041820"/>
            <a:ext cx="22397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for humans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 for computers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i="1" dirty="0">
                <a:solidFill>
                  <a:srgbClr val="D53D20"/>
                </a:solidFill>
              </a:rPr>
              <a:t>Slow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10010" y="3048001"/>
            <a:ext cx="21723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 for humans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for computers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i="1" dirty="0">
                <a:solidFill>
                  <a:srgbClr val="D53D20"/>
                </a:solidFill>
              </a:rPr>
              <a:t>Fast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4C19DA-3630-4CAA-B106-08747990A098}"/>
              </a:ext>
            </a:extLst>
          </p:cNvPr>
          <p:cNvSpPr/>
          <p:nvPr/>
        </p:nvSpPr>
        <p:spPr>
          <a:xfrm>
            <a:off x="1652754" y="1684180"/>
            <a:ext cx="312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Pre-compiled into byte code - high performance</a:t>
            </a:r>
          </a:p>
        </p:txBody>
      </p:sp>
    </p:spTree>
    <p:extLst>
      <p:ext uri="{BB962C8B-B14F-4D97-AF65-F5344CB8AC3E}">
        <p14:creationId xmlns:p14="http://schemas.microsoft.com/office/powerpoint/2010/main" val="38505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304801"/>
            <a:ext cx="11582400" cy="1421928"/>
          </a:xfrm>
        </p:spPr>
        <p:txBody>
          <a:bodyPr/>
          <a:lstStyle/>
          <a:p>
            <a:r>
              <a:rPr lang="en-US" dirty="0" err="1"/>
              <a:t>iRules</a:t>
            </a:r>
            <a:r>
              <a:rPr lang="en-US" dirty="0"/>
              <a:t> — the answer is probably on DevCentral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537" y="733669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 err="1">
              <a:solidFill>
                <a:schemeClr val="tx2"/>
              </a:solidFill>
              <a:effectLst>
                <a:outerShdw blurRad="38100" dist="25400" dir="2700000" algn="tl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2" y="1794227"/>
            <a:ext cx="6966575" cy="241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172" y="4413487"/>
            <a:ext cx="4763387" cy="2551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  <a:hlinkClick r:id="rId4"/>
              </a:rPr>
              <a:t>https://devcentral.f5.com/wiki/iRules.HomePage.ashx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75532" y="2837748"/>
            <a:ext cx="6145619" cy="3351541"/>
            <a:chOff x="3678865" y="1986978"/>
            <a:chExt cx="6145619" cy="3351541"/>
          </a:xfrm>
        </p:grpSpPr>
        <p:sp>
          <p:nvSpPr>
            <p:cNvPr id="6" name="TextBox 5"/>
            <p:cNvSpPr txBox="1"/>
            <p:nvPr/>
          </p:nvSpPr>
          <p:spPr>
            <a:xfrm>
              <a:off x="3678865" y="4978962"/>
              <a:ext cx="4452676" cy="3595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effectLst>
                    <a:outerShdw blurRad="38100" dist="25400" dir="2700000" algn="tl">
                      <a:srgbClr val="000000">
                        <a:alpha val="0"/>
                      </a:srgbClr>
                    </a:outerShdw>
                  </a:effectLst>
                  <a:hlinkClick r:id="rId4"/>
                </a:rPr>
                <a:t>https://devcentral.f5.com/codeshare/Topic/irules</a:t>
              </a:r>
              <a:endParaRPr lang="en-US" sz="1600" dirty="0">
                <a:solidFill>
                  <a:schemeClr val="tx2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865" y="1986978"/>
              <a:ext cx="6145619" cy="2863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3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iRule</a:t>
            </a:r>
            <a:r>
              <a:rPr lang="en-US" dirty="0"/>
              <a:t> Basics</a:t>
            </a:r>
          </a:p>
        </p:txBody>
      </p:sp>
    </p:spTree>
    <p:extLst>
      <p:ext uri="{BB962C8B-B14F-4D97-AF65-F5344CB8AC3E}">
        <p14:creationId xmlns:p14="http://schemas.microsoft.com/office/powerpoint/2010/main" val="16819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iRules: Core Concepts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219200"/>
            <a:ext cx="11582400" cy="1698171"/>
          </a:xfrm>
        </p:spPr>
        <p:txBody>
          <a:bodyPr/>
          <a:lstStyle/>
          <a:p>
            <a:r>
              <a:rPr lang="en-US" dirty="0"/>
              <a:t>Event driven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Largely broken down by protocol (TCP, UDP, HTTP,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When it happens in the connection flow is important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7CB003D-8214-46EE-9404-CB3472D595E2}"/>
              </a:ext>
            </a:extLst>
          </p:cNvPr>
          <p:cNvSpPr txBox="1">
            <a:spLocks/>
          </p:cNvSpPr>
          <p:nvPr/>
        </p:nvSpPr>
        <p:spPr>
          <a:xfrm>
            <a:off x="4673740" y="5850668"/>
            <a:ext cx="2926080" cy="35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dirty="0">
                <a:solidFill>
                  <a:srgbClr val="4D4D4F"/>
                </a:solidFill>
                <a:cs typeface="Franklin Gothic Book"/>
              </a:rPr>
              <a:t>BIG-IP</a:t>
            </a:r>
          </a:p>
        </p:txBody>
      </p:sp>
      <p:sp>
        <p:nvSpPr>
          <p:cNvPr id="18" name="Freeform 291">
            <a:extLst>
              <a:ext uri="{FF2B5EF4-FFF2-40B4-BE49-F238E27FC236}">
                <a16:creationId xmlns:a16="http://schemas.microsoft.com/office/drawing/2014/main" id="{1DB3221E-CDD5-418C-81CA-221A3237635D}"/>
              </a:ext>
            </a:extLst>
          </p:cNvPr>
          <p:cNvSpPr>
            <a:spLocks noEditPoints="1"/>
          </p:cNvSpPr>
          <p:nvPr/>
        </p:nvSpPr>
        <p:spPr bwMode="auto">
          <a:xfrm>
            <a:off x="5171485" y="5202534"/>
            <a:ext cx="1873982" cy="560387"/>
          </a:xfrm>
          <a:custGeom>
            <a:avLst/>
            <a:gdLst>
              <a:gd name="T0" fmla="*/ 19 w 898"/>
              <a:gd name="T1" fmla="*/ 0 h 267"/>
              <a:gd name="T2" fmla="*/ 0 w 898"/>
              <a:gd name="T3" fmla="*/ 81 h 267"/>
              <a:gd name="T4" fmla="*/ 879 w 898"/>
              <a:gd name="T5" fmla="*/ 99 h 267"/>
              <a:gd name="T6" fmla="*/ 898 w 898"/>
              <a:gd name="T7" fmla="*/ 19 h 267"/>
              <a:gd name="T8" fmla="*/ 883 w 898"/>
              <a:gd name="T9" fmla="*/ 91 h 267"/>
              <a:gd name="T10" fmla="*/ 14 w 898"/>
              <a:gd name="T11" fmla="*/ 88 h 267"/>
              <a:gd name="T12" fmla="*/ 883 w 898"/>
              <a:gd name="T13" fmla="*/ 84 h 267"/>
              <a:gd name="T14" fmla="*/ 883 w 898"/>
              <a:gd name="T15" fmla="*/ 91 h 267"/>
              <a:gd name="T16" fmla="*/ 18 w 898"/>
              <a:gd name="T17" fmla="*/ 76 h 267"/>
              <a:gd name="T18" fmla="*/ 18 w 898"/>
              <a:gd name="T19" fmla="*/ 69 h 267"/>
              <a:gd name="T20" fmla="*/ 887 w 898"/>
              <a:gd name="T21" fmla="*/ 72 h 267"/>
              <a:gd name="T22" fmla="*/ 879 w 898"/>
              <a:gd name="T23" fmla="*/ 111 h 267"/>
              <a:gd name="T24" fmla="*/ 0 w 898"/>
              <a:gd name="T25" fmla="*/ 129 h 267"/>
              <a:gd name="T26" fmla="*/ 19 w 898"/>
              <a:gd name="T27" fmla="*/ 267 h 267"/>
              <a:gd name="T28" fmla="*/ 898 w 898"/>
              <a:gd name="T29" fmla="*/ 248 h 267"/>
              <a:gd name="T30" fmla="*/ 879 w 898"/>
              <a:gd name="T31" fmla="*/ 111 h 267"/>
              <a:gd name="T32" fmla="*/ 328 w 898"/>
              <a:gd name="T33" fmla="*/ 206 h 267"/>
              <a:gd name="T34" fmla="*/ 315 w 898"/>
              <a:gd name="T35" fmla="*/ 197 h 267"/>
              <a:gd name="T36" fmla="*/ 324 w 898"/>
              <a:gd name="T37" fmla="*/ 183 h 267"/>
              <a:gd name="T38" fmla="*/ 337 w 898"/>
              <a:gd name="T39" fmla="*/ 192 h 267"/>
              <a:gd name="T40" fmla="*/ 377 w 898"/>
              <a:gd name="T41" fmla="*/ 197 h 267"/>
              <a:gd name="T42" fmla="*/ 363 w 898"/>
              <a:gd name="T43" fmla="*/ 206 h 267"/>
              <a:gd name="T44" fmla="*/ 354 w 898"/>
              <a:gd name="T45" fmla="*/ 192 h 267"/>
              <a:gd name="T46" fmla="*/ 368 w 898"/>
              <a:gd name="T47" fmla="*/ 183 h 267"/>
              <a:gd name="T48" fmla="*/ 377 w 898"/>
              <a:gd name="T49" fmla="*/ 197 h 267"/>
              <a:gd name="T50" fmla="*/ 408 w 898"/>
              <a:gd name="T51" fmla="*/ 206 h 267"/>
              <a:gd name="T52" fmla="*/ 394 w 898"/>
              <a:gd name="T53" fmla="*/ 197 h 267"/>
              <a:gd name="T54" fmla="*/ 403 w 898"/>
              <a:gd name="T55" fmla="*/ 183 h 267"/>
              <a:gd name="T56" fmla="*/ 417 w 898"/>
              <a:gd name="T57" fmla="*/ 192 h 267"/>
              <a:gd name="T58" fmla="*/ 456 w 898"/>
              <a:gd name="T59" fmla="*/ 197 h 267"/>
              <a:gd name="T60" fmla="*/ 443 w 898"/>
              <a:gd name="T61" fmla="*/ 206 h 267"/>
              <a:gd name="T62" fmla="*/ 434 w 898"/>
              <a:gd name="T63" fmla="*/ 192 h 267"/>
              <a:gd name="T64" fmla="*/ 447 w 898"/>
              <a:gd name="T65" fmla="*/ 183 h 267"/>
              <a:gd name="T66" fmla="*/ 456 w 898"/>
              <a:gd name="T67" fmla="*/ 197 h 267"/>
              <a:gd name="T68" fmla="*/ 487 w 898"/>
              <a:gd name="T69" fmla="*/ 206 h 267"/>
              <a:gd name="T70" fmla="*/ 473 w 898"/>
              <a:gd name="T71" fmla="*/ 197 h 267"/>
              <a:gd name="T72" fmla="*/ 482 w 898"/>
              <a:gd name="T73" fmla="*/ 183 h 267"/>
              <a:gd name="T74" fmla="*/ 496 w 898"/>
              <a:gd name="T75" fmla="*/ 192 h 267"/>
              <a:gd name="T76" fmla="*/ 726 w 898"/>
              <a:gd name="T77" fmla="*/ 200 h 267"/>
              <a:gd name="T78" fmla="*/ 560 w 898"/>
              <a:gd name="T79" fmla="*/ 212 h 267"/>
              <a:gd name="T80" fmla="*/ 548 w 898"/>
              <a:gd name="T81" fmla="*/ 189 h 267"/>
              <a:gd name="T82" fmla="*/ 714 w 898"/>
              <a:gd name="T83" fmla="*/ 177 h 267"/>
              <a:gd name="T84" fmla="*/ 726 w 898"/>
              <a:gd name="T85" fmla="*/ 200 h 267"/>
              <a:gd name="T86" fmla="*/ 793 w 898"/>
              <a:gd name="T87" fmla="*/ 194 h 267"/>
              <a:gd name="T88" fmla="*/ 858 w 898"/>
              <a:gd name="T89" fmla="*/ 19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8" h="267">
                <a:moveTo>
                  <a:pt x="879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1"/>
                  <a:pt x="8" y="99"/>
                  <a:pt x="19" y="99"/>
                </a:cubicBezTo>
                <a:cubicBezTo>
                  <a:pt x="879" y="99"/>
                  <a:pt x="879" y="99"/>
                  <a:pt x="879" y="99"/>
                </a:cubicBezTo>
                <a:cubicBezTo>
                  <a:pt x="889" y="99"/>
                  <a:pt x="898" y="91"/>
                  <a:pt x="898" y="81"/>
                </a:cubicBezTo>
                <a:cubicBezTo>
                  <a:pt x="898" y="19"/>
                  <a:pt x="898" y="19"/>
                  <a:pt x="898" y="19"/>
                </a:cubicBezTo>
                <a:cubicBezTo>
                  <a:pt x="898" y="9"/>
                  <a:pt x="889" y="0"/>
                  <a:pt x="879" y="0"/>
                </a:cubicBezTo>
                <a:close/>
                <a:moveTo>
                  <a:pt x="883" y="91"/>
                </a:moveTo>
                <a:cubicBezTo>
                  <a:pt x="18" y="91"/>
                  <a:pt x="18" y="91"/>
                  <a:pt x="18" y="91"/>
                </a:cubicBezTo>
                <a:cubicBezTo>
                  <a:pt x="16" y="91"/>
                  <a:pt x="14" y="90"/>
                  <a:pt x="14" y="88"/>
                </a:cubicBezTo>
                <a:cubicBezTo>
                  <a:pt x="14" y="86"/>
                  <a:pt x="16" y="84"/>
                  <a:pt x="18" y="84"/>
                </a:cubicBezTo>
                <a:cubicBezTo>
                  <a:pt x="883" y="84"/>
                  <a:pt x="883" y="84"/>
                  <a:pt x="883" y="84"/>
                </a:cubicBezTo>
                <a:cubicBezTo>
                  <a:pt x="885" y="84"/>
                  <a:pt x="887" y="86"/>
                  <a:pt x="887" y="88"/>
                </a:cubicBezTo>
                <a:cubicBezTo>
                  <a:pt x="887" y="90"/>
                  <a:pt x="885" y="91"/>
                  <a:pt x="883" y="91"/>
                </a:cubicBezTo>
                <a:close/>
                <a:moveTo>
                  <a:pt x="883" y="76"/>
                </a:moveTo>
                <a:cubicBezTo>
                  <a:pt x="18" y="76"/>
                  <a:pt x="18" y="76"/>
                  <a:pt x="18" y="76"/>
                </a:cubicBezTo>
                <a:cubicBezTo>
                  <a:pt x="16" y="76"/>
                  <a:pt x="14" y="74"/>
                  <a:pt x="14" y="72"/>
                </a:cubicBezTo>
                <a:cubicBezTo>
                  <a:pt x="14" y="71"/>
                  <a:pt x="16" y="69"/>
                  <a:pt x="18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5" y="69"/>
                  <a:pt x="887" y="71"/>
                  <a:pt x="887" y="72"/>
                </a:cubicBezTo>
                <a:cubicBezTo>
                  <a:pt x="887" y="74"/>
                  <a:pt x="885" y="76"/>
                  <a:pt x="883" y="76"/>
                </a:cubicBezTo>
                <a:close/>
                <a:moveTo>
                  <a:pt x="879" y="111"/>
                </a:moveTo>
                <a:cubicBezTo>
                  <a:pt x="19" y="111"/>
                  <a:pt x="19" y="111"/>
                  <a:pt x="19" y="111"/>
                </a:cubicBezTo>
                <a:cubicBezTo>
                  <a:pt x="8" y="111"/>
                  <a:pt x="0" y="119"/>
                  <a:pt x="0" y="129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8"/>
                  <a:pt x="8" y="267"/>
                  <a:pt x="19" y="267"/>
                </a:cubicBezTo>
                <a:cubicBezTo>
                  <a:pt x="879" y="267"/>
                  <a:pt x="879" y="267"/>
                  <a:pt x="879" y="267"/>
                </a:cubicBezTo>
                <a:cubicBezTo>
                  <a:pt x="889" y="267"/>
                  <a:pt x="898" y="258"/>
                  <a:pt x="898" y="248"/>
                </a:cubicBezTo>
                <a:cubicBezTo>
                  <a:pt x="898" y="129"/>
                  <a:pt x="898" y="129"/>
                  <a:pt x="898" y="129"/>
                </a:cubicBezTo>
                <a:cubicBezTo>
                  <a:pt x="898" y="119"/>
                  <a:pt x="889" y="111"/>
                  <a:pt x="879" y="111"/>
                </a:cubicBezTo>
                <a:close/>
                <a:moveTo>
                  <a:pt x="337" y="197"/>
                </a:moveTo>
                <a:cubicBezTo>
                  <a:pt x="337" y="202"/>
                  <a:pt x="333" y="206"/>
                  <a:pt x="328" y="206"/>
                </a:cubicBezTo>
                <a:cubicBezTo>
                  <a:pt x="324" y="206"/>
                  <a:pt x="324" y="206"/>
                  <a:pt x="324" y="206"/>
                </a:cubicBezTo>
                <a:cubicBezTo>
                  <a:pt x="319" y="206"/>
                  <a:pt x="315" y="202"/>
                  <a:pt x="315" y="197"/>
                </a:cubicBezTo>
                <a:cubicBezTo>
                  <a:pt x="315" y="192"/>
                  <a:pt x="315" y="192"/>
                  <a:pt x="315" y="192"/>
                </a:cubicBezTo>
                <a:cubicBezTo>
                  <a:pt x="315" y="187"/>
                  <a:pt x="319" y="183"/>
                  <a:pt x="324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33" y="183"/>
                  <a:pt x="337" y="187"/>
                  <a:pt x="337" y="192"/>
                </a:cubicBezTo>
                <a:lnTo>
                  <a:pt x="337" y="197"/>
                </a:lnTo>
                <a:close/>
                <a:moveTo>
                  <a:pt x="377" y="197"/>
                </a:moveTo>
                <a:cubicBezTo>
                  <a:pt x="377" y="202"/>
                  <a:pt x="373" y="206"/>
                  <a:pt x="368" y="206"/>
                </a:cubicBezTo>
                <a:cubicBezTo>
                  <a:pt x="363" y="206"/>
                  <a:pt x="363" y="206"/>
                  <a:pt x="363" y="206"/>
                </a:cubicBezTo>
                <a:cubicBezTo>
                  <a:pt x="358" y="206"/>
                  <a:pt x="354" y="202"/>
                  <a:pt x="354" y="197"/>
                </a:cubicBezTo>
                <a:cubicBezTo>
                  <a:pt x="354" y="192"/>
                  <a:pt x="354" y="192"/>
                  <a:pt x="354" y="192"/>
                </a:cubicBezTo>
                <a:cubicBezTo>
                  <a:pt x="354" y="187"/>
                  <a:pt x="358" y="183"/>
                  <a:pt x="363" y="183"/>
                </a:cubicBezTo>
                <a:cubicBezTo>
                  <a:pt x="368" y="183"/>
                  <a:pt x="368" y="183"/>
                  <a:pt x="368" y="183"/>
                </a:cubicBezTo>
                <a:cubicBezTo>
                  <a:pt x="373" y="183"/>
                  <a:pt x="377" y="187"/>
                  <a:pt x="377" y="192"/>
                </a:cubicBezTo>
                <a:lnTo>
                  <a:pt x="377" y="197"/>
                </a:lnTo>
                <a:close/>
                <a:moveTo>
                  <a:pt x="417" y="197"/>
                </a:moveTo>
                <a:cubicBezTo>
                  <a:pt x="417" y="202"/>
                  <a:pt x="413" y="206"/>
                  <a:pt x="408" y="206"/>
                </a:cubicBezTo>
                <a:cubicBezTo>
                  <a:pt x="403" y="206"/>
                  <a:pt x="403" y="206"/>
                  <a:pt x="403" y="206"/>
                </a:cubicBezTo>
                <a:cubicBezTo>
                  <a:pt x="398" y="206"/>
                  <a:pt x="394" y="202"/>
                  <a:pt x="394" y="197"/>
                </a:cubicBezTo>
                <a:cubicBezTo>
                  <a:pt x="394" y="192"/>
                  <a:pt x="394" y="192"/>
                  <a:pt x="394" y="192"/>
                </a:cubicBezTo>
                <a:cubicBezTo>
                  <a:pt x="394" y="187"/>
                  <a:pt x="398" y="183"/>
                  <a:pt x="403" y="183"/>
                </a:cubicBezTo>
                <a:cubicBezTo>
                  <a:pt x="408" y="183"/>
                  <a:pt x="408" y="183"/>
                  <a:pt x="408" y="183"/>
                </a:cubicBezTo>
                <a:cubicBezTo>
                  <a:pt x="413" y="183"/>
                  <a:pt x="417" y="187"/>
                  <a:pt x="417" y="192"/>
                </a:cubicBezTo>
                <a:lnTo>
                  <a:pt x="417" y="197"/>
                </a:lnTo>
                <a:close/>
                <a:moveTo>
                  <a:pt x="456" y="197"/>
                </a:moveTo>
                <a:cubicBezTo>
                  <a:pt x="456" y="202"/>
                  <a:pt x="452" y="206"/>
                  <a:pt x="447" y="206"/>
                </a:cubicBezTo>
                <a:cubicBezTo>
                  <a:pt x="443" y="206"/>
                  <a:pt x="443" y="206"/>
                  <a:pt x="443" y="206"/>
                </a:cubicBezTo>
                <a:cubicBezTo>
                  <a:pt x="438" y="206"/>
                  <a:pt x="434" y="202"/>
                  <a:pt x="434" y="197"/>
                </a:cubicBezTo>
                <a:cubicBezTo>
                  <a:pt x="434" y="192"/>
                  <a:pt x="434" y="192"/>
                  <a:pt x="434" y="192"/>
                </a:cubicBezTo>
                <a:cubicBezTo>
                  <a:pt x="434" y="187"/>
                  <a:pt x="438" y="183"/>
                  <a:pt x="443" y="183"/>
                </a:cubicBezTo>
                <a:cubicBezTo>
                  <a:pt x="447" y="183"/>
                  <a:pt x="447" y="183"/>
                  <a:pt x="447" y="183"/>
                </a:cubicBezTo>
                <a:cubicBezTo>
                  <a:pt x="452" y="183"/>
                  <a:pt x="456" y="187"/>
                  <a:pt x="456" y="192"/>
                </a:cubicBezTo>
                <a:lnTo>
                  <a:pt x="456" y="197"/>
                </a:lnTo>
                <a:close/>
                <a:moveTo>
                  <a:pt x="496" y="197"/>
                </a:moveTo>
                <a:cubicBezTo>
                  <a:pt x="496" y="202"/>
                  <a:pt x="492" y="206"/>
                  <a:pt x="487" y="206"/>
                </a:cubicBezTo>
                <a:cubicBezTo>
                  <a:pt x="482" y="206"/>
                  <a:pt x="482" y="206"/>
                  <a:pt x="482" y="206"/>
                </a:cubicBezTo>
                <a:cubicBezTo>
                  <a:pt x="477" y="206"/>
                  <a:pt x="473" y="202"/>
                  <a:pt x="473" y="197"/>
                </a:cubicBezTo>
                <a:cubicBezTo>
                  <a:pt x="473" y="192"/>
                  <a:pt x="473" y="192"/>
                  <a:pt x="473" y="192"/>
                </a:cubicBezTo>
                <a:cubicBezTo>
                  <a:pt x="473" y="187"/>
                  <a:pt x="477" y="183"/>
                  <a:pt x="482" y="183"/>
                </a:cubicBezTo>
                <a:cubicBezTo>
                  <a:pt x="487" y="183"/>
                  <a:pt x="487" y="183"/>
                  <a:pt x="487" y="183"/>
                </a:cubicBezTo>
                <a:cubicBezTo>
                  <a:pt x="492" y="183"/>
                  <a:pt x="496" y="187"/>
                  <a:pt x="496" y="192"/>
                </a:cubicBezTo>
                <a:lnTo>
                  <a:pt x="496" y="197"/>
                </a:lnTo>
                <a:close/>
                <a:moveTo>
                  <a:pt x="726" y="200"/>
                </a:moveTo>
                <a:cubicBezTo>
                  <a:pt x="726" y="207"/>
                  <a:pt x="721" y="212"/>
                  <a:pt x="714" y="212"/>
                </a:cubicBezTo>
                <a:cubicBezTo>
                  <a:pt x="560" y="212"/>
                  <a:pt x="560" y="212"/>
                  <a:pt x="560" y="212"/>
                </a:cubicBezTo>
                <a:cubicBezTo>
                  <a:pt x="553" y="212"/>
                  <a:pt x="548" y="207"/>
                  <a:pt x="548" y="200"/>
                </a:cubicBezTo>
                <a:cubicBezTo>
                  <a:pt x="548" y="189"/>
                  <a:pt x="548" y="189"/>
                  <a:pt x="548" y="189"/>
                </a:cubicBezTo>
                <a:cubicBezTo>
                  <a:pt x="548" y="182"/>
                  <a:pt x="553" y="177"/>
                  <a:pt x="560" y="177"/>
                </a:cubicBezTo>
                <a:cubicBezTo>
                  <a:pt x="714" y="177"/>
                  <a:pt x="714" y="177"/>
                  <a:pt x="714" y="177"/>
                </a:cubicBezTo>
                <a:cubicBezTo>
                  <a:pt x="721" y="177"/>
                  <a:pt x="726" y="182"/>
                  <a:pt x="726" y="189"/>
                </a:cubicBezTo>
                <a:lnTo>
                  <a:pt x="726" y="200"/>
                </a:lnTo>
                <a:close/>
                <a:moveTo>
                  <a:pt x="825" y="227"/>
                </a:moveTo>
                <a:cubicBezTo>
                  <a:pt x="807" y="227"/>
                  <a:pt x="793" y="212"/>
                  <a:pt x="793" y="194"/>
                </a:cubicBezTo>
                <a:cubicBezTo>
                  <a:pt x="793" y="177"/>
                  <a:pt x="807" y="162"/>
                  <a:pt x="825" y="162"/>
                </a:cubicBezTo>
                <a:cubicBezTo>
                  <a:pt x="843" y="162"/>
                  <a:pt x="858" y="177"/>
                  <a:pt x="858" y="194"/>
                </a:cubicBezTo>
                <a:cubicBezTo>
                  <a:pt x="858" y="212"/>
                  <a:pt x="843" y="227"/>
                  <a:pt x="825" y="227"/>
                </a:cubicBezTo>
                <a:close/>
              </a:path>
            </a:pathLst>
          </a:custGeom>
          <a:solidFill>
            <a:srgbClr val="4D4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FEBA3150-C885-4E98-9B0C-35FB1909C114}"/>
              </a:ext>
            </a:extLst>
          </p:cNvPr>
          <p:cNvSpPr>
            <a:spLocks noEditPoints="1"/>
          </p:cNvSpPr>
          <p:nvPr/>
        </p:nvSpPr>
        <p:spPr bwMode="auto">
          <a:xfrm>
            <a:off x="163288" y="5194861"/>
            <a:ext cx="960716" cy="575733"/>
          </a:xfrm>
          <a:custGeom>
            <a:avLst/>
            <a:gdLst>
              <a:gd name="T0" fmla="*/ 792 w 801"/>
              <a:gd name="T1" fmla="*/ 459 h 480"/>
              <a:gd name="T2" fmla="*/ 662 w 801"/>
              <a:gd name="T3" fmla="*/ 360 h 480"/>
              <a:gd name="T4" fmla="*/ 667 w 801"/>
              <a:gd name="T5" fmla="*/ 339 h 480"/>
              <a:gd name="T6" fmla="*/ 667 w 801"/>
              <a:gd name="T7" fmla="*/ 55 h 480"/>
              <a:gd name="T8" fmla="*/ 613 w 801"/>
              <a:gd name="T9" fmla="*/ 0 h 480"/>
              <a:gd name="T10" fmla="*/ 186 w 801"/>
              <a:gd name="T11" fmla="*/ 0 h 480"/>
              <a:gd name="T12" fmla="*/ 133 w 801"/>
              <a:gd name="T13" fmla="*/ 53 h 480"/>
              <a:gd name="T14" fmla="*/ 133 w 801"/>
              <a:gd name="T15" fmla="*/ 339 h 480"/>
              <a:gd name="T16" fmla="*/ 139 w 801"/>
              <a:gd name="T17" fmla="*/ 360 h 480"/>
              <a:gd name="T18" fmla="*/ 9 w 801"/>
              <a:gd name="T19" fmla="*/ 459 h 480"/>
              <a:gd name="T20" fmla="*/ 20 w 801"/>
              <a:gd name="T21" fmla="*/ 480 h 480"/>
              <a:gd name="T22" fmla="*/ 780 w 801"/>
              <a:gd name="T23" fmla="*/ 480 h 480"/>
              <a:gd name="T24" fmla="*/ 792 w 801"/>
              <a:gd name="T25" fmla="*/ 459 h 480"/>
              <a:gd name="T26" fmla="*/ 187 w 801"/>
              <a:gd name="T27" fmla="*/ 85 h 480"/>
              <a:gd name="T28" fmla="*/ 219 w 801"/>
              <a:gd name="T29" fmla="*/ 53 h 480"/>
              <a:gd name="T30" fmla="*/ 581 w 801"/>
              <a:gd name="T31" fmla="*/ 53 h 480"/>
              <a:gd name="T32" fmla="*/ 613 w 801"/>
              <a:gd name="T33" fmla="*/ 85 h 480"/>
              <a:gd name="T34" fmla="*/ 613 w 801"/>
              <a:gd name="T35" fmla="*/ 309 h 480"/>
              <a:gd name="T36" fmla="*/ 581 w 801"/>
              <a:gd name="T37" fmla="*/ 341 h 480"/>
              <a:gd name="T38" fmla="*/ 219 w 801"/>
              <a:gd name="T39" fmla="*/ 341 h 480"/>
              <a:gd name="T40" fmla="*/ 187 w 801"/>
              <a:gd name="T41" fmla="*/ 309 h 480"/>
              <a:gd name="T42" fmla="*/ 187 w 801"/>
              <a:gd name="T43" fmla="*/ 85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1" h="480">
                <a:moveTo>
                  <a:pt x="792" y="459"/>
                </a:moveTo>
                <a:cubicBezTo>
                  <a:pt x="662" y="360"/>
                  <a:pt x="662" y="360"/>
                  <a:pt x="662" y="360"/>
                </a:cubicBezTo>
                <a:cubicBezTo>
                  <a:pt x="665" y="353"/>
                  <a:pt x="667" y="346"/>
                  <a:pt x="667" y="339"/>
                </a:cubicBezTo>
                <a:cubicBezTo>
                  <a:pt x="667" y="55"/>
                  <a:pt x="667" y="55"/>
                  <a:pt x="667" y="55"/>
                </a:cubicBezTo>
                <a:cubicBezTo>
                  <a:pt x="667" y="57"/>
                  <a:pt x="669" y="0"/>
                  <a:pt x="613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55" y="0"/>
                  <a:pt x="133" y="22"/>
                  <a:pt x="133" y="53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33" y="346"/>
                  <a:pt x="135" y="353"/>
                  <a:pt x="139" y="360"/>
                </a:cubicBezTo>
                <a:cubicBezTo>
                  <a:pt x="9" y="459"/>
                  <a:pt x="9" y="459"/>
                  <a:pt x="9" y="459"/>
                </a:cubicBezTo>
                <a:cubicBezTo>
                  <a:pt x="0" y="471"/>
                  <a:pt x="5" y="480"/>
                  <a:pt x="20" y="480"/>
                </a:cubicBezTo>
                <a:cubicBezTo>
                  <a:pt x="780" y="480"/>
                  <a:pt x="780" y="480"/>
                  <a:pt x="780" y="480"/>
                </a:cubicBezTo>
                <a:cubicBezTo>
                  <a:pt x="795" y="480"/>
                  <a:pt x="801" y="471"/>
                  <a:pt x="792" y="459"/>
                </a:cubicBezTo>
                <a:close/>
                <a:moveTo>
                  <a:pt x="187" y="85"/>
                </a:moveTo>
                <a:cubicBezTo>
                  <a:pt x="187" y="63"/>
                  <a:pt x="196" y="53"/>
                  <a:pt x="219" y="53"/>
                </a:cubicBezTo>
                <a:cubicBezTo>
                  <a:pt x="581" y="53"/>
                  <a:pt x="581" y="53"/>
                  <a:pt x="581" y="53"/>
                </a:cubicBezTo>
                <a:cubicBezTo>
                  <a:pt x="604" y="53"/>
                  <a:pt x="613" y="63"/>
                  <a:pt x="613" y="85"/>
                </a:cubicBezTo>
                <a:cubicBezTo>
                  <a:pt x="613" y="309"/>
                  <a:pt x="613" y="309"/>
                  <a:pt x="613" y="309"/>
                </a:cubicBezTo>
                <a:cubicBezTo>
                  <a:pt x="613" y="332"/>
                  <a:pt x="604" y="341"/>
                  <a:pt x="581" y="341"/>
                </a:cubicBezTo>
                <a:cubicBezTo>
                  <a:pt x="219" y="341"/>
                  <a:pt x="219" y="341"/>
                  <a:pt x="219" y="341"/>
                </a:cubicBezTo>
                <a:cubicBezTo>
                  <a:pt x="196" y="341"/>
                  <a:pt x="187" y="332"/>
                  <a:pt x="187" y="309"/>
                </a:cubicBezTo>
                <a:lnTo>
                  <a:pt x="187" y="85"/>
                </a:lnTo>
                <a:close/>
              </a:path>
            </a:pathLst>
          </a:custGeom>
          <a:solidFill>
            <a:srgbClr val="4D4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52">
            <a:extLst>
              <a:ext uri="{FF2B5EF4-FFF2-40B4-BE49-F238E27FC236}">
                <a16:creationId xmlns:a16="http://schemas.microsoft.com/office/drawing/2014/main" id="{DE46F753-EB35-47E5-A496-3478831AE22A}"/>
              </a:ext>
            </a:extLst>
          </p:cNvPr>
          <p:cNvSpPr>
            <a:spLocks noEditPoints="1"/>
          </p:cNvSpPr>
          <p:nvPr/>
        </p:nvSpPr>
        <p:spPr bwMode="auto">
          <a:xfrm>
            <a:off x="11290076" y="5072204"/>
            <a:ext cx="533400" cy="821044"/>
          </a:xfrm>
          <a:custGeom>
            <a:avLst/>
            <a:gdLst>
              <a:gd name="T0" fmla="*/ 298 w 341"/>
              <a:gd name="T1" fmla="*/ 0 h 523"/>
              <a:gd name="T2" fmla="*/ 42 w 341"/>
              <a:gd name="T3" fmla="*/ 0 h 523"/>
              <a:gd name="T4" fmla="*/ 0 w 341"/>
              <a:gd name="T5" fmla="*/ 43 h 523"/>
              <a:gd name="T6" fmla="*/ 0 w 341"/>
              <a:gd name="T7" fmla="*/ 480 h 523"/>
              <a:gd name="T8" fmla="*/ 42 w 341"/>
              <a:gd name="T9" fmla="*/ 523 h 523"/>
              <a:gd name="T10" fmla="*/ 298 w 341"/>
              <a:gd name="T11" fmla="*/ 523 h 523"/>
              <a:gd name="T12" fmla="*/ 341 w 341"/>
              <a:gd name="T13" fmla="*/ 480 h 523"/>
              <a:gd name="T14" fmla="*/ 341 w 341"/>
              <a:gd name="T15" fmla="*/ 43 h 523"/>
              <a:gd name="T16" fmla="*/ 298 w 341"/>
              <a:gd name="T17" fmla="*/ 0 h 523"/>
              <a:gd name="T18" fmla="*/ 255 w 341"/>
              <a:gd name="T19" fmla="*/ 73 h 523"/>
              <a:gd name="T20" fmla="*/ 278 w 341"/>
              <a:gd name="T21" fmla="*/ 50 h 523"/>
              <a:gd name="T22" fmla="*/ 301 w 341"/>
              <a:gd name="T23" fmla="*/ 73 h 523"/>
              <a:gd name="T24" fmla="*/ 301 w 341"/>
              <a:gd name="T25" fmla="*/ 137 h 523"/>
              <a:gd name="T26" fmla="*/ 278 w 341"/>
              <a:gd name="T27" fmla="*/ 160 h 523"/>
              <a:gd name="T28" fmla="*/ 255 w 341"/>
              <a:gd name="T29" fmla="*/ 137 h 523"/>
              <a:gd name="T30" fmla="*/ 255 w 341"/>
              <a:gd name="T31" fmla="*/ 73 h 523"/>
              <a:gd name="T32" fmla="*/ 298 w 341"/>
              <a:gd name="T33" fmla="*/ 461 h 523"/>
              <a:gd name="T34" fmla="*/ 43 w 341"/>
              <a:gd name="T35" fmla="*/ 461 h 523"/>
              <a:gd name="T36" fmla="*/ 32 w 341"/>
              <a:gd name="T37" fmla="*/ 450 h 523"/>
              <a:gd name="T38" fmla="*/ 43 w 341"/>
              <a:gd name="T39" fmla="*/ 439 h 523"/>
              <a:gd name="T40" fmla="*/ 298 w 341"/>
              <a:gd name="T41" fmla="*/ 439 h 523"/>
              <a:gd name="T42" fmla="*/ 308 w 341"/>
              <a:gd name="T43" fmla="*/ 450 h 523"/>
              <a:gd name="T44" fmla="*/ 298 w 341"/>
              <a:gd name="T45" fmla="*/ 461 h 523"/>
              <a:gd name="T46" fmla="*/ 298 w 341"/>
              <a:gd name="T47" fmla="*/ 397 h 523"/>
              <a:gd name="T48" fmla="*/ 43 w 341"/>
              <a:gd name="T49" fmla="*/ 397 h 523"/>
              <a:gd name="T50" fmla="*/ 32 w 341"/>
              <a:gd name="T51" fmla="*/ 386 h 523"/>
              <a:gd name="T52" fmla="*/ 43 w 341"/>
              <a:gd name="T53" fmla="*/ 375 h 523"/>
              <a:gd name="T54" fmla="*/ 298 w 341"/>
              <a:gd name="T55" fmla="*/ 375 h 523"/>
              <a:gd name="T56" fmla="*/ 308 w 341"/>
              <a:gd name="T57" fmla="*/ 386 h 523"/>
              <a:gd name="T58" fmla="*/ 298 w 341"/>
              <a:gd name="T59" fmla="*/ 397 h 523"/>
              <a:gd name="T60" fmla="*/ 298 w 341"/>
              <a:gd name="T61" fmla="*/ 332 h 523"/>
              <a:gd name="T62" fmla="*/ 43 w 341"/>
              <a:gd name="T63" fmla="*/ 332 h 523"/>
              <a:gd name="T64" fmla="*/ 32 w 341"/>
              <a:gd name="T65" fmla="*/ 322 h 523"/>
              <a:gd name="T66" fmla="*/ 43 w 341"/>
              <a:gd name="T67" fmla="*/ 311 h 523"/>
              <a:gd name="T68" fmla="*/ 298 w 341"/>
              <a:gd name="T69" fmla="*/ 311 h 523"/>
              <a:gd name="T70" fmla="*/ 308 w 341"/>
              <a:gd name="T71" fmla="*/ 322 h 523"/>
              <a:gd name="T72" fmla="*/ 298 w 341"/>
              <a:gd name="T73" fmla="*/ 332 h 523"/>
              <a:gd name="T74" fmla="*/ 298 w 341"/>
              <a:gd name="T75" fmla="*/ 268 h 523"/>
              <a:gd name="T76" fmla="*/ 43 w 341"/>
              <a:gd name="T77" fmla="*/ 268 h 523"/>
              <a:gd name="T78" fmla="*/ 32 w 341"/>
              <a:gd name="T79" fmla="*/ 258 h 523"/>
              <a:gd name="T80" fmla="*/ 43 w 341"/>
              <a:gd name="T81" fmla="*/ 247 h 523"/>
              <a:gd name="T82" fmla="*/ 298 w 341"/>
              <a:gd name="T83" fmla="*/ 247 h 523"/>
              <a:gd name="T84" fmla="*/ 308 w 341"/>
              <a:gd name="T85" fmla="*/ 258 h 523"/>
              <a:gd name="T86" fmla="*/ 298 w 341"/>
              <a:gd name="T87" fmla="*/ 268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1" h="523">
                <a:moveTo>
                  <a:pt x="298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20"/>
                  <a:pt x="0" y="43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504"/>
                  <a:pt x="19" y="523"/>
                  <a:pt x="42" y="523"/>
                </a:cubicBezTo>
                <a:cubicBezTo>
                  <a:pt x="298" y="523"/>
                  <a:pt x="298" y="523"/>
                  <a:pt x="298" y="523"/>
                </a:cubicBezTo>
                <a:cubicBezTo>
                  <a:pt x="322" y="523"/>
                  <a:pt x="341" y="504"/>
                  <a:pt x="341" y="480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20"/>
                  <a:pt x="322" y="0"/>
                  <a:pt x="298" y="0"/>
                </a:cubicBezTo>
                <a:close/>
                <a:moveTo>
                  <a:pt x="255" y="73"/>
                </a:moveTo>
                <a:cubicBezTo>
                  <a:pt x="255" y="60"/>
                  <a:pt x="266" y="50"/>
                  <a:pt x="278" y="50"/>
                </a:cubicBezTo>
                <a:cubicBezTo>
                  <a:pt x="291" y="50"/>
                  <a:pt x="301" y="60"/>
                  <a:pt x="301" y="73"/>
                </a:cubicBezTo>
                <a:cubicBezTo>
                  <a:pt x="301" y="137"/>
                  <a:pt x="301" y="137"/>
                  <a:pt x="301" y="137"/>
                </a:cubicBezTo>
                <a:cubicBezTo>
                  <a:pt x="301" y="149"/>
                  <a:pt x="291" y="160"/>
                  <a:pt x="278" y="160"/>
                </a:cubicBezTo>
                <a:cubicBezTo>
                  <a:pt x="266" y="160"/>
                  <a:pt x="255" y="149"/>
                  <a:pt x="255" y="137"/>
                </a:cubicBezTo>
                <a:lnTo>
                  <a:pt x="255" y="73"/>
                </a:lnTo>
                <a:close/>
                <a:moveTo>
                  <a:pt x="298" y="461"/>
                </a:moveTo>
                <a:cubicBezTo>
                  <a:pt x="43" y="461"/>
                  <a:pt x="43" y="461"/>
                  <a:pt x="43" y="461"/>
                </a:cubicBezTo>
                <a:cubicBezTo>
                  <a:pt x="37" y="461"/>
                  <a:pt x="32" y="456"/>
                  <a:pt x="32" y="450"/>
                </a:cubicBezTo>
                <a:cubicBezTo>
                  <a:pt x="32" y="444"/>
                  <a:pt x="37" y="439"/>
                  <a:pt x="43" y="439"/>
                </a:cubicBezTo>
                <a:cubicBezTo>
                  <a:pt x="298" y="439"/>
                  <a:pt x="298" y="439"/>
                  <a:pt x="298" y="439"/>
                </a:cubicBezTo>
                <a:cubicBezTo>
                  <a:pt x="304" y="439"/>
                  <a:pt x="308" y="444"/>
                  <a:pt x="308" y="450"/>
                </a:cubicBezTo>
                <a:cubicBezTo>
                  <a:pt x="308" y="456"/>
                  <a:pt x="304" y="461"/>
                  <a:pt x="298" y="461"/>
                </a:cubicBezTo>
                <a:close/>
                <a:moveTo>
                  <a:pt x="298" y="397"/>
                </a:moveTo>
                <a:cubicBezTo>
                  <a:pt x="43" y="397"/>
                  <a:pt x="43" y="397"/>
                  <a:pt x="43" y="397"/>
                </a:cubicBezTo>
                <a:cubicBezTo>
                  <a:pt x="37" y="397"/>
                  <a:pt x="32" y="392"/>
                  <a:pt x="32" y="386"/>
                </a:cubicBezTo>
                <a:cubicBezTo>
                  <a:pt x="32" y="380"/>
                  <a:pt x="37" y="375"/>
                  <a:pt x="43" y="375"/>
                </a:cubicBezTo>
                <a:cubicBezTo>
                  <a:pt x="298" y="375"/>
                  <a:pt x="298" y="375"/>
                  <a:pt x="298" y="375"/>
                </a:cubicBezTo>
                <a:cubicBezTo>
                  <a:pt x="304" y="375"/>
                  <a:pt x="308" y="380"/>
                  <a:pt x="308" y="386"/>
                </a:cubicBezTo>
                <a:cubicBezTo>
                  <a:pt x="308" y="392"/>
                  <a:pt x="304" y="397"/>
                  <a:pt x="298" y="397"/>
                </a:cubicBezTo>
                <a:close/>
                <a:moveTo>
                  <a:pt x="298" y="332"/>
                </a:moveTo>
                <a:cubicBezTo>
                  <a:pt x="43" y="332"/>
                  <a:pt x="43" y="332"/>
                  <a:pt x="43" y="332"/>
                </a:cubicBezTo>
                <a:cubicBezTo>
                  <a:pt x="37" y="332"/>
                  <a:pt x="32" y="328"/>
                  <a:pt x="32" y="322"/>
                </a:cubicBezTo>
                <a:cubicBezTo>
                  <a:pt x="32" y="316"/>
                  <a:pt x="37" y="311"/>
                  <a:pt x="43" y="311"/>
                </a:cubicBezTo>
                <a:cubicBezTo>
                  <a:pt x="298" y="311"/>
                  <a:pt x="298" y="311"/>
                  <a:pt x="298" y="311"/>
                </a:cubicBezTo>
                <a:cubicBezTo>
                  <a:pt x="304" y="311"/>
                  <a:pt x="308" y="316"/>
                  <a:pt x="308" y="322"/>
                </a:cubicBezTo>
                <a:cubicBezTo>
                  <a:pt x="308" y="328"/>
                  <a:pt x="304" y="332"/>
                  <a:pt x="298" y="332"/>
                </a:cubicBezTo>
                <a:close/>
                <a:moveTo>
                  <a:pt x="298" y="268"/>
                </a:moveTo>
                <a:cubicBezTo>
                  <a:pt x="43" y="268"/>
                  <a:pt x="43" y="268"/>
                  <a:pt x="43" y="268"/>
                </a:cubicBezTo>
                <a:cubicBezTo>
                  <a:pt x="37" y="268"/>
                  <a:pt x="32" y="263"/>
                  <a:pt x="32" y="258"/>
                </a:cubicBezTo>
                <a:cubicBezTo>
                  <a:pt x="32" y="252"/>
                  <a:pt x="37" y="247"/>
                  <a:pt x="43" y="247"/>
                </a:cubicBezTo>
                <a:cubicBezTo>
                  <a:pt x="298" y="247"/>
                  <a:pt x="298" y="247"/>
                  <a:pt x="298" y="247"/>
                </a:cubicBezTo>
                <a:cubicBezTo>
                  <a:pt x="304" y="247"/>
                  <a:pt x="308" y="252"/>
                  <a:pt x="308" y="258"/>
                </a:cubicBezTo>
                <a:cubicBezTo>
                  <a:pt x="308" y="263"/>
                  <a:pt x="304" y="268"/>
                  <a:pt x="298" y="268"/>
                </a:cubicBezTo>
                <a:close/>
              </a:path>
            </a:pathLst>
          </a:custGeom>
          <a:solidFill>
            <a:srgbClr val="4D4D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D67D3CB7-4DEB-4B2E-9CCB-37ED10B12249}"/>
              </a:ext>
            </a:extLst>
          </p:cNvPr>
          <p:cNvSpPr/>
          <p:nvPr/>
        </p:nvSpPr>
        <p:spPr>
          <a:xfrm>
            <a:off x="253552" y="2953581"/>
            <a:ext cx="1625824" cy="8382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Physical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AA405D56-368A-4866-A33A-DFF456976B90}"/>
              </a:ext>
            </a:extLst>
          </p:cNvPr>
          <p:cNvSpPr/>
          <p:nvPr/>
        </p:nvSpPr>
        <p:spPr>
          <a:xfrm>
            <a:off x="1934223" y="2953581"/>
            <a:ext cx="1625824" cy="838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Data Link</a:t>
            </a: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E820A47B-FA12-40C0-9A6B-EBAC97C6F647}"/>
              </a:ext>
            </a:extLst>
          </p:cNvPr>
          <p:cNvSpPr/>
          <p:nvPr/>
        </p:nvSpPr>
        <p:spPr>
          <a:xfrm>
            <a:off x="3614894" y="2953581"/>
            <a:ext cx="1625824" cy="8382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Network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A9F11776-4EAE-4604-A181-120D622F5084}"/>
              </a:ext>
            </a:extLst>
          </p:cNvPr>
          <p:cNvSpPr/>
          <p:nvPr/>
        </p:nvSpPr>
        <p:spPr>
          <a:xfrm>
            <a:off x="5295565" y="2953581"/>
            <a:ext cx="1625824" cy="838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Transport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06E1492F-19BE-44B3-85B6-A9DDE9937D37}"/>
              </a:ext>
            </a:extLst>
          </p:cNvPr>
          <p:cNvSpPr/>
          <p:nvPr/>
        </p:nvSpPr>
        <p:spPr>
          <a:xfrm>
            <a:off x="6976236" y="2953581"/>
            <a:ext cx="1625824" cy="8382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Session</a:t>
            </a: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FE559E17-621C-4AD7-A331-A54B662B9C7B}"/>
              </a:ext>
            </a:extLst>
          </p:cNvPr>
          <p:cNvSpPr/>
          <p:nvPr/>
        </p:nvSpPr>
        <p:spPr>
          <a:xfrm>
            <a:off x="8656907" y="2953581"/>
            <a:ext cx="1625824" cy="838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Presentation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20DD2E24-669A-4155-9EBE-D4357B59580E}"/>
              </a:ext>
            </a:extLst>
          </p:cNvPr>
          <p:cNvSpPr/>
          <p:nvPr/>
        </p:nvSpPr>
        <p:spPr>
          <a:xfrm>
            <a:off x="10337576" y="2953581"/>
            <a:ext cx="1625824" cy="8382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0"/>
                    </a:srgbClr>
                  </a:outerShdw>
                </a:effectLst>
              </a:rPr>
              <a:t>Application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AA4135-4925-45EC-B825-98597370FC1B}"/>
              </a:ext>
            </a:extLst>
          </p:cNvPr>
          <p:cNvCxnSpPr/>
          <p:nvPr/>
        </p:nvCxnSpPr>
        <p:spPr>
          <a:xfrm>
            <a:off x="1471158" y="5310318"/>
            <a:ext cx="3352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0517C8-E959-443D-863B-57F3821D77DA}"/>
              </a:ext>
            </a:extLst>
          </p:cNvPr>
          <p:cNvCxnSpPr/>
          <p:nvPr/>
        </p:nvCxnSpPr>
        <p:spPr>
          <a:xfrm>
            <a:off x="1471158" y="5615118"/>
            <a:ext cx="3352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C82DFC-DFED-443D-A6E8-D2688AE5562C}"/>
              </a:ext>
            </a:extLst>
          </p:cNvPr>
          <p:cNvCxnSpPr/>
          <p:nvPr/>
        </p:nvCxnSpPr>
        <p:spPr>
          <a:xfrm>
            <a:off x="1471158" y="5462718"/>
            <a:ext cx="3352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E4CDF16-9E20-4698-8121-2B4FDCE7D2A0}"/>
              </a:ext>
            </a:extLst>
          </p:cNvPr>
          <p:cNvSpPr txBox="1">
            <a:spLocks/>
          </p:cNvSpPr>
          <p:nvPr/>
        </p:nvSpPr>
        <p:spPr>
          <a:xfrm>
            <a:off x="1688874" y="4894484"/>
            <a:ext cx="2926080" cy="35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dirty="0">
                <a:solidFill>
                  <a:srgbClr val="4D4D4F"/>
                </a:solidFill>
                <a:cs typeface="Franklin Gothic Book"/>
              </a:rPr>
              <a:t>TCP handshake</a:t>
            </a:r>
          </a:p>
          <a:p>
            <a:pPr marL="0" indent="0" algn="ctr">
              <a:buNone/>
              <a:defRPr/>
            </a:pPr>
            <a:endParaRPr lang="en-US" sz="1800" dirty="0">
              <a:solidFill>
                <a:srgbClr val="4D4D4F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endParaRPr lang="en-US" sz="1800" b="1" dirty="0">
              <a:solidFill>
                <a:srgbClr val="EA761B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rgbClr val="D53D20"/>
                </a:solidFill>
                <a:cs typeface="Franklin Gothic Book"/>
              </a:rPr>
              <a:t>CLIENT_ACCEPTED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DA41541-8756-41F1-B33A-AB3627916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39" y="3782134"/>
            <a:ext cx="630244" cy="630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C4D151F1-F8FE-4482-94E4-1BB7857E61FB}"/>
              </a:ext>
            </a:extLst>
          </p:cNvPr>
          <p:cNvSpPr txBox="1">
            <a:spLocks/>
          </p:cNvSpPr>
          <p:nvPr/>
        </p:nvSpPr>
        <p:spPr>
          <a:xfrm>
            <a:off x="1372781" y="4886010"/>
            <a:ext cx="3352800" cy="35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dirty="0">
                <a:solidFill>
                  <a:srgbClr val="4D4D4F"/>
                </a:solidFill>
                <a:cs typeface="Franklin Gothic Book"/>
              </a:rPr>
              <a:t>SSL offload</a:t>
            </a:r>
          </a:p>
          <a:p>
            <a:pPr marL="0" indent="0" algn="ctr">
              <a:buNone/>
              <a:defRPr/>
            </a:pPr>
            <a:endParaRPr lang="en-US" sz="1800" dirty="0">
              <a:solidFill>
                <a:srgbClr val="4D4D4F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endParaRPr lang="en-US" sz="1800" b="1" dirty="0">
              <a:solidFill>
                <a:srgbClr val="EA761B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rgbClr val="D53D20"/>
                </a:solidFill>
                <a:cs typeface="Franklin Gothic Book"/>
              </a:rPr>
              <a:t>CLIENTSSL_HANDSHAKE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42F1A0-2DEB-4198-8F8E-DC01827E9E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47836" y="3868727"/>
            <a:ext cx="530225" cy="530225"/>
            <a:chOff x="1677" y="3515"/>
            <a:chExt cx="305" cy="3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AutoShape 37">
              <a:extLst>
                <a:ext uri="{FF2B5EF4-FFF2-40B4-BE49-F238E27FC236}">
                  <a16:creationId xmlns:a16="http://schemas.microsoft.com/office/drawing/2014/main" id="{14D77E90-6061-4DE3-A457-050E1839E1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7" y="3515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B8325B64-4A6D-450A-8D83-F5E6EB263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7" y="3515"/>
              <a:ext cx="305" cy="305"/>
            </a:xfrm>
            <a:custGeom>
              <a:avLst/>
              <a:gdLst>
                <a:gd name="T0" fmla="*/ 0 w 429"/>
                <a:gd name="T1" fmla="*/ 215 h 430"/>
                <a:gd name="T2" fmla="*/ 212 w 429"/>
                <a:gd name="T3" fmla="*/ 430 h 430"/>
                <a:gd name="T4" fmla="*/ 216 w 429"/>
                <a:gd name="T5" fmla="*/ 430 h 430"/>
                <a:gd name="T6" fmla="*/ 429 w 429"/>
                <a:gd name="T7" fmla="*/ 215 h 430"/>
                <a:gd name="T8" fmla="*/ 370 w 429"/>
                <a:gd name="T9" fmla="*/ 272 h 430"/>
                <a:gd name="T10" fmla="*/ 339 w 429"/>
                <a:gd name="T11" fmla="*/ 310 h 430"/>
                <a:gd name="T12" fmla="*/ 321 w 429"/>
                <a:gd name="T13" fmla="*/ 342 h 430"/>
                <a:gd name="T14" fmla="*/ 275 w 429"/>
                <a:gd name="T15" fmla="*/ 360 h 430"/>
                <a:gd name="T16" fmla="*/ 243 w 429"/>
                <a:gd name="T17" fmla="*/ 378 h 430"/>
                <a:gd name="T18" fmla="*/ 195 w 429"/>
                <a:gd name="T19" fmla="*/ 371 h 430"/>
                <a:gd name="T20" fmla="*/ 157 w 429"/>
                <a:gd name="T21" fmla="*/ 371 h 430"/>
                <a:gd name="T22" fmla="*/ 119 w 429"/>
                <a:gd name="T23" fmla="*/ 340 h 430"/>
                <a:gd name="T24" fmla="*/ 87 w 429"/>
                <a:gd name="T25" fmla="*/ 321 h 430"/>
                <a:gd name="T26" fmla="*/ 70 w 429"/>
                <a:gd name="T27" fmla="*/ 276 h 430"/>
                <a:gd name="T28" fmla="*/ 51 w 429"/>
                <a:gd name="T29" fmla="*/ 243 h 430"/>
                <a:gd name="T30" fmla="*/ 58 w 429"/>
                <a:gd name="T31" fmla="*/ 195 h 430"/>
                <a:gd name="T32" fmla="*/ 59 w 429"/>
                <a:gd name="T33" fmla="*/ 158 h 430"/>
                <a:gd name="T34" fmla="*/ 89 w 429"/>
                <a:gd name="T35" fmla="*/ 120 h 430"/>
                <a:gd name="T36" fmla="*/ 108 w 429"/>
                <a:gd name="T37" fmla="*/ 88 h 430"/>
                <a:gd name="T38" fmla="*/ 153 w 429"/>
                <a:gd name="T39" fmla="*/ 70 h 430"/>
                <a:gd name="T40" fmla="*/ 186 w 429"/>
                <a:gd name="T41" fmla="*/ 51 h 430"/>
                <a:gd name="T42" fmla="*/ 234 w 429"/>
                <a:gd name="T43" fmla="*/ 59 h 430"/>
                <a:gd name="T44" fmla="*/ 271 w 429"/>
                <a:gd name="T45" fmla="*/ 59 h 430"/>
                <a:gd name="T46" fmla="*/ 309 w 429"/>
                <a:gd name="T47" fmla="*/ 90 h 430"/>
                <a:gd name="T48" fmla="*/ 341 w 429"/>
                <a:gd name="T49" fmla="*/ 108 h 430"/>
                <a:gd name="T50" fmla="*/ 359 w 429"/>
                <a:gd name="T51" fmla="*/ 154 h 430"/>
                <a:gd name="T52" fmla="*/ 378 w 429"/>
                <a:gd name="T53" fmla="*/ 186 h 430"/>
                <a:gd name="T54" fmla="*/ 370 w 429"/>
                <a:gd name="T55" fmla="*/ 234 h 430"/>
                <a:gd name="T56" fmla="*/ 370 w 429"/>
                <a:gd name="T57" fmla="*/ 272 h 430"/>
                <a:gd name="T58" fmla="*/ 277 w 429"/>
                <a:gd name="T59" fmla="*/ 163 h 430"/>
                <a:gd name="T60" fmla="*/ 211 w 429"/>
                <a:gd name="T61" fmla="*/ 104 h 430"/>
                <a:gd name="T62" fmla="*/ 152 w 429"/>
                <a:gd name="T63" fmla="*/ 190 h 430"/>
                <a:gd name="T64" fmla="*/ 137 w 429"/>
                <a:gd name="T65" fmla="*/ 294 h 430"/>
                <a:gd name="T66" fmla="*/ 276 w 429"/>
                <a:gd name="T67" fmla="*/ 309 h 430"/>
                <a:gd name="T68" fmla="*/ 291 w 429"/>
                <a:gd name="T69" fmla="*/ 205 h 430"/>
                <a:gd name="T70" fmla="*/ 255 w 429"/>
                <a:gd name="T71" fmla="*/ 190 h 430"/>
                <a:gd name="T72" fmla="*/ 174 w 429"/>
                <a:gd name="T73" fmla="*/ 163 h 430"/>
                <a:gd name="T74" fmla="*/ 218 w 429"/>
                <a:gd name="T75" fmla="*/ 126 h 430"/>
                <a:gd name="T76" fmla="*/ 255 w 429"/>
                <a:gd name="T77" fmla="*/ 19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214" y="0"/>
                  </a:moveTo>
                  <a:cubicBezTo>
                    <a:pt x="96" y="0"/>
                    <a:pt x="0" y="96"/>
                    <a:pt x="0" y="215"/>
                  </a:cubicBezTo>
                  <a:cubicBezTo>
                    <a:pt x="0" y="279"/>
                    <a:pt x="28" y="337"/>
                    <a:pt x="73" y="376"/>
                  </a:cubicBezTo>
                  <a:cubicBezTo>
                    <a:pt x="110" y="409"/>
                    <a:pt x="159" y="429"/>
                    <a:pt x="212" y="430"/>
                  </a:cubicBezTo>
                  <a:cubicBezTo>
                    <a:pt x="213" y="430"/>
                    <a:pt x="214" y="430"/>
                    <a:pt x="214" y="430"/>
                  </a:cubicBezTo>
                  <a:cubicBezTo>
                    <a:pt x="215" y="430"/>
                    <a:pt x="216" y="430"/>
                    <a:pt x="216" y="430"/>
                  </a:cubicBezTo>
                  <a:cubicBezTo>
                    <a:pt x="270" y="429"/>
                    <a:pt x="318" y="409"/>
                    <a:pt x="356" y="376"/>
                  </a:cubicBezTo>
                  <a:cubicBezTo>
                    <a:pt x="400" y="337"/>
                    <a:pt x="429" y="279"/>
                    <a:pt x="429" y="215"/>
                  </a:cubicBezTo>
                  <a:cubicBezTo>
                    <a:pt x="429" y="96"/>
                    <a:pt x="333" y="0"/>
                    <a:pt x="214" y="0"/>
                  </a:cubicBezTo>
                  <a:close/>
                  <a:moveTo>
                    <a:pt x="370" y="272"/>
                  </a:moveTo>
                  <a:cubicBezTo>
                    <a:pt x="359" y="276"/>
                    <a:pt x="359" y="276"/>
                    <a:pt x="359" y="276"/>
                  </a:cubicBezTo>
                  <a:cubicBezTo>
                    <a:pt x="346" y="281"/>
                    <a:pt x="337" y="296"/>
                    <a:pt x="339" y="310"/>
                  </a:cubicBezTo>
                  <a:cubicBezTo>
                    <a:pt x="341" y="321"/>
                    <a:pt x="341" y="321"/>
                    <a:pt x="341" y="321"/>
                  </a:cubicBezTo>
                  <a:cubicBezTo>
                    <a:pt x="344" y="335"/>
                    <a:pt x="335" y="344"/>
                    <a:pt x="321" y="342"/>
                  </a:cubicBezTo>
                  <a:cubicBezTo>
                    <a:pt x="309" y="340"/>
                    <a:pt x="309" y="340"/>
                    <a:pt x="309" y="340"/>
                  </a:cubicBezTo>
                  <a:cubicBezTo>
                    <a:pt x="295" y="338"/>
                    <a:pt x="280" y="346"/>
                    <a:pt x="275" y="360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66" y="384"/>
                    <a:pt x="254" y="387"/>
                    <a:pt x="243" y="378"/>
                  </a:cubicBezTo>
                  <a:cubicBezTo>
                    <a:pt x="234" y="371"/>
                    <a:pt x="234" y="371"/>
                    <a:pt x="234" y="371"/>
                  </a:cubicBezTo>
                  <a:cubicBezTo>
                    <a:pt x="223" y="362"/>
                    <a:pt x="205" y="362"/>
                    <a:pt x="195" y="371"/>
                  </a:cubicBezTo>
                  <a:cubicBezTo>
                    <a:pt x="186" y="378"/>
                    <a:pt x="186" y="378"/>
                    <a:pt x="186" y="378"/>
                  </a:cubicBezTo>
                  <a:cubicBezTo>
                    <a:pt x="175" y="387"/>
                    <a:pt x="162" y="384"/>
                    <a:pt x="157" y="371"/>
                  </a:cubicBezTo>
                  <a:cubicBezTo>
                    <a:pt x="153" y="360"/>
                    <a:pt x="153" y="360"/>
                    <a:pt x="153" y="360"/>
                  </a:cubicBezTo>
                  <a:cubicBezTo>
                    <a:pt x="149" y="346"/>
                    <a:pt x="133" y="338"/>
                    <a:pt x="119" y="340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94" y="344"/>
                    <a:pt x="85" y="335"/>
                    <a:pt x="87" y="321"/>
                  </a:cubicBezTo>
                  <a:cubicBezTo>
                    <a:pt x="89" y="310"/>
                    <a:pt x="89" y="310"/>
                    <a:pt x="89" y="310"/>
                  </a:cubicBezTo>
                  <a:cubicBezTo>
                    <a:pt x="92" y="296"/>
                    <a:pt x="83" y="281"/>
                    <a:pt x="70" y="276"/>
                  </a:cubicBezTo>
                  <a:cubicBezTo>
                    <a:pt x="59" y="272"/>
                    <a:pt x="59" y="272"/>
                    <a:pt x="59" y="272"/>
                  </a:cubicBezTo>
                  <a:cubicBezTo>
                    <a:pt x="45" y="267"/>
                    <a:pt x="42" y="254"/>
                    <a:pt x="51" y="243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67" y="224"/>
                    <a:pt x="67" y="206"/>
                    <a:pt x="58" y="195"/>
                  </a:cubicBezTo>
                  <a:cubicBezTo>
                    <a:pt x="51" y="186"/>
                    <a:pt x="51" y="186"/>
                    <a:pt x="51" y="186"/>
                  </a:cubicBezTo>
                  <a:cubicBezTo>
                    <a:pt x="42" y="175"/>
                    <a:pt x="45" y="163"/>
                    <a:pt x="59" y="158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83" y="149"/>
                    <a:pt x="92" y="134"/>
                    <a:pt x="89" y="120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95"/>
                    <a:pt x="94" y="85"/>
                    <a:pt x="108" y="88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33" y="92"/>
                    <a:pt x="149" y="83"/>
                    <a:pt x="153" y="70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2" y="46"/>
                    <a:pt x="175" y="43"/>
                    <a:pt x="186" y="51"/>
                  </a:cubicBezTo>
                  <a:cubicBezTo>
                    <a:pt x="195" y="59"/>
                    <a:pt x="195" y="59"/>
                    <a:pt x="195" y="59"/>
                  </a:cubicBezTo>
                  <a:cubicBezTo>
                    <a:pt x="205" y="68"/>
                    <a:pt x="223" y="68"/>
                    <a:pt x="234" y="59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54" y="43"/>
                    <a:pt x="266" y="46"/>
                    <a:pt x="271" y="5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80" y="83"/>
                    <a:pt x="295" y="92"/>
                    <a:pt x="309" y="90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35" y="85"/>
                    <a:pt x="344" y="95"/>
                    <a:pt x="341" y="108"/>
                  </a:cubicBezTo>
                  <a:cubicBezTo>
                    <a:pt x="339" y="120"/>
                    <a:pt x="339" y="120"/>
                    <a:pt x="339" y="120"/>
                  </a:cubicBezTo>
                  <a:cubicBezTo>
                    <a:pt x="337" y="134"/>
                    <a:pt x="346" y="149"/>
                    <a:pt x="359" y="154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83" y="163"/>
                    <a:pt x="387" y="175"/>
                    <a:pt x="378" y="186"/>
                  </a:cubicBezTo>
                  <a:cubicBezTo>
                    <a:pt x="370" y="195"/>
                    <a:pt x="370" y="195"/>
                    <a:pt x="370" y="195"/>
                  </a:cubicBezTo>
                  <a:cubicBezTo>
                    <a:pt x="361" y="206"/>
                    <a:pt x="361" y="224"/>
                    <a:pt x="370" y="234"/>
                  </a:cubicBezTo>
                  <a:cubicBezTo>
                    <a:pt x="378" y="243"/>
                    <a:pt x="378" y="243"/>
                    <a:pt x="378" y="243"/>
                  </a:cubicBezTo>
                  <a:cubicBezTo>
                    <a:pt x="387" y="254"/>
                    <a:pt x="383" y="267"/>
                    <a:pt x="370" y="272"/>
                  </a:cubicBezTo>
                  <a:close/>
                  <a:moveTo>
                    <a:pt x="277" y="190"/>
                  </a:moveTo>
                  <a:cubicBezTo>
                    <a:pt x="277" y="163"/>
                    <a:pt x="277" y="163"/>
                    <a:pt x="277" y="163"/>
                  </a:cubicBezTo>
                  <a:cubicBezTo>
                    <a:pt x="277" y="130"/>
                    <a:pt x="250" y="104"/>
                    <a:pt x="218" y="104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178" y="104"/>
                    <a:pt x="152" y="130"/>
                    <a:pt x="152" y="163"/>
                  </a:cubicBezTo>
                  <a:cubicBezTo>
                    <a:pt x="152" y="190"/>
                    <a:pt x="152" y="190"/>
                    <a:pt x="152" y="190"/>
                  </a:cubicBezTo>
                  <a:cubicBezTo>
                    <a:pt x="144" y="190"/>
                    <a:pt x="137" y="197"/>
                    <a:pt x="137" y="205"/>
                  </a:cubicBezTo>
                  <a:cubicBezTo>
                    <a:pt x="137" y="294"/>
                    <a:pt x="137" y="294"/>
                    <a:pt x="137" y="294"/>
                  </a:cubicBezTo>
                  <a:cubicBezTo>
                    <a:pt x="137" y="303"/>
                    <a:pt x="144" y="309"/>
                    <a:pt x="152" y="309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85" y="309"/>
                    <a:pt x="291" y="303"/>
                    <a:pt x="291" y="294"/>
                  </a:cubicBezTo>
                  <a:cubicBezTo>
                    <a:pt x="291" y="205"/>
                    <a:pt x="291" y="205"/>
                    <a:pt x="291" y="205"/>
                  </a:cubicBezTo>
                  <a:cubicBezTo>
                    <a:pt x="291" y="197"/>
                    <a:pt x="285" y="190"/>
                    <a:pt x="277" y="190"/>
                  </a:cubicBezTo>
                  <a:close/>
                  <a:moveTo>
                    <a:pt x="255" y="190"/>
                  </a:moveTo>
                  <a:cubicBezTo>
                    <a:pt x="174" y="190"/>
                    <a:pt x="174" y="190"/>
                    <a:pt x="174" y="190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4" y="143"/>
                    <a:pt x="191" y="126"/>
                    <a:pt x="211" y="126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38" y="126"/>
                    <a:pt x="255" y="143"/>
                    <a:pt x="255" y="163"/>
                  </a:cubicBezTo>
                  <a:lnTo>
                    <a:pt x="255" y="190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BC537F8-AA25-4B30-B3E7-AF657547F864}"/>
              </a:ext>
            </a:extLst>
          </p:cNvPr>
          <p:cNvSpPr txBox="1">
            <a:spLocks/>
          </p:cNvSpPr>
          <p:nvPr/>
        </p:nvSpPr>
        <p:spPr>
          <a:xfrm>
            <a:off x="1502227" y="4930694"/>
            <a:ext cx="3352800" cy="35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dirty="0">
                <a:solidFill>
                  <a:srgbClr val="4D4D4F"/>
                </a:solidFill>
                <a:cs typeface="Franklin Gothic Book"/>
              </a:rPr>
              <a:t>HTTP request</a:t>
            </a:r>
          </a:p>
          <a:p>
            <a:pPr marL="0" indent="0" algn="ctr">
              <a:buNone/>
              <a:defRPr/>
            </a:pPr>
            <a:endParaRPr lang="en-US" sz="1800" dirty="0">
              <a:solidFill>
                <a:srgbClr val="4D4D4F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Franklin Gothic Book"/>
              </a:rPr>
              <a:t>(after headers)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rgbClr val="D53D20"/>
                </a:solidFill>
                <a:cs typeface="Franklin Gothic Book"/>
              </a:rPr>
              <a:t>HTTP_REQUEST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9763DD-26DC-4488-AE0C-8B27239F31FC}"/>
              </a:ext>
            </a:extLst>
          </p:cNvPr>
          <p:cNvGrpSpPr/>
          <p:nvPr/>
        </p:nvGrpSpPr>
        <p:grpSpPr>
          <a:xfrm>
            <a:off x="10886187" y="3866855"/>
            <a:ext cx="612508" cy="530830"/>
            <a:chOff x="7031366" y="3109913"/>
            <a:chExt cx="439738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reeform 82">
              <a:extLst>
                <a:ext uri="{FF2B5EF4-FFF2-40B4-BE49-F238E27FC236}">
                  <a16:creationId xmlns:a16="http://schemas.microsoft.com/office/drawing/2014/main" id="{491CD1A9-5D99-4BA6-B9AD-04E461766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1366" y="3109913"/>
              <a:ext cx="439738" cy="381000"/>
            </a:xfrm>
            <a:custGeom>
              <a:avLst/>
              <a:gdLst>
                <a:gd name="T0" fmla="*/ 381 w 489"/>
                <a:gd name="T1" fmla="*/ 0 h 423"/>
                <a:gd name="T2" fmla="*/ 108 w 489"/>
                <a:gd name="T3" fmla="*/ 0 h 423"/>
                <a:gd name="T4" fmla="*/ 0 w 489"/>
                <a:gd name="T5" fmla="*/ 108 h 423"/>
                <a:gd name="T6" fmla="*/ 0 w 489"/>
                <a:gd name="T7" fmla="*/ 315 h 423"/>
                <a:gd name="T8" fmla="*/ 108 w 489"/>
                <a:gd name="T9" fmla="*/ 423 h 423"/>
                <a:gd name="T10" fmla="*/ 381 w 489"/>
                <a:gd name="T11" fmla="*/ 423 h 423"/>
                <a:gd name="T12" fmla="*/ 489 w 489"/>
                <a:gd name="T13" fmla="*/ 315 h 423"/>
                <a:gd name="T14" fmla="*/ 489 w 489"/>
                <a:gd name="T15" fmla="*/ 108 h 423"/>
                <a:gd name="T16" fmla="*/ 381 w 489"/>
                <a:gd name="T17" fmla="*/ 0 h 423"/>
                <a:gd name="T18" fmla="*/ 86 w 489"/>
                <a:gd name="T19" fmla="*/ 24 h 423"/>
                <a:gd name="T20" fmla="*/ 115 w 489"/>
                <a:gd name="T21" fmla="*/ 54 h 423"/>
                <a:gd name="T22" fmla="*/ 86 w 489"/>
                <a:gd name="T23" fmla="*/ 84 h 423"/>
                <a:gd name="T24" fmla="*/ 56 w 489"/>
                <a:gd name="T25" fmla="*/ 54 h 423"/>
                <a:gd name="T26" fmla="*/ 86 w 489"/>
                <a:gd name="T27" fmla="*/ 24 h 423"/>
                <a:gd name="T28" fmla="*/ 439 w 489"/>
                <a:gd name="T29" fmla="*/ 315 h 423"/>
                <a:gd name="T30" fmla="*/ 381 w 489"/>
                <a:gd name="T31" fmla="*/ 373 h 423"/>
                <a:gd name="T32" fmla="*/ 108 w 489"/>
                <a:gd name="T33" fmla="*/ 373 h 423"/>
                <a:gd name="T34" fmla="*/ 49 w 489"/>
                <a:gd name="T35" fmla="*/ 315 h 423"/>
                <a:gd name="T36" fmla="*/ 49 w 489"/>
                <a:gd name="T37" fmla="*/ 108 h 423"/>
                <a:gd name="T38" fmla="*/ 51 w 489"/>
                <a:gd name="T39" fmla="*/ 96 h 423"/>
                <a:gd name="T40" fmla="*/ 438 w 489"/>
                <a:gd name="T41" fmla="*/ 96 h 423"/>
                <a:gd name="T42" fmla="*/ 439 w 489"/>
                <a:gd name="T43" fmla="*/ 108 h 423"/>
                <a:gd name="T44" fmla="*/ 439 w 489"/>
                <a:gd name="T45" fmla="*/ 31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423">
                  <a:moveTo>
                    <a:pt x="38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74"/>
                    <a:pt x="48" y="423"/>
                    <a:pt x="108" y="423"/>
                  </a:cubicBezTo>
                  <a:cubicBezTo>
                    <a:pt x="381" y="423"/>
                    <a:pt x="381" y="423"/>
                    <a:pt x="381" y="423"/>
                  </a:cubicBezTo>
                  <a:cubicBezTo>
                    <a:pt x="440" y="423"/>
                    <a:pt x="489" y="374"/>
                    <a:pt x="489" y="315"/>
                  </a:cubicBezTo>
                  <a:cubicBezTo>
                    <a:pt x="489" y="108"/>
                    <a:pt x="489" y="108"/>
                    <a:pt x="489" y="108"/>
                  </a:cubicBezTo>
                  <a:cubicBezTo>
                    <a:pt x="489" y="48"/>
                    <a:pt x="440" y="0"/>
                    <a:pt x="381" y="0"/>
                  </a:cubicBezTo>
                  <a:close/>
                  <a:moveTo>
                    <a:pt x="86" y="24"/>
                  </a:moveTo>
                  <a:cubicBezTo>
                    <a:pt x="102" y="24"/>
                    <a:pt x="115" y="38"/>
                    <a:pt x="115" y="54"/>
                  </a:cubicBezTo>
                  <a:cubicBezTo>
                    <a:pt x="115" y="70"/>
                    <a:pt x="102" y="84"/>
                    <a:pt x="86" y="84"/>
                  </a:cubicBezTo>
                  <a:cubicBezTo>
                    <a:pt x="69" y="84"/>
                    <a:pt x="56" y="70"/>
                    <a:pt x="56" y="54"/>
                  </a:cubicBezTo>
                  <a:cubicBezTo>
                    <a:pt x="56" y="38"/>
                    <a:pt x="69" y="24"/>
                    <a:pt x="86" y="24"/>
                  </a:cubicBezTo>
                  <a:close/>
                  <a:moveTo>
                    <a:pt x="439" y="315"/>
                  </a:moveTo>
                  <a:cubicBezTo>
                    <a:pt x="439" y="347"/>
                    <a:pt x="413" y="373"/>
                    <a:pt x="381" y="373"/>
                  </a:cubicBezTo>
                  <a:cubicBezTo>
                    <a:pt x="108" y="373"/>
                    <a:pt x="108" y="373"/>
                    <a:pt x="108" y="373"/>
                  </a:cubicBezTo>
                  <a:cubicBezTo>
                    <a:pt x="76" y="373"/>
                    <a:pt x="49" y="347"/>
                    <a:pt x="49" y="315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3"/>
                    <a:pt x="50" y="99"/>
                    <a:pt x="51" y="96"/>
                  </a:cubicBezTo>
                  <a:cubicBezTo>
                    <a:pt x="438" y="96"/>
                    <a:pt x="438" y="96"/>
                    <a:pt x="438" y="96"/>
                  </a:cubicBezTo>
                  <a:cubicBezTo>
                    <a:pt x="439" y="99"/>
                    <a:pt x="439" y="103"/>
                    <a:pt x="439" y="108"/>
                  </a:cubicBezTo>
                  <a:lnTo>
                    <a:pt x="439" y="315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83">
              <a:extLst>
                <a:ext uri="{FF2B5EF4-FFF2-40B4-BE49-F238E27FC236}">
                  <a16:creationId xmlns:a16="http://schemas.microsoft.com/office/drawing/2014/main" id="{2CF85D48-B325-4132-B1E0-8FBEB538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228975"/>
              <a:ext cx="311150" cy="25400"/>
            </a:xfrm>
            <a:custGeom>
              <a:avLst/>
              <a:gdLst>
                <a:gd name="T0" fmla="*/ 14 w 345"/>
                <a:gd name="T1" fmla="*/ 29 h 29"/>
                <a:gd name="T2" fmla="*/ 331 w 345"/>
                <a:gd name="T3" fmla="*/ 29 h 29"/>
                <a:gd name="T4" fmla="*/ 345 w 345"/>
                <a:gd name="T5" fmla="*/ 14 h 29"/>
                <a:gd name="T6" fmla="*/ 331 w 345"/>
                <a:gd name="T7" fmla="*/ 0 h 29"/>
                <a:gd name="T8" fmla="*/ 14 w 345"/>
                <a:gd name="T9" fmla="*/ 0 h 29"/>
                <a:gd name="T10" fmla="*/ 0 w 345"/>
                <a:gd name="T11" fmla="*/ 14 h 29"/>
                <a:gd name="T12" fmla="*/ 14 w 34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9">
                  <a:moveTo>
                    <a:pt x="14" y="29"/>
                  </a:moveTo>
                  <a:cubicBezTo>
                    <a:pt x="331" y="29"/>
                    <a:pt x="331" y="29"/>
                    <a:pt x="331" y="29"/>
                  </a:cubicBezTo>
                  <a:cubicBezTo>
                    <a:pt x="339" y="29"/>
                    <a:pt x="345" y="22"/>
                    <a:pt x="345" y="14"/>
                  </a:cubicBezTo>
                  <a:cubicBezTo>
                    <a:pt x="345" y="7"/>
                    <a:pt x="339" y="0"/>
                    <a:pt x="33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5A17E23A-726E-4D57-8651-B1BE5A8C7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270250"/>
              <a:ext cx="311150" cy="25400"/>
            </a:xfrm>
            <a:custGeom>
              <a:avLst/>
              <a:gdLst>
                <a:gd name="T0" fmla="*/ 14 w 345"/>
                <a:gd name="T1" fmla="*/ 28 h 28"/>
                <a:gd name="T2" fmla="*/ 331 w 345"/>
                <a:gd name="T3" fmla="*/ 28 h 28"/>
                <a:gd name="T4" fmla="*/ 345 w 345"/>
                <a:gd name="T5" fmla="*/ 14 h 28"/>
                <a:gd name="T6" fmla="*/ 331 w 345"/>
                <a:gd name="T7" fmla="*/ 0 h 28"/>
                <a:gd name="T8" fmla="*/ 14 w 345"/>
                <a:gd name="T9" fmla="*/ 0 h 28"/>
                <a:gd name="T10" fmla="*/ 0 w 345"/>
                <a:gd name="T11" fmla="*/ 14 h 28"/>
                <a:gd name="T12" fmla="*/ 14 w 34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8">
                  <a:moveTo>
                    <a:pt x="14" y="28"/>
                  </a:moveTo>
                  <a:cubicBezTo>
                    <a:pt x="331" y="28"/>
                    <a:pt x="331" y="28"/>
                    <a:pt x="331" y="28"/>
                  </a:cubicBezTo>
                  <a:cubicBezTo>
                    <a:pt x="339" y="28"/>
                    <a:pt x="345" y="22"/>
                    <a:pt x="345" y="14"/>
                  </a:cubicBezTo>
                  <a:cubicBezTo>
                    <a:pt x="345" y="6"/>
                    <a:pt x="339" y="0"/>
                    <a:pt x="33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F92954B6-16EC-4A06-B752-71734BD3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311525"/>
              <a:ext cx="155575" cy="25400"/>
            </a:xfrm>
            <a:custGeom>
              <a:avLst/>
              <a:gdLst>
                <a:gd name="T0" fmla="*/ 158 w 172"/>
                <a:gd name="T1" fmla="*/ 0 h 29"/>
                <a:gd name="T2" fmla="*/ 14 w 172"/>
                <a:gd name="T3" fmla="*/ 0 h 29"/>
                <a:gd name="T4" fmla="*/ 0 w 172"/>
                <a:gd name="T5" fmla="*/ 15 h 29"/>
                <a:gd name="T6" fmla="*/ 14 w 172"/>
                <a:gd name="T7" fmla="*/ 29 h 29"/>
                <a:gd name="T8" fmla="*/ 158 w 172"/>
                <a:gd name="T9" fmla="*/ 29 h 29"/>
                <a:gd name="T10" fmla="*/ 172 w 172"/>
                <a:gd name="T11" fmla="*/ 15 h 29"/>
                <a:gd name="T12" fmla="*/ 158 w 17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9">
                  <a:moveTo>
                    <a:pt x="15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66" y="29"/>
                    <a:pt x="172" y="23"/>
                    <a:pt x="172" y="15"/>
                  </a:cubicBezTo>
                  <a:cubicBezTo>
                    <a:pt x="172" y="7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86">
              <a:extLst>
                <a:ext uri="{FF2B5EF4-FFF2-40B4-BE49-F238E27FC236}">
                  <a16:creationId xmlns:a16="http://schemas.microsoft.com/office/drawing/2014/main" id="{1DD443E6-8A8D-4E53-87AA-B1C10006A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352800"/>
              <a:ext cx="155575" cy="25400"/>
            </a:xfrm>
            <a:custGeom>
              <a:avLst/>
              <a:gdLst>
                <a:gd name="T0" fmla="*/ 158 w 172"/>
                <a:gd name="T1" fmla="*/ 0 h 28"/>
                <a:gd name="T2" fmla="*/ 14 w 172"/>
                <a:gd name="T3" fmla="*/ 0 h 28"/>
                <a:gd name="T4" fmla="*/ 0 w 172"/>
                <a:gd name="T5" fmla="*/ 14 h 28"/>
                <a:gd name="T6" fmla="*/ 14 w 172"/>
                <a:gd name="T7" fmla="*/ 28 h 28"/>
                <a:gd name="T8" fmla="*/ 158 w 172"/>
                <a:gd name="T9" fmla="*/ 28 h 28"/>
                <a:gd name="T10" fmla="*/ 172 w 172"/>
                <a:gd name="T11" fmla="*/ 14 h 28"/>
                <a:gd name="T12" fmla="*/ 158 w 17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8">
                  <a:moveTo>
                    <a:pt x="15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66" y="28"/>
                    <a:pt x="172" y="22"/>
                    <a:pt x="172" y="14"/>
                  </a:cubicBezTo>
                  <a:cubicBezTo>
                    <a:pt x="172" y="6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87">
              <a:extLst>
                <a:ext uri="{FF2B5EF4-FFF2-40B4-BE49-F238E27FC236}">
                  <a16:creationId xmlns:a16="http://schemas.microsoft.com/office/drawing/2014/main" id="{E97A408A-5B3D-4A87-B7DB-99CA2EC66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392488"/>
              <a:ext cx="155575" cy="26988"/>
            </a:xfrm>
            <a:custGeom>
              <a:avLst/>
              <a:gdLst>
                <a:gd name="T0" fmla="*/ 158 w 172"/>
                <a:gd name="T1" fmla="*/ 0 h 29"/>
                <a:gd name="T2" fmla="*/ 14 w 172"/>
                <a:gd name="T3" fmla="*/ 0 h 29"/>
                <a:gd name="T4" fmla="*/ 0 w 172"/>
                <a:gd name="T5" fmla="*/ 15 h 29"/>
                <a:gd name="T6" fmla="*/ 14 w 172"/>
                <a:gd name="T7" fmla="*/ 29 h 29"/>
                <a:gd name="T8" fmla="*/ 158 w 172"/>
                <a:gd name="T9" fmla="*/ 29 h 29"/>
                <a:gd name="T10" fmla="*/ 172 w 172"/>
                <a:gd name="T11" fmla="*/ 15 h 29"/>
                <a:gd name="T12" fmla="*/ 158 w 17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9">
                  <a:moveTo>
                    <a:pt x="15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66" y="29"/>
                    <a:pt x="172" y="23"/>
                    <a:pt x="172" y="15"/>
                  </a:cubicBezTo>
                  <a:cubicBezTo>
                    <a:pt x="172" y="7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88">
              <a:extLst>
                <a:ext uri="{FF2B5EF4-FFF2-40B4-BE49-F238E27FC236}">
                  <a16:creationId xmlns:a16="http://schemas.microsoft.com/office/drawing/2014/main" id="{67D78FC1-2CB1-41FA-94E6-4CF4EA8D2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254" y="3311525"/>
              <a:ext cx="133350" cy="106363"/>
            </a:xfrm>
            <a:custGeom>
              <a:avLst/>
              <a:gdLst>
                <a:gd name="T0" fmla="*/ 122 w 148"/>
                <a:gd name="T1" fmla="*/ 0 h 117"/>
                <a:gd name="T2" fmla="*/ 26 w 148"/>
                <a:gd name="T3" fmla="*/ 0 h 117"/>
                <a:gd name="T4" fmla="*/ 0 w 148"/>
                <a:gd name="T5" fmla="*/ 26 h 117"/>
                <a:gd name="T6" fmla="*/ 0 w 148"/>
                <a:gd name="T7" fmla="*/ 91 h 117"/>
                <a:gd name="T8" fmla="*/ 26 w 148"/>
                <a:gd name="T9" fmla="*/ 117 h 117"/>
                <a:gd name="T10" fmla="*/ 122 w 148"/>
                <a:gd name="T11" fmla="*/ 117 h 117"/>
                <a:gd name="T12" fmla="*/ 148 w 148"/>
                <a:gd name="T13" fmla="*/ 91 h 117"/>
                <a:gd name="T14" fmla="*/ 148 w 148"/>
                <a:gd name="T15" fmla="*/ 26 h 117"/>
                <a:gd name="T16" fmla="*/ 122 w 14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7">
                  <a:moveTo>
                    <a:pt x="12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5"/>
                    <a:pt x="12" y="117"/>
                    <a:pt x="26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36" y="117"/>
                    <a:pt x="148" y="105"/>
                    <a:pt x="148" y="91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12"/>
                    <a:pt x="136" y="0"/>
                    <a:pt x="122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FD79BE9-0544-4695-B194-333FC6F230C0}"/>
              </a:ext>
            </a:extLst>
          </p:cNvPr>
          <p:cNvSpPr txBox="1">
            <a:spLocks/>
          </p:cNvSpPr>
          <p:nvPr/>
        </p:nvSpPr>
        <p:spPr>
          <a:xfrm>
            <a:off x="4713874" y="4850853"/>
            <a:ext cx="2926080" cy="1642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dirty="0">
                <a:solidFill>
                  <a:srgbClr val="4D4D4F"/>
                </a:solidFill>
                <a:cs typeface="Franklin Gothic Book"/>
              </a:rPr>
              <a:t>Load Decision</a:t>
            </a:r>
          </a:p>
          <a:p>
            <a:pPr marL="0" indent="0" algn="ctr">
              <a:buNone/>
              <a:defRPr/>
            </a:pPr>
            <a:endParaRPr lang="en-US" sz="1800" dirty="0">
              <a:solidFill>
                <a:srgbClr val="4D4D4F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endParaRPr lang="en-US" sz="1800" i="1" dirty="0">
              <a:solidFill>
                <a:srgbClr val="4D4D4F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rgbClr val="D53D20"/>
                </a:solidFill>
                <a:cs typeface="Franklin Gothic Book"/>
              </a:rPr>
              <a:t>LB_SELECTED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rgbClr val="D53D20"/>
                </a:solidFill>
                <a:cs typeface="Franklin Gothic Book"/>
              </a:rPr>
              <a:t>LB_FAILED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06BDDF-8217-4AA4-B781-16B962ED5C39}"/>
              </a:ext>
            </a:extLst>
          </p:cNvPr>
          <p:cNvCxnSpPr/>
          <p:nvPr/>
        </p:nvCxnSpPr>
        <p:spPr>
          <a:xfrm>
            <a:off x="7511143" y="5346528"/>
            <a:ext cx="3352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6794E9F-2C85-4878-AB0F-3660045A87BF}"/>
              </a:ext>
            </a:extLst>
          </p:cNvPr>
          <p:cNvCxnSpPr/>
          <p:nvPr/>
        </p:nvCxnSpPr>
        <p:spPr>
          <a:xfrm>
            <a:off x="7511143" y="5651328"/>
            <a:ext cx="3352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CB5A457-3A27-408C-9170-C251779E5D2A}"/>
              </a:ext>
            </a:extLst>
          </p:cNvPr>
          <p:cNvCxnSpPr/>
          <p:nvPr/>
        </p:nvCxnSpPr>
        <p:spPr>
          <a:xfrm>
            <a:off x="7511143" y="5498928"/>
            <a:ext cx="3352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0BE8D3D-278B-4F5F-AC72-58FFFBD44338}"/>
              </a:ext>
            </a:extLst>
          </p:cNvPr>
          <p:cNvSpPr txBox="1">
            <a:spLocks/>
          </p:cNvSpPr>
          <p:nvPr/>
        </p:nvSpPr>
        <p:spPr>
          <a:xfrm>
            <a:off x="7511143" y="4930694"/>
            <a:ext cx="3352800" cy="35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dirty="0">
                <a:solidFill>
                  <a:srgbClr val="4D4D4F"/>
                </a:solidFill>
                <a:cs typeface="Franklin Gothic Book"/>
              </a:rPr>
              <a:t>TCP handshake</a:t>
            </a:r>
          </a:p>
          <a:p>
            <a:pPr marL="0" indent="0" algn="ctr">
              <a:buNone/>
              <a:defRPr/>
            </a:pPr>
            <a:endParaRPr lang="en-US" sz="1800" dirty="0">
              <a:solidFill>
                <a:srgbClr val="4D4D4F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endParaRPr lang="en-US" sz="1800" b="1" dirty="0">
              <a:solidFill>
                <a:srgbClr val="EA761B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rgbClr val="D53D20"/>
                </a:solidFill>
                <a:cs typeface="Franklin Gothic Book"/>
              </a:rPr>
              <a:t>SERVER_CONNECTED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4DB788D-2761-4825-84CE-E8FC1AEAB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22" y="3818344"/>
            <a:ext cx="630244" cy="630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12114ABC-0EBF-4879-86A0-6EA44329CFC1}"/>
              </a:ext>
            </a:extLst>
          </p:cNvPr>
          <p:cNvSpPr txBox="1">
            <a:spLocks/>
          </p:cNvSpPr>
          <p:nvPr/>
        </p:nvSpPr>
        <p:spPr>
          <a:xfrm>
            <a:off x="7489371" y="4930694"/>
            <a:ext cx="3352800" cy="35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dirty="0">
                <a:solidFill>
                  <a:srgbClr val="4D4D4F"/>
                </a:solidFill>
                <a:cs typeface="Franklin Gothic Book"/>
              </a:rPr>
              <a:t>HTTP response</a:t>
            </a:r>
          </a:p>
          <a:p>
            <a:pPr marL="0" indent="0" algn="ctr">
              <a:buNone/>
              <a:defRPr/>
            </a:pPr>
            <a:endParaRPr lang="en-US" sz="1800" dirty="0">
              <a:solidFill>
                <a:srgbClr val="4D4D4F"/>
              </a:solidFill>
              <a:cs typeface="Franklin Gothic Book"/>
            </a:endParaRPr>
          </a:p>
          <a:p>
            <a:pPr marL="0" indent="0" algn="ctr">
              <a:buNone/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Franklin Gothic Book"/>
              </a:rPr>
              <a:t>(after headers)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rgbClr val="D53D20"/>
                </a:solidFill>
                <a:cs typeface="Franklin Gothic Book"/>
              </a:rPr>
              <a:t>HTTP_RESPONSE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85628E3-361A-4DD4-8FB2-90255FB59BE7}"/>
              </a:ext>
            </a:extLst>
          </p:cNvPr>
          <p:cNvGrpSpPr/>
          <p:nvPr/>
        </p:nvGrpSpPr>
        <p:grpSpPr>
          <a:xfrm>
            <a:off x="10853529" y="3866855"/>
            <a:ext cx="612508" cy="530830"/>
            <a:chOff x="7031366" y="3109913"/>
            <a:chExt cx="439738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FE1F09C7-F533-403E-AD78-268DD88B7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1366" y="3109913"/>
              <a:ext cx="439738" cy="381000"/>
            </a:xfrm>
            <a:custGeom>
              <a:avLst/>
              <a:gdLst>
                <a:gd name="T0" fmla="*/ 381 w 489"/>
                <a:gd name="T1" fmla="*/ 0 h 423"/>
                <a:gd name="T2" fmla="*/ 108 w 489"/>
                <a:gd name="T3" fmla="*/ 0 h 423"/>
                <a:gd name="T4" fmla="*/ 0 w 489"/>
                <a:gd name="T5" fmla="*/ 108 h 423"/>
                <a:gd name="T6" fmla="*/ 0 w 489"/>
                <a:gd name="T7" fmla="*/ 315 h 423"/>
                <a:gd name="T8" fmla="*/ 108 w 489"/>
                <a:gd name="T9" fmla="*/ 423 h 423"/>
                <a:gd name="T10" fmla="*/ 381 w 489"/>
                <a:gd name="T11" fmla="*/ 423 h 423"/>
                <a:gd name="T12" fmla="*/ 489 w 489"/>
                <a:gd name="T13" fmla="*/ 315 h 423"/>
                <a:gd name="T14" fmla="*/ 489 w 489"/>
                <a:gd name="T15" fmla="*/ 108 h 423"/>
                <a:gd name="T16" fmla="*/ 381 w 489"/>
                <a:gd name="T17" fmla="*/ 0 h 423"/>
                <a:gd name="T18" fmla="*/ 86 w 489"/>
                <a:gd name="T19" fmla="*/ 24 h 423"/>
                <a:gd name="T20" fmla="*/ 115 w 489"/>
                <a:gd name="T21" fmla="*/ 54 h 423"/>
                <a:gd name="T22" fmla="*/ 86 w 489"/>
                <a:gd name="T23" fmla="*/ 84 h 423"/>
                <a:gd name="T24" fmla="*/ 56 w 489"/>
                <a:gd name="T25" fmla="*/ 54 h 423"/>
                <a:gd name="T26" fmla="*/ 86 w 489"/>
                <a:gd name="T27" fmla="*/ 24 h 423"/>
                <a:gd name="T28" fmla="*/ 439 w 489"/>
                <a:gd name="T29" fmla="*/ 315 h 423"/>
                <a:gd name="T30" fmla="*/ 381 w 489"/>
                <a:gd name="T31" fmla="*/ 373 h 423"/>
                <a:gd name="T32" fmla="*/ 108 w 489"/>
                <a:gd name="T33" fmla="*/ 373 h 423"/>
                <a:gd name="T34" fmla="*/ 49 w 489"/>
                <a:gd name="T35" fmla="*/ 315 h 423"/>
                <a:gd name="T36" fmla="*/ 49 w 489"/>
                <a:gd name="T37" fmla="*/ 108 h 423"/>
                <a:gd name="T38" fmla="*/ 51 w 489"/>
                <a:gd name="T39" fmla="*/ 96 h 423"/>
                <a:gd name="T40" fmla="*/ 438 w 489"/>
                <a:gd name="T41" fmla="*/ 96 h 423"/>
                <a:gd name="T42" fmla="*/ 439 w 489"/>
                <a:gd name="T43" fmla="*/ 108 h 423"/>
                <a:gd name="T44" fmla="*/ 439 w 489"/>
                <a:gd name="T45" fmla="*/ 31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423">
                  <a:moveTo>
                    <a:pt x="38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74"/>
                    <a:pt x="48" y="423"/>
                    <a:pt x="108" y="423"/>
                  </a:cubicBezTo>
                  <a:cubicBezTo>
                    <a:pt x="381" y="423"/>
                    <a:pt x="381" y="423"/>
                    <a:pt x="381" y="423"/>
                  </a:cubicBezTo>
                  <a:cubicBezTo>
                    <a:pt x="440" y="423"/>
                    <a:pt x="489" y="374"/>
                    <a:pt x="489" y="315"/>
                  </a:cubicBezTo>
                  <a:cubicBezTo>
                    <a:pt x="489" y="108"/>
                    <a:pt x="489" y="108"/>
                    <a:pt x="489" y="108"/>
                  </a:cubicBezTo>
                  <a:cubicBezTo>
                    <a:pt x="489" y="48"/>
                    <a:pt x="440" y="0"/>
                    <a:pt x="381" y="0"/>
                  </a:cubicBezTo>
                  <a:close/>
                  <a:moveTo>
                    <a:pt x="86" y="24"/>
                  </a:moveTo>
                  <a:cubicBezTo>
                    <a:pt x="102" y="24"/>
                    <a:pt x="115" y="38"/>
                    <a:pt x="115" y="54"/>
                  </a:cubicBezTo>
                  <a:cubicBezTo>
                    <a:pt x="115" y="70"/>
                    <a:pt x="102" y="84"/>
                    <a:pt x="86" y="84"/>
                  </a:cubicBezTo>
                  <a:cubicBezTo>
                    <a:pt x="69" y="84"/>
                    <a:pt x="56" y="70"/>
                    <a:pt x="56" y="54"/>
                  </a:cubicBezTo>
                  <a:cubicBezTo>
                    <a:pt x="56" y="38"/>
                    <a:pt x="69" y="24"/>
                    <a:pt x="86" y="24"/>
                  </a:cubicBezTo>
                  <a:close/>
                  <a:moveTo>
                    <a:pt x="439" y="315"/>
                  </a:moveTo>
                  <a:cubicBezTo>
                    <a:pt x="439" y="347"/>
                    <a:pt x="413" y="373"/>
                    <a:pt x="381" y="373"/>
                  </a:cubicBezTo>
                  <a:cubicBezTo>
                    <a:pt x="108" y="373"/>
                    <a:pt x="108" y="373"/>
                    <a:pt x="108" y="373"/>
                  </a:cubicBezTo>
                  <a:cubicBezTo>
                    <a:pt x="76" y="373"/>
                    <a:pt x="49" y="347"/>
                    <a:pt x="49" y="315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3"/>
                    <a:pt x="50" y="99"/>
                    <a:pt x="51" y="96"/>
                  </a:cubicBezTo>
                  <a:cubicBezTo>
                    <a:pt x="438" y="96"/>
                    <a:pt x="438" y="96"/>
                    <a:pt x="438" y="96"/>
                  </a:cubicBezTo>
                  <a:cubicBezTo>
                    <a:pt x="439" y="99"/>
                    <a:pt x="439" y="103"/>
                    <a:pt x="439" y="108"/>
                  </a:cubicBezTo>
                  <a:lnTo>
                    <a:pt x="439" y="315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10AC3704-0CE5-4A1E-A18B-9F4AC955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228975"/>
              <a:ext cx="311150" cy="25400"/>
            </a:xfrm>
            <a:custGeom>
              <a:avLst/>
              <a:gdLst>
                <a:gd name="T0" fmla="*/ 14 w 345"/>
                <a:gd name="T1" fmla="*/ 29 h 29"/>
                <a:gd name="T2" fmla="*/ 331 w 345"/>
                <a:gd name="T3" fmla="*/ 29 h 29"/>
                <a:gd name="T4" fmla="*/ 345 w 345"/>
                <a:gd name="T5" fmla="*/ 14 h 29"/>
                <a:gd name="T6" fmla="*/ 331 w 345"/>
                <a:gd name="T7" fmla="*/ 0 h 29"/>
                <a:gd name="T8" fmla="*/ 14 w 345"/>
                <a:gd name="T9" fmla="*/ 0 h 29"/>
                <a:gd name="T10" fmla="*/ 0 w 345"/>
                <a:gd name="T11" fmla="*/ 14 h 29"/>
                <a:gd name="T12" fmla="*/ 14 w 34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9">
                  <a:moveTo>
                    <a:pt x="14" y="29"/>
                  </a:moveTo>
                  <a:cubicBezTo>
                    <a:pt x="331" y="29"/>
                    <a:pt x="331" y="29"/>
                    <a:pt x="331" y="29"/>
                  </a:cubicBezTo>
                  <a:cubicBezTo>
                    <a:pt x="339" y="29"/>
                    <a:pt x="345" y="22"/>
                    <a:pt x="345" y="14"/>
                  </a:cubicBezTo>
                  <a:cubicBezTo>
                    <a:pt x="345" y="7"/>
                    <a:pt x="339" y="0"/>
                    <a:pt x="33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C6990379-26EF-4CAB-A4E0-9C5ECA736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270250"/>
              <a:ext cx="311150" cy="25400"/>
            </a:xfrm>
            <a:custGeom>
              <a:avLst/>
              <a:gdLst>
                <a:gd name="T0" fmla="*/ 14 w 345"/>
                <a:gd name="T1" fmla="*/ 28 h 28"/>
                <a:gd name="T2" fmla="*/ 331 w 345"/>
                <a:gd name="T3" fmla="*/ 28 h 28"/>
                <a:gd name="T4" fmla="*/ 345 w 345"/>
                <a:gd name="T5" fmla="*/ 14 h 28"/>
                <a:gd name="T6" fmla="*/ 331 w 345"/>
                <a:gd name="T7" fmla="*/ 0 h 28"/>
                <a:gd name="T8" fmla="*/ 14 w 345"/>
                <a:gd name="T9" fmla="*/ 0 h 28"/>
                <a:gd name="T10" fmla="*/ 0 w 345"/>
                <a:gd name="T11" fmla="*/ 14 h 28"/>
                <a:gd name="T12" fmla="*/ 14 w 34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28">
                  <a:moveTo>
                    <a:pt x="14" y="28"/>
                  </a:moveTo>
                  <a:cubicBezTo>
                    <a:pt x="331" y="28"/>
                    <a:pt x="331" y="28"/>
                    <a:pt x="331" y="28"/>
                  </a:cubicBezTo>
                  <a:cubicBezTo>
                    <a:pt x="339" y="28"/>
                    <a:pt x="345" y="22"/>
                    <a:pt x="345" y="14"/>
                  </a:cubicBezTo>
                  <a:cubicBezTo>
                    <a:pt x="345" y="6"/>
                    <a:pt x="339" y="0"/>
                    <a:pt x="33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E41665F2-043F-4D70-B562-50402629D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311525"/>
              <a:ext cx="155575" cy="25400"/>
            </a:xfrm>
            <a:custGeom>
              <a:avLst/>
              <a:gdLst>
                <a:gd name="T0" fmla="*/ 158 w 172"/>
                <a:gd name="T1" fmla="*/ 0 h 29"/>
                <a:gd name="T2" fmla="*/ 14 w 172"/>
                <a:gd name="T3" fmla="*/ 0 h 29"/>
                <a:gd name="T4" fmla="*/ 0 w 172"/>
                <a:gd name="T5" fmla="*/ 15 h 29"/>
                <a:gd name="T6" fmla="*/ 14 w 172"/>
                <a:gd name="T7" fmla="*/ 29 h 29"/>
                <a:gd name="T8" fmla="*/ 158 w 172"/>
                <a:gd name="T9" fmla="*/ 29 h 29"/>
                <a:gd name="T10" fmla="*/ 172 w 172"/>
                <a:gd name="T11" fmla="*/ 15 h 29"/>
                <a:gd name="T12" fmla="*/ 158 w 17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9">
                  <a:moveTo>
                    <a:pt x="15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66" y="29"/>
                    <a:pt x="172" y="23"/>
                    <a:pt x="172" y="15"/>
                  </a:cubicBezTo>
                  <a:cubicBezTo>
                    <a:pt x="172" y="7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0A7EA2CE-8A11-4B0F-97C9-4ED98F4F6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352800"/>
              <a:ext cx="155575" cy="25400"/>
            </a:xfrm>
            <a:custGeom>
              <a:avLst/>
              <a:gdLst>
                <a:gd name="T0" fmla="*/ 158 w 172"/>
                <a:gd name="T1" fmla="*/ 0 h 28"/>
                <a:gd name="T2" fmla="*/ 14 w 172"/>
                <a:gd name="T3" fmla="*/ 0 h 28"/>
                <a:gd name="T4" fmla="*/ 0 w 172"/>
                <a:gd name="T5" fmla="*/ 14 h 28"/>
                <a:gd name="T6" fmla="*/ 14 w 172"/>
                <a:gd name="T7" fmla="*/ 28 h 28"/>
                <a:gd name="T8" fmla="*/ 158 w 172"/>
                <a:gd name="T9" fmla="*/ 28 h 28"/>
                <a:gd name="T10" fmla="*/ 172 w 172"/>
                <a:gd name="T11" fmla="*/ 14 h 28"/>
                <a:gd name="T12" fmla="*/ 158 w 17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8">
                  <a:moveTo>
                    <a:pt x="15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66" y="28"/>
                    <a:pt x="172" y="22"/>
                    <a:pt x="172" y="14"/>
                  </a:cubicBezTo>
                  <a:cubicBezTo>
                    <a:pt x="172" y="6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35BCE1F7-0AC8-4CC5-B32B-EE00BAD88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866" y="3392488"/>
              <a:ext cx="155575" cy="26988"/>
            </a:xfrm>
            <a:custGeom>
              <a:avLst/>
              <a:gdLst>
                <a:gd name="T0" fmla="*/ 158 w 172"/>
                <a:gd name="T1" fmla="*/ 0 h 29"/>
                <a:gd name="T2" fmla="*/ 14 w 172"/>
                <a:gd name="T3" fmla="*/ 0 h 29"/>
                <a:gd name="T4" fmla="*/ 0 w 172"/>
                <a:gd name="T5" fmla="*/ 15 h 29"/>
                <a:gd name="T6" fmla="*/ 14 w 172"/>
                <a:gd name="T7" fmla="*/ 29 h 29"/>
                <a:gd name="T8" fmla="*/ 158 w 172"/>
                <a:gd name="T9" fmla="*/ 29 h 29"/>
                <a:gd name="T10" fmla="*/ 172 w 172"/>
                <a:gd name="T11" fmla="*/ 15 h 29"/>
                <a:gd name="T12" fmla="*/ 158 w 17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9">
                  <a:moveTo>
                    <a:pt x="15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66" y="29"/>
                    <a:pt x="172" y="23"/>
                    <a:pt x="172" y="15"/>
                  </a:cubicBezTo>
                  <a:cubicBezTo>
                    <a:pt x="172" y="7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EEDBE33A-A689-40BD-82D5-7D6FD9F6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254" y="3311525"/>
              <a:ext cx="133350" cy="106363"/>
            </a:xfrm>
            <a:custGeom>
              <a:avLst/>
              <a:gdLst>
                <a:gd name="T0" fmla="*/ 122 w 148"/>
                <a:gd name="T1" fmla="*/ 0 h 117"/>
                <a:gd name="T2" fmla="*/ 26 w 148"/>
                <a:gd name="T3" fmla="*/ 0 h 117"/>
                <a:gd name="T4" fmla="*/ 0 w 148"/>
                <a:gd name="T5" fmla="*/ 26 h 117"/>
                <a:gd name="T6" fmla="*/ 0 w 148"/>
                <a:gd name="T7" fmla="*/ 91 h 117"/>
                <a:gd name="T8" fmla="*/ 26 w 148"/>
                <a:gd name="T9" fmla="*/ 117 h 117"/>
                <a:gd name="T10" fmla="*/ 122 w 148"/>
                <a:gd name="T11" fmla="*/ 117 h 117"/>
                <a:gd name="T12" fmla="*/ 148 w 148"/>
                <a:gd name="T13" fmla="*/ 91 h 117"/>
                <a:gd name="T14" fmla="*/ 148 w 148"/>
                <a:gd name="T15" fmla="*/ 26 h 117"/>
                <a:gd name="T16" fmla="*/ 122 w 14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7">
                  <a:moveTo>
                    <a:pt x="12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5"/>
                    <a:pt x="12" y="117"/>
                    <a:pt x="26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36" y="117"/>
                    <a:pt x="148" y="105"/>
                    <a:pt x="148" y="91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12"/>
                    <a:pt x="136" y="0"/>
                    <a:pt x="122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00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6" grpId="1"/>
      <p:bldP spid="38" grpId="0"/>
      <p:bldP spid="38" grpId="1"/>
      <p:bldP spid="42" grpId="0"/>
      <p:bldP spid="42" grpId="1"/>
      <p:bldP spid="51" grpId="0"/>
      <p:bldP spid="51" grpId="1"/>
      <p:bldP spid="55" grpId="0"/>
      <p:bldP spid="55" grpId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11582400" cy="878189"/>
          </a:xfrm>
        </p:spPr>
        <p:txBody>
          <a:bodyPr/>
          <a:lstStyle/>
          <a:p>
            <a:r>
              <a:rPr lang="en-US" dirty="0"/>
              <a:t>iRules: Core Concepts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F5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F86D6-4B9D-4B83-AF23-D696D3CD11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Local</a:t>
            </a:r>
          </a:p>
          <a:p>
            <a:pPr marL="0" lvl="4" indent="0">
              <a:buNone/>
            </a:pPr>
            <a:r>
              <a:rPr lang="en-US" dirty="0"/>
              <a:t>	Created per connection per </a:t>
            </a:r>
            <a:r>
              <a:rPr lang="en-US" dirty="0" err="1"/>
              <a:t>iRule</a:t>
            </a:r>
            <a:endParaRPr lang="en-US" dirty="0"/>
          </a:p>
          <a:p>
            <a:pPr marL="0" lvl="4" indent="0">
              <a:buNone/>
            </a:pPr>
            <a:r>
              <a:rPr lang="en-US" dirty="0"/>
              <a:t>	No need to worry about memory management – deleted when connection closes</a:t>
            </a:r>
          </a:p>
          <a:p>
            <a:pPr lvl="1"/>
            <a:r>
              <a:rPr lang="en-US" dirty="0"/>
              <a:t>Global</a:t>
            </a:r>
          </a:p>
          <a:p>
            <a:pPr marL="0" lvl="3" indent="0">
              <a:buNone/>
            </a:pPr>
            <a:r>
              <a:rPr lang="en-US" dirty="0"/>
              <a:t>	Just don’t do it (VS is demoted from CMP)</a:t>
            </a:r>
          </a:p>
          <a:p>
            <a:pPr marL="0" lvl="2" indent="0">
              <a:buNone/>
            </a:pPr>
            <a:endParaRPr lang="en-US" dirty="0"/>
          </a:p>
          <a:p>
            <a:r>
              <a:rPr lang="en-US" dirty="0"/>
              <a:t>Commands</a:t>
            </a:r>
          </a:p>
          <a:p>
            <a:pPr lvl="1"/>
            <a:r>
              <a:rPr lang="en-US" dirty="0"/>
              <a:t>Set, unset, append, </a:t>
            </a:r>
            <a:r>
              <a:rPr lang="en-US" dirty="0" err="1"/>
              <a:t>incr</a:t>
            </a:r>
            <a:r>
              <a:rPr lang="en-US" dirty="0"/>
              <a:t>, info exists</a:t>
            </a:r>
          </a:p>
          <a:p>
            <a:pPr lvl="2"/>
            <a:endParaRPr lang="en-US" dirty="0"/>
          </a:p>
          <a:p>
            <a:pPr marL="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	set hostname [HTTP::host]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	log local0. "Host: $hostname"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89A7F-4E39-4EE5-93D0-E41B81CB875A}"/>
              </a:ext>
            </a:extLst>
          </p:cNvPr>
          <p:cNvSpPr/>
          <p:nvPr/>
        </p:nvSpPr>
        <p:spPr>
          <a:xfrm>
            <a:off x="1248213" y="6031468"/>
            <a:ext cx="573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Variables can be retrieved by appending the </a:t>
            </a:r>
            <a:r>
              <a:rPr lang="en-US" dirty="0">
                <a:solidFill>
                  <a:srgbClr val="FF0000"/>
                </a:solidFill>
              </a:rPr>
              <a:t>$</a:t>
            </a:r>
            <a:r>
              <a:rPr lang="en-US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symbol </a:t>
            </a:r>
          </a:p>
        </p:txBody>
      </p:sp>
    </p:spTree>
    <p:extLst>
      <p:ext uri="{BB962C8B-B14F-4D97-AF65-F5344CB8AC3E}">
        <p14:creationId xmlns:p14="http://schemas.microsoft.com/office/powerpoint/2010/main" val="30190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5-Corporate-Template-2017_(Dark)">
  <a:themeElements>
    <a:clrScheme name="Custom 3">
      <a:dk1>
        <a:srgbClr val="4D4F53"/>
      </a:dk1>
      <a:lt1>
        <a:srgbClr val="FFFFFF"/>
      </a:lt1>
      <a:dk2>
        <a:srgbClr val="000000"/>
      </a:dk2>
      <a:lt2>
        <a:srgbClr val="F4F4F4"/>
      </a:lt2>
      <a:accent1>
        <a:srgbClr val="0194D2"/>
      </a:accent1>
      <a:accent2>
        <a:srgbClr val="F7901E"/>
      </a:accent2>
      <a:accent3>
        <a:srgbClr val="855FA8"/>
      </a:accent3>
      <a:accent4>
        <a:srgbClr val="004892"/>
      </a:accent4>
      <a:accent5>
        <a:srgbClr val="D60000"/>
      </a:accent5>
      <a:accent6>
        <a:srgbClr val="A0BF37"/>
      </a:accent6>
      <a:hlink>
        <a:srgbClr val="D60000"/>
      </a:hlink>
      <a:folHlink>
        <a:srgbClr val="C0C0C0"/>
      </a:folHlink>
    </a:clrScheme>
    <a:fontScheme name="F5 2016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155448" tIns="155448" rIns="155448" bIns="155448" rtlCol="0">
        <a:spAutoFit/>
      </a:bodyPr>
      <a:lstStyle>
        <a:defPPr>
          <a:defRPr sz="2400" dirty="0" err="1" smtClean="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5 Corporate PowerPoint.pptx" id="{20E3C36D-3EAA-43CC-A494-1CC609007139}" vid="{83BDD6BD-750B-474E-B831-FE75587336FD}"/>
    </a:ext>
  </a:extLst>
</a:theme>
</file>

<file path=ppt/theme/theme2.xml><?xml version="1.0" encoding="utf-8"?>
<a:theme xmlns:a="http://schemas.openxmlformats.org/drawingml/2006/main" name="F5-Corporate-Template-2017_(Light)">
  <a:themeElements>
    <a:clrScheme name="Custom 3">
      <a:dk1>
        <a:srgbClr val="4D4F53"/>
      </a:dk1>
      <a:lt1>
        <a:srgbClr val="FFFFFF"/>
      </a:lt1>
      <a:dk2>
        <a:srgbClr val="000000"/>
      </a:dk2>
      <a:lt2>
        <a:srgbClr val="F4F4F4"/>
      </a:lt2>
      <a:accent1>
        <a:srgbClr val="0194D2"/>
      </a:accent1>
      <a:accent2>
        <a:srgbClr val="F7901E"/>
      </a:accent2>
      <a:accent3>
        <a:srgbClr val="855FA8"/>
      </a:accent3>
      <a:accent4>
        <a:srgbClr val="004892"/>
      </a:accent4>
      <a:accent5>
        <a:srgbClr val="D60000"/>
      </a:accent5>
      <a:accent6>
        <a:srgbClr val="A0BF37"/>
      </a:accent6>
      <a:hlink>
        <a:srgbClr val="D60000"/>
      </a:hlink>
      <a:folHlink>
        <a:srgbClr val="C0C0C0"/>
      </a:folHlink>
    </a:clrScheme>
    <a:fontScheme name="F5 2016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155448" tIns="155448" rIns="155448" bIns="155448" rtlCol="0">
        <a:spAutoFit/>
      </a:bodyPr>
      <a:lstStyle>
        <a:defPPr>
          <a:defRPr sz="2400" dirty="0" err="1" smtClean="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5 Corporate PowerPoint.pptx" id="{20E3C36D-3EAA-43CC-A494-1CC609007139}" vid="{7D8F06DD-C9EF-4D54-BF41-21D9AF7CB7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7cdeead-6725-48ab-8f7c-6d5489ea45f4">
      <UserInfo>
        <DisplayName>Gary O'SULLIVAN</DisplayName>
        <AccountId>3922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10E4AFB6F004FAF98BD1CB62ADE85" ma:contentTypeVersion="4" ma:contentTypeDescription="Create a new document." ma:contentTypeScope="" ma:versionID="26bf64778add67cceead207402f84a56">
  <xsd:schema xmlns:xsd="http://www.w3.org/2001/XMLSchema" xmlns:xs="http://www.w3.org/2001/XMLSchema" xmlns:p="http://schemas.microsoft.com/office/2006/metadata/properties" xmlns:ns1="http://schemas.microsoft.com/sharepoint/v3" xmlns:ns2="e7cdeead-6725-48ab-8f7c-6d5489ea45f4" xmlns:ns3="c65e7935-94d7-431d-93b7-e7a00754d5fc" targetNamespace="http://schemas.microsoft.com/office/2006/metadata/properties" ma:root="true" ma:fieldsID="b0da5bc20d173ec60707676497a4476e" ns1:_="" ns2:_="" ns3:_="">
    <xsd:import namespace="http://schemas.microsoft.com/sharepoint/v3"/>
    <xsd:import namespace="e7cdeead-6725-48ab-8f7c-6d5489ea45f4"/>
    <xsd:import namespace="c65e7935-94d7-431d-93b7-e7a00754d5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deead-6725-48ab-8f7c-6d5489ea45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e7935-94d7-431d-93b7-e7a00754d5fc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CEE42-20A9-420E-BAF3-8D9A64E02D76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7cdeead-6725-48ab-8f7c-6d5489ea45f4"/>
    <ds:schemaRef ds:uri="http://www.w3.org/XML/1998/namespace"/>
    <ds:schemaRef ds:uri="http://schemas.microsoft.com/sharepoint/v3"/>
    <ds:schemaRef ds:uri="http://purl.org/dc/elements/1.1/"/>
    <ds:schemaRef ds:uri="http://schemas.microsoft.com/office/infopath/2007/PartnerControls"/>
    <ds:schemaRef ds:uri="c65e7935-94d7-431d-93b7-e7a00754d5f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10A33C-EA7D-48B7-9148-8E0053E14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cdeead-6725-48ab-8f7c-6d5489ea45f4"/>
    <ds:schemaRef ds:uri="c65e7935-94d7-431d-93b7-e7a00754d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89F46-3369-4E4C-B089-677496586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16207</TotalTime>
  <Words>2045</Words>
  <Application>Microsoft Office PowerPoint</Application>
  <PresentationFormat>Widescreen</PresentationFormat>
  <Paragraphs>456</Paragraphs>
  <Slides>43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Unicode MS</vt:lpstr>
      <vt:lpstr>Calibri</vt:lpstr>
      <vt:lpstr>Courier New</vt:lpstr>
      <vt:lpstr>Franklin Gothic Book</vt:lpstr>
      <vt:lpstr>Stencil</vt:lpstr>
      <vt:lpstr>Wingdings</vt:lpstr>
      <vt:lpstr>F5-Corporate-Template-2017_(Dark)</vt:lpstr>
      <vt:lpstr>F5-Corporate-Template-2017_(Light)</vt:lpstr>
      <vt:lpstr>F5 Sacramento User Group iRules &amp; Policies</vt:lpstr>
      <vt:lpstr>Why Irule</vt:lpstr>
      <vt:lpstr>iRules — what is it?</vt:lpstr>
      <vt:lpstr>iRules — data plane flexibility</vt:lpstr>
      <vt:lpstr>iRules — TCL integrated into TMOS</vt:lpstr>
      <vt:lpstr>iRules — the answer is probably on DevCentral</vt:lpstr>
      <vt:lpstr>iRule Basics</vt:lpstr>
      <vt:lpstr>iRules: Core Concepts</vt:lpstr>
      <vt:lpstr>iRules: Core Concepts</vt:lpstr>
      <vt:lpstr>iRules: Core Concepts</vt:lpstr>
      <vt:lpstr>iRules: Core Concepts</vt:lpstr>
      <vt:lpstr>Demo</vt:lpstr>
      <vt:lpstr>LTM Traffic Policies</vt:lpstr>
      <vt:lpstr>When not to use an iRule?</vt:lpstr>
      <vt:lpstr>What is a Traffic Policy</vt:lpstr>
      <vt:lpstr>Traffic policies or traffic chaos</vt:lpstr>
      <vt:lpstr>Traffic Order</vt:lpstr>
      <vt:lpstr>Local Traffic Policy Pros and Cons</vt:lpstr>
      <vt:lpstr>Also new in 12.1</vt:lpstr>
      <vt:lpstr>Demo</vt:lpstr>
      <vt:lpstr>iRules Intermediate</vt:lpstr>
      <vt:lpstr>Procedures</vt:lpstr>
      <vt:lpstr>Example Procedure</vt:lpstr>
      <vt:lpstr>Data Groups</vt:lpstr>
      <vt:lpstr>Example Internal Data Group file</vt:lpstr>
      <vt:lpstr>Example External Data Group file</vt:lpstr>
      <vt:lpstr>Example Data Group iRule</vt:lpstr>
      <vt:lpstr>Side-band Connections</vt:lpstr>
      <vt:lpstr>Example Sideband iRule</vt:lpstr>
      <vt:lpstr>Tables and Subtables</vt:lpstr>
      <vt:lpstr>Example Tables iRule</vt:lpstr>
      <vt:lpstr>Demo</vt:lpstr>
      <vt:lpstr>iRules LX</vt:lpstr>
      <vt:lpstr>What is NodeJS</vt:lpstr>
      <vt:lpstr>Node Package Manager (NPM)</vt:lpstr>
      <vt:lpstr>Use Cases</vt:lpstr>
      <vt:lpstr>Operational Model</vt:lpstr>
      <vt:lpstr>iRulesLX Workspace</vt:lpstr>
      <vt:lpstr>ILX Configuration Objects</vt:lpstr>
      <vt:lpstr>iRulesLX Extensions</vt:lpstr>
      <vt:lpstr>iRulesLX Plugin</vt:lpstr>
      <vt:lpstr>iRulesLX Workflow</vt:lpstr>
      <vt:lpstr>Demo</vt:lpstr>
    </vt:vector>
  </TitlesOfParts>
  <Manager>&lt;Speech writer name goes here&gt;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Placeholder</dc:title>
  <dc:subject>F5 Networks</dc:subject>
  <dc:creator>Claire Delaney</dc:creator>
  <cp:lastModifiedBy>Chas Lesley</cp:lastModifiedBy>
  <cp:revision>115</cp:revision>
  <cp:lastPrinted>2016-08-10T19:03:55Z</cp:lastPrinted>
  <dcterms:created xsi:type="dcterms:W3CDTF">2017-03-06T21:26:30Z</dcterms:created>
  <dcterms:modified xsi:type="dcterms:W3CDTF">2018-03-28T07:07:43Z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0x01010085D10E4AFB6F004FAF98BD1CB62ADE85</vt:lpwstr>
  </property>
</Properties>
</file>