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3" r:id="rId5"/>
    <p:sldMasterId id="2147483693" r:id="rId6"/>
    <p:sldMasterId id="2147483714" r:id="rId7"/>
  </p:sldMasterIdLst>
  <p:notesMasterIdLst>
    <p:notesMasterId r:id="rId34"/>
  </p:notesMasterIdLst>
  <p:handoutMasterIdLst>
    <p:handoutMasterId r:id="rId35"/>
  </p:handoutMasterIdLst>
  <p:sldIdLst>
    <p:sldId id="311" r:id="rId8"/>
    <p:sldId id="3914" r:id="rId9"/>
    <p:sldId id="3890" r:id="rId10"/>
    <p:sldId id="5474" r:id="rId11"/>
    <p:sldId id="5475" r:id="rId12"/>
    <p:sldId id="5467" r:id="rId13"/>
    <p:sldId id="5327" r:id="rId14"/>
    <p:sldId id="5468" r:id="rId15"/>
    <p:sldId id="5479" r:id="rId16"/>
    <p:sldId id="5477" r:id="rId17"/>
    <p:sldId id="5469" r:id="rId18"/>
    <p:sldId id="5476" r:id="rId19"/>
    <p:sldId id="5478" r:id="rId20"/>
    <p:sldId id="3921" r:id="rId21"/>
    <p:sldId id="3922" r:id="rId22"/>
    <p:sldId id="3882" r:id="rId23"/>
    <p:sldId id="3923" r:id="rId24"/>
    <p:sldId id="3917" r:id="rId25"/>
    <p:sldId id="1205" r:id="rId26"/>
    <p:sldId id="5473" r:id="rId27"/>
    <p:sldId id="1422" r:id="rId28"/>
    <p:sldId id="3924" r:id="rId29"/>
    <p:sldId id="5466" r:id="rId30"/>
    <p:sldId id="1110" r:id="rId31"/>
    <p:sldId id="3888" r:id="rId32"/>
    <p:sldId id="1201" r:id="rId33"/>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FBE5875-4741-46ED-B0C8-1F3E93C454D7}">
          <p14:sldIdLst>
            <p14:sldId id="311"/>
            <p14:sldId id="3914"/>
            <p14:sldId id="3890"/>
            <p14:sldId id="5474"/>
            <p14:sldId id="5475"/>
            <p14:sldId id="5467"/>
            <p14:sldId id="5327"/>
            <p14:sldId id="5468"/>
            <p14:sldId id="5479"/>
            <p14:sldId id="5477"/>
            <p14:sldId id="5469"/>
            <p14:sldId id="5476"/>
            <p14:sldId id="5478"/>
            <p14:sldId id="3921"/>
            <p14:sldId id="3922"/>
            <p14:sldId id="3882"/>
            <p14:sldId id="3923"/>
            <p14:sldId id="3917"/>
            <p14:sldId id="1205"/>
            <p14:sldId id="5473"/>
            <p14:sldId id="1422"/>
            <p14:sldId id="3924"/>
            <p14:sldId id="5466"/>
            <p14:sldId id="1110"/>
            <p14:sldId id="3888"/>
            <p14:sldId id="120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D7D7D"/>
    <a:srgbClr val="F3F3F3"/>
    <a:srgbClr val="FF0066"/>
    <a:srgbClr val="66FF33"/>
    <a:srgbClr val="FFFFFF"/>
    <a:srgbClr val="9B989E"/>
    <a:srgbClr val="DCDCDC"/>
    <a:srgbClr val="99FF33"/>
    <a:srgbClr val="E6E6E6"/>
    <a:srgbClr val="FEFE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484"/>
    <p:restoredTop sz="41813" autoAdjust="0"/>
  </p:normalViewPr>
  <p:slideViewPr>
    <p:cSldViewPr snapToGrid="0">
      <p:cViewPr varScale="1">
        <p:scale>
          <a:sx n="54" d="100"/>
          <a:sy n="54" d="100"/>
        </p:scale>
        <p:origin x="1680" y="7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notesMaster" Target="notesMasters/notesMaster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51D330F-814F-4252-AE0E-F58DF478BC6D}"/>
              </a:ext>
            </a:extLst>
          </p:cNvPr>
          <p:cNvSpPr>
            <a:spLocks noGrp="1"/>
          </p:cNvSpPr>
          <p:nvPr>
            <p:ph type="hdr" sz="quarter"/>
          </p:nvPr>
        </p:nvSpPr>
        <p:spPr>
          <a:xfrm>
            <a:off x="0" y="0"/>
            <a:ext cx="3011488" cy="463550"/>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09E8EDD-2D6E-4088-A616-D09E2C39FF1F}"/>
              </a:ext>
            </a:extLst>
          </p:cNvPr>
          <p:cNvSpPr>
            <a:spLocks noGrp="1"/>
          </p:cNvSpPr>
          <p:nvPr>
            <p:ph type="dt" sz="quarter" idx="1"/>
          </p:nvPr>
        </p:nvSpPr>
        <p:spPr>
          <a:xfrm>
            <a:off x="3937000" y="0"/>
            <a:ext cx="3011488" cy="463550"/>
          </a:xfrm>
          <a:prstGeom prst="rect">
            <a:avLst/>
          </a:prstGeom>
        </p:spPr>
        <p:txBody>
          <a:bodyPr vert="horz" lIns="91440" tIns="45720" rIns="91440" bIns="45720" rtlCol="0"/>
          <a:lstStyle>
            <a:lvl1pPr algn="r">
              <a:defRPr sz="1200"/>
            </a:lvl1pPr>
          </a:lstStyle>
          <a:p>
            <a:fld id="{DFD769BD-6B0D-46F1-9E9B-7E3BA769A178}" type="datetimeFigureOut">
              <a:rPr lang="en-US" smtClean="0"/>
              <a:t>6/5/2020</a:t>
            </a:fld>
            <a:endParaRPr lang="en-US"/>
          </a:p>
        </p:txBody>
      </p:sp>
      <p:sp>
        <p:nvSpPr>
          <p:cNvPr id="4" name="Footer Placeholder 3">
            <a:extLst>
              <a:ext uri="{FF2B5EF4-FFF2-40B4-BE49-F238E27FC236}">
                <a16:creationId xmlns:a16="http://schemas.microsoft.com/office/drawing/2014/main" id="{C063899A-1216-4CE3-BD69-0F2B7BE648C8}"/>
              </a:ext>
            </a:extLst>
          </p:cNvPr>
          <p:cNvSpPr>
            <a:spLocks noGrp="1"/>
          </p:cNvSpPr>
          <p:nvPr>
            <p:ph type="ftr" sz="quarter" idx="2"/>
          </p:nvPr>
        </p:nvSpPr>
        <p:spPr>
          <a:xfrm>
            <a:off x="0" y="8772525"/>
            <a:ext cx="3011488" cy="46355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1982AE3-7232-49EE-8BB5-020A114B4721}"/>
              </a:ext>
            </a:extLst>
          </p:cNvPr>
          <p:cNvSpPr>
            <a:spLocks noGrp="1"/>
          </p:cNvSpPr>
          <p:nvPr>
            <p:ph type="sldNum" sz="quarter" idx="3"/>
          </p:nvPr>
        </p:nvSpPr>
        <p:spPr>
          <a:xfrm>
            <a:off x="3937000" y="8772525"/>
            <a:ext cx="3011488" cy="463550"/>
          </a:xfrm>
          <a:prstGeom prst="rect">
            <a:avLst/>
          </a:prstGeom>
        </p:spPr>
        <p:txBody>
          <a:bodyPr vert="horz" lIns="91440" tIns="45720" rIns="91440" bIns="45720" rtlCol="0" anchor="b"/>
          <a:lstStyle>
            <a:lvl1pPr algn="r">
              <a:defRPr sz="1200"/>
            </a:lvl1pPr>
          </a:lstStyle>
          <a:p>
            <a:fld id="{3DF8F62A-0BD9-4608-91F0-E95C6B42C42C}" type="slidenum">
              <a:rPr lang="en-US" smtClean="0"/>
              <a:t>‹#›</a:t>
            </a:fld>
            <a:endParaRPr lang="en-US"/>
          </a:p>
        </p:txBody>
      </p:sp>
      <p:grpSp>
        <p:nvGrpSpPr>
          <p:cNvPr id="10" name="Group 22">
            <a:extLst>
              <a:ext uri="{FF2B5EF4-FFF2-40B4-BE49-F238E27FC236}">
                <a16:creationId xmlns:a16="http://schemas.microsoft.com/office/drawing/2014/main" id="{ADBC6569-CD7B-4799-999F-822BE9B627DF}"/>
              </a:ext>
            </a:extLst>
          </p:cNvPr>
          <p:cNvGrpSpPr>
            <a:grpSpLocks noChangeAspect="1"/>
          </p:cNvGrpSpPr>
          <p:nvPr/>
        </p:nvGrpSpPr>
        <p:grpSpPr bwMode="auto">
          <a:xfrm>
            <a:off x="3284006" y="8793419"/>
            <a:ext cx="382062" cy="382060"/>
            <a:chOff x="5266" y="0"/>
            <a:chExt cx="733" cy="733"/>
          </a:xfrm>
        </p:grpSpPr>
        <p:sp>
          <p:nvSpPr>
            <p:cNvPr id="11" name="Freeform 23">
              <a:extLst>
                <a:ext uri="{FF2B5EF4-FFF2-40B4-BE49-F238E27FC236}">
                  <a16:creationId xmlns:a16="http://schemas.microsoft.com/office/drawing/2014/main" id="{05C4AD47-8979-4D4E-B019-E9141684DE4E}"/>
                </a:ext>
              </a:extLst>
            </p:cNvPr>
            <p:cNvSpPr>
              <a:spLocks/>
            </p:cNvSpPr>
            <p:nvPr userDrawn="1"/>
          </p:nvSpPr>
          <p:spPr bwMode="auto">
            <a:xfrm>
              <a:off x="5266" y="0"/>
              <a:ext cx="733" cy="733"/>
            </a:xfrm>
            <a:custGeom>
              <a:avLst/>
              <a:gdLst>
                <a:gd name="T0" fmla="*/ 4176 w 4576"/>
                <a:gd name="T1" fmla="*/ 996 h 4576"/>
                <a:gd name="T2" fmla="*/ 4065 w 4576"/>
                <a:gd name="T3" fmla="*/ 848 h 4576"/>
                <a:gd name="T4" fmla="*/ 4065 w 4576"/>
                <a:gd name="T5" fmla="*/ 848 h 4576"/>
                <a:gd name="T6" fmla="*/ 2288 w 4576"/>
                <a:gd name="T7" fmla="*/ 0 h 4576"/>
                <a:gd name="T8" fmla="*/ 0 w 4576"/>
                <a:gd name="T9" fmla="*/ 2288 h 4576"/>
                <a:gd name="T10" fmla="*/ 445 w 4576"/>
                <a:gd name="T11" fmla="*/ 3644 h 4576"/>
                <a:gd name="T12" fmla="*/ 445 w 4576"/>
                <a:gd name="T13" fmla="*/ 3644 h 4576"/>
                <a:gd name="T14" fmla="*/ 583 w 4576"/>
                <a:gd name="T15" fmla="*/ 3814 h 4576"/>
                <a:gd name="T16" fmla="*/ 583 w 4576"/>
                <a:gd name="T17" fmla="*/ 3814 h 4576"/>
                <a:gd name="T18" fmla="*/ 2288 w 4576"/>
                <a:gd name="T19" fmla="*/ 4576 h 4576"/>
                <a:gd name="T20" fmla="*/ 4576 w 4576"/>
                <a:gd name="T21" fmla="*/ 2288 h 4576"/>
                <a:gd name="T22" fmla="*/ 4176 w 4576"/>
                <a:gd name="T23" fmla="*/ 996 h 4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76" h="4576">
                  <a:moveTo>
                    <a:pt x="4176" y="996"/>
                  </a:moveTo>
                  <a:cubicBezTo>
                    <a:pt x="4141" y="945"/>
                    <a:pt x="4104" y="895"/>
                    <a:pt x="4065" y="848"/>
                  </a:cubicBezTo>
                  <a:cubicBezTo>
                    <a:pt x="4065" y="848"/>
                    <a:pt x="4065" y="848"/>
                    <a:pt x="4065" y="848"/>
                  </a:cubicBezTo>
                  <a:cubicBezTo>
                    <a:pt x="3646" y="330"/>
                    <a:pt x="3006" y="0"/>
                    <a:pt x="2288" y="0"/>
                  </a:cubicBezTo>
                  <a:cubicBezTo>
                    <a:pt x="1024" y="0"/>
                    <a:pt x="0" y="1024"/>
                    <a:pt x="0" y="2288"/>
                  </a:cubicBezTo>
                  <a:cubicBezTo>
                    <a:pt x="0" y="2796"/>
                    <a:pt x="165" y="3264"/>
                    <a:pt x="445" y="3644"/>
                  </a:cubicBezTo>
                  <a:cubicBezTo>
                    <a:pt x="445" y="3644"/>
                    <a:pt x="445" y="3644"/>
                    <a:pt x="445" y="3644"/>
                  </a:cubicBezTo>
                  <a:cubicBezTo>
                    <a:pt x="488" y="3703"/>
                    <a:pt x="534" y="3759"/>
                    <a:pt x="583" y="3814"/>
                  </a:cubicBezTo>
                  <a:cubicBezTo>
                    <a:pt x="583" y="3814"/>
                    <a:pt x="583" y="3814"/>
                    <a:pt x="583" y="3814"/>
                  </a:cubicBezTo>
                  <a:cubicBezTo>
                    <a:pt x="1002" y="4282"/>
                    <a:pt x="1611" y="4576"/>
                    <a:pt x="2288" y="4576"/>
                  </a:cubicBezTo>
                  <a:cubicBezTo>
                    <a:pt x="3552" y="4576"/>
                    <a:pt x="4576" y="3552"/>
                    <a:pt x="4576" y="2288"/>
                  </a:cubicBezTo>
                  <a:cubicBezTo>
                    <a:pt x="4576" y="1809"/>
                    <a:pt x="4428" y="1364"/>
                    <a:pt x="4176" y="99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24">
              <a:extLst>
                <a:ext uri="{FF2B5EF4-FFF2-40B4-BE49-F238E27FC236}">
                  <a16:creationId xmlns:a16="http://schemas.microsoft.com/office/drawing/2014/main" id="{1B537A17-0B50-4D04-9A58-78C9C6129DA0}"/>
                </a:ext>
              </a:extLst>
            </p:cNvPr>
            <p:cNvSpPr>
              <a:spLocks/>
            </p:cNvSpPr>
            <p:nvPr userDrawn="1"/>
          </p:nvSpPr>
          <p:spPr bwMode="auto">
            <a:xfrm>
              <a:off x="5360" y="61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E317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25">
              <a:extLst>
                <a:ext uri="{FF2B5EF4-FFF2-40B4-BE49-F238E27FC236}">
                  <a16:creationId xmlns:a16="http://schemas.microsoft.com/office/drawing/2014/main" id="{1D167BB4-8592-4D19-83FF-059F73A1804A}"/>
                </a:ext>
              </a:extLst>
            </p:cNvPr>
            <p:cNvSpPr>
              <a:spLocks noEditPoints="1"/>
            </p:cNvSpPr>
            <p:nvPr userDrawn="1"/>
          </p:nvSpPr>
          <p:spPr bwMode="auto">
            <a:xfrm>
              <a:off x="5911" y="645"/>
              <a:ext cx="55" cy="55"/>
            </a:xfrm>
            <a:custGeom>
              <a:avLst/>
              <a:gdLst>
                <a:gd name="T0" fmla="*/ 277 w 345"/>
                <a:gd name="T1" fmla="*/ 68 h 345"/>
                <a:gd name="T2" fmla="*/ 320 w 345"/>
                <a:gd name="T3" fmla="*/ 172 h 345"/>
                <a:gd name="T4" fmla="*/ 277 w 345"/>
                <a:gd name="T5" fmla="*/ 278 h 345"/>
                <a:gd name="T6" fmla="*/ 172 w 345"/>
                <a:gd name="T7" fmla="*/ 322 h 345"/>
                <a:gd name="T8" fmla="*/ 67 w 345"/>
                <a:gd name="T9" fmla="*/ 278 h 345"/>
                <a:gd name="T10" fmla="*/ 24 w 345"/>
                <a:gd name="T11" fmla="*/ 172 h 345"/>
                <a:gd name="T12" fmla="*/ 67 w 345"/>
                <a:gd name="T13" fmla="*/ 68 h 345"/>
                <a:gd name="T14" fmla="*/ 172 w 345"/>
                <a:gd name="T15" fmla="*/ 23 h 345"/>
                <a:gd name="T16" fmla="*/ 277 w 345"/>
                <a:gd name="T17" fmla="*/ 68 h 345"/>
                <a:gd name="T18" fmla="*/ 295 w 345"/>
                <a:gd name="T19" fmla="*/ 50 h 345"/>
                <a:gd name="T20" fmla="*/ 172 w 345"/>
                <a:gd name="T21" fmla="*/ 0 h 345"/>
                <a:gd name="T22" fmla="*/ 51 w 345"/>
                <a:gd name="T23" fmla="*/ 50 h 345"/>
                <a:gd name="T24" fmla="*/ 0 w 345"/>
                <a:gd name="T25" fmla="*/ 172 h 345"/>
                <a:gd name="T26" fmla="*/ 50 w 345"/>
                <a:gd name="T27" fmla="*/ 295 h 345"/>
                <a:gd name="T28" fmla="*/ 172 w 345"/>
                <a:gd name="T29" fmla="*/ 345 h 345"/>
                <a:gd name="T30" fmla="*/ 295 w 345"/>
                <a:gd name="T31" fmla="*/ 295 h 345"/>
                <a:gd name="T32" fmla="*/ 345 w 345"/>
                <a:gd name="T33" fmla="*/ 172 h 345"/>
                <a:gd name="T34" fmla="*/ 295 w 345"/>
                <a:gd name="T35" fmla="*/ 50 h 345"/>
                <a:gd name="T36" fmla="*/ 198 w 345"/>
                <a:gd name="T37" fmla="*/ 164 h 345"/>
                <a:gd name="T38" fmla="*/ 166 w 345"/>
                <a:gd name="T39" fmla="*/ 168 h 345"/>
                <a:gd name="T40" fmla="*/ 136 w 345"/>
                <a:gd name="T41" fmla="*/ 168 h 345"/>
                <a:gd name="T42" fmla="*/ 136 w 345"/>
                <a:gd name="T43" fmla="*/ 100 h 345"/>
                <a:gd name="T44" fmla="*/ 164 w 345"/>
                <a:gd name="T45" fmla="*/ 100 h 345"/>
                <a:gd name="T46" fmla="*/ 205 w 345"/>
                <a:gd name="T47" fmla="*/ 107 h 345"/>
                <a:gd name="T48" fmla="*/ 217 w 345"/>
                <a:gd name="T49" fmla="*/ 134 h 345"/>
                <a:gd name="T50" fmla="*/ 198 w 345"/>
                <a:gd name="T51" fmla="*/ 164 h 345"/>
                <a:gd name="T52" fmla="*/ 103 w 345"/>
                <a:gd name="T53" fmla="*/ 266 h 345"/>
                <a:gd name="T54" fmla="*/ 136 w 345"/>
                <a:gd name="T55" fmla="*/ 266 h 345"/>
                <a:gd name="T56" fmla="*/ 136 w 345"/>
                <a:gd name="T57" fmla="*/ 192 h 345"/>
                <a:gd name="T58" fmla="*/ 162 w 345"/>
                <a:gd name="T59" fmla="*/ 192 h 345"/>
                <a:gd name="T60" fmla="*/ 200 w 345"/>
                <a:gd name="T61" fmla="*/ 198 h 345"/>
                <a:gd name="T62" fmla="*/ 217 w 345"/>
                <a:gd name="T63" fmla="*/ 241 h 345"/>
                <a:gd name="T64" fmla="*/ 217 w 345"/>
                <a:gd name="T65" fmla="*/ 256 h 345"/>
                <a:gd name="T66" fmla="*/ 218 w 345"/>
                <a:gd name="T67" fmla="*/ 262 h 345"/>
                <a:gd name="T68" fmla="*/ 218 w 345"/>
                <a:gd name="T69" fmla="*/ 265 h 345"/>
                <a:gd name="T70" fmla="*/ 219 w 345"/>
                <a:gd name="T71" fmla="*/ 266 h 345"/>
                <a:gd name="T72" fmla="*/ 250 w 345"/>
                <a:gd name="T73" fmla="*/ 266 h 345"/>
                <a:gd name="T74" fmla="*/ 249 w 345"/>
                <a:gd name="T75" fmla="*/ 264 h 345"/>
                <a:gd name="T76" fmla="*/ 247 w 345"/>
                <a:gd name="T77" fmla="*/ 254 h 345"/>
                <a:gd name="T78" fmla="*/ 247 w 345"/>
                <a:gd name="T79" fmla="*/ 240 h 345"/>
                <a:gd name="T80" fmla="*/ 247 w 345"/>
                <a:gd name="T81" fmla="*/ 226 h 345"/>
                <a:gd name="T82" fmla="*/ 237 w 345"/>
                <a:gd name="T83" fmla="*/ 197 h 345"/>
                <a:gd name="T84" fmla="*/ 204 w 345"/>
                <a:gd name="T85" fmla="*/ 178 h 345"/>
                <a:gd name="T86" fmla="*/ 231 w 345"/>
                <a:gd name="T87" fmla="*/ 169 h 345"/>
                <a:gd name="T88" fmla="*/ 250 w 345"/>
                <a:gd name="T89" fmla="*/ 132 h 345"/>
                <a:gd name="T90" fmla="*/ 220 w 345"/>
                <a:gd name="T91" fmla="*/ 84 h 345"/>
                <a:gd name="T92" fmla="*/ 169 w 345"/>
                <a:gd name="T93" fmla="*/ 77 h 345"/>
                <a:gd name="T94" fmla="*/ 103 w 345"/>
                <a:gd name="T95" fmla="*/ 77 h 345"/>
                <a:gd name="T96" fmla="*/ 103 w 345"/>
                <a:gd name="T97" fmla="*/ 266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45" h="345">
                  <a:moveTo>
                    <a:pt x="277" y="68"/>
                  </a:moveTo>
                  <a:cubicBezTo>
                    <a:pt x="306" y="96"/>
                    <a:pt x="320" y="131"/>
                    <a:pt x="320" y="172"/>
                  </a:cubicBezTo>
                  <a:cubicBezTo>
                    <a:pt x="320" y="213"/>
                    <a:pt x="306" y="249"/>
                    <a:pt x="277" y="278"/>
                  </a:cubicBezTo>
                  <a:cubicBezTo>
                    <a:pt x="248" y="307"/>
                    <a:pt x="213" y="322"/>
                    <a:pt x="172" y="322"/>
                  </a:cubicBezTo>
                  <a:cubicBezTo>
                    <a:pt x="131" y="322"/>
                    <a:pt x="96" y="307"/>
                    <a:pt x="67" y="278"/>
                  </a:cubicBezTo>
                  <a:cubicBezTo>
                    <a:pt x="38" y="249"/>
                    <a:pt x="24" y="213"/>
                    <a:pt x="24" y="172"/>
                  </a:cubicBezTo>
                  <a:cubicBezTo>
                    <a:pt x="24" y="131"/>
                    <a:pt x="38" y="96"/>
                    <a:pt x="67" y="68"/>
                  </a:cubicBezTo>
                  <a:cubicBezTo>
                    <a:pt x="96" y="38"/>
                    <a:pt x="131" y="23"/>
                    <a:pt x="172" y="23"/>
                  </a:cubicBezTo>
                  <a:cubicBezTo>
                    <a:pt x="213" y="23"/>
                    <a:pt x="248" y="38"/>
                    <a:pt x="277" y="68"/>
                  </a:cubicBezTo>
                  <a:close/>
                  <a:moveTo>
                    <a:pt x="295" y="50"/>
                  </a:moveTo>
                  <a:cubicBezTo>
                    <a:pt x="261" y="17"/>
                    <a:pt x="220" y="0"/>
                    <a:pt x="172" y="0"/>
                  </a:cubicBezTo>
                  <a:cubicBezTo>
                    <a:pt x="125" y="0"/>
                    <a:pt x="84" y="17"/>
                    <a:pt x="51" y="50"/>
                  </a:cubicBezTo>
                  <a:cubicBezTo>
                    <a:pt x="17" y="84"/>
                    <a:pt x="0" y="125"/>
                    <a:pt x="0" y="172"/>
                  </a:cubicBezTo>
                  <a:cubicBezTo>
                    <a:pt x="0" y="220"/>
                    <a:pt x="17" y="261"/>
                    <a:pt x="50" y="295"/>
                  </a:cubicBezTo>
                  <a:cubicBezTo>
                    <a:pt x="83" y="329"/>
                    <a:pt x="124" y="345"/>
                    <a:pt x="172" y="345"/>
                  </a:cubicBezTo>
                  <a:cubicBezTo>
                    <a:pt x="220" y="345"/>
                    <a:pt x="261" y="329"/>
                    <a:pt x="295" y="295"/>
                  </a:cubicBezTo>
                  <a:cubicBezTo>
                    <a:pt x="328" y="261"/>
                    <a:pt x="345" y="220"/>
                    <a:pt x="345" y="172"/>
                  </a:cubicBezTo>
                  <a:cubicBezTo>
                    <a:pt x="345" y="124"/>
                    <a:pt x="328" y="84"/>
                    <a:pt x="295" y="50"/>
                  </a:cubicBezTo>
                  <a:close/>
                  <a:moveTo>
                    <a:pt x="198" y="164"/>
                  </a:moveTo>
                  <a:cubicBezTo>
                    <a:pt x="191" y="167"/>
                    <a:pt x="180" y="168"/>
                    <a:pt x="166" y="168"/>
                  </a:cubicBezTo>
                  <a:cubicBezTo>
                    <a:pt x="136" y="168"/>
                    <a:pt x="136" y="168"/>
                    <a:pt x="136" y="168"/>
                  </a:cubicBezTo>
                  <a:cubicBezTo>
                    <a:pt x="136" y="100"/>
                    <a:pt x="136" y="100"/>
                    <a:pt x="136" y="100"/>
                  </a:cubicBezTo>
                  <a:cubicBezTo>
                    <a:pt x="164" y="100"/>
                    <a:pt x="164" y="100"/>
                    <a:pt x="164" y="100"/>
                  </a:cubicBezTo>
                  <a:cubicBezTo>
                    <a:pt x="183" y="100"/>
                    <a:pt x="196" y="102"/>
                    <a:pt x="205" y="107"/>
                  </a:cubicBezTo>
                  <a:cubicBezTo>
                    <a:pt x="213" y="112"/>
                    <a:pt x="217" y="121"/>
                    <a:pt x="217" y="134"/>
                  </a:cubicBezTo>
                  <a:cubicBezTo>
                    <a:pt x="217" y="149"/>
                    <a:pt x="211" y="159"/>
                    <a:pt x="198" y="164"/>
                  </a:cubicBezTo>
                  <a:close/>
                  <a:moveTo>
                    <a:pt x="103" y="266"/>
                  </a:moveTo>
                  <a:cubicBezTo>
                    <a:pt x="136" y="266"/>
                    <a:pt x="136" y="266"/>
                    <a:pt x="136" y="266"/>
                  </a:cubicBezTo>
                  <a:cubicBezTo>
                    <a:pt x="136" y="192"/>
                    <a:pt x="136" y="192"/>
                    <a:pt x="136" y="192"/>
                  </a:cubicBezTo>
                  <a:cubicBezTo>
                    <a:pt x="162" y="192"/>
                    <a:pt x="162" y="192"/>
                    <a:pt x="162" y="192"/>
                  </a:cubicBezTo>
                  <a:cubicBezTo>
                    <a:pt x="180" y="192"/>
                    <a:pt x="192" y="193"/>
                    <a:pt x="200" y="198"/>
                  </a:cubicBezTo>
                  <a:cubicBezTo>
                    <a:pt x="211" y="205"/>
                    <a:pt x="217" y="219"/>
                    <a:pt x="217" y="241"/>
                  </a:cubicBezTo>
                  <a:cubicBezTo>
                    <a:pt x="217" y="256"/>
                    <a:pt x="217" y="256"/>
                    <a:pt x="217" y="256"/>
                  </a:cubicBezTo>
                  <a:cubicBezTo>
                    <a:pt x="218" y="262"/>
                    <a:pt x="218" y="262"/>
                    <a:pt x="218" y="262"/>
                  </a:cubicBezTo>
                  <a:cubicBezTo>
                    <a:pt x="218" y="263"/>
                    <a:pt x="218" y="264"/>
                    <a:pt x="218" y="265"/>
                  </a:cubicBezTo>
                  <a:cubicBezTo>
                    <a:pt x="219" y="265"/>
                    <a:pt x="219" y="266"/>
                    <a:pt x="219" y="266"/>
                  </a:cubicBezTo>
                  <a:cubicBezTo>
                    <a:pt x="250" y="266"/>
                    <a:pt x="250" y="266"/>
                    <a:pt x="250" y="266"/>
                  </a:cubicBezTo>
                  <a:cubicBezTo>
                    <a:pt x="249" y="264"/>
                    <a:pt x="249" y="264"/>
                    <a:pt x="249" y="264"/>
                  </a:cubicBezTo>
                  <a:cubicBezTo>
                    <a:pt x="248" y="263"/>
                    <a:pt x="248" y="259"/>
                    <a:pt x="247" y="254"/>
                  </a:cubicBezTo>
                  <a:cubicBezTo>
                    <a:pt x="247" y="249"/>
                    <a:pt x="247" y="244"/>
                    <a:pt x="247" y="240"/>
                  </a:cubicBezTo>
                  <a:cubicBezTo>
                    <a:pt x="247" y="226"/>
                    <a:pt x="247" y="226"/>
                    <a:pt x="247" y="226"/>
                  </a:cubicBezTo>
                  <a:cubicBezTo>
                    <a:pt x="247" y="217"/>
                    <a:pt x="244" y="207"/>
                    <a:pt x="237" y="197"/>
                  </a:cubicBezTo>
                  <a:cubicBezTo>
                    <a:pt x="230" y="187"/>
                    <a:pt x="219" y="181"/>
                    <a:pt x="204" y="178"/>
                  </a:cubicBezTo>
                  <a:cubicBezTo>
                    <a:pt x="216" y="176"/>
                    <a:pt x="225" y="173"/>
                    <a:pt x="231" y="169"/>
                  </a:cubicBezTo>
                  <a:cubicBezTo>
                    <a:pt x="244" y="161"/>
                    <a:pt x="250" y="148"/>
                    <a:pt x="250" y="132"/>
                  </a:cubicBezTo>
                  <a:cubicBezTo>
                    <a:pt x="250" y="108"/>
                    <a:pt x="240" y="92"/>
                    <a:pt x="220" y="84"/>
                  </a:cubicBezTo>
                  <a:cubicBezTo>
                    <a:pt x="210" y="79"/>
                    <a:pt x="192" y="77"/>
                    <a:pt x="169" y="77"/>
                  </a:cubicBezTo>
                  <a:cubicBezTo>
                    <a:pt x="103" y="77"/>
                    <a:pt x="103" y="77"/>
                    <a:pt x="103" y="77"/>
                  </a:cubicBezTo>
                  <a:lnTo>
                    <a:pt x="103" y="26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26">
              <a:extLst>
                <a:ext uri="{FF2B5EF4-FFF2-40B4-BE49-F238E27FC236}">
                  <a16:creationId xmlns:a16="http://schemas.microsoft.com/office/drawing/2014/main" id="{21C9B339-461D-4755-A7E0-810F56D48D98}"/>
                </a:ext>
              </a:extLst>
            </p:cNvPr>
            <p:cNvSpPr>
              <a:spLocks/>
            </p:cNvSpPr>
            <p:nvPr userDrawn="1"/>
          </p:nvSpPr>
          <p:spPr bwMode="auto">
            <a:xfrm>
              <a:off x="5266" y="0"/>
              <a:ext cx="733" cy="733"/>
            </a:xfrm>
            <a:custGeom>
              <a:avLst/>
              <a:gdLst>
                <a:gd name="T0" fmla="*/ 4176 w 4576"/>
                <a:gd name="T1" fmla="*/ 996 h 4576"/>
                <a:gd name="T2" fmla="*/ 4106 w 4576"/>
                <a:gd name="T3" fmla="*/ 1355 h 4576"/>
                <a:gd name="T4" fmla="*/ 2907 w 4576"/>
                <a:gd name="T5" fmla="*/ 1262 h 4576"/>
                <a:gd name="T6" fmla="*/ 2797 w 4576"/>
                <a:gd name="T7" fmla="*/ 1612 h 4576"/>
                <a:gd name="T8" fmla="*/ 4141 w 4576"/>
                <a:gd name="T9" fmla="*/ 2094 h 4576"/>
                <a:gd name="T10" fmla="*/ 4386 w 4576"/>
                <a:gd name="T11" fmla="*/ 2839 h 4576"/>
                <a:gd name="T12" fmla="*/ 3944 w 4576"/>
                <a:gd name="T13" fmla="*/ 3672 h 4576"/>
                <a:gd name="T14" fmla="*/ 3173 w 4576"/>
                <a:gd name="T15" fmla="*/ 3966 h 4576"/>
                <a:gd name="T16" fmla="*/ 2263 w 4576"/>
                <a:gd name="T17" fmla="*/ 3848 h 4576"/>
                <a:gd name="T18" fmla="*/ 2082 w 4576"/>
                <a:gd name="T19" fmla="*/ 3429 h 4576"/>
                <a:gd name="T20" fmla="*/ 2101 w 4576"/>
                <a:gd name="T21" fmla="*/ 3327 h 4576"/>
                <a:gd name="T22" fmla="*/ 2301 w 4576"/>
                <a:gd name="T23" fmla="*/ 3133 h 4576"/>
                <a:gd name="T24" fmla="*/ 2390 w 4576"/>
                <a:gd name="T25" fmla="*/ 3119 h 4576"/>
                <a:gd name="T26" fmla="*/ 2659 w 4576"/>
                <a:gd name="T27" fmla="*/ 3526 h 4576"/>
                <a:gd name="T28" fmla="*/ 3240 w 4576"/>
                <a:gd name="T29" fmla="*/ 3784 h 4576"/>
                <a:gd name="T30" fmla="*/ 3753 w 4576"/>
                <a:gd name="T31" fmla="*/ 3318 h 4576"/>
                <a:gd name="T32" fmla="*/ 2217 w 4576"/>
                <a:gd name="T33" fmla="*/ 2488 h 4576"/>
                <a:gd name="T34" fmla="*/ 2812 w 4576"/>
                <a:gd name="T35" fmla="*/ 701 h 4576"/>
                <a:gd name="T36" fmla="*/ 3564 w 4576"/>
                <a:gd name="T37" fmla="*/ 766 h 4576"/>
                <a:gd name="T38" fmla="*/ 4065 w 4576"/>
                <a:gd name="T39" fmla="*/ 848 h 4576"/>
                <a:gd name="T40" fmla="*/ 2288 w 4576"/>
                <a:gd name="T41" fmla="*/ 0 h 4576"/>
                <a:gd name="T42" fmla="*/ 0 w 4576"/>
                <a:gd name="T43" fmla="*/ 2288 h 4576"/>
                <a:gd name="T44" fmla="*/ 445 w 4576"/>
                <a:gd name="T45" fmla="*/ 3644 h 4576"/>
                <a:gd name="T46" fmla="*/ 616 w 4576"/>
                <a:gd name="T47" fmla="*/ 3581 h 4576"/>
                <a:gd name="T48" fmla="*/ 610 w 4576"/>
                <a:gd name="T49" fmla="*/ 3402 h 4576"/>
                <a:gd name="T50" fmla="*/ 565 w 4576"/>
                <a:gd name="T51" fmla="*/ 1982 h 4576"/>
                <a:gd name="T52" fmla="*/ 245 w 4576"/>
                <a:gd name="T53" fmla="*/ 1998 h 4576"/>
                <a:gd name="T54" fmla="*/ 261 w 4576"/>
                <a:gd name="T55" fmla="*/ 1735 h 4576"/>
                <a:gd name="T56" fmla="*/ 579 w 4576"/>
                <a:gd name="T57" fmla="*/ 1707 h 4576"/>
                <a:gd name="T58" fmla="*/ 596 w 4576"/>
                <a:gd name="T59" fmla="*/ 1479 h 4576"/>
                <a:gd name="T60" fmla="*/ 1542 w 4576"/>
                <a:gd name="T61" fmla="*/ 623 h 4576"/>
                <a:gd name="T62" fmla="*/ 1920 w 4576"/>
                <a:gd name="T63" fmla="*/ 561 h 4576"/>
                <a:gd name="T64" fmla="*/ 2018 w 4576"/>
                <a:gd name="T65" fmla="*/ 558 h 4576"/>
                <a:gd name="T66" fmla="*/ 2242 w 4576"/>
                <a:gd name="T67" fmla="*/ 603 h 4576"/>
                <a:gd name="T68" fmla="*/ 2508 w 4576"/>
                <a:gd name="T69" fmla="*/ 807 h 4576"/>
                <a:gd name="T70" fmla="*/ 2505 w 4576"/>
                <a:gd name="T71" fmla="*/ 873 h 4576"/>
                <a:gd name="T72" fmla="*/ 2379 w 4576"/>
                <a:gd name="T73" fmla="*/ 1020 h 4576"/>
                <a:gd name="T74" fmla="*/ 2278 w 4576"/>
                <a:gd name="T75" fmla="*/ 1033 h 4576"/>
                <a:gd name="T76" fmla="*/ 2065 w 4576"/>
                <a:gd name="T77" fmla="*/ 927 h 4576"/>
                <a:gd name="T78" fmla="*/ 1657 w 4576"/>
                <a:gd name="T79" fmla="*/ 818 h 4576"/>
                <a:gd name="T80" fmla="*/ 1466 w 4576"/>
                <a:gd name="T81" fmla="*/ 1048 h 4576"/>
                <a:gd name="T82" fmla="*/ 1438 w 4576"/>
                <a:gd name="T83" fmla="*/ 1664 h 4576"/>
                <a:gd name="T84" fmla="*/ 2218 w 4576"/>
                <a:gd name="T85" fmla="*/ 1651 h 4576"/>
                <a:gd name="T86" fmla="*/ 2218 w 4576"/>
                <a:gd name="T87" fmla="*/ 1831 h 4576"/>
                <a:gd name="T88" fmla="*/ 1959 w 4576"/>
                <a:gd name="T89" fmla="*/ 1950 h 4576"/>
                <a:gd name="T90" fmla="*/ 1431 w 4576"/>
                <a:gd name="T91" fmla="*/ 1957 h 4576"/>
                <a:gd name="T92" fmla="*/ 1454 w 4576"/>
                <a:gd name="T93" fmla="*/ 3469 h 4576"/>
                <a:gd name="T94" fmla="*/ 1482 w 4576"/>
                <a:gd name="T95" fmla="*/ 3663 h 4576"/>
                <a:gd name="T96" fmla="*/ 1961 w 4576"/>
                <a:gd name="T97" fmla="*/ 3789 h 4576"/>
                <a:gd name="T98" fmla="*/ 1965 w 4576"/>
                <a:gd name="T99" fmla="*/ 3947 h 4576"/>
                <a:gd name="T100" fmla="*/ 583 w 4576"/>
                <a:gd name="T101" fmla="*/ 3814 h 4576"/>
                <a:gd name="T102" fmla="*/ 2288 w 4576"/>
                <a:gd name="T103" fmla="*/ 4576 h 4576"/>
                <a:gd name="T104" fmla="*/ 4576 w 4576"/>
                <a:gd name="T105" fmla="*/ 2288 h 4576"/>
                <a:gd name="T106" fmla="*/ 4176 w 4576"/>
                <a:gd name="T107" fmla="*/ 996 h 4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576" h="4576">
                  <a:moveTo>
                    <a:pt x="4176" y="996"/>
                  </a:moveTo>
                  <a:cubicBezTo>
                    <a:pt x="4148" y="1112"/>
                    <a:pt x="4134" y="1232"/>
                    <a:pt x="4106" y="1355"/>
                  </a:cubicBezTo>
                  <a:cubicBezTo>
                    <a:pt x="3763" y="1310"/>
                    <a:pt x="3360" y="1278"/>
                    <a:pt x="2907" y="1262"/>
                  </a:cubicBezTo>
                  <a:cubicBezTo>
                    <a:pt x="2871" y="1377"/>
                    <a:pt x="2836" y="1489"/>
                    <a:pt x="2797" y="1612"/>
                  </a:cubicBezTo>
                  <a:cubicBezTo>
                    <a:pt x="3555" y="1659"/>
                    <a:pt x="3923" y="1858"/>
                    <a:pt x="4141" y="2094"/>
                  </a:cubicBezTo>
                  <a:cubicBezTo>
                    <a:pt x="4354" y="2332"/>
                    <a:pt x="4399" y="2594"/>
                    <a:pt x="4386" y="2839"/>
                  </a:cubicBezTo>
                  <a:cubicBezTo>
                    <a:pt x="4359" y="3235"/>
                    <a:pt x="4184" y="3486"/>
                    <a:pt x="3944" y="3672"/>
                  </a:cubicBezTo>
                  <a:cubicBezTo>
                    <a:pt x="3702" y="3855"/>
                    <a:pt x="3408" y="3946"/>
                    <a:pt x="3173" y="3966"/>
                  </a:cubicBezTo>
                  <a:cubicBezTo>
                    <a:pt x="2826" y="3991"/>
                    <a:pt x="2362" y="3909"/>
                    <a:pt x="2263" y="3848"/>
                  </a:cubicBezTo>
                  <a:cubicBezTo>
                    <a:pt x="2204" y="3713"/>
                    <a:pt x="2145" y="3577"/>
                    <a:pt x="2082" y="3429"/>
                  </a:cubicBezTo>
                  <a:cubicBezTo>
                    <a:pt x="2067" y="3397"/>
                    <a:pt x="2057" y="3365"/>
                    <a:pt x="2101" y="3327"/>
                  </a:cubicBezTo>
                  <a:cubicBezTo>
                    <a:pt x="2168" y="3262"/>
                    <a:pt x="2233" y="3200"/>
                    <a:pt x="2301" y="3133"/>
                  </a:cubicBezTo>
                  <a:cubicBezTo>
                    <a:pt x="2332" y="3104"/>
                    <a:pt x="2365" y="3076"/>
                    <a:pt x="2390" y="3119"/>
                  </a:cubicBezTo>
                  <a:cubicBezTo>
                    <a:pt x="2484" y="3262"/>
                    <a:pt x="2571" y="3394"/>
                    <a:pt x="2659" y="3526"/>
                  </a:cubicBezTo>
                  <a:cubicBezTo>
                    <a:pt x="2758" y="3673"/>
                    <a:pt x="2910" y="3806"/>
                    <a:pt x="3240" y="3784"/>
                  </a:cubicBezTo>
                  <a:cubicBezTo>
                    <a:pt x="3519" y="3759"/>
                    <a:pt x="3730" y="3549"/>
                    <a:pt x="3753" y="3318"/>
                  </a:cubicBezTo>
                  <a:cubicBezTo>
                    <a:pt x="3777" y="2889"/>
                    <a:pt x="3344" y="2585"/>
                    <a:pt x="2217" y="2488"/>
                  </a:cubicBezTo>
                  <a:cubicBezTo>
                    <a:pt x="2433" y="1835"/>
                    <a:pt x="2644" y="1203"/>
                    <a:pt x="2812" y="701"/>
                  </a:cubicBezTo>
                  <a:cubicBezTo>
                    <a:pt x="3080" y="713"/>
                    <a:pt x="3328" y="735"/>
                    <a:pt x="3564" y="766"/>
                  </a:cubicBezTo>
                  <a:cubicBezTo>
                    <a:pt x="3740" y="788"/>
                    <a:pt x="3902" y="829"/>
                    <a:pt x="4065" y="848"/>
                  </a:cubicBezTo>
                  <a:cubicBezTo>
                    <a:pt x="3646" y="330"/>
                    <a:pt x="3006" y="0"/>
                    <a:pt x="2288" y="0"/>
                  </a:cubicBezTo>
                  <a:cubicBezTo>
                    <a:pt x="1024" y="0"/>
                    <a:pt x="0" y="1024"/>
                    <a:pt x="0" y="2288"/>
                  </a:cubicBezTo>
                  <a:cubicBezTo>
                    <a:pt x="0" y="2796"/>
                    <a:pt x="165" y="3264"/>
                    <a:pt x="445" y="3644"/>
                  </a:cubicBezTo>
                  <a:cubicBezTo>
                    <a:pt x="542" y="3645"/>
                    <a:pt x="609" y="3623"/>
                    <a:pt x="616" y="3581"/>
                  </a:cubicBezTo>
                  <a:cubicBezTo>
                    <a:pt x="625" y="3538"/>
                    <a:pt x="618" y="3470"/>
                    <a:pt x="610" y="3402"/>
                  </a:cubicBezTo>
                  <a:cubicBezTo>
                    <a:pt x="564" y="2953"/>
                    <a:pt x="548" y="2468"/>
                    <a:pt x="565" y="1982"/>
                  </a:cubicBezTo>
                  <a:cubicBezTo>
                    <a:pt x="449" y="1987"/>
                    <a:pt x="345" y="1992"/>
                    <a:pt x="245" y="1998"/>
                  </a:cubicBezTo>
                  <a:cubicBezTo>
                    <a:pt x="249" y="1908"/>
                    <a:pt x="254" y="1823"/>
                    <a:pt x="261" y="1735"/>
                  </a:cubicBezTo>
                  <a:cubicBezTo>
                    <a:pt x="360" y="1725"/>
                    <a:pt x="465" y="1717"/>
                    <a:pt x="579" y="1707"/>
                  </a:cubicBezTo>
                  <a:cubicBezTo>
                    <a:pt x="584" y="1630"/>
                    <a:pt x="590" y="1555"/>
                    <a:pt x="596" y="1479"/>
                  </a:cubicBezTo>
                  <a:cubicBezTo>
                    <a:pt x="648" y="1016"/>
                    <a:pt x="1136" y="732"/>
                    <a:pt x="1542" y="623"/>
                  </a:cubicBezTo>
                  <a:cubicBezTo>
                    <a:pt x="1723" y="579"/>
                    <a:pt x="1833" y="565"/>
                    <a:pt x="1920" y="561"/>
                  </a:cubicBezTo>
                  <a:cubicBezTo>
                    <a:pt x="1951" y="560"/>
                    <a:pt x="1985" y="558"/>
                    <a:pt x="2018" y="558"/>
                  </a:cubicBezTo>
                  <a:cubicBezTo>
                    <a:pt x="2102" y="558"/>
                    <a:pt x="2188" y="566"/>
                    <a:pt x="2242" y="603"/>
                  </a:cubicBezTo>
                  <a:cubicBezTo>
                    <a:pt x="2330" y="669"/>
                    <a:pt x="2416" y="734"/>
                    <a:pt x="2508" y="807"/>
                  </a:cubicBezTo>
                  <a:cubicBezTo>
                    <a:pt x="2518" y="819"/>
                    <a:pt x="2528" y="839"/>
                    <a:pt x="2505" y="873"/>
                  </a:cubicBezTo>
                  <a:cubicBezTo>
                    <a:pt x="2463" y="922"/>
                    <a:pt x="2422" y="969"/>
                    <a:pt x="2379" y="1020"/>
                  </a:cubicBezTo>
                  <a:cubicBezTo>
                    <a:pt x="2354" y="1050"/>
                    <a:pt x="2313" y="1042"/>
                    <a:pt x="2278" y="1033"/>
                  </a:cubicBezTo>
                  <a:cubicBezTo>
                    <a:pt x="2206" y="996"/>
                    <a:pt x="2136" y="962"/>
                    <a:pt x="2065" y="927"/>
                  </a:cubicBezTo>
                  <a:cubicBezTo>
                    <a:pt x="1937" y="870"/>
                    <a:pt x="1804" y="812"/>
                    <a:pt x="1657" y="818"/>
                  </a:cubicBezTo>
                  <a:cubicBezTo>
                    <a:pt x="1565" y="825"/>
                    <a:pt x="1475" y="919"/>
                    <a:pt x="1466" y="1048"/>
                  </a:cubicBezTo>
                  <a:cubicBezTo>
                    <a:pt x="1453" y="1244"/>
                    <a:pt x="1445" y="1446"/>
                    <a:pt x="1438" y="1664"/>
                  </a:cubicBezTo>
                  <a:cubicBezTo>
                    <a:pt x="1694" y="1656"/>
                    <a:pt x="1949" y="1652"/>
                    <a:pt x="2218" y="1651"/>
                  </a:cubicBezTo>
                  <a:cubicBezTo>
                    <a:pt x="2218" y="1712"/>
                    <a:pt x="2218" y="1768"/>
                    <a:pt x="2218" y="1831"/>
                  </a:cubicBezTo>
                  <a:cubicBezTo>
                    <a:pt x="2130" y="1870"/>
                    <a:pt x="2047" y="1910"/>
                    <a:pt x="1959" y="1950"/>
                  </a:cubicBezTo>
                  <a:cubicBezTo>
                    <a:pt x="1778" y="1952"/>
                    <a:pt x="1605" y="1954"/>
                    <a:pt x="1431" y="1957"/>
                  </a:cubicBezTo>
                  <a:cubicBezTo>
                    <a:pt x="1423" y="2475"/>
                    <a:pt x="1430" y="2992"/>
                    <a:pt x="1454" y="3469"/>
                  </a:cubicBezTo>
                  <a:cubicBezTo>
                    <a:pt x="1458" y="3541"/>
                    <a:pt x="1462" y="3614"/>
                    <a:pt x="1482" y="3663"/>
                  </a:cubicBezTo>
                  <a:cubicBezTo>
                    <a:pt x="1507" y="3725"/>
                    <a:pt x="1650" y="3772"/>
                    <a:pt x="1961" y="3789"/>
                  </a:cubicBezTo>
                  <a:cubicBezTo>
                    <a:pt x="1962" y="3844"/>
                    <a:pt x="1964" y="3895"/>
                    <a:pt x="1965" y="3947"/>
                  </a:cubicBezTo>
                  <a:cubicBezTo>
                    <a:pt x="1459" y="3932"/>
                    <a:pt x="973" y="3884"/>
                    <a:pt x="583" y="3814"/>
                  </a:cubicBezTo>
                  <a:cubicBezTo>
                    <a:pt x="1002" y="4282"/>
                    <a:pt x="1611" y="4576"/>
                    <a:pt x="2288" y="4576"/>
                  </a:cubicBezTo>
                  <a:cubicBezTo>
                    <a:pt x="3552" y="4576"/>
                    <a:pt x="4576" y="3552"/>
                    <a:pt x="4576" y="2288"/>
                  </a:cubicBezTo>
                  <a:cubicBezTo>
                    <a:pt x="4576" y="1809"/>
                    <a:pt x="4428" y="1364"/>
                    <a:pt x="4176" y="996"/>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27">
              <a:extLst>
                <a:ext uri="{FF2B5EF4-FFF2-40B4-BE49-F238E27FC236}">
                  <a16:creationId xmlns:a16="http://schemas.microsoft.com/office/drawing/2014/main" id="{60E4DE37-47AC-42A6-B445-2438B6BEDFB8}"/>
                </a:ext>
              </a:extLst>
            </p:cNvPr>
            <p:cNvSpPr>
              <a:spLocks/>
            </p:cNvSpPr>
            <p:nvPr userDrawn="1"/>
          </p:nvSpPr>
          <p:spPr bwMode="auto">
            <a:xfrm>
              <a:off x="5360" y="61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E317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7338506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488" cy="4635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37000" y="0"/>
            <a:ext cx="3011488" cy="463550"/>
          </a:xfrm>
          <a:prstGeom prst="rect">
            <a:avLst/>
          </a:prstGeom>
        </p:spPr>
        <p:txBody>
          <a:bodyPr vert="horz" lIns="91440" tIns="45720" rIns="91440" bIns="45720" rtlCol="0"/>
          <a:lstStyle>
            <a:lvl1pPr algn="r">
              <a:defRPr sz="1200"/>
            </a:lvl1pPr>
          </a:lstStyle>
          <a:p>
            <a:fld id="{1067CBEE-1EBC-411D-9916-BDFC70C90AFF}" type="datetimeFigureOut">
              <a:rPr lang="en-US" smtClean="0"/>
              <a:t>6/5/2020</a:t>
            </a:fld>
            <a:endParaRPr lang="en-US"/>
          </a:p>
        </p:txBody>
      </p:sp>
      <p:sp>
        <p:nvSpPr>
          <p:cNvPr id="4" name="Slide Image Placeholder 3"/>
          <p:cNvSpPr>
            <a:spLocks noGrp="1" noRot="1" noChangeAspect="1"/>
          </p:cNvSpPr>
          <p:nvPr>
            <p:ph type="sldImg" idx="2"/>
          </p:nvPr>
        </p:nvSpPr>
        <p:spPr>
          <a:xfrm>
            <a:off x="703263" y="636588"/>
            <a:ext cx="5543550" cy="31178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95325" y="3927476"/>
            <a:ext cx="5559425" cy="4672011"/>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p>
        </p:txBody>
      </p:sp>
      <p:sp>
        <p:nvSpPr>
          <p:cNvPr id="6" name="Footer Placeholder 5"/>
          <p:cNvSpPr>
            <a:spLocks noGrp="1"/>
          </p:cNvSpPr>
          <p:nvPr>
            <p:ph type="ftr" sz="quarter" idx="4"/>
          </p:nvPr>
        </p:nvSpPr>
        <p:spPr>
          <a:xfrm>
            <a:off x="0" y="8772525"/>
            <a:ext cx="3011488" cy="46355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37000" y="8772525"/>
            <a:ext cx="3011488" cy="463550"/>
          </a:xfrm>
          <a:prstGeom prst="rect">
            <a:avLst/>
          </a:prstGeom>
        </p:spPr>
        <p:txBody>
          <a:bodyPr vert="horz" lIns="91440" tIns="45720" rIns="91440" bIns="45720" rtlCol="0" anchor="b"/>
          <a:lstStyle>
            <a:lvl1pPr algn="r">
              <a:defRPr sz="1200"/>
            </a:lvl1pPr>
          </a:lstStyle>
          <a:p>
            <a:fld id="{1C7DBAA2-1EED-4FC8-A856-5AEA357CCC8F}" type="slidenum">
              <a:rPr lang="en-US" smtClean="0"/>
              <a:t>‹#›</a:t>
            </a:fld>
            <a:endParaRPr lang="en-US"/>
          </a:p>
        </p:txBody>
      </p:sp>
      <p:grpSp>
        <p:nvGrpSpPr>
          <p:cNvPr id="12" name="Group 22">
            <a:extLst>
              <a:ext uri="{FF2B5EF4-FFF2-40B4-BE49-F238E27FC236}">
                <a16:creationId xmlns:a16="http://schemas.microsoft.com/office/drawing/2014/main" id="{BD4A3505-BB07-4D80-AF7B-B4432DDA8AA0}"/>
              </a:ext>
            </a:extLst>
          </p:cNvPr>
          <p:cNvGrpSpPr>
            <a:grpSpLocks noChangeAspect="1"/>
          </p:cNvGrpSpPr>
          <p:nvPr/>
        </p:nvGrpSpPr>
        <p:grpSpPr bwMode="auto">
          <a:xfrm>
            <a:off x="3284006" y="8793419"/>
            <a:ext cx="382062" cy="382060"/>
            <a:chOff x="5266" y="0"/>
            <a:chExt cx="733" cy="733"/>
          </a:xfrm>
        </p:grpSpPr>
        <p:sp>
          <p:nvSpPr>
            <p:cNvPr id="17" name="Freeform 23">
              <a:extLst>
                <a:ext uri="{FF2B5EF4-FFF2-40B4-BE49-F238E27FC236}">
                  <a16:creationId xmlns:a16="http://schemas.microsoft.com/office/drawing/2014/main" id="{08B77EA6-A703-4758-ACD2-5E9AD6F76128}"/>
                </a:ext>
              </a:extLst>
            </p:cNvPr>
            <p:cNvSpPr>
              <a:spLocks/>
            </p:cNvSpPr>
            <p:nvPr userDrawn="1"/>
          </p:nvSpPr>
          <p:spPr bwMode="auto">
            <a:xfrm>
              <a:off x="5266" y="0"/>
              <a:ext cx="733" cy="733"/>
            </a:xfrm>
            <a:custGeom>
              <a:avLst/>
              <a:gdLst>
                <a:gd name="T0" fmla="*/ 4176 w 4576"/>
                <a:gd name="T1" fmla="*/ 996 h 4576"/>
                <a:gd name="T2" fmla="*/ 4065 w 4576"/>
                <a:gd name="T3" fmla="*/ 848 h 4576"/>
                <a:gd name="T4" fmla="*/ 4065 w 4576"/>
                <a:gd name="T5" fmla="*/ 848 h 4576"/>
                <a:gd name="T6" fmla="*/ 2288 w 4576"/>
                <a:gd name="T7" fmla="*/ 0 h 4576"/>
                <a:gd name="T8" fmla="*/ 0 w 4576"/>
                <a:gd name="T9" fmla="*/ 2288 h 4576"/>
                <a:gd name="T10" fmla="*/ 445 w 4576"/>
                <a:gd name="T11" fmla="*/ 3644 h 4576"/>
                <a:gd name="T12" fmla="*/ 445 w 4576"/>
                <a:gd name="T13" fmla="*/ 3644 h 4576"/>
                <a:gd name="T14" fmla="*/ 583 w 4576"/>
                <a:gd name="T15" fmla="*/ 3814 h 4576"/>
                <a:gd name="T16" fmla="*/ 583 w 4576"/>
                <a:gd name="T17" fmla="*/ 3814 h 4576"/>
                <a:gd name="T18" fmla="*/ 2288 w 4576"/>
                <a:gd name="T19" fmla="*/ 4576 h 4576"/>
                <a:gd name="T20" fmla="*/ 4576 w 4576"/>
                <a:gd name="T21" fmla="*/ 2288 h 4576"/>
                <a:gd name="T22" fmla="*/ 4176 w 4576"/>
                <a:gd name="T23" fmla="*/ 996 h 4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76" h="4576">
                  <a:moveTo>
                    <a:pt x="4176" y="996"/>
                  </a:moveTo>
                  <a:cubicBezTo>
                    <a:pt x="4141" y="945"/>
                    <a:pt x="4104" y="895"/>
                    <a:pt x="4065" y="848"/>
                  </a:cubicBezTo>
                  <a:cubicBezTo>
                    <a:pt x="4065" y="848"/>
                    <a:pt x="4065" y="848"/>
                    <a:pt x="4065" y="848"/>
                  </a:cubicBezTo>
                  <a:cubicBezTo>
                    <a:pt x="3646" y="330"/>
                    <a:pt x="3006" y="0"/>
                    <a:pt x="2288" y="0"/>
                  </a:cubicBezTo>
                  <a:cubicBezTo>
                    <a:pt x="1024" y="0"/>
                    <a:pt x="0" y="1024"/>
                    <a:pt x="0" y="2288"/>
                  </a:cubicBezTo>
                  <a:cubicBezTo>
                    <a:pt x="0" y="2796"/>
                    <a:pt x="165" y="3264"/>
                    <a:pt x="445" y="3644"/>
                  </a:cubicBezTo>
                  <a:cubicBezTo>
                    <a:pt x="445" y="3644"/>
                    <a:pt x="445" y="3644"/>
                    <a:pt x="445" y="3644"/>
                  </a:cubicBezTo>
                  <a:cubicBezTo>
                    <a:pt x="488" y="3703"/>
                    <a:pt x="534" y="3759"/>
                    <a:pt x="583" y="3814"/>
                  </a:cubicBezTo>
                  <a:cubicBezTo>
                    <a:pt x="583" y="3814"/>
                    <a:pt x="583" y="3814"/>
                    <a:pt x="583" y="3814"/>
                  </a:cubicBezTo>
                  <a:cubicBezTo>
                    <a:pt x="1002" y="4282"/>
                    <a:pt x="1611" y="4576"/>
                    <a:pt x="2288" y="4576"/>
                  </a:cubicBezTo>
                  <a:cubicBezTo>
                    <a:pt x="3552" y="4576"/>
                    <a:pt x="4576" y="3552"/>
                    <a:pt x="4576" y="2288"/>
                  </a:cubicBezTo>
                  <a:cubicBezTo>
                    <a:pt x="4576" y="1809"/>
                    <a:pt x="4428" y="1364"/>
                    <a:pt x="4176" y="99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24">
              <a:extLst>
                <a:ext uri="{FF2B5EF4-FFF2-40B4-BE49-F238E27FC236}">
                  <a16:creationId xmlns:a16="http://schemas.microsoft.com/office/drawing/2014/main" id="{3B8676C5-6C3E-49E0-81F2-637763174AA2}"/>
                </a:ext>
              </a:extLst>
            </p:cNvPr>
            <p:cNvSpPr>
              <a:spLocks/>
            </p:cNvSpPr>
            <p:nvPr userDrawn="1"/>
          </p:nvSpPr>
          <p:spPr bwMode="auto">
            <a:xfrm>
              <a:off x="5360" y="61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E317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25">
              <a:extLst>
                <a:ext uri="{FF2B5EF4-FFF2-40B4-BE49-F238E27FC236}">
                  <a16:creationId xmlns:a16="http://schemas.microsoft.com/office/drawing/2014/main" id="{EE51B303-8FF1-455A-A06F-5DFCF06EE3AB}"/>
                </a:ext>
              </a:extLst>
            </p:cNvPr>
            <p:cNvSpPr>
              <a:spLocks noEditPoints="1"/>
            </p:cNvSpPr>
            <p:nvPr userDrawn="1"/>
          </p:nvSpPr>
          <p:spPr bwMode="auto">
            <a:xfrm>
              <a:off x="5911" y="645"/>
              <a:ext cx="55" cy="55"/>
            </a:xfrm>
            <a:custGeom>
              <a:avLst/>
              <a:gdLst>
                <a:gd name="T0" fmla="*/ 277 w 345"/>
                <a:gd name="T1" fmla="*/ 68 h 345"/>
                <a:gd name="T2" fmla="*/ 320 w 345"/>
                <a:gd name="T3" fmla="*/ 172 h 345"/>
                <a:gd name="T4" fmla="*/ 277 w 345"/>
                <a:gd name="T5" fmla="*/ 278 h 345"/>
                <a:gd name="T6" fmla="*/ 172 w 345"/>
                <a:gd name="T7" fmla="*/ 322 h 345"/>
                <a:gd name="T8" fmla="*/ 67 w 345"/>
                <a:gd name="T9" fmla="*/ 278 h 345"/>
                <a:gd name="T10" fmla="*/ 24 w 345"/>
                <a:gd name="T11" fmla="*/ 172 h 345"/>
                <a:gd name="T12" fmla="*/ 67 w 345"/>
                <a:gd name="T13" fmla="*/ 68 h 345"/>
                <a:gd name="T14" fmla="*/ 172 w 345"/>
                <a:gd name="T15" fmla="*/ 23 h 345"/>
                <a:gd name="T16" fmla="*/ 277 w 345"/>
                <a:gd name="T17" fmla="*/ 68 h 345"/>
                <a:gd name="T18" fmla="*/ 295 w 345"/>
                <a:gd name="T19" fmla="*/ 50 h 345"/>
                <a:gd name="T20" fmla="*/ 172 w 345"/>
                <a:gd name="T21" fmla="*/ 0 h 345"/>
                <a:gd name="T22" fmla="*/ 51 w 345"/>
                <a:gd name="T23" fmla="*/ 50 h 345"/>
                <a:gd name="T24" fmla="*/ 0 w 345"/>
                <a:gd name="T25" fmla="*/ 172 h 345"/>
                <a:gd name="T26" fmla="*/ 50 w 345"/>
                <a:gd name="T27" fmla="*/ 295 h 345"/>
                <a:gd name="T28" fmla="*/ 172 w 345"/>
                <a:gd name="T29" fmla="*/ 345 h 345"/>
                <a:gd name="T30" fmla="*/ 295 w 345"/>
                <a:gd name="T31" fmla="*/ 295 h 345"/>
                <a:gd name="T32" fmla="*/ 345 w 345"/>
                <a:gd name="T33" fmla="*/ 172 h 345"/>
                <a:gd name="T34" fmla="*/ 295 w 345"/>
                <a:gd name="T35" fmla="*/ 50 h 345"/>
                <a:gd name="T36" fmla="*/ 198 w 345"/>
                <a:gd name="T37" fmla="*/ 164 h 345"/>
                <a:gd name="T38" fmla="*/ 166 w 345"/>
                <a:gd name="T39" fmla="*/ 168 h 345"/>
                <a:gd name="T40" fmla="*/ 136 w 345"/>
                <a:gd name="T41" fmla="*/ 168 h 345"/>
                <a:gd name="T42" fmla="*/ 136 w 345"/>
                <a:gd name="T43" fmla="*/ 100 h 345"/>
                <a:gd name="T44" fmla="*/ 164 w 345"/>
                <a:gd name="T45" fmla="*/ 100 h 345"/>
                <a:gd name="T46" fmla="*/ 205 w 345"/>
                <a:gd name="T47" fmla="*/ 107 h 345"/>
                <a:gd name="T48" fmla="*/ 217 w 345"/>
                <a:gd name="T49" fmla="*/ 134 h 345"/>
                <a:gd name="T50" fmla="*/ 198 w 345"/>
                <a:gd name="T51" fmla="*/ 164 h 345"/>
                <a:gd name="T52" fmla="*/ 103 w 345"/>
                <a:gd name="T53" fmla="*/ 266 h 345"/>
                <a:gd name="T54" fmla="*/ 136 w 345"/>
                <a:gd name="T55" fmla="*/ 266 h 345"/>
                <a:gd name="T56" fmla="*/ 136 w 345"/>
                <a:gd name="T57" fmla="*/ 192 h 345"/>
                <a:gd name="T58" fmla="*/ 162 w 345"/>
                <a:gd name="T59" fmla="*/ 192 h 345"/>
                <a:gd name="T60" fmla="*/ 200 w 345"/>
                <a:gd name="T61" fmla="*/ 198 h 345"/>
                <a:gd name="T62" fmla="*/ 217 w 345"/>
                <a:gd name="T63" fmla="*/ 241 h 345"/>
                <a:gd name="T64" fmla="*/ 217 w 345"/>
                <a:gd name="T65" fmla="*/ 256 h 345"/>
                <a:gd name="T66" fmla="*/ 218 w 345"/>
                <a:gd name="T67" fmla="*/ 262 h 345"/>
                <a:gd name="T68" fmla="*/ 218 w 345"/>
                <a:gd name="T69" fmla="*/ 265 h 345"/>
                <a:gd name="T70" fmla="*/ 219 w 345"/>
                <a:gd name="T71" fmla="*/ 266 h 345"/>
                <a:gd name="T72" fmla="*/ 250 w 345"/>
                <a:gd name="T73" fmla="*/ 266 h 345"/>
                <a:gd name="T74" fmla="*/ 249 w 345"/>
                <a:gd name="T75" fmla="*/ 264 h 345"/>
                <a:gd name="T76" fmla="*/ 247 w 345"/>
                <a:gd name="T77" fmla="*/ 254 h 345"/>
                <a:gd name="T78" fmla="*/ 247 w 345"/>
                <a:gd name="T79" fmla="*/ 240 h 345"/>
                <a:gd name="T80" fmla="*/ 247 w 345"/>
                <a:gd name="T81" fmla="*/ 226 h 345"/>
                <a:gd name="T82" fmla="*/ 237 w 345"/>
                <a:gd name="T83" fmla="*/ 197 h 345"/>
                <a:gd name="T84" fmla="*/ 204 w 345"/>
                <a:gd name="T85" fmla="*/ 178 h 345"/>
                <a:gd name="T86" fmla="*/ 231 w 345"/>
                <a:gd name="T87" fmla="*/ 169 h 345"/>
                <a:gd name="T88" fmla="*/ 250 w 345"/>
                <a:gd name="T89" fmla="*/ 132 h 345"/>
                <a:gd name="T90" fmla="*/ 220 w 345"/>
                <a:gd name="T91" fmla="*/ 84 h 345"/>
                <a:gd name="T92" fmla="*/ 169 w 345"/>
                <a:gd name="T93" fmla="*/ 77 h 345"/>
                <a:gd name="T94" fmla="*/ 103 w 345"/>
                <a:gd name="T95" fmla="*/ 77 h 345"/>
                <a:gd name="T96" fmla="*/ 103 w 345"/>
                <a:gd name="T97" fmla="*/ 266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45" h="345">
                  <a:moveTo>
                    <a:pt x="277" y="68"/>
                  </a:moveTo>
                  <a:cubicBezTo>
                    <a:pt x="306" y="96"/>
                    <a:pt x="320" y="131"/>
                    <a:pt x="320" y="172"/>
                  </a:cubicBezTo>
                  <a:cubicBezTo>
                    <a:pt x="320" y="213"/>
                    <a:pt x="306" y="249"/>
                    <a:pt x="277" y="278"/>
                  </a:cubicBezTo>
                  <a:cubicBezTo>
                    <a:pt x="248" y="307"/>
                    <a:pt x="213" y="322"/>
                    <a:pt x="172" y="322"/>
                  </a:cubicBezTo>
                  <a:cubicBezTo>
                    <a:pt x="131" y="322"/>
                    <a:pt x="96" y="307"/>
                    <a:pt x="67" y="278"/>
                  </a:cubicBezTo>
                  <a:cubicBezTo>
                    <a:pt x="38" y="249"/>
                    <a:pt x="24" y="213"/>
                    <a:pt x="24" y="172"/>
                  </a:cubicBezTo>
                  <a:cubicBezTo>
                    <a:pt x="24" y="131"/>
                    <a:pt x="38" y="96"/>
                    <a:pt x="67" y="68"/>
                  </a:cubicBezTo>
                  <a:cubicBezTo>
                    <a:pt x="96" y="38"/>
                    <a:pt x="131" y="23"/>
                    <a:pt x="172" y="23"/>
                  </a:cubicBezTo>
                  <a:cubicBezTo>
                    <a:pt x="213" y="23"/>
                    <a:pt x="248" y="38"/>
                    <a:pt x="277" y="68"/>
                  </a:cubicBezTo>
                  <a:close/>
                  <a:moveTo>
                    <a:pt x="295" y="50"/>
                  </a:moveTo>
                  <a:cubicBezTo>
                    <a:pt x="261" y="17"/>
                    <a:pt x="220" y="0"/>
                    <a:pt x="172" y="0"/>
                  </a:cubicBezTo>
                  <a:cubicBezTo>
                    <a:pt x="125" y="0"/>
                    <a:pt x="84" y="17"/>
                    <a:pt x="51" y="50"/>
                  </a:cubicBezTo>
                  <a:cubicBezTo>
                    <a:pt x="17" y="84"/>
                    <a:pt x="0" y="125"/>
                    <a:pt x="0" y="172"/>
                  </a:cubicBezTo>
                  <a:cubicBezTo>
                    <a:pt x="0" y="220"/>
                    <a:pt x="17" y="261"/>
                    <a:pt x="50" y="295"/>
                  </a:cubicBezTo>
                  <a:cubicBezTo>
                    <a:pt x="83" y="329"/>
                    <a:pt x="124" y="345"/>
                    <a:pt x="172" y="345"/>
                  </a:cubicBezTo>
                  <a:cubicBezTo>
                    <a:pt x="220" y="345"/>
                    <a:pt x="261" y="329"/>
                    <a:pt x="295" y="295"/>
                  </a:cubicBezTo>
                  <a:cubicBezTo>
                    <a:pt x="328" y="261"/>
                    <a:pt x="345" y="220"/>
                    <a:pt x="345" y="172"/>
                  </a:cubicBezTo>
                  <a:cubicBezTo>
                    <a:pt x="345" y="124"/>
                    <a:pt x="328" y="84"/>
                    <a:pt x="295" y="50"/>
                  </a:cubicBezTo>
                  <a:close/>
                  <a:moveTo>
                    <a:pt x="198" y="164"/>
                  </a:moveTo>
                  <a:cubicBezTo>
                    <a:pt x="191" y="167"/>
                    <a:pt x="180" y="168"/>
                    <a:pt x="166" y="168"/>
                  </a:cubicBezTo>
                  <a:cubicBezTo>
                    <a:pt x="136" y="168"/>
                    <a:pt x="136" y="168"/>
                    <a:pt x="136" y="168"/>
                  </a:cubicBezTo>
                  <a:cubicBezTo>
                    <a:pt x="136" y="100"/>
                    <a:pt x="136" y="100"/>
                    <a:pt x="136" y="100"/>
                  </a:cubicBezTo>
                  <a:cubicBezTo>
                    <a:pt x="164" y="100"/>
                    <a:pt x="164" y="100"/>
                    <a:pt x="164" y="100"/>
                  </a:cubicBezTo>
                  <a:cubicBezTo>
                    <a:pt x="183" y="100"/>
                    <a:pt x="196" y="102"/>
                    <a:pt x="205" y="107"/>
                  </a:cubicBezTo>
                  <a:cubicBezTo>
                    <a:pt x="213" y="112"/>
                    <a:pt x="217" y="121"/>
                    <a:pt x="217" y="134"/>
                  </a:cubicBezTo>
                  <a:cubicBezTo>
                    <a:pt x="217" y="149"/>
                    <a:pt x="211" y="159"/>
                    <a:pt x="198" y="164"/>
                  </a:cubicBezTo>
                  <a:close/>
                  <a:moveTo>
                    <a:pt x="103" y="266"/>
                  </a:moveTo>
                  <a:cubicBezTo>
                    <a:pt x="136" y="266"/>
                    <a:pt x="136" y="266"/>
                    <a:pt x="136" y="266"/>
                  </a:cubicBezTo>
                  <a:cubicBezTo>
                    <a:pt x="136" y="192"/>
                    <a:pt x="136" y="192"/>
                    <a:pt x="136" y="192"/>
                  </a:cubicBezTo>
                  <a:cubicBezTo>
                    <a:pt x="162" y="192"/>
                    <a:pt x="162" y="192"/>
                    <a:pt x="162" y="192"/>
                  </a:cubicBezTo>
                  <a:cubicBezTo>
                    <a:pt x="180" y="192"/>
                    <a:pt x="192" y="193"/>
                    <a:pt x="200" y="198"/>
                  </a:cubicBezTo>
                  <a:cubicBezTo>
                    <a:pt x="211" y="205"/>
                    <a:pt x="217" y="219"/>
                    <a:pt x="217" y="241"/>
                  </a:cubicBezTo>
                  <a:cubicBezTo>
                    <a:pt x="217" y="256"/>
                    <a:pt x="217" y="256"/>
                    <a:pt x="217" y="256"/>
                  </a:cubicBezTo>
                  <a:cubicBezTo>
                    <a:pt x="218" y="262"/>
                    <a:pt x="218" y="262"/>
                    <a:pt x="218" y="262"/>
                  </a:cubicBezTo>
                  <a:cubicBezTo>
                    <a:pt x="218" y="263"/>
                    <a:pt x="218" y="264"/>
                    <a:pt x="218" y="265"/>
                  </a:cubicBezTo>
                  <a:cubicBezTo>
                    <a:pt x="219" y="265"/>
                    <a:pt x="219" y="266"/>
                    <a:pt x="219" y="266"/>
                  </a:cubicBezTo>
                  <a:cubicBezTo>
                    <a:pt x="250" y="266"/>
                    <a:pt x="250" y="266"/>
                    <a:pt x="250" y="266"/>
                  </a:cubicBezTo>
                  <a:cubicBezTo>
                    <a:pt x="249" y="264"/>
                    <a:pt x="249" y="264"/>
                    <a:pt x="249" y="264"/>
                  </a:cubicBezTo>
                  <a:cubicBezTo>
                    <a:pt x="248" y="263"/>
                    <a:pt x="248" y="259"/>
                    <a:pt x="247" y="254"/>
                  </a:cubicBezTo>
                  <a:cubicBezTo>
                    <a:pt x="247" y="249"/>
                    <a:pt x="247" y="244"/>
                    <a:pt x="247" y="240"/>
                  </a:cubicBezTo>
                  <a:cubicBezTo>
                    <a:pt x="247" y="226"/>
                    <a:pt x="247" y="226"/>
                    <a:pt x="247" y="226"/>
                  </a:cubicBezTo>
                  <a:cubicBezTo>
                    <a:pt x="247" y="217"/>
                    <a:pt x="244" y="207"/>
                    <a:pt x="237" y="197"/>
                  </a:cubicBezTo>
                  <a:cubicBezTo>
                    <a:pt x="230" y="187"/>
                    <a:pt x="219" y="181"/>
                    <a:pt x="204" y="178"/>
                  </a:cubicBezTo>
                  <a:cubicBezTo>
                    <a:pt x="216" y="176"/>
                    <a:pt x="225" y="173"/>
                    <a:pt x="231" y="169"/>
                  </a:cubicBezTo>
                  <a:cubicBezTo>
                    <a:pt x="244" y="161"/>
                    <a:pt x="250" y="148"/>
                    <a:pt x="250" y="132"/>
                  </a:cubicBezTo>
                  <a:cubicBezTo>
                    <a:pt x="250" y="108"/>
                    <a:pt x="240" y="92"/>
                    <a:pt x="220" y="84"/>
                  </a:cubicBezTo>
                  <a:cubicBezTo>
                    <a:pt x="210" y="79"/>
                    <a:pt x="192" y="77"/>
                    <a:pt x="169" y="77"/>
                  </a:cubicBezTo>
                  <a:cubicBezTo>
                    <a:pt x="103" y="77"/>
                    <a:pt x="103" y="77"/>
                    <a:pt x="103" y="77"/>
                  </a:cubicBezTo>
                  <a:lnTo>
                    <a:pt x="103" y="26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26">
              <a:extLst>
                <a:ext uri="{FF2B5EF4-FFF2-40B4-BE49-F238E27FC236}">
                  <a16:creationId xmlns:a16="http://schemas.microsoft.com/office/drawing/2014/main" id="{5E0386EF-9082-4365-B5DA-120CB03869D3}"/>
                </a:ext>
              </a:extLst>
            </p:cNvPr>
            <p:cNvSpPr>
              <a:spLocks/>
            </p:cNvSpPr>
            <p:nvPr userDrawn="1"/>
          </p:nvSpPr>
          <p:spPr bwMode="auto">
            <a:xfrm>
              <a:off x="5266" y="0"/>
              <a:ext cx="733" cy="733"/>
            </a:xfrm>
            <a:custGeom>
              <a:avLst/>
              <a:gdLst>
                <a:gd name="T0" fmla="*/ 4176 w 4576"/>
                <a:gd name="T1" fmla="*/ 996 h 4576"/>
                <a:gd name="T2" fmla="*/ 4106 w 4576"/>
                <a:gd name="T3" fmla="*/ 1355 h 4576"/>
                <a:gd name="T4" fmla="*/ 2907 w 4576"/>
                <a:gd name="T5" fmla="*/ 1262 h 4576"/>
                <a:gd name="T6" fmla="*/ 2797 w 4576"/>
                <a:gd name="T7" fmla="*/ 1612 h 4576"/>
                <a:gd name="T8" fmla="*/ 4141 w 4576"/>
                <a:gd name="T9" fmla="*/ 2094 h 4576"/>
                <a:gd name="T10" fmla="*/ 4386 w 4576"/>
                <a:gd name="T11" fmla="*/ 2839 h 4576"/>
                <a:gd name="T12" fmla="*/ 3944 w 4576"/>
                <a:gd name="T13" fmla="*/ 3672 h 4576"/>
                <a:gd name="T14" fmla="*/ 3173 w 4576"/>
                <a:gd name="T15" fmla="*/ 3966 h 4576"/>
                <a:gd name="T16" fmla="*/ 2263 w 4576"/>
                <a:gd name="T17" fmla="*/ 3848 h 4576"/>
                <a:gd name="T18" fmla="*/ 2082 w 4576"/>
                <a:gd name="T19" fmla="*/ 3429 h 4576"/>
                <a:gd name="T20" fmla="*/ 2101 w 4576"/>
                <a:gd name="T21" fmla="*/ 3327 h 4576"/>
                <a:gd name="T22" fmla="*/ 2301 w 4576"/>
                <a:gd name="T23" fmla="*/ 3133 h 4576"/>
                <a:gd name="T24" fmla="*/ 2390 w 4576"/>
                <a:gd name="T25" fmla="*/ 3119 h 4576"/>
                <a:gd name="T26" fmla="*/ 2659 w 4576"/>
                <a:gd name="T27" fmla="*/ 3526 h 4576"/>
                <a:gd name="T28" fmla="*/ 3240 w 4576"/>
                <a:gd name="T29" fmla="*/ 3784 h 4576"/>
                <a:gd name="T30" fmla="*/ 3753 w 4576"/>
                <a:gd name="T31" fmla="*/ 3318 h 4576"/>
                <a:gd name="T32" fmla="*/ 2217 w 4576"/>
                <a:gd name="T33" fmla="*/ 2488 h 4576"/>
                <a:gd name="T34" fmla="*/ 2812 w 4576"/>
                <a:gd name="T35" fmla="*/ 701 h 4576"/>
                <a:gd name="T36" fmla="*/ 3564 w 4576"/>
                <a:gd name="T37" fmla="*/ 766 h 4576"/>
                <a:gd name="T38" fmla="*/ 4065 w 4576"/>
                <a:gd name="T39" fmla="*/ 848 h 4576"/>
                <a:gd name="T40" fmla="*/ 2288 w 4576"/>
                <a:gd name="T41" fmla="*/ 0 h 4576"/>
                <a:gd name="T42" fmla="*/ 0 w 4576"/>
                <a:gd name="T43" fmla="*/ 2288 h 4576"/>
                <a:gd name="T44" fmla="*/ 445 w 4576"/>
                <a:gd name="T45" fmla="*/ 3644 h 4576"/>
                <a:gd name="T46" fmla="*/ 616 w 4576"/>
                <a:gd name="T47" fmla="*/ 3581 h 4576"/>
                <a:gd name="T48" fmla="*/ 610 w 4576"/>
                <a:gd name="T49" fmla="*/ 3402 h 4576"/>
                <a:gd name="T50" fmla="*/ 565 w 4576"/>
                <a:gd name="T51" fmla="*/ 1982 h 4576"/>
                <a:gd name="T52" fmla="*/ 245 w 4576"/>
                <a:gd name="T53" fmla="*/ 1998 h 4576"/>
                <a:gd name="T54" fmla="*/ 261 w 4576"/>
                <a:gd name="T55" fmla="*/ 1735 h 4576"/>
                <a:gd name="T56" fmla="*/ 579 w 4576"/>
                <a:gd name="T57" fmla="*/ 1707 h 4576"/>
                <a:gd name="T58" fmla="*/ 596 w 4576"/>
                <a:gd name="T59" fmla="*/ 1479 h 4576"/>
                <a:gd name="T60" fmla="*/ 1542 w 4576"/>
                <a:gd name="T61" fmla="*/ 623 h 4576"/>
                <a:gd name="T62" fmla="*/ 1920 w 4576"/>
                <a:gd name="T63" fmla="*/ 561 h 4576"/>
                <a:gd name="T64" fmla="*/ 2018 w 4576"/>
                <a:gd name="T65" fmla="*/ 558 h 4576"/>
                <a:gd name="T66" fmla="*/ 2242 w 4576"/>
                <a:gd name="T67" fmla="*/ 603 h 4576"/>
                <a:gd name="T68" fmla="*/ 2508 w 4576"/>
                <a:gd name="T69" fmla="*/ 807 h 4576"/>
                <a:gd name="T70" fmla="*/ 2505 w 4576"/>
                <a:gd name="T71" fmla="*/ 873 h 4576"/>
                <a:gd name="T72" fmla="*/ 2379 w 4576"/>
                <a:gd name="T73" fmla="*/ 1020 h 4576"/>
                <a:gd name="T74" fmla="*/ 2278 w 4576"/>
                <a:gd name="T75" fmla="*/ 1033 h 4576"/>
                <a:gd name="T76" fmla="*/ 2065 w 4576"/>
                <a:gd name="T77" fmla="*/ 927 h 4576"/>
                <a:gd name="T78" fmla="*/ 1657 w 4576"/>
                <a:gd name="T79" fmla="*/ 818 h 4576"/>
                <a:gd name="T80" fmla="*/ 1466 w 4576"/>
                <a:gd name="T81" fmla="*/ 1048 h 4576"/>
                <a:gd name="T82" fmla="*/ 1438 w 4576"/>
                <a:gd name="T83" fmla="*/ 1664 h 4576"/>
                <a:gd name="T84" fmla="*/ 2218 w 4576"/>
                <a:gd name="T85" fmla="*/ 1651 h 4576"/>
                <a:gd name="T86" fmla="*/ 2218 w 4576"/>
                <a:gd name="T87" fmla="*/ 1831 h 4576"/>
                <a:gd name="T88" fmla="*/ 1959 w 4576"/>
                <a:gd name="T89" fmla="*/ 1950 h 4576"/>
                <a:gd name="T90" fmla="*/ 1431 w 4576"/>
                <a:gd name="T91" fmla="*/ 1957 h 4576"/>
                <a:gd name="T92" fmla="*/ 1454 w 4576"/>
                <a:gd name="T93" fmla="*/ 3469 h 4576"/>
                <a:gd name="T94" fmla="*/ 1482 w 4576"/>
                <a:gd name="T95" fmla="*/ 3663 h 4576"/>
                <a:gd name="T96" fmla="*/ 1961 w 4576"/>
                <a:gd name="T97" fmla="*/ 3789 h 4576"/>
                <a:gd name="T98" fmla="*/ 1965 w 4576"/>
                <a:gd name="T99" fmla="*/ 3947 h 4576"/>
                <a:gd name="T100" fmla="*/ 583 w 4576"/>
                <a:gd name="T101" fmla="*/ 3814 h 4576"/>
                <a:gd name="T102" fmla="*/ 2288 w 4576"/>
                <a:gd name="T103" fmla="*/ 4576 h 4576"/>
                <a:gd name="T104" fmla="*/ 4576 w 4576"/>
                <a:gd name="T105" fmla="*/ 2288 h 4576"/>
                <a:gd name="T106" fmla="*/ 4176 w 4576"/>
                <a:gd name="T107" fmla="*/ 996 h 4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576" h="4576">
                  <a:moveTo>
                    <a:pt x="4176" y="996"/>
                  </a:moveTo>
                  <a:cubicBezTo>
                    <a:pt x="4148" y="1112"/>
                    <a:pt x="4134" y="1232"/>
                    <a:pt x="4106" y="1355"/>
                  </a:cubicBezTo>
                  <a:cubicBezTo>
                    <a:pt x="3763" y="1310"/>
                    <a:pt x="3360" y="1278"/>
                    <a:pt x="2907" y="1262"/>
                  </a:cubicBezTo>
                  <a:cubicBezTo>
                    <a:pt x="2871" y="1377"/>
                    <a:pt x="2836" y="1489"/>
                    <a:pt x="2797" y="1612"/>
                  </a:cubicBezTo>
                  <a:cubicBezTo>
                    <a:pt x="3555" y="1659"/>
                    <a:pt x="3923" y="1858"/>
                    <a:pt x="4141" y="2094"/>
                  </a:cubicBezTo>
                  <a:cubicBezTo>
                    <a:pt x="4354" y="2332"/>
                    <a:pt x="4399" y="2594"/>
                    <a:pt x="4386" y="2839"/>
                  </a:cubicBezTo>
                  <a:cubicBezTo>
                    <a:pt x="4359" y="3235"/>
                    <a:pt x="4184" y="3486"/>
                    <a:pt x="3944" y="3672"/>
                  </a:cubicBezTo>
                  <a:cubicBezTo>
                    <a:pt x="3702" y="3855"/>
                    <a:pt x="3408" y="3946"/>
                    <a:pt x="3173" y="3966"/>
                  </a:cubicBezTo>
                  <a:cubicBezTo>
                    <a:pt x="2826" y="3991"/>
                    <a:pt x="2362" y="3909"/>
                    <a:pt x="2263" y="3848"/>
                  </a:cubicBezTo>
                  <a:cubicBezTo>
                    <a:pt x="2204" y="3713"/>
                    <a:pt x="2145" y="3577"/>
                    <a:pt x="2082" y="3429"/>
                  </a:cubicBezTo>
                  <a:cubicBezTo>
                    <a:pt x="2067" y="3397"/>
                    <a:pt x="2057" y="3365"/>
                    <a:pt x="2101" y="3327"/>
                  </a:cubicBezTo>
                  <a:cubicBezTo>
                    <a:pt x="2168" y="3262"/>
                    <a:pt x="2233" y="3200"/>
                    <a:pt x="2301" y="3133"/>
                  </a:cubicBezTo>
                  <a:cubicBezTo>
                    <a:pt x="2332" y="3104"/>
                    <a:pt x="2365" y="3076"/>
                    <a:pt x="2390" y="3119"/>
                  </a:cubicBezTo>
                  <a:cubicBezTo>
                    <a:pt x="2484" y="3262"/>
                    <a:pt x="2571" y="3394"/>
                    <a:pt x="2659" y="3526"/>
                  </a:cubicBezTo>
                  <a:cubicBezTo>
                    <a:pt x="2758" y="3673"/>
                    <a:pt x="2910" y="3806"/>
                    <a:pt x="3240" y="3784"/>
                  </a:cubicBezTo>
                  <a:cubicBezTo>
                    <a:pt x="3519" y="3759"/>
                    <a:pt x="3730" y="3549"/>
                    <a:pt x="3753" y="3318"/>
                  </a:cubicBezTo>
                  <a:cubicBezTo>
                    <a:pt x="3777" y="2889"/>
                    <a:pt x="3344" y="2585"/>
                    <a:pt x="2217" y="2488"/>
                  </a:cubicBezTo>
                  <a:cubicBezTo>
                    <a:pt x="2433" y="1835"/>
                    <a:pt x="2644" y="1203"/>
                    <a:pt x="2812" y="701"/>
                  </a:cubicBezTo>
                  <a:cubicBezTo>
                    <a:pt x="3080" y="713"/>
                    <a:pt x="3328" y="735"/>
                    <a:pt x="3564" y="766"/>
                  </a:cubicBezTo>
                  <a:cubicBezTo>
                    <a:pt x="3740" y="788"/>
                    <a:pt x="3902" y="829"/>
                    <a:pt x="4065" y="848"/>
                  </a:cubicBezTo>
                  <a:cubicBezTo>
                    <a:pt x="3646" y="330"/>
                    <a:pt x="3006" y="0"/>
                    <a:pt x="2288" y="0"/>
                  </a:cubicBezTo>
                  <a:cubicBezTo>
                    <a:pt x="1024" y="0"/>
                    <a:pt x="0" y="1024"/>
                    <a:pt x="0" y="2288"/>
                  </a:cubicBezTo>
                  <a:cubicBezTo>
                    <a:pt x="0" y="2796"/>
                    <a:pt x="165" y="3264"/>
                    <a:pt x="445" y="3644"/>
                  </a:cubicBezTo>
                  <a:cubicBezTo>
                    <a:pt x="542" y="3645"/>
                    <a:pt x="609" y="3623"/>
                    <a:pt x="616" y="3581"/>
                  </a:cubicBezTo>
                  <a:cubicBezTo>
                    <a:pt x="625" y="3538"/>
                    <a:pt x="618" y="3470"/>
                    <a:pt x="610" y="3402"/>
                  </a:cubicBezTo>
                  <a:cubicBezTo>
                    <a:pt x="564" y="2953"/>
                    <a:pt x="548" y="2468"/>
                    <a:pt x="565" y="1982"/>
                  </a:cubicBezTo>
                  <a:cubicBezTo>
                    <a:pt x="449" y="1987"/>
                    <a:pt x="345" y="1992"/>
                    <a:pt x="245" y="1998"/>
                  </a:cubicBezTo>
                  <a:cubicBezTo>
                    <a:pt x="249" y="1908"/>
                    <a:pt x="254" y="1823"/>
                    <a:pt x="261" y="1735"/>
                  </a:cubicBezTo>
                  <a:cubicBezTo>
                    <a:pt x="360" y="1725"/>
                    <a:pt x="465" y="1717"/>
                    <a:pt x="579" y="1707"/>
                  </a:cubicBezTo>
                  <a:cubicBezTo>
                    <a:pt x="584" y="1630"/>
                    <a:pt x="590" y="1555"/>
                    <a:pt x="596" y="1479"/>
                  </a:cubicBezTo>
                  <a:cubicBezTo>
                    <a:pt x="648" y="1016"/>
                    <a:pt x="1136" y="732"/>
                    <a:pt x="1542" y="623"/>
                  </a:cubicBezTo>
                  <a:cubicBezTo>
                    <a:pt x="1723" y="579"/>
                    <a:pt x="1833" y="565"/>
                    <a:pt x="1920" y="561"/>
                  </a:cubicBezTo>
                  <a:cubicBezTo>
                    <a:pt x="1951" y="560"/>
                    <a:pt x="1985" y="558"/>
                    <a:pt x="2018" y="558"/>
                  </a:cubicBezTo>
                  <a:cubicBezTo>
                    <a:pt x="2102" y="558"/>
                    <a:pt x="2188" y="566"/>
                    <a:pt x="2242" y="603"/>
                  </a:cubicBezTo>
                  <a:cubicBezTo>
                    <a:pt x="2330" y="669"/>
                    <a:pt x="2416" y="734"/>
                    <a:pt x="2508" y="807"/>
                  </a:cubicBezTo>
                  <a:cubicBezTo>
                    <a:pt x="2518" y="819"/>
                    <a:pt x="2528" y="839"/>
                    <a:pt x="2505" y="873"/>
                  </a:cubicBezTo>
                  <a:cubicBezTo>
                    <a:pt x="2463" y="922"/>
                    <a:pt x="2422" y="969"/>
                    <a:pt x="2379" y="1020"/>
                  </a:cubicBezTo>
                  <a:cubicBezTo>
                    <a:pt x="2354" y="1050"/>
                    <a:pt x="2313" y="1042"/>
                    <a:pt x="2278" y="1033"/>
                  </a:cubicBezTo>
                  <a:cubicBezTo>
                    <a:pt x="2206" y="996"/>
                    <a:pt x="2136" y="962"/>
                    <a:pt x="2065" y="927"/>
                  </a:cubicBezTo>
                  <a:cubicBezTo>
                    <a:pt x="1937" y="870"/>
                    <a:pt x="1804" y="812"/>
                    <a:pt x="1657" y="818"/>
                  </a:cubicBezTo>
                  <a:cubicBezTo>
                    <a:pt x="1565" y="825"/>
                    <a:pt x="1475" y="919"/>
                    <a:pt x="1466" y="1048"/>
                  </a:cubicBezTo>
                  <a:cubicBezTo>
                    <a:pt x="1453" y="1244"/>
                    <a:pt x="1445" y="1446"/>
                    <a:pt x="1438" y="1664"/>
                  </a:cubicBezTo>
                  <a:cubicBezTo>
                    <a:pt x="1694" y="1656"/>
                    <a:pt x="1949" y="1652"/>
                    <a:pt x="2218" y="1651"/>
                  </a:cubicBezTo>
                  <a:cubicBezTo>
                    <a:pt x="2218" y="1712"/>
                    <a:pt x="2218" y="1768"/>
                    <a:pt x="2218" y="1831"/>
                  </a:cubicBezTo>
                  <a:cubicBezTo>
                    <a:pt x="2130" y="1870"/>
                    <a:pt x="2047" y="1910"/>
                    <a:pt x="1959" y="1950"/>
                  </a:cubicBezTo>
                  <a:cubicBezTo>
                    <a:pt x="1778" y="1952"/>
                    <a:pt x="1605" y="1954"/>
                    <a:pt x="1431" y="1957"/>
                  </a:cubicBezTo>
                  <a:cubicBezTo>
                    <a:pt x="1423" y="2475"/>
                    <a:pt x="1430" y="2992"/>
                    <a:pt x="1454" y="3469"/>
                  </a:cubicBezTo>
                  <a:cubicBezTo>
                    <a:pt x="1458" y="3541"/>
                    <a:pt x="1462" y="3614"/>
                    <a:pt x="1482" y="3663"/>
                  </a:cubicBezTo>
                  <a:cubicBezTo>
                    <a:pt x="1507" y="3725"/>
                    <a:pt x="1650" y="3772"/>
                    <a:pt x="1961" y="3789"/>
                  </a:cubicBezTo>
                  <a:cubicBezTo>
                    <a:pt x="1962" y="3844"/>
                    <a:pt x="1964" y="3895"/>
                    <a:pt x="1965" y="3947"/>
                  </a:cubicBezTo>
                  <a:cubicBezTo>
                    <a:pt x="1459" y="3932"/>
                    <a:pt x="973" y="3884"/>
                    <a:pt x="583" y="3814"/>
                  </a:cubicBezTo>
                  <a:cubicBezTo>
                    <a:pt x="1002" y="4282"/>
                    <a:pt x="1611" y="4576"/>
                    <a:pt x="2288" y="4576"/>
                  </a:cubicBezTo>
                  <a:cubicBezTo>
                    <a:pt x="3552" y="4576"/>
                    <a:pt x="4576" y="3552"/>
                    <a:pt x="4576" y="2288"/>
                  </a:cubicBezTo>
                  <a:cubicBezTo>
                    <a:pt x="4576" y="1809"/>
                    <a:pt x="4428" y="1364"/>
                    <a:pt x="4176" y="996"/>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27">
              <a:extLst>
                <a:ext uri="{FF2B5EF4-FFF2-40B4-BE49-F238E27FC236}">
                  <a16:creationId xmlns:a16="http://schemas.microsoft.com/office/drawing/2014/main" id="{A050F9FC-0A63-439B-A197-B596AA94BC55}"/>
                </a:ext>
              </a:extLst>
            </p:cNvPr>
            <p:cNvSpPr>
              <a:spLocks/>
            </p:cNvSpPr>
            <p:nvPr userDrawn="1"/>
          </p:nvSpPr>
          <p:spPr bwMode="auto">
            <a:xfrm>
              <a:off x="5360" y="61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E317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70699287"/>
      </p:ext>
    </p:extLst>
  </p:cSld>
  <p:clrMap bg1="lt1" tx1="dk1" bg2="lt2" tx2="dk2" accent1="accent1" accent2="accent2" accent3="accent3" accent4="accent4" accent5="accent5" accent6="accent6" hlink="hlink" folHlink="folHlink"/>
  <p:notesStyle>
    <a:lvl1pPr marL="0" algn="l" defTabSz="914400" rtl="0" eaLnBrk="1" latinLnBrk="0" hangingPunct="1">
      <a:lnSpc>
        <a:spcPct val="85000"/>
      </a:lnSpc>
      <a:spcBef>
        <a:spcPts val="600"/>
      </a:spcBef>
      <a:defRPr sz="1200" kern="1200">
        <a:solidFill>
          <a:schemeClr val="tx1"/>
        </a:solidFill>
        <a:latin typeface="+mj-lt"/>
        <a:ea typeface="+mn-ea"/>
        <a:cs typeface="+mn-cs"/>
      </a:defRPr>
    </a:lvl1pPr>
    <a:lvl2pPr marL="284163" indent="-171450" algn="l" defTabSz="914400" rtl="0" eaLnBrk="1" latinLnBrk="0" hangingPunct="1">
      <a:spcBef>
        <a:spcPts val="200"/>
      </a:spcBef>
      <a:spcAft>
        <a:spcPts val="200"/>
      </a:spcAft>
      <a:buFont typeface="Arial" panose="020B0604020202020204" pitchFamily="34" charset="0"/>
      <a:buChar char="•"/>
      <a:tabLst/>
      <a:defRPr sz="1200" kern="1200">
        <a:solidFill>
          <a:schemeClr val="tx1"/>
        </a:solidFill>
        <a:latin typeface="+mn-lt"/>
        <a:ea typeface="+mn-ea"/>
        <a:cs typeface="+mn-cs"/>
      </a:defRPr>
    </a:lvl2pPr>
    <a:lvl3pPr marL="460375" indent="-176213" algn="l" defTabSz="914400" rtl="0" eaLnBrk="1" latinLnBrk="0" hangingPunct="1">
      <a:spcBef>
        <a:spcPts val="0"/>
      </a:spcBef>
      <a:spcAft>
        <a:spcPts val="200"/>
      </a:spcAft>
      <a:buFont typeface="Arial" panose="020B0604020202020204" pitchFamily="34" charset="0"/>
      <a:buChar char="•"/>
      <a:defRPr sz="1200" kern="1200">
        <a:solidFill>
          <a:schemeClr val="tx1"/>
        </a:solidFill>
        <a:latin typeface="+mn-lt"/>
        <a:ea typeface="+mn-ea"/>
        <a:cs typeface="+mn-cs"/>
      </a:defRPr>
    </a:lvl3pPr>
    <a:lvl4pPr marL="630238" indent="-169863" algn="l" defTabSz="914400" rtl="0" eaLnBrk="1" latinLnBrk="0" hangingPunct="1">
      <a:spcBef>
        <a:spcPts val="0"/>
      </a:spcBef>
      <a:spcAft>
        <a:spcPts val="0"/>
      </a:spcAft>
      <a:buFont typeface="Arial" panose="020B0604020202020204" pitchFamily="34" charset="0"/>
      <a:buChar char="•"/>
      <a:defRPr sz="1200" kern="1200">
        <a:solidFill>
          <a:schemeClr val="tx1"/>
        </a:solidFill>
        <a:latin typeface="+mn-lt"/>
        <a:ea typeface="+mn-ea"/>
        <a:cs typeface="+mn-cs"/>
      </a:defRPr>
    </a:lvl4pPr>
    <a:lvl5pPr marL="801688" indent="-171450" algn="l" defTabSz="914400" rtl="0" eaLnBrk="1" latinLnBrk="0" hangingPunct="1">
      <a:spcBef>
        <a:spcPts val="0"/>
      </a:spcBef>
      <a:spcAft>
        <a:spcPts val="0"/>
      </a:spcAft>
      <a:buFont typeface="Arial" panose="020B0604020202020204" pitchFamily="34" charset="0"/>
      <a:buChar char="•"/>
      <a:defRPr sz="1200" kern="1200">
        <a:solidFill>
          <a:schemeClr val="tx1"/>
        </a:solidFill>
        <a:latin typeface="+mn-lt"/>
        <a:ea typeface="+mn-ea"/>
        <a:cs typeface="+mn-cs"/>
      </a:defRPr>
    </a:lvl5pPr>
    <a:lvl6pPr marL="973138" indent="-171450" algn="l" defTabSz="914400" rtl="0" eaLnBrk="1" latinLnBrk="0" hangingPunct="1">
      <a:spcBef>
        <a:spcPts val="0"/>
      </a:spcBef>
      <a:spcAft>
        <a:spcPts val="0"/>
      </a:spcAft>
      <a:buFont typeface="Arial" panose="020B0604020202020204" pitchFamily="34" charset="0"/>
      <a:buChar char="•"/>
      <a:defRPr sz="1200" kern="1200">
        <a:solidFill>
          <a:schemeClr val="tx1"/>
        </a:solidFill>
        <a:latin typeface="+mn-lt"/>
        <a:ea typeface="+mn-ea"/>
        <a:cs typeface="+mn-cs"/>
      </a:defRPr>
    </a:lvl6pPr>
    <a:lvl7pPr marL="1144588" indent="-171450" algn="l" defTabSz="914400" rtl="0" eaLnBrk="1" latinLnBrk="0" hangingPunct="1">
      <a:spcBef>
        <a:spcPts val="0"/>
      </a:spcBef>
      <a:spcAft>
        <a:spcPts val="0"/>
      </a:spcAft>
      <a:buFont typeface="Arial" panose="020B0604020202020204" pitchFamily="34" charset="0"/>
      <a:buChar char="•"/>
      <a:defRPr sz="1200" kern="1200">
        <a:solidFill>
          <a:schemeClr val="tx1"/>
        </a:solidFill>
        <a:latin typeface="+mn-lt"/>
        <a:ea typeface="+mn-ea"/>
        <a:cs typeface="+mn-cs"/>
      </a:defRPr>
    </a:lvl7pPr>
    <a:lvl8pPr marL="1316038" indent="-171450" algn="l" defTabSz="914400" rtl="0" eaLnBrk="1" latinLnBrk="0" hangingPunct="1">
      <a:spcBef>
        <a:spcPts val="0"/>
      </a:spcBef>
      <a:spcAft>
        <a:spcPts val="0"/>
      </a:spcAft>
      <a:buFont typeface="Arial" panose="020B0604020202020204" pitchFamily="34" charset="0"/>
      <a:buChar char="•"/>
      <a:defRPr sz="1200" kern="1200">
        <a:solidFill>
          <a:schemeClr val="tx1"/>
        </a:solidFill>
        <a:latin typeface="+mn-lt"/>
        <a:ea typeface="+mn-ea"/>
        <a:cs typeface="+mn-cs"/>
      </a:defRPr>
    </a:lvl8pPr>
    <a:lvl9pPr marL="1485900" indent="-169863" algn="l" defTabSz="914400" rtl="0" eaLnBrk="1" latinLnBrk="0" hangingPunct="1">
      <a:spcBef>
        <a:spcPts val="0"/>
      </a:spcBef>
      <a:spcAft>
        <a:spcPts val="0"/>
      </a:spcAft>
      <a:buFont typeface="Arial" panose="020B0604020202020204" pitchFamily="34" charset="0"/>
      <a:buChar char="•"/>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7DBAA2-1EED-4FC8-A856-5AEA357CCC8F}" type="slidenum">
              <a:rPr lang="en-US" smtClean="0"/>
              <a:t>1</a:t>
            </a:fld>
            <a:endParaRPr lang="en-US"/>
          </a:p>
        </p:txBody>
      </p:sp>
    </p:spTree>
    <p:extLst>
      <p:ext uri="{BB962C8B-B14F-4D97-AF65-F5344CB8AC3E}">
        <p14:creationId xmlns:p14="http://schemas.microsoft.com/office/powerpoint/2010/main" val="37104676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i="1" dirty="0">
              <a:cs typeface="Arial"/>
            </a:endParaRPr>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8313D"/>
                </a:solidFill>
                <a:effectLst/>
                <a:uLnTx/>
                <a:uFillTx/>
                <a:latin typeface="Arial Narrow"/>
                <a:ea typeface="+mn-ea"/>
                <a:cs typeface="+mn-cs"/>
              </a:rPr>
              <a:t>© 2017 F5 Networks</a:t>
            </a: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17A2C-01D8-4C3B-BAC4-10BA82BB3F55}" type="slidenum">
              <a:rPr kumimoji="0" lang="en-US" sz="1200" b="0" i="0" u="none" strike="noStrike" kern="1200" cap="none" spc="0" normalizeH="0" baseline="0" noProof="0" smtClean="0">
                <a:ln>
                  <a:noFill/>
                </a:ln>
                <a:solidFill>
                  <a:srgbClr val="38313D"/>
                </a:solidFill>
                <a:effectLst/>
                <a:uLnTx/>
                <a:uFillTx/>
                <a:latin typeface="Arial Narrow"/>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srgbClr val="38313D"/>
              </a:solidFill>
              <a:effectLst/>
              <a:uLnTx/>
              <a:uFillTx/>
              <a:latin typeface="Arial Narrow"/>
              <a:ea typeface="+mn-ea"/>
              <a:cs typeface="+mn-cs"/>
            </a:endParaRPr>
          </a:p>
        </p:txBody>
      </p:sp>
    </p:spTree>
    <p:extLst>
      <p:ext uri="{BB962C8B-B14F-4D97-AF65-F5344CB8AC3E}">
        <p14:creationId xmlns:p14="http://schemas.microsoft.com/office/powerpoint/2010/main" val="5800642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cs typeface="Arial"/>
              </a:rPr>
              <a:t> </a:t>
            </a:r>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8313D"/>
                </a:solidFill>
                <a:effectLst/>
                <a:uLnTx/>
                <a:uFillTx/>
                <a:latin typeface="Arial Narrow"/>
                <a:ea typeface="+mn-ea"/>
                <a:cs typeface="+mn-cs"/>
              </a:rPr>
              <a:t>© 2017 F5 Networks</a:t>
            </a: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17A2C-01D8-4C3B-BAC4-10BA82BB3F55}" type="slidenum">
              <a:rPr kumimoji="0" lang="en-US" sz="1200" b="0" i="0" u="none" strike="noStrike" kern="1200" cap="none" spc="0" normalizeH="0" baseline="0" noProof="0" smtClean="0">
                <a:ln>
                  <a:noFill/>
                </a:ln>
                <a:solidFill>
                  <a:srgbClr val="38313D"/>
                </a:solidFill>
                <a:effectLst/>
                <a:uLnTx/>
                <a:uFillTx/>
                <a:latin typeface="Arial Narrow"/>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srgbClr val="38313D"/>
              </a:solidFill>
              <a:effectLst/>
              <a:uLnTx/>
              <a:uFillTx/>
              <a:latin typeface="Arial Narrow"/>
              <a:ea typeface="+mn-ea"/>
              <a:cs typeface="+mn-cs"/>
            </a:endParaRPr>
          </a:p>
        </p:txBody>
      </p:sp>
    </p:spTree>
    <p:extLst>
      <p:ext uri="{BB962C8B-B14F-4D97-AF65-F5344CB8AC3E}">
        <p14:creationId xmlns:p14="http://schemas.microsoft.com/office/powerpoint/2010/main" val="15439824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F5® BIG-IQ® provides a central point of control for F5 physical and virtual devices and for the solutions that run on them. It integrates automation tools, simplifies management, provides advanced analytics, and gives you the tools you need to deliver your applications securely and effectively. </a:t>
            </a:r>
          </a:p>
          <a:p>
            <a:endParaRPr lang="en-US" dirty="0"/>
          </a:p>
          <a:p>
            <a:r>
              <a:rPr lang="en-US" dirty="0"/>
              <a:t>When AS3 is used through, BIG-IQ, it generates the per app dashboards and analytics that allow you to track the health, security and performance of your applications. BIG-IQ provides end to end analytics and alerts that provide insight into the state of your applications – and it does so across data centers and clouds.</a:t>
            </a:r>
          </a:p>
          <a:p>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86D2E5-DB19-984C-BC94-EBE616371D83}" type="slidenum">
              <a:rPr kumimoji="0" lang="en-US" sz="1200" b="0" i="0" u="none" strike="noStrike" kern="1200" cap="none" spc="0" normalizeH="0" baseline="0" noProof="0" smtClean="0">
                <a:ln>
                  <a:noFill/>
                </a:ln>
                <a:solidFill>
                  <a:srgbClr val="38313D"/>
                </a:solidFill>
                <a:effectLst/>
                <a:uLnTx/>
                <a:uFillTx/>
                <a:latin typeface="Arial Narrow"/>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srgbClr val="38313D"/>
              </a:solidFill>
              <a:effectLst/>
              <a:uLnTx/>
              <a:uFillTx/>
              <a:latin typeface="Arial Narrow"/>
              <a:ea typeface="+mn-ea"/>
              <a:cs typeface="+mn-cs"/>
            </a:endParaRPr>
          </a:p>
        </p:txBody>
      </p:sp>
    </p:spTree>
    <p:extLst>
      <p:ext uri="{BB962C8B-B14F-4D97-AF65-F5344CB8AC3E}">
        <p14:creationId xmlns:p14="http://schemas.microsoft.com/office/powerpoint/2010/main" val="40257716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t>© 2017 F5 Networks</a:t>
            </a: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17A2C-01D8-4C3B-BAC4-10BA82BB3F55}"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88060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j-lt"/>
                <a:ea typeface="+mn-ea"/>
                <a:cs typeface="+mn-cs"/>
              </a:rPr>
              <a:t>F5 Declarative Onboarding (DO) </a:t>
            </a:r>
            <a:r>
              <a:rPr lang="en-US" sz="1200" kern="1200" dirty="0">
                <a:solidFill>
                  <a:schemeClr val="tx1"/>
                </a:solidFill>
                <a:effectLst/>
                <a:latin typeface="+mj-lt"/>
                <a:ea typeface="+mn-ea"/>
                <a:cs typeface="+mn-cs"/>
              </a:rPr>
              <a:t>is an F5 offering that provides a simple and consistent way for our customers to automate BIG-IP onboarding via Declarative REST APIs. A brother to AS3, DO simplifies BIG-IP deployments and provides a point of integration with 3</a:t>
            </a:r>
            <a:r>
              <a:rPr lang="en-US" sz="1200" kern="1200" baseline="30000" dirty="0">
                <a:solidFill>
                  <a:schemeClr val="tx1"/>
                </a:solidFill>
                <a:effectLst/>
                <a:latin typeface="+mj-lt"/>
                <a:ea typeface="+mn-ea"/>
                <a:cs typeface="+mn-cs"/>
              </a:rPr>
              <a:t>rd</a:t>
            </a:r>
            <a:r>
              <a:rPr lang="en-US" sz="1200" kern="1200" dirty="0">
                <a:solidFill>
                  <a:schemeClr val="tx1"/>
                </a:solidFill>
                <a:effectLst/>
                <a:latin typeface="+mj-lt"/>
                <a:ea typeface="+mn-ea"/>
                <a:cs typeface="+mn-cs"/>
              </a:rPr>
              <a:t> party orchestration system.</a:t>
            </a:r>
            <a:endParaRPr lang="en-US" dirty="0"/>
          </a:p>
          <a:p>
            <a:r>
              <a:rPr lang="en-US" dirty="0">
                <a:effectLst/>
              </a:rPr>
              <a:t> </a:t>
            </a:r>
          </a:p>
          <a:p>
            <a:r>
              <a:rPr lang="en-US" sz="1200" kern="1200" dirty="0">
                <a:solidFill>
                  <a:schemeClr val="tx1"/>
                </a:solidFill>
                <a:effectLst/>
                <a:latin typeface="+mj-lt"/>
                <a:ea typeface="+mn-ea"/>
                <a:cs typeface="+mn-cs"/>
              </a:rPr>
              <a:t>Whereas AS3 automates Layer 4-7 Applications Service deployments, DO automates L1-L3 on-boarding for BIG-IP, making BIG-IP available on the network and ready to accept L4-L7 Application Services configurations.</a:t>
            </a:r>
            <a:endParaRPr lang="en-US" dirty="0"/>
          </a:p>
          <a:p>
            <a:r>
              <a:rPr lang="en-US" dirty="0">
                <a:effectLst/>
              </a:rPr>
              <a:t> </a:t>
            </a:r>
          </a:p>
          <a:p>
            <a:r>
              <a:rPr lang="en-US" sz="1200" kern="1200" dirty="0">
                <a:solidFill>
                  <a:schemeClr val="tx1"/>
                </a:solidFill>
                <a:effectLst/>
                <a:latin typeface="+mj-lt"/>
                <a:ea typeface="+mn-ea"/>
                <a:cs typeface="+mn-cs"/>
              </a:rPr>
              <a:t>Just as with AS3, DO simplifies and eliminates errors in F5 application service deployments, as well as enables reusable JSON document-based configurations as needed for our Super-NetOps, DevOps, and App Dev customers. </a:t>
            </a:r>
            <a:endParaRPr lang="en-US" dirty="0"/>
          </a:p>
          <a:p>
            <a:r>
              <a:rPr lang="en-US" dirty="0">
                <a:effectLst/>
              </a:rPr>
              <a:t> </a:t>
            </a:r>
          </a:p>
          <a:p>
            <a:r>
              <a:rPr lang="en-US" sz="1200" kern="1200" dirty="0">
                <a:solidFill>
                  <a:schemeClr val="tx1"/>
                </a:solidFill>
                <a:effectLst/>
                <a:latin typeface="+mj-lt"/>
                <a:ea typeface="+mn-ea"/>
                <a:cs typeface="+mn-cs"/>
              </a:rPr>
              <a:t>DO is an iControl LX Extension delivered as a TMOS-independent RPM file. Installing the DO Extension on BIG-IP enables you to declaratively on-board BIG-IP via </a:t>
            </a:r>
            <a:r>
              <a:rPr lang="en-US" sz="1200" kern="1200" dirty="0" err="1">
                <a:solidFill>
                  <a:schemeClr val="tx1"/>
                </a:solidFill>
                <a:effectLst/>
                <a:latin typeface="+mj-lt"/>
                <a:ea typeface="+mn-ea"/>
                <a:cs typeface="+mn-cs"/>
              </a:rPr>
              <a:t>POSTing</a:t>
            </a:r>
            <a:r>
              <a:rPr lang="en-US" sz="1200" kern="1200" dirty="0">
                <a:solidFill>
                  <a:schemeClr val="tx1"/>
                </a:solidFill>
                <a:effectLst/>
                <a:latin typeface="+mj-lt"/>
                <a:ea typeface="+mn-ea"/>
                <a:cs typeface="+mn-cs"/>
              </a:rPr>
              <a:t> a DO JSON declaration to DO's declarative API endpoint.</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DBAA2-1EED-4FC8-A856-5AEA357CCC8F}" type="slidenum">
              <a:rPr kumimoji="0" lang="en-US" sz="1200" b="0" i="0" u="none" strike="noStrike" kern="1200" cap="none" spc="0" normalizeH="0" baseline="0" noProof="0" smtClean="0">
                <a:ln>
                  <a:noFill/>
                </a:ln>
                <a:solidFill>
                  <a:srgbClr val="38313D"/>
                </a:solidFill>
                <a:effectLst/>
                <a:uLnTx/>
                <a:uFillTx/>
                <a:latin typeface="Arial Narrow"/>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srgbClr val="38313D"/>
              </a:solidFill>
              <a:effectLst/>
              <a:uLnTx/>
              <a:uFillTx/>
              <a:latin typeface="Arial Narrow"/>
              <a:ea typeface="+mn-ea"/>
              <a:cs typeface="+mn-cs"/>
            </a:endParaRPr>
          </a:p>
        </p:txBody>
      </p:sp>
    </p:spTree>
    <p:extLst>
      <p:ext uri="{BB962C8B-B14F-4D97-AF65-F5344CB8AC3E}">
        <p14:creationId xmlns:p14="http://schemas.microsoft.com/office/powerpoint/2010/main" val="2501909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Telemetry Streaming (TS) is an iControl LX Extension delivered as a TMOS-independent RPM file.</a:t>
            </a:r>
          </a:p>
          <a:p>
            <a:endParaRPr lang="en-US" dirty="0"/>
          </a:p>
          <a:p>
            <a:r>
              <a:rPr lang="en-US" dirty="0"/>
              <a:t>Installing the TS Extension on BIG-IP enables you to declaratively aggregate, normalize, and forward statistics and events from the BIG-IP to a consumer application – all via </a:t>
            </a:r>
            <a:r>
              <a:rPr lang="en-US" dirty="0" err="1"/>
              <a:t>POSTing</a:t>
            </a:r>
            <a:r>
              <a:rPr lang="en-US" dirty="0"/>
              <a:t> a single TS JSON declaration to TS’s declarative REST API endpoint.</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DBAA2-1EED-4FC8-A856-5AEA357CCC8F}" type="slidenum">
              <a:rPr kumimoji="0" lang="en-US" sz="1200" b="0" i="0" u="none" strike="noStrike" kern="1200" cap="none" spc="0" normalizeH="0" baseline="0" noProof="0" smtClean="0">
                <a:ln>
                  <a:noFill/>
                </a:ln>
                <a:solidFill>
                  <a:srgbClr val="38313D"/>
                </a:solidFill>
                <a:effectLst/>
                <a:uLnTx/>
                <a:uFillTx/>
                <a:latin typeface="Arial Narrow"/>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srgbClr val="38313D"/>
              </a:solidFill>
              <a:effectLst/>
              <a:uLnTx/>
              <a:uFillTx/>
              <a:latin typeface="Arial Narrow"/>
              <a:ea typeface="+mn-ea"/>
              <a:cs typeface="+mn-cs"/>
            </a:endParaRPr>
          </a:p>
        </p:txBody>
      </p:sp>
    </p:spTree>
    <p:extLst>
      <p:ext uri="{BB962C8B-B14F-4D97-AF65-F5344CB8AC3E}">
        <p14:creationId xmlns:p14="http://schemas.microsoft.com/office/powerpoint/2010/main" val="12253592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7DBAA2-1EED-4FC8-A856-5AEA357CCC8F}" type="slidenum">
              <a:rPr lang="en-US" smtClean="0"/>
              <a:t>23</a:t>
            </a:fld>
            <a:endParaRPr lang="en-US"/>
          </a:p>
        </p:txBody>
      </p:sp>
    </p:spTree>
    <p:extLst>
      <p:ext uri="{BB962C8B-B14F-4D97-AF65-F5344CB8AC3E}">
        <p14:creationId xmlns:p14="http://schemas.microsoft.com/office/powerpoint/2010/main" val="30362992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integrate with the #1 DevOps automation solution Ansible. </a:t>
            </a:r>
          </a:p>
          <a:p>
            <a:r>
              <a:rPr lang="en-US" dirty="0"/>
              <a:t>The combined Ansible and F5 solution provides:</a:t>
            </a:r>
          </a:p>
          <a:p>
            <a:endParaRPr lang="en-US" dirty="0"/>
          </a:p>
          <a:p>
            <a:pPr marL="171450" indent="-171450">
              <a:buFont typeface="Arial" panose="020B0604020202020204" pitchFamily="34" charset="0"/>
              <a:buChar char="•"/>
            </a:pPr>
            <a:r>
              <a:rPr lang="en-US" dirty="0">
                <a:effectLst/>
              </a:rPr>
              <a:t>Agentless solution: No new software to install on BIG-IP</a:t>
            </a:r>
            <a:endParaRPr lang="en-US" dirty="0"/>
          </a:p>
          <a:p>
            <a:pPr marL="171450" indent="-171450">
              <a:buFont typeface="Arial" panose="020B0604020202020204" pitchFamily="34" charset="0"/>
              <a:buChar char="•"/>
            </a:pPr>
            <a:r>
              <a:rPr lang="en-US" dirty="0"/>
              <a:t>Makes use of the native APIs of BIG-IP</a:t>
            </a:r>
          </a:p>
          <a:p>
            <a:pPr marL="171450" indent="-171450">
              <a:buFont typeface="Arial" panose="020B0604020202020204" pitchFamily="34" charset="0"/>
              <a:buChar char="•"/>
            </a:pPr>
            <a:r>
              <a:rPr lang="en-US" dirty="0"/>
              <a:t>End to End automation: licensing a BIG-IP to application deployment</a:t>
            </a:r>
          </a:p>
          <a:p>
            <a:pPr marL="171450" indent="-171450">
              <a:buFont typeface="Arial" panose="020B0604020202020204" pitchFamily="34" charset="0"/>
              <a:buChar char="•"/>
            </a:pPr>
            <a:r>
              <a:rPr lang="en-US" dirty="0"/>
              <a:t>Improved configuration and automation speed and consistency</a:t>
            </a:r>
          </a:p>
          <a:p>
            <a:pPr marL="171450" indent="-171450">
              <a:buFont typeface="Arial" panose="020B0604020202020204" pitchFamily="34" charset="0"/>
              <a:buChar char="•"/>
            </a:pPr>
            <a:r>
              <a:rPr lang="en-US" dirty="0"/>
              <a:t>Ansible F5 modules follow best practice and enable continuous compliance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You can find the full library of F5 modules for Ansible on </a:t>
            </a:r>
            <a:r>
              <a:rPr lang="en-US" dirty="0" err="1"/>
              <a:t>Ansible.com</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The F5 Automation Toolchain provides the tools you need to integrate monitoring, management, automation and orchestration of F5 solutions into a wide range of products and services. </a:t>
            </a:r>
          </a:p>
          <a:p>
            <a:r>
              <a:rPr lang="en-US" dirty="0"/>
              <a:t>Container Ingress Services enables automation spinning up and down app services in Kubernetes and OpenShift environments.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8313D"/>
                </a:solidFill>
                <a:effectLst/>
                <a:uLnTx/>
                <a:uFillTx/>
                <a:latin typeface="Arial Narrow"/>
                <a:ea typeface="+mn-ea"/>
                <a:cs typeface="+mn-cs"/>
              </a:rPr>
              <a:t>© 2017 F5 Networks</a:t>
            </a: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17A2C-01D8-4C3B-BAC4-10BA82BB3F55}" type="slidenum">
              <a:rPr kumimoji="0" lang="en-US" sz="1200" b="0" i="0" u="none" strike="noStrike" kern="1200" cap="none" spc="0" normalizeH="0" baseline="0" noProof="0" smtClean="0">
                <a:ln>
                  <a:noFill/>
                </a:ln>
                <a:solidFill>
                  <a:srgbClr val="38313D"/>
                </a:solidFill>
                <a:effectLst/>
                <a:uLnTx/>
                <a:uFillTx/>
                <a:latin typeface="Arial Narrow"/>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srgbClr val="38313D"/>
              </a:solidFill>
              <a:effectLst/>
              <a:uLnTx/>
              <a:uFillTx/>
              <a:latin typeface="Arial Narrow"/>
              <a:ea typeface="+mn-ea"/>
              <a:cs typeface="+mn-cs"/>
            </a:endParaRPr>
          </a:p>
        </p:txBody>
      </p:sp>
    </p:spTree>
    <p:extLst>
      <p:ext uri="{BB962C8B-B14F-4D97-AF65-F5344CB8AC3E}">
        <p14:creationId xmlns:p14="http://schemas.microsoft.com/office/powerpoint/2010/main" val="36254049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While the uses for automation are limited only by your imagination, we most commonly see it be being used for:</a:t>
            </a:r>
          </a:p>
          <a:p>
            <a:endParaRPr lang="en-US" sz="1200" dirty="0"/>
          </a:p>
          <a:p>
            <a:pPr marL="171450" indent="-171450">
              <a:buFont typeface="Arial" panose="020B0604020202020204" pitchFamily="34" charset="0"/>
              <a:buChar char="•"/>
            </a:pPr>
            <a:r>
              <a:rPr lang="en-US" sz="1200" dirty="0"/>
              <a:t>Applying consistent network and security services across clouds and datacenters</a:t>
            </a:r>
          </a:p>
          <a:p>
            <a:pPr marL="171450" indent="-171450">
              <a:buFont typeface="Arial" panose="020B0604020202020204" pitchFamily="34" charset="0"/>
              <a:buChar char="•"/>
            </a:pPr>
            <a:r>
              <a:rPr lang="en-US" sz="1200" dirty="0"/>
              <a:t>Empowering DevOps and </a:t>
            </a:r>
            <a:r>
              <a:rPr lang="en-US" sz="1200" dirty="0" err="1"/>
              <a:t>SuperNetOps</a:t>
            </a:r>
            <a:r>
              <a:rPr lang="en-US" sz="1200" dirty="0"/>
              <a:t> teams</a:t>
            </a:r>
          </a:p>
          <a:p>
            <a:pPr marL="171450" indent="-171450">
              <a:buFont typeface="Arial" panose="020B0604020202020204" pitchFamily="34" charset="0"/>
              <a:buChar char="•"/>
            </a:pPr>
            <a:r>
              <a:rPr lang="en-US" sz="1200" dirty="0"/>
              <a:t>Better utilizing analytics and security events to drive policy changes</a:t>
            </a:r>
          </a:p>
          <a:p>
            <a:pPr marL="171450" indent="-171450">
              <a:buFont typeface="Arial" panose="020B0604020202020204" pitchFamily="34" charset="0"/>
              <a:buChar char="•"/>
            </a:pPr>
            <a:r>
              <a:rPr lang="en-US" sz="1200" dirty="0"/>
              <a:t>Integrating F5 solutions into broader automation and orchestration systems.</a:t>
            </a:r>
          </a:p>
          <a:p>
            <a:endParaRPr lang="en-US" sz="120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DBAA2-1EED-4FC8-A856-5AEA357CCC8F}" type="slidenum">
              <a:rPr kumimoji="0" lang="en-US" sz="1200" b="0" i="0" u="none" strike="noStrike" kern="1200" cap="none" spc="0" normalizeH="0" baseline="0" noProof="0" smtClean="0">
                <a:ln>
                  <a:noFill/>
                </a:ln>
                <a:solidFill>
                  <a:srgbClr val="38313D"/>
                </a:solidFill>
                <a:effectLst/>
                <a:uLnTx/>
                <a:uFillTx/>
                <a:latin typeface="Arial Narrow"/>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srgbClr val="38313D"/>
              </a:solidFill>
              <a:effectLst/>
              <a:uLnTx/>
              <a:uFillTx/>
              <a:latin typeface="Arial Narrow"/>
              <a:ea typeface="+mn-ea"/>
              <a:cs typeface="+mn-cs"/>
            </a:endParaRPr>
          </a:p>
        </p:txBody>
      </p:sp>
    </p:spTree>
    <p:extLst>
      <p:ext uri="{BB962C8B-B14F-4D97-AF65-F5344CB8AC3E}">
        <p14:creationId xmlns:p14="http://schemas.microsoft.com/office/powerpoint/2010/main" val="16076324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t>© 2017 F5 Networks</a:t>
            </a: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17A2C-01D8-4C3B-BAC4-10BA82BB3F55}"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999032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While the uses for automation are limited only by your imagination, we most commonly see it be being used for:</a:t>
            </a:r>
          </a:p>
          <a:p>
            <a:endParaRPr lang="en-US" sz="1200" dirty="0"/>
          </a:p>
          <a:p>
            <a:pPr marL="171450" indent="-171450">
              <a:buFont typeface="Arial" panose="020B0604020202020204" pitchFamily="34" charset="0"/>
              <a:buChar char="•"/>
            </a:pPr>
            <a:r>
              <a:rPr lang="en-US" sz="1200" dirty="0"/>
              <a:t>Applying consistent network and security services across clouds and datacenters</a:t>
            </a:r>
          </a:p>
          <a:p>
            <a:pPr marL="171450" indent="-171450">
              <a:buFont typeface="Arial" panose="020B0604020202020204" pitchFamily="34" charset="0"/>
              <a:buChar char="•"/>
            </a:pPr>
            <a:r>
              <a:rPr lang="en-US" sz="1200" dirty="0"/>
              <a:t>Empowering DevOps and </a:t>
            </a:r>
            <a:r>
              <a:rPr lang="en-US" sz="1200" dirty="0" err="1"/>
              <a:t>SuperNetOps</a:t>
            </a:r>
            <a:r>
              <a:rPr lang="en-US" sz="1200" dirty="0"/>
              <a:t> teams</a:t>
            </a:r>
          </a:p>
          <a:p>
            <a:pPr marL="171450" indent="-171450">
              <a:buFont typeface="Arial" panose="020B0604020202020204" pitchFamily="34" charset="0"/>
              <a:buChar char="•"/>
            </a:pPr>
            <a:r>
              <a:rPr lang="en-US" sz="1200" dirty="0"/>
              <a:t>Better utilizing analytics and security events to drive policy changes</a:t>
            </a:r>
          </a:p>
          <a:p>
            <a:pPr marL="171450" indent="-171450">
              <a:buFont typeface="Arial" panose="020B0604020202020204" pitchFamily="34" charset="0"/>
              <a:buChar char="•"/>
            </a:pPr>
            <a:r>
              <a:rPr lang="en-US" sz="1200" dirty="0"/>
              <a:t>Integrating F5 solutions into broader automation and orchestration systems.</a:t>
            </a:r>
          </a:p>
          <a:p>
            <a:endParaRPr lang="en-US" sz="120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DBAA2-1EED-4FC8-A856-5AEA357CCC8F}" type="slidenum">
              <a:rPr kumimoji="0" lang="en-US" sz="1200" b="0" i="0" u="none" strike="noStrike" kern="1200" cap="none" spc="0" normalizeH="0" baseline="0" noProof="0" smtClean="0">
                <a:ln>
                  <a:noFill/>
                </a:ln>
                <a:solidFill>
                  <a:srgbClr val="38313D"/>
                </a:solidFill>
                <a:effectLst/>
                <a:uLnTx/>
                <a:uFillTx/>
                <a:latin typeface="Arial Narrow"/>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srgbClr val="38313D"/>
              </a:solidFill>
              <a:effectLst/>
              <a:uLnTx/>
              <a:uFillTx/>
              <a:latin typeface="Arial Narrow"/>
              <a:ea typeface="+mn-ea"/>
              <a:cs typeface="+mn-cs"/>
            </a:endParaRPr>
          </a:p>
        </p:txBody>
      </p:sp>
    </p:spTree>
    <p:extLst>
      <p:ext uri="{BB962C8B-B14F-4D97-AF65-F5344CB8AC3E}">
        <p14:creationId xmlns:p14="http://schemas.microsoft.com/office/powerpoint/2010/main" val="36373623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7DBAA2-1EED-4FC8-A856-5AEA357CCC8F}" type="slidenum">
              <a:rPr lang="en-US" smtClean="0"/>
              <a:t>7</a:t>
            </a:fld>
            <a:endParaRPr lang="en-US"/>
          </a:p>
        </p:txBody>
      </p:sp>
    </p:spTree>
    <p:extLst>
      <p:ext uri="{BB962C8B-B14F-4D97-AF65-F5344CB8AC3E}">
        <p14:creationId xmlns:p14="http://schemas.microsoft.com/office/powerpoint/2010/main" val="22571569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While the uses for automation are limited only by your imagination, we most commonly see it be being used for:</a:t>
            </a:r>
          </a:p>
          <a:p>
            <a:endParaRPr lang="en-US" sz="1200" dirty="0"/>
          </a:p>
          <a:p>
            <a:pPr marL="171450" indent="-171450">
              <a:buFont typeface="Arial" panose="020B0604020202020204" pitchFamily="34" charset="0"/>
              <a:buChar char="•"/>
            </a:pPr>
            <a:r>
              <a:rPr lang="en-US" sz="1200" dirty="0"/>
              <a:t>Applying consistent network and security services across clouds and datacenters</a:t>
            </a:r>
          </a:p>
          <a:p>
            <a:pPr marL="171450" indent="-171450">
              <a:buFont typeface="Arial" panose="020B0604020202020204" pitchFamily="34" charset="0"/>
              <a:buChar char="•"/>
            </a:pPr>
            <a:r>
              <a:rPr lang="en-US" sz="1200" dirty="0"/>
              <a:t>Empowering DevOps and </a:t>
            </a:r>
            <a:r>
              <a:rPr lang="en-US" sz="1200" dirty="0" err="1"/>
              <a:t>SuperNetOps</a:t>
            </a:r>
            <a:r>
              <a:rPr lang="en-US" sz="1200" dirty="0"/>
              <a:t> teams</a:t>
            </a:r>
          </a:p>
          <a:p>
            <a:pPr marL="171450" indent="-171450">
              <a:buFont typeface="Arial" panose="020B0604020202020204" pitchFamily="34" charset="0"/>
              <a:buChar char="•"/>
            </a:pPr>
            <a:r>
              <a:rPr lang="en-US" sz="1200" dirty="0"/>
              <a:t>Better utilizing analytics and security events to drive policy changes</a:t>
            </a:r>
          </a:p>
          <a:p>
            <a:pPr marL="171450" indent="-171450">
              <a:buFont typeface="Arial" panose="020B0604020202020204" pitchFamily="34" charset="0"/>
              <a:buChar char="•"/>
            </a:pPr>
            <a:r>
              <a:rPr lang="en-US" sz="1200" dirty="0"/>
              <a:t>Integrating F5 solutions into broader automation and orchestration systems.</a:t>
            </a:r>
          </a:p>
          <a:p>
            <a:endParaRPr lang="en-US" sz="120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DBAA2-1EED-4FC8-A856-5AEA357CCC8F}" type="slidenum">
              <a:rPr kumimoji="0" lang="en-US" sz="1200" b="0" i="0" u="none" strike="noStrike" kern="1200" cap="none" spc="0" normalizeH="0" baseline="0" noProof="0" smtClean="0">
                <a:ln>
                  <a:noFill/>
                </a:ln>
                <a:solidFill>
                  <a:srgbClr val="38313D"/>
                </a:solidFill>
                <a:effectLst/>
                <a:uLnTx/>
                <a:uFillTx/>
                <a:latin typeface="Arial Narrow"/>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srgbClr val="38313D"/>
              </a:solidFill>
              <a:effectLst/>
              <a:uLnTx/>
              <a:uFillTx/>
              <a:latin typeface="Arial Narrow"/>
              <a:ea typeface="+mn-ea"/>
              <a:cs typeface="+mn-cs"/>
            </a:endParaRPr>
          </a:p>
        </p:txBody>
      </p:sp>
    </p:spTree>
    <p:extLst>
      <p:ext uri="{BB962C8B-B14F-4D97-AF65-F5344CB8AC3E}">
        <p14:creationId xmlns:p14="http://schemas.microsoft.com/office/powerpoint/2010/main" val="29845779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While the uses for automation are limited only by your imagination, we most commonly see it be being used for:</a:t>
            </a:r>
          </a:p>
          <a:p>
            <a:endParaRPr lang="en-US" sz="1200" dirty="0"/>
          </a:p>
          <a:p>
            <a:pPr marL="171450" indent="-171450">
              <a:buFont typeface="Arial" panose="020B0604020202020204" pitchFamily="34" charset="0"/>
              <a:buChar char="•"/>
            </a:pPr>
            <a:r>
              <a:rPr lang="en-US" sz="1200" dirty="0"/>
              <a:t>Applying consistent network and security services across clouds and datacenters</a:t>
            </a:r>
          </a:p>
          <a:p>
            <a:pPr marL="171450" indent="-171450">
              <a:buFont typeface="Arial" panose="020B0604020202020204" pitchFamily="34" charset="0"/>
              <a:buChar char="•"/>
            </a:pPr>
            <a:r>
              <a:rPr lang="en-US" sz="1200" dirty="0"/>
              <a:t>Empowering DevOps and </a:t>
            </a:r>
            <a:r>
              <a:rPr lang="en-US" sz="1200" dirty="0" err="1"/>
              <a:t>SuperNetOps</a:t>
            </a:r>
            <a:r>
              <a:rPr lang="en-US" sz="1200" dirty="0"/>
              <a:t> teams</a:t>
            </a:r>
          </a:p>
          <a:p>
            <a:pPr marL="171450" indent="-171450">
              <a:buFont typeface="Arial" panose="020B0604020202020204" pitchFamily="34" charset="0"/>
              <a:buChar char="•"/>
            </a:pPr>
            <a:r>
              <a:rPr lang="en-US" sz="1200" dirty="0"/>
              <a:t>Better utilizing analytics and security events to drive policy changes</a:t>
            </a:r>
          </a:p>
          <a:p>
            <a:pPr marL="171450" indent="-171450">
              <a:buFont typeface="Arial" panose="020B0604020202020204" pitchFamily="34" charset="0"/>
              <a:buChar char="•"/>
            </a:pPr>
            <a:r>
              <a:rPr lang="en-US" sz="1200" dirty="0"/>
              <a:t>Integrating F5 solutions into broader automation and orchestration systems.</a:t>
            </a:r>
          </a:p>
          <a:p>
            <a:endParaRPr lang="en-US" sz="120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DBAA2-1EED-4FC8-A856-5AEA357CCC8F}" type="slidenum">
              <a:rPr kumimoji="0" lang="en-US" sz="1200" b="0" i="0" u="none" strike="noStrike" kern="1200" cap="none" spc="0" normalizeH="0" baseline="0" noProof="0" smtClean="0">
                <a:ln>
                  <a:noFill/>
                </a:ln>
                <a:solidFill>
                  <a:srgbClr val="38313D"/>
                </a:solidFill>
                <a:effectLst/>
                <a:uLnTx/>
                <a:uFillTx/>
                <a:latin typeface="Arial Narrow"/>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srgbClr val="38313D"/>
              </a:solidFill>
              <a:effectLst/>
              <a:uLnTx/>
              <a:uFillTx/>
              <a:latin typeface="Arial Narrow"/>
              <a:ea typeface="+mn-ea"/>
              <a:cs typeface="+mn-cs"/>
            </a:endParaRPr>
          </a:p>
        </p:txBody>
      </p:sp>
    </p:spTree>
    <p:extLst>
      <p:ext uri="{BB962C8B-B14F-4D97-AF65-F5344CB8AC3E}">
        <p14:creationId xmlns:p14="http://schemas.microsoft.com/office/powerpoint/2010/main" val="33563619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7DBAA2-1EED-4FC8-A856-5AEA357CCC8F}" type="slidenum">
              <a:rPr lang="en-US" smtClean="0"/>
              <a:t>13</a:t>
            </a:fld>
            <a:endParaRPr lang="en-US"/>
          </a:p>
        </p:txBody>
      </p:sp>
    </p:spTree>
    <p:extLst>
      <p:ext uri="{BB962C8B-B14F-4D97-AF65-F5344CB8AC3E}">
        <p14:creationId xmlns:p14="http://schemas.microsoft.com/office/powerpoint/2010/main" val="37065133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j-lt"/>
                <a:ea typeface="+mn-ea"/>
                <a:cs typeface="+mn-cs"/>
              </a:rPr>
              <a:t>Application Services 3 Extension (AS3</a:t>
            </a:r>
            <a:r>
              <a:rPr lang="en-US" sz="1200" kern="1200" dirty="0">
                <a:solidFill>
                  <a:schemeClr val="tx1"/>
                </a:solidFill>
                <a:effectLst/>
                <a:latin typeface="+mj-lt"/>
                <a:ea typeface="+mn-ea"/>
                <a:cs typeface="+mn-cs"/>
              </a:rPr>
              <a:t>provides a simple and consistent way for our customers to automate Layer 4-7 Applications Service deployments via Declarative REST APIs. Additionally, AS3 provides a sustainable foundation to enable F5’s Infrastructure as Code (</a:t>
            </a:r>
            <a:r>
              <a:rPr lang="en-US" sz="1200" kern="1200" dirty="0" err="1">
                <a:solidFill>
                  <a:schemeClr val="tx1"/>
                </a:solidFill>
                <a:effectLst/>
                <a:latin typeface="+mj-lt"/>
                <a:ea typeface="+mn-ea"/>
                <a:cs typeface="+mn-cs"/>
              </a:rPr>
              <a:t>IaC</a:t>
            </a:r>
            <a:r>
              <a:rPr lang="en-US" sz="1200" kern="1200" dirty="0">
                <a:solidFill>
                  <a:schemeClr val="tx1"/>
                </a:solidFill>
                <a:effectLst/>
                <a:latin typeface="+mj-lt"/>
                <a:ea typeface="+mn-ea"/>
                <a:cs typeface="+mn-cs"/>
              </a:rPr>
              <a:t>) strategy and future integration with third-party Orchestration, SDN, and NFV solutions.</a:t>
            </a:r>
            <a:endParaRPr lang="en-US" dirty="0"/>
          </a:p>
          <a:p>
            <a:r>
              <a:rPr lang="en-US" dirty="0">
                <a:effectLst/>
              </a:rPr>
              <a:t> </a:t>
            </a:r>
          </a:p>
          <a:p>
            <a:r>
              <a:rPr lang="en-US" sz="1200" kern="1200" dirty="0">
                <a:solidFill>
                  <a:schemeClr val="tx1"/>
                </a:solidFill>
                <a:effectLst/>
                <a:latin typeface="+mj-lt"/>
                <a:ea typeface="+mn-ea"/>
                <a:cs typeface="+mn-cs"/>
              </a:rPr>
              <a:t>AS3 simplifies and eliminates errors in F5 application service deployments, as well as enables reusable JSON document-based configurations as needed for our Super-NetOps, DevOps, and App Dev customers. AS3 delivers the ease and power of Declarative APIs needed in modern Agile environments. Delivering on our vision of Declarative APIs is important for BIG-IP adoption across our influential Super-NetOps and DevOps communities.</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DBAA2-1EED-4FC8-A856-5AEA357CCC8F}" type="slidenum">
              <a:rPr kumimoji="0" lang="en-US" sz="1200" b="0" i="0" u="none" strike="noStrike" kern="1200" cap="none" spc="0" normalizeH="0" baseline="0" noProof="0" smtClean="0">
                <a:ln>
                  <a:noFill/>
                </a:ln>
                <a:solidFill>
                  <a:srgbClr val="38313D"/>
                </a:solidFill>
                <a:effectLst/>
                <a:uLnTx/>
                <a:uFillTx/>
                <a:latin typeface="Arial Narrow"/>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srgbClr val="38313D"/>
              </a:solidFill>
              <a:effectLst/>
              <a:uLnTx/>
              <a:uFillTx/>
              <a:latin typeface="Arial Narrow"/>
              <a:ea typeface="+mn-ea"/>
              <a:cs typeface="+mn-cs"/>
            </a:endParaRPr>
          </a:p>
        </p:txBody>
      </p:sp>
    </p:spTree>
    <p:extLst>
      <p:ext uri="{BB962C8B-B14F-4D97-AF65-F5344CB8AC3E}">
        <p14:creationId xmlns:p14="http://schemas.microsoft.com/office/powerpoint/2010/main" val="32402013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1BCA43D-E454-42D8-9F7E-62917ADA1EEC}"/>
              </a:ext>
            </a:extLst>
          </p:cNvPr>
          <p:cNvPicPr>
            <a:picLocks noChangeAspect="1"/>
          </p:cNvPicPr>
          <p:nvPr userDrawn="1"/>
        </p:nvPicPr>
        <p:blipFill>
          <a:blip r:embed="rId2"/>
          <a:stretch>
            <a:fillRect/>
          </a:stretch>
        </p:blipFill>
        <p:spPr bwMode="ltGray">
          <a:xfrm>
            <a:off x="0" y="3067050"/>
            <a:ext cx="12192000" cy="3790949"/>
          </a:xfrm>
          <a:prstGeom prst="rect">
            <a:avLst/>
          </a:prstGeom>
        </p:spPr>
      </p:pic>
      <p:sp>
        <p:nvSpPr>
          <p:cNvPr id="2" name="Title 1">
            <a:extLst>
              <a:ext uri="{FF2B5EF4-FFF2-40B4-BE49-F238E27FC236}">
                <a16:creationId xmlns:a16="http://schemas.microsoft.com/office/drawing/2014/main" id="{BB0396E6-8E5E-400C-BC91-808CCAF593F0}"/>
              </a:ext>
            </a:extLst>
          </p:cNvPr>
          <p:cNvSpPr>
            <a:spLocks noGrp="1"/>
          </p:cNvSpPr>
          <p:nvPr>
            <p:ph type="ctrTitle"/>
          </p:nvPr>
        </p:nvSpPr>
        <p:spPr bwMode="black">
          <a:xfrm>
            <a:off x="694548" y="685799"/>
            <a:ext cx="8019684" cy="2569463"/>
          </a:xfrm>
        </p:spPr>
        <p:txBody>
          <a:bodyPr anchor="b"/>
          <a:lstStyle>
            <a:lvl1pPr algn="l">
              <a:defRPr sz="6600" baseline="0"/>
            </a:lvl1pPr>
          </a:lstStyle>
          <a:p>
            <a:r>
              <a:rPr lang="en-US"/>
              <a:t>Click to edit Master title style</a:t>
            </a:r>
          </a:p>
        </p:txBody>
      </p:sp>
      <p:sp>
        <p:nvSpPr>
          <p:cNvPr id="12" name="Content Placeholder 2">
            <a:extLst>
              <a:ext uri="{FF2B5EF4-FFF2-40B4-BE49-F238E27FC236}">
                <a16:creationId xmlns:a16="http://schemas.microsoft.com/office/drawing/2014/main" id="{21FAFE26-8966-48B9-8A1B-89462664F5CF}"/>
              </a:ext>
            </a:extLst>
          </p:cNvPr>
          <p:cNvSpPr>
            <a:spLocks noGrp="1"/>
          </p:cNvSpPr>
          <p:nvPr>
            <p:ph idx="1"/>
          </p:nvPr>
        </p:nvSpPr>
        <p:spPr bwMode="black">
          <a:xfrm>
            <a:off x="730250" y="3337561"/>
            <a:ext cx="7989486" cy="2834640"/>
          </a:xfrm>
        </p:spPr>
        <p:txBody>
          <a:bodyPr/>
          <a:lstStyle>
            <a:lvl1pPr marL="0" indent="0">
              <a:lnSpc>
                <a:spcPct val="90000"/>
              </a:lnSpc>
              <a:spcBef>
                <a:spcPts val="600"/>
              </a:spcBef>
              <a:buFont typeface="Arial" panose="020B0604020202020204" pitchFamily="34" charset="0"/>
              <a:buChar char="​"/>
              <a:defRPr sz="2400" b="1" cap="all" spc="50" baseline="0">
                <a:solidFill>
                  <a:schemeClr val="bg2"/>
                </a:solidFill>
                <a:latin typeface="+mn-lt"/>
              </a:defRPr>
            </a:lvl1pPr>
            <a:lvl2pPr marL="0" indent="0">
              <a:lnSpc>
                <a:spcPct val="90000"/>
              </a:lnSpc>
              <a:spcBef>
                <a:spcPts val="2400"/>
              </a:spcBef>
              <a:spcAft>
                <a:spcPts val="200"/>
              </a:spcAft>
              <a:buFont typeface="Arial" panose="020B0604020202020204" pitchFamily="34" charset="0"/>
              <a:buChar char="​"/>
              <a:defRPr sz="1800" b="1" cap="none" baseline="0"/>
            </a:lvl2pPr>
            <a:lvl3pPr marL="0" indent="0">
              <a:lnSpc>
                <a:spcPct val="90000"/>
              </a:lnSpc>
              <a:spcBef>
                <a:spcPts val="0"/>
              </a:spcBef>
              <a:spcAft>
                <a:spcPts val="600"/>
              </a:spcAft>
              <a:buFont typeface="Arial" panose="020B0604020202020204" pitchFamily="34" charset="0"/>
              <a:buChar char="​"/>
              <a:defRPr sz="1800" b="0" cap="none" baseline="0">
                <a:latin typeface="+mj-lt"/>
              </a:defRPr>
            </a:lvl3pPr>
            <a:lvl4pPr marL="0" indent="0">
              <a:lnSpc>
                <a:spcPct val="90000"/>
              </a:lnSpc>
              <a:spcBef>
                <a:spcPts val="2400"/>
              </a:spcBef>
              <a:spcAft>
                <a:spcPts val="0"/>
              </a:spcAft>
              <a:buFont typeface="Arial" panose="020B0604020202020204" pitchFamily="34" charset="0"/>
              <a:buChar char="​"/>
              <a:defRPr sz="1800" b="0" cap="none" baseline="0">
                <a:solidFill>
                  <a:schemeClr val="tx1"/>
                </a:solidFill>
                <a:latin typeface="+mj-lt"/>
              </a:defRPr>
            </a:lvl4pPr>
            <a:lvl5pPr marL="0" indent="0">
              <a:lnSpc>
                <a:spcPct val="90000"/>
              </a:lnSpc>
              <a:spcBef>
                <a:spcPts val="2400"/>
              </a:spcBef>
              <a:spcAft>
                <a:spcPts val="0"/>
              </a:spcAft>
              <a:buFont typeface="Arial" panose="020B0604020202020204" pitchFamily="34" charset="0"/>
              <a:buChar char="​"/>
              <a:defRPr sz="1800" b="0" cap="none" baseline="0">
                <a:solidFill>
                  <a:schemeClr val="tx1"/>
                </a:solidFill>
                <a:latin typeface="+mj-lt"/>
              </a:defRPr>
            </a:lvl5pPr>
            <a:lvl6pPr marL="0" indent="0">
              <a:lnSpc>
                <a:spcPct val="90000"/>
              </a:lnSpc>
              <a:spcBef>
                <a:spcPts val="2400"/>
              </a:spcBef>
              <a:spcAft>
                <a:spcPts val="0"/>
              </a:spcAft>
              <a:buFont typeface="Arial" panose="020B0604020202020204" pitchFamily="34" charset="0"/>
              <a:buChar char="​"/>
              <a:defRPr sz="1800" b="0" cap="none" baseline="0">
                <a:solidFill>
                  <a:schemeClr val="tx1"/>
                </a:solidFill>
                <a:latin typeface="+mj-lt"/>
              </a:defRPr>
            </a:lvl6pPr>
            <a:lvl7pPr marL="0" indent="0">
              <a:lnSpc>
                <a:spcPct val="90000"/>
              </a:lnSpc>
              <a:spcBef>
                <a:spcPts val="2400"/>
              </a:spcBef>
              <a:spcAft>
                <a:spcPts val="0"/>
              </a:spcAft>
              <a:buFont typeface="Arial" panose="020B0604020202020204" pitchFamily="34" charset="0"/>
              <a:buChar char="​"/>
              <a:defRPr sz="1800" b="0" cap="none" baseline="0">
                <a:solidFill>
                  <a:schemeClr val="tx1"/>
                </a:solidFill>
                <a:latin typeface="+mj-lt"/>
              </a:defRPr>
            </a:lvl7pPr>
            <a:lvl8pPr marL="0" indent="0">
              <a:lnSpc>
                <a:spcPct val="90000"/>
              </a:lnSpc>
              <a:spcBef>
                <a:spcPts val="2400"/>
              </a:spcBef>
              <a:spcAft>
                <a:spcPts val="0"/>
              </a:spcAft>
              <a:buFont typeface="Arial" panose="020B0604020202020204" pitchFamily="34" charset="0"/>
              <a:buChar char="​"/>
              <a:defRPr sz="1800" b="0" cap="none" baseline="0">
                <a:solidFill>
                  <a:schemeClr val="tx1"/>
                </a:solidFill>
                <a:latin typeface="+mj-lt"/>
              </a:defRPr>
            </a:lvl8pPr>
            <a:lvl9pPr marL="0" indent="0">
              <a:lnSpc>
                <a:spcPct val="90000"/>
              </a:lnSpc>
              <a:spcBef>
                <a:spcPts val="2400"/>
              </a:spcBef>
              <a:spcAft>
                <a:spcPts val="0"/>
              </a:spcAft>
              <a:buFont typeface="Arial" panose="020B0604020202020204" pitchFamily="34" charset="0"/>
              <a:buChar char="​"/>
              <a:defRPr sz="1800" b="0" cap="none" baseline="0">
                <a:solidFill>
                  <a:schemeClr val="tx1"/>
                </a:solidFill>
                <a:latin typeface="+mj-lt"/>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13876F7C-2569-4D42-82DB-D658C78C08A7}"/>
              </a:ext>
            </a:extLst>
          </p:cNvPr>
          <p:cNvSpPr txBox="1"/>
          <p:nvPr userDrawn="1"/>
        </p:nvSpPr>
        <p:spPr>
          <a:xfrm>
            <a:off x="686432" y="6631942"/>
            <a:ext cx="1049967" cy="104644"/>
          </a:xfrm>
          <a:prstGeom prst="rect">
            <a:avLst/>
          </a:prstGeom>
          <a:noFill/>
        </p:spPr>
        <p:txBody>
          <a:bodyPr wrap="none" lIns="0" tIns="0" rIns="0" bIns="0" rtlCol="0">
            <a:spAutoFit/>
          </a:bodyPr>
          <a:lstStyle/>
          <a:p>
            <a:pPr marL="0" lvl="4">
              <a:lnSpc>
                <a:spcPct val="85000"/>
              </a:lnSpc>
              <a:spcBef>
                <a:spcPts val="200"/>
              </a:spcBef>
              <a:spcAft>
                <a:spcPts val="400"/>
              </a:spcAft>
              <a:buClr>
                <a:schemeClr val="accent5"/>
              </a:buClr>
            </a:pPr>
            <a:r>
              <a:rPr lang="en-US" sz="800" kern="100" cap="all" spc="50">
                <a:solidFill>
                  <a:srgbClr val="3A343F"/>
                </a:solidFill>
                <a:latin typeface="Arial Narrow" panose="020B0606020202030204" pitchFamily="34" charset="0"/>
                <a:cs typeface="Arial" panose="020B0604020202020204" pitchFamily="34" charset="0"/>
              </a:rPr>
              <a:t>| ©2018 F5 Networks</a:t>
            </a:r>
          </a:p>
        </p:txBody>
      </p:sp>
      <p:sp>
        <p:nvSpPr>
          <p:cNvPr id="11" name="TextBox 10">
            <a:extLst>
              <a:ext uri="{FF2B5EF4-FFF2-40B4-BE49-F238E27FC236}">
                <a16:creationId xmlns:a16="http://schemas.microsoft.com/office/drawing/2014/main" id="{6DF822DE-3288-4B5F-B10D-34A39C37DE20}"/>
              </a:ext>
            </a:extLst>
          </p:cNvPr>
          <p:cNvSpPr txBox="1"/>
          <p:nvPr userDrawn="1"/>
        </p:nvSpPr>
        <p:spPr>
          <a:xfrm>
            <a:off x="0" y="6631942"/>
            <a:ext cx="650856" cy="104644"/>
          </a:xfrm>
          <a:prstGeom prst="rect">
            <a:avLst/>
          </a:prstGeom>
          <a:noFill/>
        </p:spPr>
        <p:txBody>
          <a:bodyPr wrap="square" lIns="0" tIns="0" rIns="0" bIns="0" rtlCol="0">
            <a:spAutoFit/>
          </a:bodyPr>
          <a:lstStyle/>
          <a:p>
            <a:pPr marL="0" lvl="4" algn="r">
              <a:lnSpc>
                <a:spcPct val="85000"/>
              </a:lnSpc>
              <a:spcBef>
                <a:spcPts val="200"/>
              </a:spcBef>
              <a:spcAft>
                <a:spcPts val="400"/>
              </a:spcAft>
              <a:buClr>
                <a:schemeClr val="accent5"/>
              </a:buClr>
              <a:buFont typeface="Arial" panose="020B0604020202020204" pitchFamily="34" charset="0"/>
              <a:buChar char="​"/>
            </a:pPr>
            <a:fld id="{CB0320B6-2A61-43CE-9396-B5C4FB4B7D43}" type="slidenum">
              <a:rPr lang="en-US" sz="800" kern="100" cap="all" spc="50" smtClean="0">
                <a:solidFill>
                  <a:srgbClr val="3A343F"/>
                </a:solidFill>
                <a:latin typeface="Arial Narrow" panose="020B0606020202030204" pitchFamily="34" charset="0"/>
                <a:cs typeface="Arial" panose="020B0604020202020204" pitchFamily="34" charset="0"/>
              </a:rPr>
              <a:pPr marL="0" lvl="4" algn="r">
                <a:lnSpc>
                  <a:spcPct val="85000"/>
                </a:lnSpc>
                <a:spcBef>
                  <a:spcPts val="200"/>
                </a:spcBef>
                <a:spcAft>
                  <a:spcPts val="400"/>
                </a:spcAft>
                <a:buClr>
                  <a:schemeClr val="accent5"/>
                </a:buClr>
                <a:buFont typeface="Arial" panose="020B0604020202020204" pitchFamily="34" charset="0"/>
                <a:buChar char="​"/>
              </a:pPr>
              <a:t>‹#›</a:t>
            </a:fld>
            <a:endParaRPr lang="en-US" sz="800" kern="100" cap="all" spc="50">
              <a:solidFill>
                <a:srgbClr val="3A343F"/>
              </a:solidFill>
              <a:latin typeface="Arial Narrow" panose="020B0606020202030204" pitchFamily="34" charset="0"/>
              <a:cs typeface="Arial" panose="020B0604020202020204" pitchFamily="34" charset="0"/>
            </a:endParaRPr>
          </a:p>
        </p:txBody>
      </p:sp>
      <p:grpSp>
        <p:nvGrpSpPr>
          <p:cNvPr id="52" name="Group 22">
            <a:extLst>
              <a:ext uri="{FF2B5EF4-FFF2-40B4-BE49-F238E27FC236}">
                <a16:creationId xmlns:a16="http://schemas.microsoft.com/office/drawing/2014/main" id="{41035A42-3897-4FEC-A6CF-AA5CEEE1827C}"/>
              </a:ext>
            </a:extLst>
          </p:cNvPr>
          <p:cNvGrpSpPr>
            <a:grpSpLocks noChangeAspect="1"/>
          </p:cNvGrpSpPr>
          <p:nvPr userDrawn="1"/>
        </p:nvGrpSpPr>
        <p:grpSpPr bwMode="auto">
          <a:xfrm>
            <a:off x="10658385" y="685800"/>
            <a:ext cx="850392" cy="850392"/>
            <a:chOff x="5266" y="0"/>
            <a:chExt cx="733" cy="733"/>
          </a:xfrm>
        </p:grpSpPr>
        <p:sp>
          <p:nvSpPr>
            <p:cNvPr id="53" name="Freeform 23">
              <a:extLst>
                <a:ext uri="{FF2B5EF4-FFF2-40B4-BE49-F238E27FC236}">
                  <a16:creationId xmlns:a16="http://schemas.microsoft.com/office/drawing/2014/main" id="{35FC5CE5-D177-452B-B501-171F7F7B2819}"/>
                </a:ext>
              </a:extLst>
            </p:cNvPr>
            <p:cNvSpPr>
              <a:spLocks/>
            </p:cNvSpPr>
            <p:nvPr userDrawn="1"/>
          </p:nvSpPr>
          <p:spPr bwMode="auto">
            <a:xfrm>
              <a:off x="5266" y="0"/>
              <a:ext cx="733" cy="733"/>
            </a:xfrm>
            <a:custGeom>
              <a:avLst/>
              <a:gdLst>
                <a:gd name="T0" fmla="*/ 4176 w 4576"/>
                <a:gd name="T1" fmla="*/ 996 h 4576"/>
                <a:gd name="T2" fmla="*/ 4065 w 4576"/>
                <a:gd name="T3" fmla="*/ 848 h 4576"/>
                <a:gd name="T4" fmla="*/ 4065 w 4576"/>
                <a:gd name="T5" fmla="*/ 848 h 4576"/>
                <a:gd name="T6" fmla="*/ 2288 w 4576"/>
                <a:gd name="T7" fmla="*/ 0 h 4576"/>
                <a:gd name="T8" fmla="*/ 0 w 4576"/>
                <a:gd name="T9" fmla="*/ 2288 h 4576"/>
                <a:gd name="T10" fmla="*/ 445 w 4576"/>
                <a:gd name="T11" fmla="*/ 3644 h 4576"/>
                <a:gd name="T12" fmla="*/ 445 w 4576"/>
                <a:gd name="T13" fmla="*/ 3644 h 4576"/>
                <a:gd name="T14" fmla="*/ 583 w 4576"/>
                <a:gd name="T15" fmla="*/ 3814 h 4576"/>
                <a:gd name="T16" fmla="*/ 583 w 4576"/>
                <a:gd name="T17" fmla="*/ 3814 h 4576"/>
                <a:gd name="T18" fmla="*/ 2288 w 4576"/>
                <a:gd name="T19" fmla="*/ 4576 h 4576"/>
                <a:gd name="T20" fmla="*/ 4576 w 4576"/>
                <a:gd name="T21" fmla="*/ 2288 h 4576"/>
                <a:gd name="T22" fmla="*/ 4176 w 4576"/>
                <a:gd name="T23" fmla="*/ 996 h 4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76" h="4576">
                  <a:moveTo>
                    <a:pt x="4176" y="996"/>
                  </a:moveTo>
                  <a:cubicBezTo>
                    <a:pt x="4141" y="945"/>
                    <a:pt x="4104" y="895"/>
                    <a:pt x="4065" y="848"/>
                  </a:cubicBezTo>
                  <a:cubicBezTo>
                    <a:pt x="4065" y="848"/>
                    <a:pt x="4065" y="848"/>
                    <a:pt x="4065" y="848"/>
                  </a:cubicBezTo>
                  <a:cubicBezTo>
                    <a:pt x="3646" y="330"/>
                    <a:pt x="3006" y="0"/>
                    <a:pt x="2288" y="0"/>
                  </a:cubicBezTo>
                  <a:cubicBezTo>
                    <a:pt x="1024" y="0"/>
                    <a:pt x="0" y="1024"/>
                    <a:pt x="0" y="2288"/>
                  </a:cubicBezTo>
                  <a:cubicBezTo>
                    <a:pt x="0" y="2796"/>
                    <a:pt x="165" y="3264"/>
                    <a:pt x="445" y="3644"/>
                  </a:cubicBezTo>
                  <a:cubicBezTo>
                    <a:pt x="445" y="3644"/>
                    <a:pt x="445" y="3644"/>
                    <a:pt x="445" y="3644"/>
                  </a:cubicBezTo>
                  <a:cubicBezTo>
                    <a:pt x="488" y="3703"/>
                    <a:pt x="534" y="3759"/>
                    <a:pt x="583" y="3814"/>
                  </a:cubicBezTo>
                  <a:cubicBezTo>
                    <a:pt x="583" y="3814"/>
                    <a:pt x="583" y="3814"/>
                    <a:pt x="583" y="3814"/>
                  </a:cubicBezTo>
                  <a:cubicBezTo>
                    <a:pt x="1002" y="4282"/>
                    <a:pt x="1611" y="4576"/>
                    <a:pt x="2288" y="4576"/>
                  </a:cubicBezTo>
                  <a:cubicBezTo>
                    <a:pt x="3552" y="4576"/>
                    <a:pt x="4576" y="3552"/>
                    <a:pt x="4576" y="2288"/>
                  </a:cubicBezTo>
                  <a:cubicBezTo>
                    <a:pt x="4576" y="1809"/>
                    <a:pt x="4428" y="1364"/>
                    <a:pt x="4176" y="99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24">
              <a:extLst>
                <a:ext uri="{FF2B5EF4-FFF2-40B4-BE49-F238E27FC236}">
                  <a16:creationId xmlns:a16="http://schemas.microsoft.com/office/drawing/2014/main" id="{9512F381-C9E2-42DB-9804-E2A3110E4A36}"/>
                </a:ext>
              </a:extLst>
            </p:cNvPr>
            <p:cNvSpPr>
              <a:spLocks/>
            </p:cNvSpPr>
            <p:nvPr userDrawn="1"/>
          </p:nvSpPr>
          <p:spPr bwMode="auto">
            <a:xfrm>
              <a:off x="5360" y="61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E317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25">
              <a:extLst>
                <a:ext uri="{FF2B5EF4-FFF2-40B4-BE49-F238E27FC236}">
                  <a16:creationId xmlns:a16="http://schemas.microsoft.com/office/drawing/2014/main" id="{67DAC3FF-4F2A-47A0-92C4-57EBF749DDF8}"/>
                </a:ext>
              </a:extLst>
            </p:cNvPr>
            <p:cNvSpPr>
              <a:spLocks noEditPoints="1"/>
            </p:cNvSpPr>
            <p:nvPr userDrawn="1"/>
          </p:nvSpPr>
          <p:spPr bwMode="auto">
            <a:xfrm>
              <a:off x="5911" y="645"/>
              <a:ext cx="55" cy="55"/>
            </a:xfrm>
            <a:custGeom>
              <a:avLst/>
              <a:gdLst>
                <a:gd name="T0" fmla="*/ 277 w 345"/>
                <a:gd name="T1" fmla="*/ 68 h 345"/>
                <a:gd name="T2" fmla="*/ 320 w 345"/>
                <a:gd name="T3" fmla="*/ 172 h 345"/>
                <a:gd name="T4" fmla="*/ 277 w 345"/>
                <a:gd name="T5" fmla="*/ 278 h 345"/>
                <a:gd name="T6" fmla="*/ 172 w 345"/>
                <a:gd name="T7" fmla="*/ 322 h 345"/>
                <a:gd name="T8" fmla="*/ 67 w 345"/>
                <a:gd name="T9" fmla="*/ 278 h 345"/>
                <a:gd name="T10" fmla="*/ 24 w 345"/>
                <a:gd name="T11" fmla="*/ 172 h 345"/>
                <a:gd name="T12" fmla="*/ 67 w 345"/>
                <a:gd name="T13" fmla="*/ 68 h 345"/>
                <a:gd name="T14" fmla="*/ 172 w 345"/>
                <a:gd name="T15" fmla="*/ 23 h 345"/>
                <a:gd name="T16" fmla="*/ 277 w 345"/>
                <a:gd name="T17" fmla="*/ 68 h 345"/>
                <a:gd name="T18" fmla="*/ 295 w 345"/>
                <a:gd name="T19" fmla="*/ 50 h 345"/>
                <a:gd name="T20" fmla="*/ 172 w 345"/>
                <a:gd name="T21" fmla="*/ 0 h 345"/>
                <a:gd name="T22" fmla="*/ 51 w 345"/>
                <a:gd name="T23" fmla="*/ 50 h 345"/>
                <a:gd name="T24" fmla="*/ 0 w 345"/>
                <a:gd name="T25" fmla="*/ 172 h 345"/>
                <a:gd name="T26" fmla="*/ 50 w 345"/>
                <a:gd name="T27" fmla="*/ 295 h 345"/>
                <a:gd name="T28" fmla="*/ 172 w 345"/>
                <a:gd name="T29" fmla="*/ 345 h 345"/>
                <a:gd name="T30" fmla="*/ 295 w 345"/>
                <a:gd name="T31" fmla="*/ 295 h 345"/>
                <a:gd name="T32" fmla="*/ 345 w 345"/>
                <a:gd name="T33" fmla="*/ 172 h 345"/>
                <a:gd name="T34" fmla="*/ 295 w 345"/>
                <a:gd name="T35" fmla="*/ 50 h 345"/>
                <a:gd name="T36" fmla="*/ 198 w 345"/>
                <a:gd name="T37" fmla="*/ 164 h 345"/>
                <a:gd name="T38" fmla="*/ 166 w 345"/>
                <a:gd name="T39" fmla="*/ 168 h 345"/>
                <a:gd name="T40" fmla="*/ 136 w 345"/>
                <a:gd name="T41" fmla="*/ 168 h 345"/>
                <a:gd name="T42" fmla="*/ 136 w 345"/>
                <a:gd name="T43" fmla="*/ 100 h 345"/>
                <a:gd name="T44" fmla="*/ 164 w 345"/>
                <a:gd name="T45" fmla="*/ 100 h 345"/>
                <a:gd name="T46" fmla="*/ 205 w 345"/>
                <a:gd name="T47" fmla="*/ 107 h 345"/>
                <a:gd name="T48" fmla="*/ 217 w 345"/>
                <a:gd name="T49" fmla="*/ 134 h 345"/>
                <a:gd name="T50" fmla="*/ 198 w 345"/>
                <a:gd name="T51" fmla="*/ 164 h 345"/>
                <a:gd name="T52" fmla="*/ 103 w 345"/>
                <a:gd name="T53" fmla="*/ 266 h 345"/>
                <a:gd name="T54" fmla="*/ 136 w 345"/>
                <a:gd name="T55" fmla="*/ 266 h 345"/>
                <a:gd name="T56" fmla="*/ 136 w 345"/>
                <a:gd name="T57" fmla="*/ 192 h 345"/>
                <a:gd name="T58" fmla="*/ 162 w 345"/>
                <a:gd name="T59" fmla="*/ 192 h 345"/>
                <a:gd name="T60" fmla="*/ 200 w 345"/>
                <a:gd name="T61" fmla="*/ 198 h 345"/>
                <a:gd name="T62" fmla="*/ 217 w 345"/>
                <a:gd name="T63" fmla="*/ 241 h 345"/>
                <a:gd name="T64" fmla="*/ 217 w 345"/>
                <a:gd name="T65" fmla="*/ 256 h 345"/>
                <a:gd name="T66" fmla="*/ 218 w 345"/>
                <a:gd name="T67" fmla="*/ 262 h 345"/>
                <a:gd name="T68" fmla="*/ 218 w 345"/>
                <a:gd name="T69" fmla="*/ 265 h 345"/>
                <a:gd name="T70" fmla="*/ 219 w 345"/>
                <a:gd name="T71" fmla="*/ 266 h 345"/>
                <a:gd name="T72" fmla="*/ 250 w 345"/>
                <a:gd name="T73" fmla="*/ 266 h 345"/>
                <a:gd name="T74" fmla="*/ 249 w 345"/>
                <a:gd name="T75" fmla="*/ 264 h 345"/>
                <a:gd name="T76" fmla="*/ 247 w 345"/>
                <a:gd name="T77" fmla="*/ 254 h 345"/>
                <a:gd name="T78" fmla="*/ 247 w 345"/>
                <a:gd name="T79" fmla="*/ 240 h 345"/>
                <a:gd name="T80" fmla="*/ 247 w 345"/>
                <a:gd name="T81" fmla="*/ 226 h 345"/>
                <a:gd name="T82" fmla="*/ 237 w 345"/>
                <a:gd name="T83" fmla="*/ 197 h 345"/>
                <a:gd name="T84" fmla="*/ 204 w 345"/>
                <a:gd name="T85" fmla="*/ 178 h 345"/>
                <a:gd name="T86" fmla="*/ 231 w 345"/>
                <a:gd name="T87" fmla="*/ 169 h 345"/>
                <a:gd name="T88" fmla="*/ 250 w 345"/>
                <a:gd name="T89" fmla="*/ 132 h 345"/>
                <a:gd name="T90" fmla="*/ 220 w 345"/>
                <a:gd name="T91" fmla="*/ 84 h 345"/>
                <a:gd name="T92" fmla="*/ 169 w 345"/>
                <a:gd name="T93" fmla="*/ 77 h 345"/>
                <a:gd name="T94" fmla="*/ 103 w 345"/>
                <a:gd name="T95" fmla="*/ 77 h 345"/>
                <a:gd name="T96" fmla="*/ 103 w 345"/>
                <a:gd name="T97" fmla="*/ 266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45" h="345">
                  <a:moveTo>
                    <a:pt x="277" y="68"/>
                  </a:moveTo>
                  <a:cubicBezTo>
                    <a:pt x="306" y="96"/>
                    <a:pt x="320" y="131"/>
                    <a:pt x="320" y="172"/>
                  </a:cubicBezTo>
                  <a:cubicBezTo>
                    <a:pt x="320" y="213"/>
                    <a:pt x="306" y="249"/>
                    <a:pt x="277" y="278"/>
                  </a:cubicBezTo>
                  <a:cubicBezTo>
                    <a:pt x="248" y="307"/>
                    <a:pt x="213" y="322"/>
                    <a:pt x="172" y="322"/>
                  </a:cubicBezTo>
                  <a:cubicBezTo>
                    <a:pt x="131" y="322"/>
                    <a:pt x="96" y="307"/>
                    <a:pt x="67" y="278"/>
                  </a:cubicBezTo>
                  <a:cubicBezTo>
                    <a:pt x="38" y="249"/>
                    <a:pt x="24" y="213"/>
                    <a:pt x="24" y="172"/>
                  </a:cubicBezTo>
                  <a:cubicBezTo>
                    <a:pt x="24" y="131"/>
                    <a:pt x="38" y="96"/>
                    <a:pt x="67" y="68"/>
                  </a:cubicBezTo>
                  <a:cubicBezTo>
                    <a:pt x="96" y="38"/>
                    <a:pt x="131" y="23"/>
                    <a:pt x="172" y="23"/>
                  </a:cubicBezTo>
                  <a:cubicBezTo>
                    <a:pt x="213" y="23"/>
                    <a:pt x="248" y="38"/>
                    <a:pt x="277" y="68"/>
                  </a:cubicBezTo>
                  <a:close/>
                  <a:moveTo>
                    <a:pt x="295" y="50"/>
                  </a:moveTo>
                  <a:cubicBezTo>
                    <a:pt x="261" y="17"/>
                    <a:pt x="220" y="0"/>
                    <a:pt x="172" y="0"/>
                  </a:cubicBezTo>
                  <a:cubicBezTo>
                    <a:pt x="125" y="0"/>
                    <a:pt x="84" y="17"/>
                    <a:pt x="51" y="50"/>
                  </a:cubicBezTo>
                  <a:cubicBezTo>
                    <a:pt x="17" y="84"/>
                    <a:pt x="0" y="125"/>
                    <a:pt x="0" y="172"/>
                  </a:cubicBezTo>
                  <a:cubicBezTo>
                    <a:pt x="0" y="220"/>
                    <a:pt x="17" y="261"/>
                    <a:pt x="50" y="295"/>
                  </a:cubicBezTo>
                  <a:cubicBezTo>
                    <a:pt x="83" y="329"/>
                    <a:pt x="124" y="345"/>
                    <a:pt x="172" y="345"/>
                  </a:cubicBezTo>
                  <a:cubicBezTo>
                    <a:pt x="220" y="345"/>
                    <a:pt x="261" y="329"/>
                    <a:pt x="295" y="295"/>
                  </a:cubicBezTo>
                  <a:cubicBezTo>
                    <a:pt x="328" y="261"/>
                    <a:pt x="345" y="220"/>
                    <a:pt x="345" y="172"/>
                  </a:cubicBezTo>
                  <a:cubicBezTo>
                    <a:pt x="345" y="124"/>
                    <a:pt x="328" y="84"/>
                    <a:pt x="295" y="50"/>
                  </a:cubicBezTo>
                  <a:close/>
                  <a:moveTo>
                    <a:pt x="198" y="164"/>
                  </a:moveTo>
                  <a:cubicBezTo>
                    <a:pt x="191" y="167"/>
                    <a:pt x="180" y="168"/>
                    <a:pt x="166" y="168"/>
                  </a:cubicBezTo>
                  <a:cubicBezTo>
                    <a:pt x="136" y="168"/>
                    <a:pt x="136" y="168"/>
                    <a:pt x="136" y="168"/>
                  </a:cubicBezTo>
                  <a:cubicBezTo>
                    <a:pt x="136" y="100"/>
                    <a:pt x="136" y="100"/>
                    <a:pt x="136" y="100"/>
                  </a:cubicBezTo>
                  <a:cubicBezTo>
                    <a:pt x="164" y="100"/>
                    <a:pt x="164" y="100"/>
                    <a:pt x="164" y="100"/>
                  </a:cubicBezTo>
                  <a:cubicBezTo>
                    <a:pt x="183" y="100"/>
                    <a:pt x="196" y="102"/>
                    <a:pt x="205" y="107"/>
                  </a:cubicBezTo>
                  <a:cubicBezTo>
                    <a:pt x="213" y="112"/>
                    <a:pt x="217" y="121"/>
                    <a:pt x="217" y="134"/>
                  </a:cubicBezTo>
                  <a:cubicBezTo>
                    <a:pt x="217" y="149"/>
                    <a:pt x="211" y="159"/>
                    <a:pt x="198" y="164"/>
                  </a:cubicBezTo>
                  <a:close/>
                  <a:moveTo>
                    <a:pt x="103" y="266"/>
                  </a:moveTo>
                  <a:cubicBezTo>
                    <a:pt x="136" y="266"/>
                    <a:pt x="136" y="266"/>
                    <a:pt x="136" y="266"/>
                  </a:cubicBezTo>
                  <a:cubicBezTo>
                    <a:pt x="136" y="192"/>
                    <a:pt x="136" y="192"/>
                    <a:pt x="136" y="192"/>
                  </a:cubicBezTo>
                  <a:cubicBezTo>
                    <a:pt x="162" y="192"/>
                    <a:pt x="162" y="192"/>
                    <a:pt x="162" y="192"/>
                  </a:cubicBezTo>
                  <a:cubicBezTo>
                    <a:pt x="180" y="192"/>
                    <a:pt x="192" y="193"/>
                    <a:pt x="200" y="198"/>
                  </a:cubicBezTo>
                  <a:cubicBezTo>
                    <a:pt x="211" y="205"/>
                    <a:pt x="217" y="219"/>
                    <a:pt x="217" y="241"/>
                  </a:cubicBezTo>
                  <a:cubicBezTo>
                    <a:pt x="217" y="256"/>
                    <a:pt x="217" y="256"/>
                    <a:pt x="217" y="256"/>
                  </a:cubicBezTo>
                  <a:cubicBezTo>
                    <a:pt x="218" y="262"/>
                    <a:pt x="218" y="262"/>
                    <a:pt x="218" y="262"/>
                  </a:cubicBezTo>
                  <a:cubicBezTo>
                    <a:pt x="218" y="263"/>
                    <a:pt x="218" y="264"/>
                    <a:pt x="218" y="265"/>
                  </a:cubicBezTo>
                  <a:cubicBezTo>
                    <a:pt x="219" y="265"/>
                    <a:pt x="219" y="266"/>
                    <a:pt x="219" y="266"/>
                  </a:cubicBezTo>
                  <a:cubicBezTo>
                    <a:pt x="250" y="266"/>
                    <a:pt x="250" y="266"/>
                    <a:pt x="250" y="266"/>
                  </a:cubicBezTo>
                  <a:cubicBezTo>
                    <a:pt x="249" y="264"/>
                    <a:pt x="249" y="264"/>
                    <a:pt x="249" y="264"/>
                  </a:cubicBezTo>
                  <a:cubicBezTo>
                    <a:pt x="248" y="263"/>
                    <a:pt x="248" y="259"/>
                    <a:pt x="247" y="254"/>
                  </a:cubicBezTo>
                  <a:cubicBezTo>
                    <a:pt x="247" y="249"/>
                    <a:pt x="247" y="244"/>
                    <a:pt x="247" y="240"/>
                  </a:cubicBezTo>
                  <a:cubicBezTo>
                    <a:pt x="247" y="226"/>
                    <a:pt x="247" y="226"/>
                    <a:pt x="247" y="226"/>
                  </a:cubicBezTo>
                  <a:cubicBezTo>
                    <a:pt x="247" y="217"/>
                    <a:pt x="244" y="207"/>
                    <a:pt x="237" y="197"/>
                  </a:cubicBezTo>
                  <a:cubicBezTo>
                    <a:pt x="230" y="187"/>
                    <a:pt x="219" y="181"/>
                    <a:pt x="204" y="178"/>
                  </a:cubicBezTo>
                  <a:cubicBezTo>
                    <a:pt x="216" y="176"/>
                    <a:pt x="225" y="173"/>
                    <a:pt x="231" y="169"/>
                  </a:cubicBezTo>
                  <a:cubicBezTo>
                    <a:pt x="244" y="161"/>
                    <a:pt x="250" y="148"/>
                    <a:pt x="250" y="132"/>
                  </a:cubicBezTo>
                  <a:cubicBezTo>
                    <a:pt x="250" y="108"/>
                    <a:pt x="240" y="92"/>
                    <a:pt x="220" y="84"/>
                  </a:cubicBezTo>
                  <a:cubicBezTo>
                    <a:pt x="210" y="79"/>
                    <a:pt x="192" y="77"/>
                    <a:pt x="169" y="77"/>
                  </a:cubicBezTo>
                  <a:cubicBezTo>
                    <a:pt x="103" y="77"/>
                    <a:pt x="103" y="77"/>
                    <a:pt x="103" y="77"/>
                  </a:cubicBezTo>
                  <a:lnTo>
                    <a:pt x="103" y="26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26">
              <a:extLst>
                <a:ext uri="{FF2B5EF4-FFF2-40B4-BE49-F238E27FC236}">
                  <a16:creationId xmlns:a16="http://schemas.microsoft.com/office/drawing/2014/main" id="{BE93662C-DB9C-4667-9AD5-11F75E428029}"/>
                </a:ext>
              </a:extLst>
            </p:cNvPr>
            <p:cNvSpPr>
              <a:spLocks/>
            </p:cNvSpPr>
            <p:nvPr userDrawn="1"/>
          </p:nvSpPr>
          <p:spPr bwMode="auto">
            <a:xfrm>
              <a:off x="5266" y="0"/>
              <a:ext cx="733" cy="733"/>
            </a:xfrm>
            <a:custGeom>
              <a:avLst/>
              <a:gdLst>
                <a:gd name="T0" fmla="*/ 4176 w 4576"/>
                <a:gd name="T1" fmla="*/ 996 h 4576"/>
                <a:gd name="T2" fmla="*/ 4106 w 4576"/>
                <a:gd name="T3" fmla="*/ 1355 h 4576"/>
                <a:gd name="T4" fmla="*/ 2907 w 4576"/>
                <a:gd name="T5" fmla="*/ 1262 h 4576"/>
                <a:gd name="T6" fmla="*/ 2797 w 4576"/>
                <a:gd name="T7" fmla="*/ 1612 h 4576"/>
                <a:gd name="T8" fmla="*/ 4141 w 4576"/>
                <a:gd name="T9" fmla="*/ 2094 h 4576"/>
                <a:gd name="T10" fmla="*/ 4386 w 4576"/>
                <a:gd name="T11" fmla="*/ 2839 h 4576"/>
                <a:gd name="T12" fmla="*/ 3944 w 4576"/>
                <a:gd name="T13" fmla="*/ 3672 h 4576"/>
                <a:gd name="T14" fmla="*/ 3173 w 4576"/>
                <a:gd name="T15" fmla="*/ 3966 h 4576"/>
                <a:gd name="T16" fmla="*/ 2263 w 4576"/>
                <a:gd name="T17" fmla="*/ 3848 h 4576"/>
                <a:gd name="T18" fmla="*/ 2082 w 4576"/>
                <a:gd name="T19" fmla="*/ 3429 h 4576"/>
                <a:gd name="T20" fmla="*/ 2101 w 4576"/>
                <a:gd name="T21" fmla="*/ 3327 h 4576"/>
                <a:gd name="T22" fmla="*/ 2301 w 4576"/>
                <a:gd name="T23" fmla="*/ 3133 h 4576"/>
                <a:gd name="T24" fmla="*/ 2390 w 4576"/>
                <a:gd name="T25" fmla="*/ 3119 h 4576"/>
                <a:gd name="T26" fmla="*/ 2659 w 4576"/>
                <a:gd name="T27" fmla="*/ 3526 h 4576"/>
                <a:gd name="T28" fmla="*/ 3240 w 4576"/>
                <a:gd name="T29" fmla="*/ 3784 h 4576"/>
                <a:gd name="T30" fmla="*/ 3753 w 4576"/>
                <a:gd name="T31" fmla="*/ 3318 h 4576"/>
                <a:gd name="T32" fmla="*/ 2217 w 4576"/>
                <a:gd name="T33" fmla="*/ 2488 h 4576"/>
                <a:gd name="T34" fmla="*/ 2812 w 4576"/>
                <a:gd name="T35" fmla="*/ 701 h 4576"/>
                <a:gd name="T36" fmla="*/ 3564 w 4576"/>
                <a:gd name="T37" fmla="*/ 766 h 4576"/>
                <a:gd name="T38" fmla="*/ 4065 w 4576"/>
                <a:gd name="T39" fmla="*/ 848 h 4576"/>
                <a:gd name="T40" fmla="*/ 2288 w 4576"/>
                <a:gd name="T41" fmla="*/ 0 h 4576"/>
                <a:gd name="T42" fmla="*/ 0 w 4576"/>
                <a:gd name="T43" fmla="*/ 2288 h 4576"/>
                <a:gd name="T44" fmla="*/ 445 w 4576"/>
                <a:gd name="T45" fmla="*/ 3644 h 4576"/>
                <a:gd name="T46" fmla="*/ 616 w 4576"/>
                <a:gd name="T47" fmla="*/ 3581 h 4576"/>
                <a:gd name="T48" fmla="*/ 610 w 4576"/>
                <a:gd name="T49" fmla="*/ 3402 h 4576"/>
                <a:gd name="T50" fmla="*/ 565 w 4576"/>
                <a:gd name="T51" fmla="*/ 1982 h 4576"/>
                <a:gd name="T52" fmla="*/ 245 w 4576"/>
                <a:gd name="T53" fmla="*/ 1998 h 4576"/>
                <a:gd name="T54" fmla="*/ 261 w 4576"/>
                <a:gd name="T55" fmla="*/ 1735 h 4576"/>
                <a:gd name="T56" fmla="*/ 579 w 4576"/>
                <a:gd name="T57" fmla="*/ 1707 h 4576"/>
                <a:gd name="T58" fmla="*/ 596 w 4576"/>
                <a:gd name="T59" fmla="*/ 1479 h 4576"/>
                <a:gd name="T60" fmla="*/ 1542 w 4576"/>
                <a:gd name="T61" fmla="*/ 623 h 4576"/>
                <a:gd name="T62" fmla="*/ 1920 w 4576"/>
                <a:gd name="T63" fmla="*/ 561 h 4576"/>
                <a:gd name="T64" fmla="*/ 2018 w 4576"/>
                <a:gd name="T65" fmla="*/ 558 h 4576"/>
                <a:gd name="T66" fmla="*/ 2242 w 4576"/>
                <a:gd name="T67" fmla="*/ 603 h 4576"/>
                <a:gd name="T68" fmla="*/ 2508 w 4576"/>
                <a:gd name="T69" fmla="*/ 807 h 4576"/>
                <a:gd name="T70" fmla="*/ 2505 w 4576"/>
                <a:gd name="T71" fmla="*/ 873 h 4576"/>
                <a:gd name="T72" fmla="*/ 2379 w 4576"/>
                <a:gd name="T73" fmla="*/ 1020 h 4576"/>
                <a:gd name="T74" fmla="*/ 2278 w 4576"/>
                <a:gd name="T75" fmla="*/ 1033 h 4576"/>
                <a:gd name="T76" fmla="*/ 2065 w 4576"/>
                <a:gd name="T77" fmla="*/ 927 h 4576"/>
                <a:gd name="T78" fmla="*/ 1657 w 4576"/>
                <a:gd name="T79" fmla="*/ 818 h 4576"/>
                <a:gd name="T80" fmla="*/ 1466 w 4576"/>
                <a:gd name="T81" fmla="*/ 1048 h 4576"/>
                <a:gd name="T82" fmla="*/ 1438 w 4576"/>
                <a:gd name="T83" fmla="*/ 1664 h 4576"/>
                <a:gd name="T84" fmla="*/ 2218 w 4576"/>
                <a:gd name="T85" fmla="*/ 1651 h 4576"/>
                <a:gd name="T86" fmla="*/ 2218 w 4576"/>
                <a:gd name="T87" fmla="*/ 1831 h 4576"/>
                <a:gd name="T88" fmla="*/ 1959 w 4576"/>
                <a:gd name="T89" fmla="*/ 1950 h 4576"/>
                <a:gd name="T90" fmla="*/ 1431 w 4576"/>
                <a:gd name="T91" fmla="*/ 1957 h 4576"/>
                <a:gd name="T92" fmla="*/ 1454 w 4576"/>
                <a:gd name="T93" fmla="*/ 3469 h 4576"/>
                <a:gd name="T94" fmla="*/ 1482 w 4576"/>
                <a:gd name="T95" fmla="*/ 3663 h 4576"/>
                <a:gd name="T96" fmla="*/ 1961 w 4576"/>
                <a:gd name="T97" fmla="*/ 3789 h 4576"/>
                <a:gd name="T98" fmla="*/ 1965 w 4576"/>
                <a:gd name="T99" fmla="*/ 3947 h 4576"/>
                <a:gd name="T100" fmla="*/ 583 w 4576"/>
                <a:gd name="T101" fmla="*/ 3814 h 4576"/>
                <a:gd name="T102" fmla="*/ 2288 w 4576"/>
                <a:gd name="T103" fmla="*/ 4576 h 4576"/>
                <a:gd name="T104" fmla="*/ 4576 w 4576"/>
                <a:gd name="T105" fmla="*/ 2288 h 4576"/>
                <a:gd name="T106" fmla="*/ 4176 w 4576"/>
                <a:gd name="T107" fmla="*/ 996 h 4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576" h="4576">
                  <a:moveTo>
                    <a:pt x="4176" y="996"/>
                  </a:moveTo>
                  <a:cubicBezTo>
                    <a:pt x="4148" y="1112"/>
                    <a:pt x="4134" y="1232"/>
                    <a:pt x="4106" y="1355"/>
                  </a:cubicBezTo>
                  <a:cubicBezTo>
                    <a:pt x="3763" y="1310"/>
                    <a:pt x="3360" y="1278"/>
                    <a:pt x="2907" y="1262"/>
                  </a:cubicBezTo>
                  <a:cubicBezTo>
                    <a:pt x="2871" y="1377"/>
                    <a:pt x="2836" y="1489"/>
                    <a:pt x="2797" y="1612"/>
                  </a:cubicBezTo>
                  <a:cubicBezTo>
                    <a:pt x="3555" y="1659"/>
                    <a:pt x="3923" y="1858"/>
                    <a:pt x="4141" y="2094"/>
                  </a:cubicBezTo>
                  <a:cubicBezTo>
                    <a:pt x="4354" y="2332"/>
                    <a:pt x="4399" y="2594"/>
                    <a:pt x="4386" y="2839"/>
                  </a:cubicBezTo>
                  <a:cubicBezTo>
                    <a:pt x="4359" y="3235"/>
                    <a:pt x="4184" y="3486"/>
                    <a:pt x="3944" y="3672"/>
                  </a:cubicBezTo>
                  <a:cubicBezTo>
                    <a:pt x="3702" y="3855"/>
                    <a:pt x="3408" y="3946"/>
                    <a:pt x="3173" y="3966"/>
                  </a:cubicBezTo>
                  <a:cubicBezTo>
                    <a:pt x="2826" y="3991"/>
                    <a:pt x="2362" y="3909"/>
                    <a:pt x="2263" y="3848"/>
                  </a:cubicBezTo>
                  <a:cubicBezTo>
                    <a:pt x="2204" y="3713"/>
                    <a:pt x="2145" y="3577"/>
                    <a:pt x="2082" y="3429"/>
                  </a:cubicBezTo>
                  <a:cubicBezTo>
                    <a:pt x="2067" y="3397"/>
                    <a:pt x="2057" y="3365"/>
                    <a:pt x="2101" y="3327"/>
                  </a:cubicBezTo>
                  <a:cubicBezTo>
                    <a:pt x="2168" y="3262"/>
                    <a:pt x="2233" y="3200"/>
                    <a:pt x="2301" y="3133"/>
                  </a:cubicBezTo>
                  <a:cubicBezTo>
                    <a:pt x="2332" y="3104"/>
                    <a:pt x="2365" y="3076"/>
                    <a:pt x="2390" y="3119"/>
                  </a:cubicBezTo>
                  <a:cubicBezTo>
                    <a:pt x="2484" y="3262"/>
                    <a:pt x="2571" y="3394"/>
                    <a:pt x="2659" y="3526"/>
                  </a:cubicBezTo>
                  <a:cubicBezTo>
                    <a:pt x="2758" y="3673"/>
                    <a:pt x="2910" y="3806"/>
                    <a:pt x="3240" y="3784"/>
                  </a:cubicBezTo>
                  <a:cubicBezTo>
                    <a:pt x="3519" y="3759"/>
                    <a:pt x="3730" y="3549"/>
                    <a:pt x="3753" y="3318"/>
                  </a:cubicBezTo>
                  <a:cubicBezTo>
                    <a:pt x="3777" y="2889"/>
                    <a:pt x="3344" y="2585"/>
                    <a:pt x="2217" y="2488"/>
                  </a:cubicBezTo>
                  <a:cubicBezTo>
                    <a:pt x="2433" y="1835"/>
                    <a:pt x="2644" y="1203"/>
                    <a:pt x="2812" y="701"/>
                  </a:cubicBezTo>
                  <a:cubicBezTo>
                    <a:pt x="3080" y="713"/>
                    <a:pt x="3328" y="735"/>
                    <a:pt x="3564" y="766"/>
                  </a:cubicBezTo>
                  <a:cubicBezTo>
                    <a:pt x="3740" y="788"/>
                    <a:pt x="3902" y="829"/>
                    <a:pt x="4065" y="848"/>
                  </a:cubicBezTo>
                  <a:cubicBezTo>
                    <a:pt x="3646" y="330"/>
                    <a:pt x="3006" y="0"/>
                    <a:pt x="2288" y="0"/>
                  </a:cubicBezTo>
                  <a:cubicBezTo>
                    <a:pt x="1024" y="0"/>
                    <a:pt x="0" y="1024"/>
                    <a:pt x="0" y="2288"/>
                  </a:cubicBezTo>
                  <a:cubicBezTo>
                    <a:pt x="0" y="2796"/>
                    <a:pt x="165" y="3264"/>
                    <a:pt x="445" y="3644"/>
                  </a:cubicBezTo>
                  <a:cubicBezTo>
                    <a:pt x="542" y="3645"/>
                    <a:pt x="609" y="3623"/>
                    <a:pt x="616" y="3581"/>
                  </a:cubicBezTo>
                  <a:cubicBezTo>
                    <a:pt x="625" y="3538"/>
                    <a:pt x="618" y="3470"/>
                    <a:pt x="610" y="3402"/>
                  </a:cubicBezTo>
                  <a:cubicBezTo>
                    <a:pt x="564" y="2953"/>
                    <a:pt x="548" y="2468"/>
                    <a:pt x="565" y="1982"/>
                  </a:cubicBezTo>
                  <a:cubicBezTo>
                    <a:pt x="449" y="1987"/>
                    <a:pt x="345" y="1992"/>
                    <a:pt x="245" y="1998"/>
                  </a:cubicBezTo>
                  <a:cubicBezTo>
                    <a:pt x="249" y="1908"/>
                    <a:pt x="254" y="1823"/>
                    <a:pt x="261" y="1735"/>
                  </a:cubicBezTo>
                  <a:cubicBezTo>
                    <a:pt x="360" y="1725"/>
                    <a:pt x="465" y="1717"/>
                    <a:pt x="579" y="1707"/>
                  </a:cubicBezTo>
                  <a:cubicBezTo>
                    <a:pt x="584" y="1630"/>
                    <a:pt x="590" y="1555"/>
                    <a:pt x="596" y="1479"/>
                  </a:cubicBezTo>
                  <a:cubicBezTo>
                    <a:pt x="648" y="1016"/>
                    <a:pt x="1136" y="732"/>
                    <a:pt x="1542" y="623"/>
                  </a:cubicBezTo>
                  <a:cubicBezTo>
                    <a:pt x="1723" y="579"/>
                    <a:pt x="1833" y="565"/>
                    <a:pt x="1920" y="561"/>
                  </a:cubicBezTo>
                  <a:cubicBezTo>
                    <a:pt x="1951" y="560"/>
                    <a:pt x="1985" y="558"/>
                    <a:pt x="2018" y="558"/>
                  </a:cubicBezTo>
                  <a:cubicBezTo>
                    <a:pt x="2102" y="558"/>
                    <a:pt x="2188" y="566"/>
                    <a:pt x="2242" y="603"/>
                  </a:cubicBezTo>
                  <a:cubicBezTo>
                    <a:pt x="2330" y="669"/>
                    <a:pt x="2416" y="734"/>
                    <a:pt x="2508" y="807"/>
                  </a:cubicBezTo>
                  <a:cubicBezTo>
                    <a:pt x="2518" y="819"/>
                    <a:pt x="2528" y="839"/>
                    <a:pt x="2505" y="873"/>
                  </a:cubicBezTo>
                  <a:cubicBezTo>
                    <a:pt x="2463" y="922"/>
                    <a:pt x="2422" y="969"/>
                    <a:pt x="2379" y="1020"/>
                  </a:cubicBezTo>
                  <a:cubicBezTo>
                    <a:pt x="2354" y="1050"/>
                    <a:pt x="2313" y="1042"/>
                    <a:pt x="2278" y="1033"/>
                  </a:cubicBezTo>
                  <a:cubicBezTo>
                    <a:pt x="2206" y="996"/>
                    <a:pt x="2136" y="962"/>
                    <a:pt x="2065" y="927"/>
                  </a:cubicBezTo>
                  <a:cubicBezTo>
                    <a:pt x="1937" y="870"/>
                    <a:pt x="1804" y="812"/>
                    <a:pt x="1657" y="818"/>
                  </a:cubicBezTo>
                  <a:cubicBezTo>
                    <a:pt x="1565" y="825"/>
                    <a:pt x="1475" y="919"/>
                    <a:pt x="1466" y="1048"/>
                  </a:cubicBezTo>
                  <a:cubicBezTo>
                    <a:pt x="1453" y="1244"/>
                    <a:pt x="1445" y="1446"/>
                    <a:pt x="1438" y="1664"/>
                  </a:cubicBezTo>
                  <a:cubicBezTo>
                    <a:pt x="1694" y="1656"/>
                    <a:pt x="1949" y="1652"/>
                    <a:pt x="2218" y="1651"/>
                  </a:cubicBezTo>
                  <a:cubicBezTo>
                    <a:pt x="2218" y="1712"/>
                    <a:pt x="2218" y="1768"/>
                    <a:pt x="2218" y="1831"/>
                  </a:cubicBezTo>
                  <a:cubicBezTo>
                    <a:pt x="2130" y="1870"/>
                    <a:pt x="2047" y="1910"/>
                    <a:pt x="1959" y="1950"/>
                  </a:cubicBezTo>
                  <a:cubicBezTo>
                    <a:pt x="1778" y="1952"/>
                    <a:pt x="1605" y="1954"/>
                    <a:pt x="1431" y="1957"/>
                  </a:cubicBezTo>
                  <a:cubicBezTo>
                    <a:pt x="1423" y="2475"/>
                    <a:pt x="1430" y="2992"/>
                    <a:pt x="1454" y="3469"/>
                  </a:cubicBezTo>
                  <a:cubicBezTo>
                    <a:pt x="1458" y="3541"/>
                    <a:pt x="1462" y="3614"/>
                    <a:pt x="1482" y="3663"/>
                  </a:cubicBezTo>
                  <a:cubicBezTo>
                    <a:pt x="1507" y="3725"/>
                    <a:pt x="1650" y="3772"/>
                    <a:pt x="1961" y="3789"/>
                  </a:cubicBezTo>
                  <a:cubicBezTo>
                    <a:pt x="1962" y="3844"/>
                    <a:pt x="1964" y="3895"/>
                    <a:pt x="1965" y="3947"/>
                  </a:cubicBezTo>
                  <a:cubicBezTo>
                    <a:pt x="1459" y="3932"/>
                    <a:pt x="973" y="3884"/>
                    <a:pt x="583" y="3814"/>
                  </a:cubicBezTo>
                  <a:cubicBezTo>
                    <a:pt x="1002" y="4282"/>
                    <a:pt x="1611" y="4576"/>
                    <a:pt x="2288" y="4576"/>
                  </a:cubicBezTo>
                  <a:cubicBezTo>
                    <a:pt x="3552" y="4576"/>
                    <a:pt x="4576" y="3552"/>
                    <a:pt x="4576" y="2288"/>
                  </a:cubicBezTo>
                  <a:cubicBezTo>
                    <a:pt x="4576" y="1809"/>
                    <a:pt x="4428" y="1364"/>
                    <a:pt x="4176" y="996"/>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27">
              <a:extLst>
                <a:ext uri="{FF2B5EF4-FFF2-40B4-BE49-F238E27FC236}">
                  <a16:creationId xmlns:a16="http://schemas.microsoft.com/office/drawing/2014/main" id="{0740FC59-4F4D-41D4-B66D-D51D2238A698}"/>
                </a:ext>
              </a:extLst>
            </p:cNvPr>
            <p:cNvSpPr>
              <a:spLocks/>
            </p:cNvSpPr>
            <p:nvPr userDrawn="1"/>
          </p:nvSpPr>
          <p:spPr bwMode="auto">
            <a:xfrm>
              <a:off x="5360" y="61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E317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64" name="Footer Placeholder 5">
            <a:extLst>
              <a:ext uri="{FF2B5EF4-FFF2-40B4-BE49-F238E27FC236}">
                <a16:creationId xmlns:a16="http://schemas.microsoft.com/office/drawing/2014/main" id="{70E781AC-0A91-4FBA-956B-DE9C2D61E729}"/>
              </a:ext>
            </a:extLst>
          </p:cNvPr>
          <p:cNvSpPr>
            <a:spLocks noGrp="1"/>
          </p:cNvSpPr>
          <p:nvPr>
            <p:ph type="ftr" sz="quarter" idx="3"/>
          </p:nvPr>
        </p:nvSpPr>
        <p:spPr>
          <a:xfrm>
            <a:off x="1783903" y="6613475"/>
            <a:ext cx="4312094" cy="123111"/>
          </a:xfrm>
          <a:prstGeom prst="rect">
            <a:avLst/>
          </a:prstGeom>
        </p:spPr>
        <p:txBody>
          <a:bodyPr vert="horz" lIns="0" tIns="0" rIns="0" bIns="0" rtlCol="0" anchor="ctr">
            <a:noAutofit/>
          </a:bodyPr>
          <a:lstStyle>
            <a:lvl1pPr algn="l">
              <a:defRPr sz="800" kern="100" cap="all" spc="50" baseline="0">
                <a:solidFill>
                  <a:schemeClr val="tx1"/>
                </a:solidFill>
                <a:latin typeface="+mn-lt"/>
              </a:defRPr>
            </a:lvl1pPr>
          </a:lstStyle>
          <a:p>
            <a:endParaRPr lang="en-US"/>
          </a:p>
        </p:txBody>
      </p:sp>
    </p:spTree>
    <p:extLst>
      <p:ext uri="{BB962C8B-B14F-4D97-AF65-F5344CB8AC3E}">
        <p14:creationId xmlns:p14="http://schemas.microsoft.com/office/powerpoint/2010/main" val="28486860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5">
            <a:extLst>
              <a:ext uri="{FF2B5EF4-FFF2-40B4-BE49-F238E27FC236}">
                <a16:creationId xmlns:a16="http://schemas.microsoft.com/office/drawing/2014/main" id="{27BB3F6C-4592-44EC-917E-4FE70ED4B1A2}"/>
              </a:ext>
            </a:extLst>
          </p:cNvPr>
          <p:cNvSpPr>
            <a:spLocks noGrp="1"/>
          </p:cNvSpPr>
          <p:nvPr>
            <p:ph type="ftr" sz="quarter" idx="3"/>
          </p:nvPr>
        </p:nvSpPr>
        <p:spPr>
          <a:xfrm>
            <a:off x="1783903" y="6613475"/>
            <a:ext cx="4312094" cy="123111"/>
          </a:xfrm>
          <a:prstGeom prst="rect">
            <a:avLst/>
          </a:prstGeom>
        </p:spPr>
        <p:txBody>
          <a:bodyPr vert="horz" lIns="0" tIns="0" rIns="0" bIns="0" rtlCol="0" anchor="ctr">
            <a:noAutofit/>
          </a:bodyPr>
          <a:lstStyle>
            <a:lvl1pPr algn="l">
              <a:defRPr sz="800" kern="100" cap="all" spc="50" baseline="0">
                <a:solidFill>
                  <a:schemeClr val="tx1"/>
                </a:solidFill>
                <a:latin typeface="+mn-lt"/>
              </a:defRPr>
            </a:lvl1pPr>
          </a:lstStyle>
          <a:p>
            <a:endParaRPr lang="en-US"/>
          </a:p>
        </p:txBody>
      </p:sp>
    </p:spTree>
    <p:extLst>
      <p:ext uri="{BB962C8B-B14F-4D97-AF65-F5344CB8AC3E}">
        <p14:creationId xmlns:p14="http://schemas.microsoft.com/office/powerpoint/2010/main" val="2406202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0F5D817-458E-46B7-8CA8-2B35672785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0" y="349250"/>
            <a:ext cx="12192000" cy="6508750"/>
          </a:xfrm>
          <a:prstGeom prst="rect">
            <a:avLst/>
          </a:prstGeom>
        </p:spPr>
      </p:pic>
      <p:sp>
        <p:nvSpPr>
          <p:cNvPr id="2" name="Title 1">
            <a:extLst>
              <a:ext uri="{FF2B5EF4-FFF2-40B4-BE49-F238E27FC236}">
                <a16:creationId xmlns:a16="http://schemas.microsoft.com/office/drawing/2014/main" id="{0BC706BC-2671-42BA-B78B-426C50D7C0D7}"/>
              </a:ext>
            </a:extLst>
          </p:cNvPr>
          <p:cNvSpPr>
            <a:spLocks noGrp="1"/>
          </p:cNvSpPr>
          <p:nvPr>
            <p:ph type="title"/>
          </p:nvPr>
        </p:nvSpPr>
        <p:spPr bwMode="black">
          <a:xfrm>
            <a:off x="831850" y="1709738"/>
            <a:ext cx="10515600" cy="3003471"/>
          </a:xfrm>
        </p:spPr>
        <p:txBody>
          <a:bodyPr anchor="b"/>
          <a:lstStyle>
            <a:lvl1pPr>
              <a:defRPr sz="6000">
                <a:solidFill>
                  <a:srgbClr val="FEFEFE"/>
                </a:solidFill>
              </a:defRPr>
            </a:lvl1pPr>
          </a:lstStyle>
          <a:p>
            <a:r>
              <a:rPr lang="en-US"/>
              <a:t>Click to edit Master title style</a:t>
            </a:r>
          </a:p>
        </p:txBody>
      </p:sp>
      <p:sp>
        <p:nvSpPr>
          <p:cNvPr id="3" name="Text Placeholder 2">
            <a:extLst>
              <a:ext uri="{FF2B5EF4-FFF2-40B4-BE49-F238E27FC236}">
                <a16:creationId xmlns:a16="http://schemas.microsoft.com/office/drawing/2014/main" id="{7F3F3933-C958-4EBB-BDEE-13C9306BD030}"/>
              </a:ext>
            </a:extLst>
          </p:cNvPr>
          <p:cNvSpPr>
            <a:spLocks noGrp="1"/>
          </p:cNvSpPr>
          <p:nvPr>
            <p:ph type="body" idx="1"/>
          </p:nvPr>
        </p:nvSpPr>
        <p:spPr bwMode="black">
          <a:xfrm>
            <a:off x="863600" y="4795520"/>
            <a:ext cx="10483850" cy="1294130"/>
          </a:xfrm>
        </p:spPr>
        <p:txBody>
          <a:bodyPr/>
          <a:lstStyle>
            <a:lvl1pPr marL="0" indent="0">
              <a:buNone/>
              <a:defRPr sz="2400">
                <a:solidFill>
                  <a:srgbClr val="FEFEFE"/>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9" name="TextBox 8">
            <a:extLst>
              <a:ext uri="{FF2B5EF4-FFF2-40B4-BE49-F238E27FC236}">
                <a16:creationId xmlns:a16="http://schemas.microsoft.com/office/drawing/2014/main" id="{D67F6A50-1623-43C3-9D2B-7D62275C5218}"/>
              </a:ext>
            </a:extLst>
          </p:cNvPr>
          <p:cNvSpPr txBox="1"/>
          <p:nvPr userDrawn="1"/>
        </p:nvSpPr>
        <p:spPr>
          <a:xfrm>
            <a:off x="686432" y="6631942"/>
            <a:ext cx="1049967" cy="104644"/>
          </a:xfrm>
          <a:prstGeom prst="rect">
            <a:avLst/>
          </a:prstGeom>
          <a:noFill/>
        </p:spPr>
        <p:txBody>
          <a:bodyPr wrap="none" lIns="0" tIns="0" rIns="0" bIns="0" rtlCol="0">
            <a:spAutoFit/>
          </a:bodyPr>
          <a:lstStyle/>
          <a:p>
            <a:pPr marL="0" lvl="4">
              <a:lnSpc>
                <a:spcPct val="85000"/>
              </a:lnSpc>
              <a:spcBef>
                <a:spcPts val="200"/>
              </a:spcBef>
              <a:spcAft>
                <a:spcPts val="400"/>
              </a:spcAft>
              <a:buClr>
                <a:schemeClr val="accent5"/>
              </a:buClr>
            </a:pPr>
            <a:r>
              <a:rPr lang="en-US" sz="800" kern="100" cap="all" spc="50">
                <a:solidFill>
                  <a:schemeClr val="bg1"/>
                </a:solidFill>
                <a:latin typeface="Arial Narrow" panose="020B0606020202030204" pitchFamily="34" charset="0"/>
                <a:cs typeface="Arial" panose="020B0604020202020204" pitchFamily="34" charset="0"/>
              </a:rPr>
              <a:t>| ©2018 F5 Networks</a:t>
            </a:r>
          </a:p>
        </p:txBody>
      </p:sp>
      <p:sp>
        <p:nvSpPr>
          <p:cNvPr id="10" name="TextBox 9">
            <a:extLst>
              <a:ext uri="{FF2B5EF4-FFF2-40B4-BE49-F238E27FC236}">
                <a16:creationId xmlns:a16="http://schemas.microsoft.com/office/drawing/2014/main" id="{5794A334-61C4-402B-9A94-41DCFE0AEC8C}"/>
              </a:ext>
            </a:extLst>
          </p:cNvPr>
          <p:cNvSpPr txBox="1"/>
          <p:nvPr userDrawn="1"/>
        </p:nvSpPr>
        <p:spPr>
          <a:xfrm>
            <a:off x="0" y="6631942"/>
            <a:ext cx="650856" cy="104644"/>
          </a:xfrm>
          <a:prstGeom prst="rect">
            <a:avLst/>
          </a:prstGeom>
          <a:noFill/>
        </p:spPr>
        <p:txBody>
          <a:bodyPr wrap="square" lIns="0" tIns="0" rIns="0" bIns="0" rtlCol="0">
            <a:spAutoFit/>
          </a:bodyPr>
          <a:lstStyle/>
          <a:p>
            <a:pPr marL="0" lvl="4" algn="r">
              <a:lnSpc>
                <a:spcPct val="85000"/>
              </a:lnSpc>
              <a:spcBef>
                <a:spcPts val="200"/>
              </a:spcBef>
              <a:spcAft>
                <a:spcPts val="400"/>
              </a:spcAft>
              <a:buClr>
                <a:schemeClr val="accent5"/>
              </a:buClr>
              <a:buFont typeface="Arial" panose="020B0604020202020204" pitchFamily="34" charset="0"/>
              <a:buChar char="​"/>
            </a:pPr>
            <a:fld id="{CB0320B6-2A61-43CE-9396-B5C4FB4B7D43}" type="slidenum">
              <a:rPr lang="en-US" sz="800" kern="100" cap="all" spc="50" smtClean="0">
                <a:solidFill>
                  <a:schemeClr val="bg1"/>
                </a:solidFill>
                <a:latin typeface="Arial Narrow" panose="020B0606020202030204" pitchFamily="34" charset="0"/>
                <a:cs typeface="Arial" panose="020B0604020202020204" pitchFamily="34" charset="0"/>
              </a:rPr>
              <a:pPr marL="0" lvl="4" algn="r">
                <a:lnSpc>
                  <a:spcPct val="85000"/>
                </a:lnSpc>
                <a:spcBef>
                  <a:spcPts val="200"/>
                </a:spcBef>
                <a:spcAft>
                  <a:spcPts val="400"/>
                </a:spcAft>
                <a:buClr>
                  <a:schemeClr val="accent5"/>
                </a:buClr>
                <a:buFont typeface="Arial" panose="020B0604020202020204" pitchFamily="34" charset="0"/>
                <a:buChar char="​"/>
              </a:pPr>
              <a:t>‹#›</a:t>
            </a:fld>
            <a:endParaRPr lang="en-US" sz="800" kern="100" cap="all" spc="50">
              <a:solidFill>
                <a:schemeClr val="bg1"/>
              </a:solidFill>
              <a:latin typeface="Arial Narrow" panose="020B0606020202030204" pitchFamily="34" charset="0"/>
              <a:cs typeface="Arial" panose="020B0604020202020204" pitchFamily="34" charset="0"/>
            </a:endParaRPr>
          </a:p>
        </p:txBody>
      </p:sp>
      <p:sp>
        <p:nvSpPr>
          <p:cNvPr id="8" name="Footer Placeholder 5">
            <a:extLst>
              <a:ext uri="{FF2B5EF4-FFF2-40B4-BE49-F238E27FC236}">
                <a16:creationId xmlns:a16="http://schemas.microsoft.com/office/drawing/2014/main" id="{3D0EC340-57EA-405D-A08D-3E4ED5BCCC37}"/>
              </a:ext>
            </a:extLst>
          </p:cNvPr>
          <p:cNvSpPr>
            <a:spLocks noGrp="1"/>
          </p:cNvSpPr>
          <p:nvPr>
            <p:ph type="ftr" sz="quarter" idx="3"/>
          </p:nvPr>
        </p:nvSpPr>
        <p:spPr>
          <a:xfrm>
            <a:off x="1783903" y="6613475"/>
            <a:ext cx="4312094" cy="123111"/>
          </a:xfrm>
          <a:prstGeom prst="rect">
            <a:avLst/>
          </a:prstGeom>
        </p:spPr>
        <p:txBody>
          <a:bodyPr vert="horz" lIns="0" tIns="0" rIns="0" bIns="0" rtlCol="0" anchor="ctr">
            <a:noAutofit/>
          </a:bodyPr>
          <a:lstStyle>
            <a:lvl1pPr algn="l">
              <a:defRPr sz="800" kern="100" cap="all" spc="50" baseline="0">
                <a:solidFill>
                  <a:schemeClr val="bg1"/>
                </a:solidFill>
                <a:latin typeface="+mn-lt"/>
              </a:defRPr>
            </a:lvl1pPr>
          </a:lstStyle>
          <a:p>
            <a:endParaRPr lang="en-US"/>
          </a:p>
        </p:txBody>
      </p:sp>
    </p:spTree>
    <p:extLst>
      <p:ext uri="{BB962C8B-B14F-4D97-AF65-F5344CB8AC3E}">
        <p14:creationId xmlns:p14="http://schemas.microsoft.com/office/powerpoint/2010/main" val="35753200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2D31B2-6CB5-4681-8E1F-B01175D33A15}"/>
              </a:ext>
            </a:extLst>
          </p:cNvPr>
          <p:cNvPicPr>
            <a:picLocks noChangeAspect="1"/>
          </p:cNvPicPr>
          <p:nvPr userDrawn="1"/>
        </p:nvPicPr>
        <p:blipFill>
          <a:blip r:embed="rId2"/>
          <a:stretch>
            <a:fillRect/>
          </a:stretch>
        </p:blipFill>
        <p:spPr bwMode="ltGray">
          <a:xfrm>
            <a:off x="0" y="3009900"/>
            <a:ext cx="12191999" cy="3848100"/>
          </a:xfrm>
          <a:prstGeom prst="rect">
            <a:avLst/>
          </a:prstGeom>
        </p:spPr>
      </p:pic>
      <p:sp>
        <p:nvSpPr>
          <p:cNvPr id="14" name="Content Placeholder 2">
            <a:extLst>
              <a:ext uri="{FF2B5EF4-FFF2-40B4-BE49-F238E27FC236}">
                <a16:creationId xmlns:a16="http://schemas.microsoft.com/office/drawing/2014/main" id="{F1543B27-30F5-49F3-A344-80EEF4BE7A1D}"/>
              </a:ext>
            </a:extLst>
          </p:cNvPr>
          <p:cNvSpPr>
            <a:spLocks noGrp="1"/>
          </p:cNvSpPr>
          <p:nvPr>
            <p:ph idx="1" hasCustomPrompt="1"/>
          </p:nvPr>
        </p:nvSpPr>
        <p:spPr>
          <a:xfrm>
            <a:off x="1295400" y="685801"/>
            <a:ext cx="9601200" cy="4796246"/>
          </a:xfrm>
        </p:spPr>
        <p:txBody>
          <a:bodyPr anchor="ctr"/>
          <a:lstStyle>
            <a:lvl1pPr marL="228600" indent="-228600" algn="ctr">
              <a:spcAft>
                <a:spcPts val="600"/>
              </a:spcAft>
              <a:buFont typeface="Arial" panose="020B0604020202020204" pitchFamily="34" charset="0"/>
              <a:buChar char="“"/>
              <a:defRPr sz="4500">
                <a:solidFill>
                  <a:schemeClr val="tx1"/>
                </a:solidFill>
              </a:defRPr>
            </a:lvl1pPr>
            <a:lvl2pPr marL="0" indent="0" algn="ctr">
              <a:lnSpc>
                <a:spcPct val="85000"/>
              </a:lnSpc>
              <a:spcBef>
                <a:spcPts val="2400"/>
              </a:spcBef>
              <a:buFont typeface="Arial" panose="020B0604020202020204" pitchFamily="34" charset="0"/>
              <a:buChar char="​"/>
              <a:defRPr sz="2200" b="1" cap="all" spc="50" baseline="0">
                <a:solidFill>
                  <a:schemeClr val="bg2"/>
                </a:solidFill>
                <a:latin typeface="+mn-lt"/>
              </a:defRPr>
            </a:lvl2pPr>
            <a:lvl3pPr marL="0" indent="0" algn="ctr">
              <a:lnSpc>
                <a:spcPct val="85000"/>
              </a:lnSpc>
              <a:spcBef>
                <a:spcPts val="400"/>
              </a:spcBef>
              <a:spcAft>
                <a:spcPts val="200"/>
              </a:spcAft>
              <a:buFont typeface="Arial" panose="020B0604020202020204" pitchFamily="34" charset="0"/>
              <a:buChar char="​"/>
              <a:defRPr sz="1800" b="0" cap="none" baseline="0">
                <a:solidFill>
                  <a:schemeClr val="tx1"/>
                </a:solidFill>
                <a:latin typeface="+mj-lt"/>
              </a:defRPr>
            </a:lvl3pPr>
            <a:lvl4pPr marL="0" indent="0" algn="ctr">
              <a:lnSpc>
                <a:spcPct val="85000"/>
              </a:lnSpc>
              <a:spcBef>
                <a:spcPts val="400"/>
              </a:spcBef>
              <a:spcAft>
                <a:spcPts val="200"/>
              </a:spcAft>
              <a:buFont typeface="Arial" panose="020B0604020202020204" pitchFamily="34" charset="0"/>
              <a:buChar char="​"/>
              <a:defRPr sz="1800" b="0" cap="none" baseline="0">
                <a:solidFill>
                  <a:schemeClr val="tx1"/>
                </a:solidFill>
                <a:latin typeface="+mj-lt"/>
              </a:defRPr>
            </a:lvl4pPr>
            <a:lvl5pPr marL="0" indent="0" algn="ctr">
              <a:lnSpc>
                <a:spcPct val="85000"/>
              </a:lnSpc>
              <a:spcBef>
                <a:spcPts val="400"/>
              </a:spcBef>
              <a:spcAft>
                <a:spcPts val="200"/>
              </a:spcAft>
              <a:buFont typeface="Arial" panose="020B0604020202020204" pitchFamily="34" charset="0"/>
              <a:buChar char="​"/>
              <a:defRPr sz="1800" b="0" cap="none" baseline="0">
                <a:solidFill>
                  <a:schemeClr val="tx1"/>
                </a:solidFill>
                <a:latin typeface="+mj-lt"/>
              </a:defRPr>
            </a:lvl5pPr>
            <a:lvl6pPr marL="0" indent="0" algn="ctr">
              <a:lnSpc>
                <a:spcPct val="85000"/>
              </a:lnSpc>
              <a:spcBef>
                <a:spcPts val="400"/>
              </a:spcBef>
              <a:spcAft>
                <a:spcPts val="200"/>
              </a:spcAft>
              <a:buFont typeface="Arial" panose="020B0604020202020204" pitchFamily="34" charset="0"/>
              <a:buChar char="​"/>
              <a:defRPr sz="1800" b="0" cap="none" baseline="0">
                <a:solidFill>
                  <a:schemeClr val="tx1"/>
                </a:solidFill>
                <a:latin typeface="+mj-lt"/>
              </a:defRPr>
            </a:lvl6pPr>
            <a:lvl7pPr marL="0" indent="0" algn="ctr">
              <a:lnSpc>
                <a:spcPct val="85000"/>
              </a:lnSpc>
              <a:spcBef>
                <a:spcPts val="400"/>
              </a:spcBef>
              <a:spcAft>
                <a:spcPts val="200"/>
              </a:spcAft>
              <a:buFont typeface="Arial" panose="020B0604020202020204" pitchFamily="34" charset="0"/>
              <a:buChar char="​"/>
              <a:defRPr sz="1800" b="0" cap="none" baseline="0">
                <a:solidFill>
                  <a:schemeClr val="tx1"/>
                </a:solidFill>
                <a:latin typeface="+mj-lt"/>
              </a:defRPr>
            </a:lvl7pPr>
            <a:lvl8pPr marL="0" indent="0" algn="ctr">
              <a:lnSpc>
                <a:spcPct val="85000"/>
              </a:lnSpc>
              <a:spcBef>
                <a:spcPts val="400"/>
              </a:spcBef>
              <a:spcAft>
                <a:spcPts val="200"/>
              </a:spcAft>
              <a:buFont typeface="Arial" panose="020B0604020202020204" pitchFamily="34" charset="0"/>
              <a:buChar char="​"/>
              <a:defRPr sz="1800" b="0" cap="none" baseline="0">
                <a:solidFill>
                  <a:schemeClr val="tx1"/>
                </a:solidFill>
                <a:latin typeface="+mj-lt"/>
              </a:defRPr>
            </a:lvl8pPr>
            <a:lvl9pPr marL="0" indent="0" algn="ctr">
              <a:lnSpc>
                <a:spcPct val="85000"/>
              </a:lnSpc>
              <a:spcBef>
                <a:spcPts val="400"/>
              </a:spcBef>
              <a:spcAft>
                <a:spcPts val="200"/>
              </a:spcAft>
              <a:buFont typeface="Arial" panose="020B0604020202020204" pitchFamily="34" charset="0"/>
              <a:buChar char="​"/>
              <a:defRPr sz="1800" b="0" cap="none" baseline="0">
                <a:solidFill>
                  <a:schemeClr val="tx1"/>
                </a:solidFill>
                <a:latin typeface="+mj-lt"/>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Sixth</a:t>
            </a:r>
          </a:p>
          <a:p>
            <a:pPr lvl="6"/>
            <a:r>
              <a:rPr lang="en-US"/>
              <a:t>Seventh</a:t>
            </a:r>
          </a:p>
          <a:p>
            <a:pPr lvl="7"/>
            <a:r>
              <a:rPr lang="en-US"/>
              <a:t>Eight</a:t>
            </a:r>
          </a:p>
          <a:p>
            <a:pPr lvl="8"/>
            <a:r>
              <a:rPr lang="en-US"/>
              <a:t>nine</a:t>
            </a:r>
          </a:p>
        </p:txBody>
      </p:sp>
      <p:sp>
        <p:nvSpPr>
          <p:cNvPr id="4" name="TextBox 3">
            <a:extLst>
              <a:ext uri="{FF2B5EF4-FFF2-40B4-BE49-F238E27FC236}">
                <a16:creationId xmlns:a16="http://schemas.microsoft.com/office/drawing/2014/main" id="{4A4D48E4-F696-49BF-9637-6604F76870A0}"/>
              </a:ext>
            </a:extLst>
          </p:cNvPr>
          <p:cNvSpPr txBox="1"/>
          <p:nvPr userDrawn="1"/>
        </p:nvSpPr>
        <p:spPr>
          <a:xfrm>
            <a:off x="686432" y="6631942"/>
            <a:ext cx="1049967" cy="104644"/>
          </a:xfrm>
          <a:prstGeom prst="rect">
            <a:avLst/>
          </a:prstGeom>
          <a:noFill/>
        </p:spPr>
        <p:txBody>
          <a:bodyPr wrap="none" lIns="0" tIns="0" rIns="0" bIns="0" rtlCol="0">
            <a:spAutoFit/>
          </a:bodyPr>
          <a:lstStyle/>
          <a:p>
            <a:pPr marL="0" lvl="4">
              <a:lnSpc>
                <a:spcPct val="85000"/>
              </a:lnSpc>
              <a:spcBef>
                <a:spcPts val="200"/>
              </a:spcBef>
              <a:spcAft>
                <a:spcPts val="400"/>
              </a:spcAft>
              <a:buClr>
                <a:schemeClr val="accent5"/>
              </a:buClr>
            </a:pPr>
            <a:r>
              <a:rPr lang="en-US" sz="800" kern="100" cap="all" spc="50">
                <a:solidFill>
                  <a:srgbClr val="3A343F"/>
                </a:solidFill>
                <a:latin typeface="Arial Narrow" panose="020B0606020202030204" pitchFamily="34" charset="0"/>
                <a:cs typeface="Arial" panose="020B0604020202020204" pitchFamily="34" charset="0"/>
              </a:rPr>
              <a:t>| ©2018 F5 Networks</a:t>
            </a:r>
          </a:p>
        </p:txBody>
      </p:sp>
      <p:sp>
        <p:nvSpPr>
          <p:cNvPr id="5" name="TextBox 4">
            <a:extLst>
              <a:ext uri="{FF2B5EF4-FFF2-40B4-BE49-F238E27FC236}">
                <a16:creationId xmlns:a16="http://schemas.microsoft.com/office/drawing/2014/main" id="{11A90235-5689-4D0D-A98C-36886DF5D6D1}"/>
              </a:ext>
            </a:extLst>
          </p:cNvPr>
          <p:cNvSpPr txBox="1"/>
          <p:nvPr userDrawn="1"/>
        </p:nvSpPr>
        <p:spPr>
          <a:xfrm>
            <a:off x="0" y="6631942"/>
            <a:ext cx="650856" cy="104644"/>
          </a:xfrm>
          <a:prstGeom prst="rect">
            <a:avLst/>
          </a:prstGeom>
          <a:noFill/>
        </p:spPr>
        <p:txBody>
          <a:bodyPr wrap="square" lIns="0" tIns="0" rIns="0" bIns="0" rtlCol="0">
            <a:spAutoFit/>
          </a:bodyPr>
          <a:lstStyle/>
          <a:p>
            <a:pPr marL="0" lvl="4" algn="r">
              <a:lnSpc>
                <a:spcPct val="85000"/>
              </a:lnSpc>
              <a:spcBef>
                <a:spcPts val="200"/>
              </a:spcBef>
              <a:spcAft>
                <a:spcPts val="400"/>
              </a:spcAft>
              <a:buClr>
                <a:schemeClr val="accent5"/>
              </a:buClr>
              <a:buFont typeface="Arial" panose="020B0604020202020204" pitchFamily="34" charset="0"/>
              <a:buChar char="​"/>
            </a:pPr>
            <a:fld id="{CB0320B6-2A61-43CE-9396-B5C4FB4B7D43}" type="slidenum">
              <a:rPr lang="en-US" sz="800" kern="100" cap="all" spc="50" smtClean="0">
                <a:solidFill>
                  <a:srgbClr val="3A343F"/>
                </a:solidFill>
                <a:latin typeface="Arial Narrow" panose="020B0606020202030204" pitchFamily="34" charset="0"/>
                <a:cs typeface="Arial" panose="020B0604020202020204" pitchFamily="34" charset="0"/>
              </a:rPr>
              <a:pPr marL="0" lvl="4" algn="r">
                <a:lnSpc>
                  <a:spcPct val="85000"/>
                </a:lnSpc>
                <a:spcBef>
                  <a:spcPts val="200"/>
                </a:spcBef>
                <a:spcAft>
                  <a:spcPts val="400"/>
                </a:spcAft>
                <a:buClr>
                  <a:schemeClr val="accent5"/>
                </a:buClr>
                <a:buFont typeface="Arial" panose="020B0604020202020204" pitchFamily="34" charset="0"/>
                <a:buChar char="​"/>
              </a:pPr>
              <a:t>‹#›</a:t>
            </a:fld>
            <a:endParaRPr lang="en-US" sz="800" kern="100" cap="all" spc="50">
              <a:solidFill>
                <a:srgbClr val="3A343F"/>
              </a:solidFill>
              <a:latin typeface="Arial Narrow" panose="020B0606020202030204" pitchFamily="34" charset="0"/>
              <a:cs typeface="Arial" panose="020B0604020202020204" pitchFamily="34" charset="0"/>
            </a:endParaRPr>
          </a:p>
        </p:txBody>
      </p:sp>
      <p:sp>
        <p:nvSpPr>
          <p:cNvPr id="6" name="Footer Placeholder 5">
            <a:extLst>
              <a:ext uri="{FF2B5EF4-FFF2-40B4-BE49-F238E27FC236}">
                <a16:creationId xmlns:a16="http://schemas.microsoft.com/office/drawing/2014/main" id="{C6F316A1-681D-4D0B-9D5A-2B1D2D38FBA4}"/>
              </a:ext>
            </a:extLst>
          </p:cNvPr>
          <p:cNvSpPr>
            <a:spLocks noGrp="1"/>
          </p:cNvSpPr>
          <p:nvPr>
            <p:ph type="ftr" sz="quarter" idx="3"/>
          </p:nvPr>
        </p:nvSpPr>
        <p:spPr>
          <a:xfrm>
            <a:off x="1783903" y="6613475"/>
            <a:ext cx="4312094" cy="123111"/>
          </a:xfrm>
          <a:prstGeom prst="rect">
            <a:avLst/>
          </a:prstGeom>
        </p:spPr>
        <p:txBody>
          <a:bodyPr vert="horz" lIns="0" tIns="0" rIns="0" bIns="0" rtlCol="0" anchor="ctr">
            <a:noAutofit/>
          </a:bodyPr>
          <a:lstStyle>
            <a:lvl1pPr algn="l">
              <a:defRPr sz="800" kern="100" cap="all" spc="50" baseline="0">
                <a:solidFill>
                  <a:schemeClr val="tx1"/>
                </a:solidFill>
                <a:latin typeface="+mn-lt"/>
              </a:defRPr>
            </a:lvl1pPr>
          </a:lstStyle>
          <a:p>
            <a:endParaRPr lang="en-US"/>
          </a:p>
        </p:txBody>
      </p:sp>
    </p:spTree>
    <p:extLst>
      <p:ext uri="{BB962C8B-B14F-4D97-AF65-F5344CB8AC3E}">
        <p14:creationId xmlns:p14="http://schemas.microsoft.com/office/powerpoint/2010/main" val="2762607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Big Statement">
    <p:bg>
      <p:bgPr>
        <a:solidFill>
          <a:schemeClr val="accent4"/>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FD45D7-5D6E-40C7-B626-C5AB0401DDA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ltGray">
          <a:xfrm>
            <a:off x="0" y="0"/>
            <a:ext cx="12192000" cy="6858000"/>
          </a:xfrm>
          <a:prstGeom prst="rect">
            <a:avLst/>
          </a:prstGeom>
        </p:spPr>
      </p:pic>
      <p:sp>
        <p:nvSpPr>
          <p:cNvPr id="14" name="Content Placeholder 2">
            <a:extLst>
              <a:ext uri="{FF2B5EF4-FFF2-40B4-BE49-F238E27FC236}">
                <a16:creationId xmlns:a16="http://schemas.microsoft.com/office/drawing/2014/main" id="{F1543B27-30F5-49F3-A344-80EEF4BE7A1D}"/>
              </a:ext>
            </a:extLst>
          </p:cNvPr>
          <p:cNvSpPr>
            <a:spLocks noGrp="1"/>
          </p:cNvSpPr>
          <p:nvPr>
            <p:ph idx="1"/>
          </p:nvPr>
        </p:nvSpPr>
        <p:spPr bwMode="black">
          <a:xfrm>
            <a:off x="1295400" y="685800"/>
            <a:ext cx="9601200" cy="5484223"/>
          </a:xfrm>
        </p:spPr>
        <p:txBody>
          <a:bodyPr anchor="ctr"/>
          <a:lstStyle>
            <a:lvl1pPr marL="228600" indent="-228600" algn="ctr">
              <a:spcAft>
                <a:spcPts val="600"/>
              </a:spcAft>
              <a:buFont typeface="Arial" panose="020B0604020202020204" pitchFamily="34" charset="0"/>
              <a:buChar char="​"/>
              <a:defRPr sz="6000" b="1">
                <a:solidFill>
                  <a:schemeClr val="bg1"/>
                </a:solidFill>
              </a:defRPr>
            </a:lvl1pPr>
            <a:lvl2pPr marL="342900" indent="-342900" algn="ctr">
              <a:lnSpc>
                <a:spcPct val="85000"/>
              </a:lnSpc>
              <a:spcBef>
                <a:spcPts val="2400"/>
              </a:spcBef>
              <a:buFont typeface="Arial" panose="020B0604020202020204" pitchFamily="34" charset="0"/>
              <a:buChar char="​"/>
              <a:defRPr sz="2200" b="0" cap="none" baseline="0">
                <a:solidFill>
                  <a:schemeClr val="bg1"/>
                </a:solidFill>
                <a:latin typeface="+mj-lt"/>
              </a:defRPr>
            </a:lvl2pPr>
            <a:lvl3pPr marL="285750" indent="-285750" algn="ctr">
              <a:lnSpc>
                <a:spcPct val="85000"/>
              </a:lnSpc>
              <a:spcBef>
                <a:spcPts val="200"/>
              </a:spcBef>
              <a:spcAft>
                <a:spcPts val="200"/>
              </a:spcAft>
              <a:buFont typeface="Arial" panose="020B0604020202020204" pitchFamily="34" charset="0"/>
              <a:buChar char="​"/>
              <a:defRPr sz="2200" b="0" cap="none" baseline="0">
                <a:solidFill>
                  <a:schemeClr val="bg1"/>
                </a:solidFill>
                <a:latin typeface="+mj-lt"/>
              </a:defRPr>
            </a:lvl3pPr>
            <a:lvl4pPr marL="285750" indent="-285750" algn="ctr">
              <a:lnSpc>
                <a:spcPct val="85000"/>
              </a:lnSpc>
              <a:spcBef>
                <a:spcPts val="200"/>
              </a:spcBef>
              <a:spcAft>
                <a:spcPts val="200"/>
              </a:spcAft>
              <a:buFont typeface="Arial" panose="020B0604020202020204" pitchFamily="34" charset="0"/>
              <a:buChar char="​"/>
              <a:defRPr sz="2200" b="0" cap="none" baseline="0">
                <a:solidFill>
                  <a:schemeClr val="bg1"/>
                </a:solidFill>
                <a:latin typeface="+mj-lt"/>
              </a:defRPr>
            </a:lvl4pPr>
            <a:lvl5pPr marL="285750" indent="-285750" algn="ctr">
              <a:lnSpc>
                <a:spcPct val="85000"/>
              </a:lnSpc>
              <a:spcBef>
                <a:spcPts val="200"/>
              </a:spcBef>
              <a:spcAft>
                <a:spcPts val="200"/>
              </a:spcAft>
              <a:buFont typeface="Arial" panose="020B0604020202020204" pitchFamily="34" charset="0"/>
              <a:buChar char="​"/>
              <a:defRPr sz="2200" b="0" cap="none" baseline="0">
                <a:solidFill>
                  <a:schemeClr val="bg1"/>
                </a:solidFill>
                <a:latin typeface="+mj-lt"/>
              </a:defRPr>
            </a:lvl5pPr>
            <a:lvl6pPr marL="285750" indent="-285750" algn="ctr">
              <a:lnSpc>
                <a:spcPct val="85000"/>
              </a:lnSpc>
              <a:spcBef>
                <a:spcPts val="200"/>
              </a:spcBef>
              <a:spcAft>
                <a:spcPts val="200"/>
              </a:spcAft>
              <a:buFont typeface="Arial" panose="020B0604020202020204" pitchFamily="34" charset="0"/>
              <a:buChar char="​"/>
              <a:defRPr sz="2200" b="0" cap="none" baseline="0">
                <a:solidFill>
                  <a:schemeClr val="bg1"/>
                </a:solidFill>
                <a:latin typeface="+mj-lt"/>
              </a:defRPr>
            </a:lvl6pPr>
            <a:lvl7pPr marL="285750" indent="-285750" algn="ctr">
              <a:lnSpc>
                <a:spcPct val="85000"/>
              </a:lnSpc>
              <a:spcBef>
                <a:spcPts val="200"/>
              </a:spcBef>
              <a:spcAft>
                <a:spcPts val="200"/>
              </a:spcAft>
              <a:buFont typeface="Arial" panose="020B0604020202020204" pitchFamily="34" charset="0"/>
              <a:buChar char="​"/>
              <a:defRPr sz="2200" b="0" cap="none" baseline="0">
                <a:solidFill>
                  <a:schemeClr val="bg1"/>
                </a:solidFill>
                <a:latin typeface="+mj-lt"/>
              </a:defRPr>
            </a:lvl7pPr>
            <a:lvl8pPr marL="285750" indent="-285750" algn="ctr">
              <a:lnSpc>
                <a:spcPct val="85000"/>
              </a:lnSpc>
              <a:spcBef>
                <a:spcPts val="200"/>
              </a:spcBef>
              <a:spcAft>
                <a:spcPts val="200"/>
              </a:spcAft>
              <a:buFont typeface="Arial" panose="020B0604020202020204" pitchFamily="34" charset="0"/>
              <a:buChar char="​"/>
              <a:defRPr sz="2200" b="0" cap="none" baseline="0">
                <a:solidFill>
                  <a:schemeClr val="bg1"/>
                </a:solidFill>
                <a:latin typeface="+mj-lt"/>
              </a:defRPr>
            </a:lvl8pPr>
            <a:lvl9pPr marL="285750" indent="-285750" algn="ctr">
              <a:lnSpc>
                <a:spcPct val="85000"/>
              </a:lnSpc>
              <a:spcBef>
                <a:spcPts val="200"/>
              </a:spcBef>
              <a:spcAft>
                <a:spcPts val="200"/>
              </a:spcAft>
              <a:buFont typeface="Arial" panose="020B0604020202020204" pitchFamily="34" charset="0"/>
              <a:buChar char="​"/>
              <a:defRPr sz="2200" b="0" cap="none" baseline="0">
                <a:solidFill>
                  <a:schemeClr val="bg1"/>
                </a:solidFill>
                <a:latin typeface="+mj-lt"/>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Sixth</a:t>
            </a:r>
          </a:p>
          <a:p>
            <a:pPr lvl="6"/>
            <a:r>
              <a:rPr lang="en-US"/>
              <a:t>Seventh</a:t>
            </a:r>
          </a:p>
          <a:p>
            <a:pPr lvl="7"/>
            <a:r>
              <a:rPr lang="en-US"/>
              <a:t>Eight</a:t>
            </a:r>
          </a:p>
          <a:p>
            <a:pPr lvl="8"/>
            <a:r>
              <a:rPr lang="en-US"/>
              <a:t>Nine</a:t>
            </a:r>
          </a:p>
        </p:txBody>
      </p:sp>
      <p:sp>
        <p:nvSpPr>
          <p:cNvPr id="7" name="TextBox 6">
            <a:extLst>
              <a:ext uri="{FF2B5EF4-FFF2-40B4-BE49-F238E27FC236}">
                <a16:creationId xmlns:a16="http://schemas.microsoft.com/office/drawing/2014/main" id="{EF18E442-7CBD-4EBD-87EB-A9BA05517EC8}"/>
              </a:ext>
            </a:extLst>
          </p:cNvPr>
          <p:cNvSpPr txBox="1"/>
          <p:nvPr userDrawn="1"/>
        </p:nvSpPr>
        <p:spPr>
          <a:xfrm>
            <a:off x="686432" y="6631942"/>
            <a:ext cx="1049967" cy="104644"/>
          </a:xfrm>
          <a:prstGeom prst="rect">
            <a:avLst/>
          </a:prstGeom>
          <a:noFill/>
        </p:spPr>
        <p:txBody>
          <a:bodyPr wrap="none" lIns="0" tIns="0" rIns="0" bIns="0" rtlCol="0">
            <a:spAutoFit/>
          </a:bodyPr>
          <a:lstStyle/>
          <a:p>
            <a:pPr marL="0" lvl="4">
              <a:lnSpc>
                <a:spcPct val="85000"/>
              </a:lnSpc>
              <a:spcBef>
                <a:spcPts val="200"/>
              </a:spcBef>
              <a:spcAft>
                <a:spcPts val="400"/>
              </a:spcAft>
              <a:buClr>
                <a:schemeClr val="accent5"/>
              </a:buClr>
            </a:pPr>
            <a:r>
              <a:rPr lang="en-US" sz="800" kern="100" cap="all" spc="50">
                <a:solidFill>
                  <a:schemeClr val="bg1"/>
                </a:solidFill>
                <a:latin typeface="Arial Narrow" panose="020B0606020202030204" pitchFamily="34" charset="0"/>
                <a:cs typeface="Arial" panose="020B0604020202020204" pitchFamily="34" charset="0"/>
              </a:rPr>
              <a:t>| ©2018 F5 Networks</a:t>
            </a:r>
          </a:p>
        </p:txBody>
      </p:sp>
      <p:sp>
        <p:nvSpPr>
          <p:cNvPr id="8" name="TextBox 7">
            <a:extLst>
              <a:ext uri="{FF2B5EF4-FFF2-40B4-BE49-F238E27FC236}">
                <a16:creationId xmlns:a16="http://schemas.microsoft.com/office/drawing/2014/main" id="{BCE27012-0AF2-47B8-80AF-9F04245F02FD}"/>
              </a:ext>
            </a:extLst>
          </p:cNvPr>
          <p:cNvSpPr txBox="1"/>
          <p:nvPr userDrawn="1"/>
        </p:nvSpPr>
        <p:spPr>
          <a:xfrm>
            <a:off x="0" y="6631942"/>
            <a:ext cx="650856" cy="104644"/>
          </a:xfrm>
          <a:prstGeom prst="rect">
            <a:avLst/>
          </a:prstGeom>
          <a:noFill/>
        </p:spPr>
        <p:txBody>
          <a:bodyPr wrap="square" lIns="0" tIns="0" rIns="0" bIns="0" rtlCol="0">
            <a:spAutoFit/>
          </a:bodyPr>
          <a:lstStyle/>
          <a:p>
            <a:pPr marL="0" lvl="4" algn="r">
              <a:lnSpc>
                <a:spcPct val="85000"/>
              </a:lnSpc>
              <a:spcBef>
                <a:spcPts val="200"/>
              </a:spcBef>
              <a:spcAft>
                <a:spcPts val="400"/>
              </a:spcAft>
              <a:buClr>
                <a:schemeClr val="accent5"/>
              </a:buClr>
              <a:buFont typeface="Arial" panose="020B0604020202020204" pitchFamily="34" charset="0"/>
              <a:buChar char="​"/>
            </a:pPr>
            <a:fld id="{CB0320B6-2A61-43CE-9396-B5C4FB4B7D43}" type="slidenum">
              <a:rPr lang="en-US" sz="800" kern="100" cap="all" spc="50" smtClean="0">
                <a:solidFill>
                  <a:schemeClr val="bg1"/>
                </a:solidFill>
                <a:latin typeface="Arial Narrow" panose="020B0606020202030204" pitchFamily="34" charset="0"/>
                <a:cs typeface="Arial" panose="020B0604020202020204" pitchFamily="34" charset="0"/>
              </a:rPr>
              <a:pPr marL="0" lvl="4" algn="r">
                <a:lnSpc>
                  <a:spcPct val="85000"/>
                </a:lnSpc>
                <a:spcBef>
                  <a:spcPts val="200"/>
                </a:spcBef>
                <a:spcAft>
                  <a:spcPts val="400"/>
                </a:spcAft>
                <a:buClr>
                  <a:schemeClr val="accent5"/>
                </a:buClr>
                <a:buFont typeface="Arial" panose="020B0604020202020204" pitchFamily="34" charset="0"/>
                <a:buChar char="​"/>
              </a:pPr>
              <a:t>‹#›</a:t>
            </a:fld>
            <a:endParaRPr lang="en-US" sz="800" kern="100" cap="all" spc="50">
              <a:solidFill>
                <a:schemeClr val="bg1"/>
              </a:solidFill>
              <a:latin typeface="Arial Narrow" panose="020B0606020202030204" pitchFamily="34" charset="0"/>
              <a:cs typeface="Arial" panose="020B0604020202020204" pitchFamily="34" charset="0"/>
            </a:endParaRPr>
          </a:p>
        </p:txBody>
      </p:sp>
      <p:sp>
        <p:nvSpPr>
          <p:cNvPr id="6" name="Footer Placeholder 5">
            <a:extLst>
              <a:ext uri="{FF2B5EF4-FFF2-40B4-BE49-F238E27FC236}">
                <a16:creationId xmlns:a16="http://schemas.microsoft.com/office/drawing/2014/main" id="{D5BAFFDF-DCCE-41F9-B387-9C2905B66A62}"/>
              </a:ext>
            </a:extLst>
          </p:cNvPr>
          <p:cNvSpPr>
            <a:spLocks noGrp="1"/>
          </p:cNvSpPr>
          <p:nvPr>
            <p:ph type="ftr" sz="quarter" idx="3"/>
          </p:nvPr>
        </p:nvSpPr>
        <p:spPr>
          <a:xfrm>
            <a:off x="1783903" y="6613475"/>
            <a:ext cx="4312094" cy="123111"/>
          </a:xfrm>
          <a:prstGeom prst="rect">
            <a:avLst/>
          </a:prstGeom>
        </p:spPr>
        <p:txBody>
          <a:bodyPr vert="horz" lIns="0" tIns="0" rIns="0" bIns="0" rtlCol="0" anchor="ctr">
            <a:noAutofit/>
          </a:bodyPr>
          <a:lstStyle>
            <a:lvl1pPr algn="l">
              <a:defRPr sz="800" kern="100" cap="all" spc="50" baseline="0">
                <a:solidFill>
                  <a:schemeClr val="bg1"/>
                </a:solidFill>
                <a:latin typeface="+mn-lt"/>
              </a:defRPr>
            </a:lvl1pPr>
          </a:lstStyle>
          <a:p>
            <a:endParaRPr lang="en-US"/>
          </a:p>
        </p:txBody>
      </p:sp>
    </p:spTree>
    <p:extLst>
      <p:ext uri="{BB962C8B-B14F-4D97-AF65-F5344CB8AC3E}">
        <p14:creationId xmlns:p14="http://schemas.microsoft.com/office/powerpoint/2010/main" val="26787043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and Photo Right">
    <p:spTree>
      <p:nvGrpSpPr>
        <p:cNvPr id="1" name=""/>
        <p:cNvGrpSpPr/>
        <p:nvPr/>
      </p:nvGrpSpPr>
      <p:grpSpPr>
        <a:xfrm>
          <a:off x="0" y="0"/>
          <a:ext cx="0" cy="0"/>
          <a:chOff x="0" y="0"/>
          <a:chExt cx="0" cy="0"/>
        </a:xfrm>
      </p:grpSpPr>
      <p:sp>
        <p:nvSpPr>
          <p:cNvPr id="15" name="Text Placeholder 2">
            <a:extLst>
              <a:ext uri="{FF2B5EF4-FFF2-40B4-BE49-F238E27FC236}">
                <a16:creationId xmlns:a16="http://schemas.microsoft.com/office/drawing/2014/main" id="{1E424250-448A-466E-A4BF-16055CBFCCB8}"/>
              </a:ext>
            </a:extLst>
          </p:cNvPr>
          <p:cNvSpPr>
            <a:spLocks noGrp="1"/>
          </p:cNvSpPr>
          <p:nvPr>
            <p:ph type="body" idx="13"/>
          </p:nvPr>
        </p:nvSpPr>
        <p:spPr>
          <a:xfrm>
            <a:off x="696386" y="1779578"/>
            <a:ext cx="5225880" cy="307777"/>
          </a:xfrm>
        </p:spPr>
        <p:txBody>
          <a:bodyPr wrap="square" anchor="t">
            <a:spAutoFit/>
          </a:bodyPr>
          <a:lstStyle>
            <a:lvl1pPr marL="0" indent="0">
              <a:lnSpc>
                <a:spcPct val="100000"/>
              </a:lnSpc>
              <a:spcBef>
                <a:spcPts val="0"/>
              </a:spcBef>
              <a:buNone/>
              <a:defRPr sz="2000" b="1" cap="all" spc="50" baseline="0">
                <a:solidFill>
                  <a:srgbClr val="7D7D7D"/>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Content Placeholder 2">
            <a:extLst>
              <a:ext uri="{FF2B5EF4-FFF2-40B4-BE49-F238E27FC236}">
                <a16:creationId xmlns:a16="http://schemas.microsoft.com/office/drawing/2014/main" id="{65AEBC58-1A9D-47F7-A2C7-132ADC3ADF0F}"/>
              </a:ext>
            </a:extLst>
          </p:cNvPr>
          <p:cNvSpPr>
            <a:spLocks noGrp="1"/>
          </p:cNvSpPr>
          <p:nvPr>
            <p:ph idx="1"/>
          </p:nvPr>
        </p:nvSpPr>
        <p:spPr>
          <a:xfrm>
            <a:off x="685800" y="2671016"/>
            <a:ext cx="5225879" cy="349899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2BDD80F9-ADED-48C2-84AD-4DD329767470}"/>
              </a:ext>
            </a:extLst>
          </p:cNvPr>
          <p:cNvSpPr>
            <a:spLocks noGrp="1"/>
          </p:cNvSpPr>
          <p:nvPr>
            <p:ph type="title"/>
          </p:nvPr>
        </p:nvSpPr>
        <p:spPr>
          <a:xfrm>
            <a:off x="685800" y="654108"/>
            <a:ext cx="5236466" cy="1098762"/>
          </a:xfrm>
        </p:spPr>
        <p:txBody>
          <a:bodyPr/>
          <a:lstStyle>
            <a:lvl1pPr>
              <a:defRPr/>
            </a:lvl1pPr>
          </a:lstStyle>
          <a:p>
            <a:r>
              <a:rPr lang="en-US"/>
              <a:t>Click to edit Master title style</a:t>
            </a:r>
          </a:p>
        </p:txBody>
      </p:sp>
      <p:sp>
        <p:nvSpPr>
          <p:cNvPr id="17" name="Rectangle 16">
            <a:extLst>
              <a:ext uri="{FF2B5EF4-FFF2-40B4-BE49-F238E27FC236}">
                <a16:creationId xmlns:a16="http://schemas.microsoft.com/office/drawing/2014/main" id="{A836E480-E42E-4AF7-9F2C-0D6D6C9E201E}"/>
              </a:ext>
            </a:extLst>
          </p:cNvPr>
          <p:cNvSpPr/>
          <p:nvPr userDrawn="1"/>
        </p:nvSpPr>
        <p:spPr>
          <a:xfrm>
            <a:off x="6280321" y="0"/>
            <a:ext cx="5911679" cy="6858000"/>
          </a:xfrm>
          <a:prstGeom prst="rect">
            <a:avLst/>
          </a:pr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lnSpc>
                <a:spcPct val="90000"/>
              </a:lnSpc>
              <a:spcBef>
                <a:spcPts val="200"/>
              </a:spcBef>
              <a:spcAft>
                <a:spcPts val="200"/>
              </a:spcAft>
            </a:pPr>
            <a:endParaRPr lang="en-US" kern="100" err="1">
              <a:solidFill>
                <a:schemeClr val="bg1"/>
              </a:solidFill>
              <a:latin typeface="+mj-lt"/>
            </a:endParaRPr>
          </a:p>
        </p:txBody>
      </p:sp>
      <p:pic>
        <p:nvPicPr>
          <p:cNvPr id="18" name="Picture 17">
            <a:extLst>
              <a:ext uri="{FF2B5EF4-FFF2-40B4-BE49-F238E27FC236}">
                <a16:creationId xmlns:a16="http://schemas.microsoft.com/office/drawing/2014/main" id="{84788BC6-B92D-41BF-B4DF-23AE7E92D19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1343"/>
          <a:stretch/>
        </p:blipFill>
        <p:spPr>
          <a:xfrm>
            <a:off x="6275832" y="0"/>
            <a:ext cx="5916168" cy="6858000"/>
          </a:xfrm>
          <a:prstGeom prst="rect">
            <a:avLst/>
          </a:prstGeom>
        </p:spPr>
      </p:pic>
      <p:sp>
        <p:nvSpPr>
          <p:cNvPr id="20" name="Picture Placeholder 3">
            <a:extLst>
              <a:ext uri="{FF2B5EF4-FFF2-40B4-BE49-F238E27FC236}">
                <a16:creationId xmlns:a16="http://schemas.microsoft.com/office/drawing/2014/main" id="{8AD9881D-B00A-4247-8DF7-BEE9578ADBC5}"/>
              </a:ext>
            </a:extLst>
          </p:cNvPr>
          <p:cNvSpPr>
            <a:spLocks noGrp="1"/>
          </p:cNvSpPr>
          <p:nvPr>
            <p:ph type="pic" sz="quarter" idx="15" hasCustomPrompt="1"/>
          </p:nvPr>
        </p:nvSpPr>
        <p:spPr bwMode="ltGray">
          <a:xfrm>
            <a:off x="6278563" y="0"/>
            <a:ext cx="5913437" cy="6858000"/>
          </a:xfrm>
          <a:noFill/>
        </p:spPr>
        <p:txBody>
          <a:bodyPr lIns="274320" tIns="274320" rIns="274320" bIns="274320"/>
          <a:lstStyle>
            <a:lvl1pPr algn="ctr">
              <a:defRPr sz="1800"/>
            </a:lvl1pPr>
          </a:lstStyle>
          <a:p>
            <a:r>
              <a:rPr lang="en-US"/>
              <a:t>Click icon below to insert a photo</a:t>
            </a:r>
          </a:p>
        </p:txBody>
      </p:sp>
      <p:sp>
        <p:nvSpPr>
          <p:cNvPr id="8" name="Footer Placeholder 5">
            <a:extLst>
              <a:ext uri="{FF2B5EF4-FFF2-40B4-BE49-F238E27FC236}">
                <a16:creationId xmlns:a16="http://schemas.microsoft.com/office/drawing/2014/main" id="{B28EC95E-D4A6-4755-9CE8-69E4AED43952}"/>
              </a:ext>
            </a:extLst>
          </p:cNvPr>
          <p:cNvSpPr>
            <a:spLocks noGrp="1"/>
          </p:cNvSpPr>
          <p:nvPr>
            <p:ph type="ftr" sz="quarter" idx="3"/>
          </p:nvPr>
        </p:nvSpPr>
        <p:spPr>
          <a:xfrm>
            <a:off x="1783903" y="6613475"/>
            <a:ext cx="4312094" cy="123111"/>
          </a:xfrm>
          <a:prstGeom prst="rect">
            <a:avLst/>
          </a:prstGeom>
        </p:spPr>
        <p:txBody>
          <a:bodyPr vert="horz" lIns="0" tIns="0" rIns="0" bIns="0" rtlCol="0" anchor="ctr">
            <a:noAutofit/>
          </a:bodyPr>
          <a:lstStyle>
            <a:lvl1pPr algn="l">
              <a:defRPr sz="800" kern="100" cap="all" spc="50" baseline="0">
                <a:solidFill>
                  <a:schemeClr val="tx1"/>
                </a:solidFill>
                <a:latin typeface="+mn-lt"/>
              </a:defRPr>
            </a:lvl1pPr>
          </a:lstStyle>
          <a:p>
            <a:endParaRPr lang="en-US"/>
          </a:p>
        </p:txBody>
      </p:sp>
    </p:spTree>
    <p:extLst>
      <p:ext uri="{BB962C8B-B14F-4D97-AF65-F5344CB8AC3E}">
        <p14:creationId xmlns:p14="http://schemas.microsoft.com/office/powerpoint/2010/main" val="18400205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ontent and Photo Lef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2FE20A-87CB-4FFB-AB02-A5565A6BF418}"/>
              </a:ext>
            </a:extLst>
          </p:cNvPr>
          <p:cNvSpPr/>
          <p:nvPr userDrawn="1"/>
        </p:nvSpPr>
        <p:spPr>
          <a:xfrm>
            <a:off x="0" y="0"/>
            <a:ext cx="5911679" cy="6858000"/>
          </a:xfrm>
          <a:prstGeom prst="rect">
            <a:avLst/>
          </a:pr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lnSpc>
                <a:spcPct val="90000"/>
              </a:lnSpc>
              <a:spcBef>
                <a:spcPts val="200"/>
              </a:spcBef>
              <a:spcAft>
                <a:spcPts val="200"/>
              </a:spcAft>
            </a:pPr>
            <a:endParaRPr lang="en-US" kern="100" err="1">
              <a:solidFill>
                <a:schemeClr val="bg1"/>
              </a:solidFill>
              <a:latin typeface="+mj-lt"/>
            </a:endParaRPr>
          </a:p>
        </p:txBody>
      </p:sp>
      <p:pic>
        <p:nvPicPr>
          <p:cNvPr id="3" name="Picture 2">
            <a:extLst>
              <a:ext uri="{FF2B5EF4-FFF2-40B4-BE49-F238E27FC236}">
                <a16:creationId xmlns:a16="http://schemas.microsoft.com/office/drawing/2014/main" id="{E913AC58-073D-4411-B06C-2DD565D131D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1343"/>
          <a:stretch/>
        </p:blipFill>
        <p:spPr>
          <a:xfrm>
            <a:off x="-4489" y="0"/>
            <a:ext cx="5916168" cy="6858000"/>
          </a:xfrm>
          <a:prstGeom prst="rect">
            <a:avLst/>
          </a:prstGeom>
        </p:spPr>
      </p:pic>
      <p:sp>
        <p:nvSpPr>
          <p:cNvPr id="12" name="TextBox 11">
            <a:extLst>
              <a:ext uri="{FF2B5EF4-FFF2-40B4-BE49-F238E27FC236}">
                <a16:creationId xmlns:a16="http://schemas.microsoft.com/office/drawing/2014/main" id="{B66E1ECA-734A-4F17-98EE-0A77115DD191}"/>
              </a:ext>
            </a:extLst>
          </p:cNvPr>
          <p:cNvSpPr txBox="1"/>
          <p:nvPr userDrawn="1"/>
        </p:nvSpPr>
        <p:spPr>
          <a:xfrm>
            <a:off x="6414305" y="6631942"/>
            <a:ext cx="1049967" cy="104644"/>
          </a:xfrm>
          <a:prstGeom prst="rect">
            <a:avLst/>
          </a:prstGeom>
          <a:noFill/>
        </p:spPr>
        <p:txBody>
          <a:bodyPr wrap="none" lIns="0" tIns="0" rIns="0" bIns="0" rtlCol="0">
            <a:spAutoFit/>
          </a:bodyPr>
          <a:lstStyle/>
          <a:p>
            <a:pPr marL="0" lvl="4">
              <a:lnSpc>
                <a:spcPct val="85000"/>
              </a:lnSpc>
              <a:spcBef>
                <a:spcPts val="200"/>
              </a:spcBef>
              <a:spcAft>
                <a:spcPts val="400"/>
              </a:spcAft>
              <a:buClr>
                <a:schemeClr val="accent5"/>
              </a:buClr>
            </a:pPr>
            <a:r>
              <a:rPr lang="en-US" sz="800" kern="100" cap="all" spc="50">
                <a:solidFill>
                  <a:srgbClr val="3A343F"/>
                </a:solidFill>
                <a:latin typeface="Arial Narrow" panose="020B0606020202030204" pitchFamily="34" charset="0"/>
                <a:cs typeface="Arial" panose="020B0604020202020204" pitchFamily="34" charset="0"/>
              </a:rPr>
              <a:t>| ©2018 F5 Networks</a:t>
            </a:r>
          </a:p>
        </p:txBody>
      </p:sp>
      <p:sp>
        <p:nvSpPr>
          <p:cNvPr id="13" name="TextBox 12">
            <a:extLst>
              <a:ext uri="{FF2B5EF4-FFF2-40B4-BE49-F238E27FC236}">
                <a16:creationId xmlns:a16="http://schemas.microsoft.com/office/drawing/2014/main" id="{5E5C5AD4-0B33-4BB0-85CC-9C364B966B37}"/>
              </a:ext>
            </a:extLst>
          </p:cNvPr>
          <p:cNvSpPr txBox="1"/>
          <p:nvPr userDrawn="1"/>
        </p:nvSpPr>
        <p:spPr>
          <a:xfrm>
            <a:off x="6058999" y="6631942"/>
            <a:ext cx="329890" cy="104644"/>
          </a:xfrm>
          <a:prstGeom prst="rect">
            <a:avLst/>
          </a:prstGeom>
          <a:noFill/>
        </p:spPr>
        <p:txBody>
          <a:bodyPr wrap="square" lIns="0" tIns="0" rIns="0" bIns="0" rtlCol="0">
            <a:spAutoFit/>
          </a:bodyPr>
          <a:lstStyle/>
          <a:p>
            <a:pPr marL="0" lvl="4" algn="r">
              <a:lnSpc>
                <a:spcPct val="85000"/>
              </a:lnSpc>
              <a:spcBef>
                <a:spcPts val="200"/>
              </a:spcBef>
              <a:spcAft>
                <a:spcPts val="400"/>
              </a:spcAft>
              <a:buClr>
                <a:schemeClr val="accent5"/>
              </a:buClr>
              <a:buFont typeface="Arial" panose="020B0604020202020204" pitchFamily="34" charset="0"/>
              <a:buChar char="​"/>
            </a:pPr>
            <a:fld id="{CB0320B6-2A61-43CE-9396-B5C4FB4B7D43}" type="slidenum">
              <a:rPr lang="en-US" sz="800" kern="100" cap="all" spc="50" smtClean="0">
                <a:solidFill>
                  <a:srgbClr val="3A343F"/>
                </a:solidFill>
                <a:latin typeface="Arial Narrow" panose="020B0606020202030204" pitchFamily="34" charset="0"/>
                <a:cs typeface="Arial" panose="020B0604020202020204" pitchFamily="34" charset="0"/>
              </a:rPr>
              <a:pPr marL="0" lvl="4" algn="r">
                <a:lnSpc>
                  <a:spcPct val="85000"/>
                </a:lnSpc>
                <a:spcBef>
                  <a:spcPts val="200"/>
                </a:spcBef>
                <a:spcAft>
                  <a:spcPts val="400"/>
                </a:spcAft>
                <a:buClr>
                  <a:schemeClr val="accent5"/>
                </a:buClr>
                <a:buFont typeface="Arial" panose="020B0604020202020204" pitchFamily="34" charset="0"/>
                <a:buChar char="​"/>
              </a:pPr>
              <a:t>‹#›</a:t>
            </a:fld>
            <a:endParaRPr lang="en-US" sz="800" kern="100" cap="all" spc="50">
              <a:solidFill>
                <a:srgbClr val="3A343F"/>
              </a:solidFill>
              <a:latin typeface="Arial Narrow" panose="020B0606020202030204" pitchFamily="34" charset="0"/>
              <a:cs typeface="Arial" panose="020B0604020202020204" pitchFamily="34" charset="0"/>
            </a:endParaRPr>
          </a:p>
        </p:txBody>
      </p:sp>
      <p:sp>
        <p:nvSpPr>
          <p:cNvPr id="14" name="Text Placeholder 2">
            <a:extLst>
              <a:ext uri="{FF2B5EF4-FFF2-40B4-BE49-F238E27FC236}">
                <a16:creationId xmlns:a16="http://schemas.microsoft.com/office/drawing/2014/main" id="{09742740-EBC2-42C6-B350-2F8256B2FCFE}"/>
              </a:ext>
            </a:extLst>
          </p:cNvPr>
          <p:cNvSpPr>
            <a:spLocks noGrp="1"/>
          </p:cNvSpPr>
          <p:nvPr>
            <p:ph type="body" idx="16"/>
          </p:nvPr>
        </p:nvSpPr>
        <p:spPr>
          <a:xfrm>
            <a:off x="6283573" y="1779578"/>
            <a:ext cx="5225880" cy="307777"/>
          </a:xfrm>
        </p:spPr>
        <p:txBody>
          <a:bodyPr wrap="square" anchor="t">
            <a:spAutoFit/>
          </a:bodyPr>
          <a:lstStyle>
            <a:lvl1pPr marL="0" indent="0">
              <a:lnSpc>
                <a:spcPct val="100000"/>
              </a:lnSpc>
              <a:spcBef>
                <a:spcPts val="0"/>
              </a:spcBef>
              <a:buNone/>
              <a:defRPr sz="2000" b="1" cap="all" spc="50" baseline="0">
                <a:solidFill>
                  <a:srgbClr val="7D7D7D"/>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Content Placeholder 2">
            <a:extLst>
              <a:ext uri="{FF2B5EF4-FFF2-40B4-BE49-F238E27FC236}">
                <a16:creationId xmlns:a16="http://schemas.microsoft.com/office/drawing/2014/main" id="{C7D372F1-7C91-46C4-9F8E-047C4BAA25A8}"/>
              </a:ext>
            </a:extLst>
          </p:cNvPr>
          <p:cNvSpPr>
            <a:spLocks noGrp="1"/>
          </p:cNvSpPr>
          <p:nvPr>
            <p:ph idx="1"/>
          </p:nvPr>
        </p:nvSpPr>
        <p:spPr>
          <a:xfrm>
            <a:off x="6283574" y="2671016"/>
            <a:ext cx="5225879" cy="349899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4">
            <a:extLst>
              <a:ext uri="{FF2B5EF4-FFF2-40B4-BE49-F238E27FC236}">
                <a16:creationId xmlns:a16="http://schemas.microsoft.com/office/drawing/2014/main" id="{2F434A7D-974B-4237-9381-920E92869F55}"/>
              </a:ext>
            </a:extLst>
          </p:cNvPr>
          <p:cNvSpPr>
            <a:spLocks noGrp="1"/>
          </p:cNvSpPr>
          <p:nvPr>
            <p:ph type="title"/>
          </p:nvPr>
        </p:nvSpPr>
        <p:spPr>
          <a:xfrm>
            <a:off x="6272987" y="654108"/>
            <a:ext cx="5236466" cy="1098762"/>
          </a:xfrm>
        </p:spPr>
        <p:txBody>
          <a:bodyPr/>
          <a:lstStyle>
            <a:lvl1pPr>
              <a:defRPr/>
            </a:lvl1pPr>
          </a:lstStyle>
          <a:p>
            <a:r>
              <a:rPr lang="en-US"/>
              <a:t>Click to edit Master title style</a:t>
            </a:r>
          </a:p>
        </p:txBody>
      </p:sp>
      <p:sp>
        <p:nvSpPr>
          <p:cNvPr id="15" name="Picture Placeholder 3">
            <a:extLst>
              <a:ext uri="{FF2B5EF4-FFF2-40B4-BE49-F238E27FC236}">
                <a16:creationId xmlns:a16="http://schemas.microsoft.com/office/drawing/2014/main" id="{58D32DA9-ED15-4C84-B767-CFD4CEEE3789}"/>
              </a:ext>
            </a:extLst>
          </p:cNvPr>
          <p:cNvSpPr>
            <a:spLocks noGrp="1"/>
          </p:cNvSpPr>
          <p:nvPr>
            <p:ph type="pic" sz="quarter" idx="15" hasCustomPrompt="1"/>
          </p:nvPr>
        </p:nvSpPr>
        <p:spPr bwMode="ltGray">
          <a:xfrm>
            <a:off x="0" y="0"/>
            <a:ext cx="5913437" cy="6858000"/>
          </a:xfrm>
          <a:noFill/>
        </p:spPr>
        <p:txBody>
          <a:bodyPr lIns="274320" tIns="274320" rIns="274320" bIns="274320"/>
          <a:lstStyle>
            <a:lvl1pPr algn="ctr">
              <a:defRPr sz="1800"/>
            </a:lvl1pPr>
          </a:lstStyle>
          <a:p>
            <a:r>
              <a:rPr lang="en-US"/>
              <a:t>Click icon below to insert a photo</a:t>
            </a:r>
          </a:p>
        </p:txBody>
      </p:sp>
      <p:sp>
        <p:nvSpPr>
          <p:cNvPr id="10" name="Footer Placeholder 5">
            <a:extLst>
              <a:ext uri="{FF2B5EF4-FFF2-40B4-BE49-F238E27FC236}">
                <a16:creationId xmlns:a16="http://schemas.microsoft.com/office/drawing/2014/main" id="{5BB379C8-85BE-4C73-B966-7DE9BBDB7402}"/>
              </a:ext>
            </a:extLst>
          </p:cNvPr>
          <p:cNvSpPr>
            <a:spLocks noGrp="1"/>
          </p:cNvSpPr>
          <p:nvPr>
            <p:ph type="ftr" sz="quarter" idx="3"/>
          </p:nvPr>
        </p:nvSpPr>
        <p:spPr>
          <a:xfrm>
            <a:off x="7489688" y="6613475"/>
            <a:ext cx="4019765" cy="123111"/>
          </a:xfrm>
          <a:prstGeom prst="rect">
            <a:avLst/>
          </a:prstGeom>
        </p:spPr>
        <p:txBody>
          <a:bodyPr vert="horz" lIns="0" tIns="0" rIns="0" bIns="0" rtlCol="0" anchor="ctr">
            <a:noAutofit/>
          </a:bodyPr>
          <a:lstStyle>
            <a:lvl1pPr algn="l">
              <a:defRPr sz="800" kern="100" cap="all" spc="50" baseline="0">
                <a:solidFill>
                  <a:schemeClr val="tx1"/>
                </a:solidFill>
                <a:latin typeface="+mn-lt"/>
              </a:defRPr>
            </a:lvl1pPr>
          </a:lstStyle>
          <a:p>
            <a:endParaRPr lang="en-US"/>
          </a:p>
        </p:txBody>
      </p:sp>
    </p:spTree>
    <p:extLst>
      <p:ext uri="{BB962C8B-B14F-4D97-AF65-F5344CB8AC3E}">
        <p14:creationId xmlns:p14="http://schemas.microsoft.com/office/powerpoint/2010/main" val="837617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Sidebar w/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5FDF3E6-324E-4875-8242-D42D701A6E9E}"/>
              </a:ext>
            </a:extLst>
          </p:cNvPr>
          <p:cNvSpPr/>
          <p:nvPr userDrawn="1"/>
        </p:nvSpPr>
        <p:spPr bwMode="ltGray">
          <a:xfrm>
            <a:off x="676064" y="0"/>
            <a:ext cx="523619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1D7267BB-E7A6-4107-857F-28904C85891C}"/>
              </a:ext>
            </a:extLst>
          </p:cNvPr>
          <p:cNvPicPr>
            <a:picLocks noChangeAspect="1"/>
          </p:cNvPicPr>
          <p:nvPr userDrawn="1"/>
        </p:nvPicPr>
        <p:blipFill rotWithShape="1">
          <a:blip r:embed="rId2"/>
          <a:srcRect b="19043"/>
          <a:stretch/>
        </p:blipFill>
        <p:spPr>
          <a:xfrm>
            <a:off x="678650" y="1595120"/>
            <a:ext cx="5233607" cy="5262880"/>
          </a:xfrm>
          <a:prstGeom prst="rect">
            <a:avLst/>
          </a:prstGeom>
        </p:spPr>
      </p:pic>
      <p:sp>
        <p:nvSpPr>
          <p:cNvPr id="8" name="TextBox 7">
            <a:extLst>
              <a:ext uri="{FF2B5EF4-FFF2-40B4-BE49-F238E27FC236}">
                <a16:creationId xmlns:a16="http://schemas.microsoft.com/office/drawing/2014/main" id="{10D77C4D-E778-4DB2-BB4F-F43A74F8AA5B}"/>
              </a:ext>
            </a:extLst>
          </p:cNvPr>
          <p:cNvSpPr txBox="1"/>
          <p:nvPr userDrawn="1"/>
        </p:nvSpPr>
        <p:spPr>
          <a:xfrm>
            <a:off x="735584" y="6631942"/>
            <a:ext cx="990656" cy="104644"/>
          </a:xfrm>
          <a:prstGeom prst="rect">
            <a:avLst/>
          </a:prstGeom>
          <a:noFill/>
        </p:spPr>
        <p:txBody>
          <a:bodyPr wrap="none" lIns="0" tIns="0" rIns="0" bIns="0" rtlCol="0">
            <a:spAutoFit/>
          </a:bodyPr>
          <a:lstStyle/>
          <a:p>
            <a:pPr marL="0" lvl="4">
              <a:lnSpc>
                <a:spcPct val="85000"/>
              </a:lnSpc>
              <a:spcBef>
                <a:spcPts val="200"/>
              </a:spcBef>
              <a:spcAft>
                <a:spcPts val="400"/>
              </a:spcAft>
              <a:buClr>
                <a:schemeClr val="accent5"/>
              </a:buClr>
            </a:pPr>
            <a:r>
              <a:rPr lang="en-US" sz="800" kern="100" cap="all" spc="50">
                <a:solidFill>
                  <a:schemeClr val="tx1"/>
                </a:solidFill>
                <a:latin typeface="Arial Narrow" panose="020B0606020202030204" pitchFamily="34" charset="0"/>
                <a:cs typeface="Arial" panose="020B0604020202020204" pitchFamily="34" charset="0"/>
              </a:rPr>
              <a:t>©2018 F5 Networks</a:t>
            </a:r>
          </a:p>
        </p:txBody>
      </p:sp>
      <p:sp>
        <p:nvSpPr>
          <p:cNvPr id="9" name="TextBox 8">
            <a:extLst>
              <a:ext uri="{FF2B5EF4-FFF2-40B4-BE49-F238E27FC236}">
                <a16:creationId xmlns:a16="http://schemas.microsoft.com/office/drawing/2014/main" id="{643204AA-6630-44A7-957B-E3A0412D2F2A}"/>
              </a:ext>
            </a:extLst>
          </p:cNvPr>
          <p:cNvSpPr txBox="1"/>
          <p:nvPr userDrawn="1"/>
        </p:nvSpPr>
        <p:spPr>
          <a:xfrm>
            <a:off x="0" y="6631942"/>
            <a:ext cx="650856" cy="104644"/>
          </a:xfrm>
          <a:prstGeom prst="rect">
            <a:avLst/>
          </a:prstGeom>
          <a:noFill/>
        </p:spPr>
        <p:txBody>
          <a:bodyPr wrap="square" lIns="0" tIns="0" rIns="0" bIns="0" rtlCol="0">
            <a:spAutoFit/>
          </a:bodyPr>
          <a:lstStyle/>
          <a:p>
            <a:pPr marL="0" lvl="4" algn="r">
              <a:lnSpc>
                <a:spcPct val="85000"/>
              </a:lnSpc>
              <a:spcBef>
                <a:spcPts val="200"/>
              </a:spcBef>
              <a:spcAft>
                <a:spcPts val="400"/>
              </a:spcAft>
              <a:buClr>
                <a:schemeClr val="accent5"/>
              </a:buClr>
              <a:buFont typeface="Arial" panose="020B0604020202020204" pitchFamily="34" charset="0"/>
              <a:buChar char="​"/>
            </a:pPr>
            <a:fld id="{CB0320B6-2A61-43CE-9396-B5C4FB4B7D43}" type="slidenum">
              <a:rPr lang="en-US" sz="800" kern="100" cap="all" spc="50" smtClean="0">
                <a:solidFill>
                  <a:srgbClr val="3A343F"/>
                </a:solidFill>
                <a:latin typeface="Arial Narrow" panose="020B0606020202030204" pitchFamily="34" charset="0"/>
                <a:cs typeface="Arial" panose="020B0604020202020204" pitchFamily="34" charset="0"/>
              </a:rPr>
              <a:pPr marL="0" lvl="4" algn="r">
                <a:lnSpc>
                  <a:spcPct val="85000"/>
                </a:lnSpc>
                <a:spcBef>
                  <a:spcPts val="200"/>
                </a:spcBef>
                <a:spcAft>
                  <a:spcPts val="400"/>
                </a:spcAft>
                <a:buClr>
                  <a:schemeClr val="accent5"/>
                </a:buClr>
                <a:buFont typeface="Arial" panose="020B0604020202020204" pitchFamily="34" charset="0"/>
                <a:buChar char="​"/>
              </a:pPr>
              <a:t>‹#›</a:t>
            </a:fld>
            <a:endParaRPr lang="en-US" sz="800" kern="100" cap="all" spc="50">
              <a:solidFill>
                <a:srgbClr val="3A343F"/>
              </a:solidFill>
              <a:latin typeface="Arial Narrow" panose="020B0606020202030204" pitchFamily="34" charset="0"/>
              <a:cs typeface="Arial" panose="020B0604020202020204" pitchFamily="34" charset="0"/>
            </a:endParaRPr>
          </a:p>
        </p:txBody>
      </p:sp>
      <p:sp>
        <p:nvSpPr>
          <p:cNvPr id="11" name="Content Placeholder 2">
            <a:extLst>
              <a:ext uri="{FF2B5EF4-FFF2-40B4-BE49-F238E27FC236}">
                <a16:creationId xmlns:a16="http://schemas.microsoft.com/office/drawing/2014/main" id="{1A61974F-83C6-4B8C-A611-F52ADE4EAD76}"/>
              </a:ext>
            </a:extLst>
          </p:cNvPr>
          <p:cNvSpPr>
            <a:spLocks noGrp="1"/>
          </p:cNvSpPr>
          <p:nvPr>
            <p:ph idx="16"/>
          </p:nvPr>
        </p:nvSpPr>
        <p:spPr>
          <a:xfrm>
            <a:off x="6590907" y="654108"/>
            <a:ext cx="4918546" cy="551591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2">
            <a:extLst>
              <a:ext uri="{FF2B5EF4-FFF2-40B4-BE49-F238E27FC236}">
                <a16:creationId xmlns:a16="http://schemas.microsoft.com/office/drawing/2014/main" id="{8E8E56E7-3501-43C0-8E56-CED7C59FB5F3}"/>
              </a:ext>
            </a:extLst>
          </p:cNvPr>
          <p:cNvSpPr>
            <a:spLocks noGrp="1"/>
          </p:cNvSpPr>
          <p:nvPr>
            <p:ph type="body" idx="1"/>
          </p:nvPr>
        </p:nvSpPr>
        <p:spPr>
          <a:xfrm>
            <a:off x="1043545" y="2671016"/>
            <a:ext cx="4501230" cy="3499006"/>
          </a:xfrm>
        </p:spPr>
        <p:txBody>
          <a:bodyPr anchor="t"/>
          <a:lstStyle>
            <a:lvl1pPr marL="0" marR="0" indent="0" algn="l" defTabSz="914400" rtl="0" eaLnBrk="1" fontAlgn="auto" latinLnBrk="0" hangingPunct="1">
              <a:lnSpc>
                <a:spcPct val="120000"/>
              </a:lnSpc>
              <a:spcBef>
                <a:spcPts val="2400"/>
              </a:spcBef>
              <a:spcAft>
                <a:spcPts val="0"/>
              </a:spcAft>
              <a:buClrTx/>
              <a:buSzTx/>
              <a:buFont typeface="Arial" panose="020B0604020202020204" pitchFamily="34" charset="0"/>
              <a:buNone/>
              <a:tabLst/>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100000"/>
              </a:lnSpc>
              <a:spcBef>
                <a:spcPts val="2400"/>
              </a:spcBef>
              <a:spcAft>
                <a:spcPts val="0"/>
              </a:spcAft>
              <a:buClrTx/>
              <a:buSzTx/>
              <a:buFont typeface="Arial" panose="020B0604020202020204" pitchFamily="34" charset="0"/>
              <a:buNone/>
              <a:tabLst/>
              <a:defRPr/>
            </a:pPr>
            <a:r>
              <a:rPr lang="en-US"/>
              <a:t>Edit Master text styles</a:t>
            </a:r>
          </a:p>
        </p:txBody>
      </p:sp>
      <p:sp>
        <p:nvSpPr>
          <p:cNvPr id="12" name="Footer Placeholder 5">
            <a:extLst>
              <a:ext uri="{FF2B5EF4-FFF2-40B4-BE49-F238E27FC236}">
                <a16:creationId xmlns:a16="http://schemas.microsoft.com/office/drawing/2014/main" id="{0FC2C60B-6A2D-4AAD-9A87-8C3A2781748D}"/>
              </a:ext>
            </a:extLst>
          </p:cNvPr>
          <p:cNvSpPr>
            <a:spLocks noGrp="1"/>
          </p:cNvSpPr>
          <p:nvPr>
            <p:ph type="ftr" sz="quarter" idx="3"/>
          </p:nvPr>
        </p:nvSpPr>
        <p:spPr>
          <a:xfrm>
            <a:off x="1783903" y="6613475"/>
            <a:ext cx="4312094" cy="123111"/>
          </a:xfrm>
          <a:prstGeom prst="rect">
            <a:avLst/>
          </a:prstGeom>
        </p:spPr>
        <p:txBody>
          <a:bodyPr vert="horz" lIns="0" tIns="0" rIns="0" bIns="0" rtlCol="0" anchor="ctr">
            <a:noAutofit/>
          </a:bodyPr>
          <a:lstStyle>
            <a:lvl1pPr algn="l">
              <a:defRPr sz="800" kern="100" cap="all" spc="50" baseline="0">
                <a:solidFill>
                  <a:schemeClr val="tx1"/>
                </a:solidFill>
                <a:latin typeface="+mn-lt"/>
              </a:defRPr>
            </a:lvl1pPr>
          </a:lstStyle>
          <a:p>
            <a:endParaRPr lang="en-US"/>
          </a:p>
        </p:txBody>
      </p:sp>
      <p:sp>
        <p:nvSpPr>
          <p:cNvPr id="17" name="Text Placeholder 2">
            <a:extLst>
              <a:ext uri="{FF2B5EF4-FFF2-40B4-BE49-F238E27FC236}">
                <a16:creationId xmlns:a16="http://schemas.microsoft.com/office/drawing/2014/main" id="{FD71BD8C-96E1-4303-98E5-C29AD68B4793}"/>
              </a:ext>
            </a:extLst>
          </p:cNvPr>
          <p:cNvSpPr>
            <a:spLocks noGrp="1"/>
          </p:cNvSpPr>
          <p:nvPr>
            <p:ph type="body" idx="17"/>
          </p:nvPr>
        </p:nvSpPr>
        <p:spPr>
          <a:xfrm>
            <a:off x="1043545" y="1779578"/>
            <a:ext cx="4502695" cy="307777"/>
          </a:xfrm>
        </p:spPr>
        <p:txBody>
          <a:bodyPr wrap="square" anchor="t">
            <a:spAutoFit/>
          </a:bodyPr>
          <a:lstStyle>
            <a:lvl1pPr marL="0" indent="0">
              <a:lnSpc>
                <a:spcPct val="100000"/>
              </a:lnSpc>
              <a:spcBef>
                <a:spcPts val="0"/>
              </a:spcBef>
              <a:buNone/>
              <a:defRPr sz="2000" b="1" cap="all" spc="50"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8" name="Title 4">
            <a:extLst>
              <a:ext uri="{FF2B5EF4-FFF2-40B4-BE49-F238E27FC236}">
                <a16:creationId xmlns:a16="http://schemas.microsoft.com/office/drawing/2014/main" id="{AE1A2E5F-2617-45FD-912A-7578860C4577}"/>
              </a:ext>
            </a:extLst>
          </p:cNvPr>
          <p:cNvSpPr>
            <a:spLocks noGrp="1"/>
          </p:cNvSpPr>
          <p:nvPr>
            <p:ph type="title"/>
          </p:nvPr>
        </p:nvSpPr>
        <p:spPr>
          <a:xfrm>
            <a:off x="1032959" y="654108"/>
            <a:ext cx="4511816" cy="1098762"/>
          </a:xfrm>
        </p:spPr>
        <p:txBody>
          <a:bodyPr/>
          <a:lstStyle>
            <a:lvl1pPr>
              <a:defRPr/>
            </a:lvl1pPr>
          </a:lstStyle>
          <a:p>
            <a:r>
              <a:rPr lang="en-US"/>
              <a:t>Click to edit Master title style</a:t>
            </a:r>
          </a:p>
        </p:txBody>
      </p:sp>
    </p:spTree>
    <p:extLst>
      <p:ext uri="{BB962C8B-B14F-4D97-AF65-F5344CB8AC3E}">
        <p14:creationId xmlns:p14="http://schemas.microsoft.com/office/powerpoint/2010/main" val="26108760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idebar w/ Two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5FDF3E6-324E-4875-8242-D42D701A6E9E}"/>
              </a:ext>
            </a:extLst>
          </p:cNvPr>
          <p:cNvSpPr/>
          <p:nvPr userDrawn="1"/>
        </p:nvSpPr>
        <p:spPr bwMode="ltGray">
          <a:xfrm>
            <a:off x="676066" y="0"/>
            <a:ext cx="523619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5A417B0-0836-4CE6-86F8-51FA80739BCC}"/>
              </a:ext>
            </a:extLst>
          </p:cNvPr>
          <p:cNvPicPr>
            <a:picLocks noChangeAspect="1"/>
          </p:cNvPicPr>
          <p:nvPr userDrawn="1"/>
        </p:nvPicPr>
        <p:blipFill rotWithShape="1">
          <a:blip r:embed="rId2"/>
          <a:srcRect b="19043"/>
          <a:stretch/>
        </p:blipFill>
        <p:spPr>
          <a:xfrm>
            <a:off x="678650" y="1595120"/>
            <a:ext cx="5233607" cy="5262880"/>
          </a:xfrm>
          <a:prstGeom prst="rect">
            <a:avLst/>
          </a:prstGeom>
        </p:spPr>
      </p:pic>
      <p:sp>
        <p:nvSpPr>
          <p:cNvPr id="10" name="Content Placeholder 2">
            <a:extLst>
              <a:ext uri="{FF2B5EF4-FFF2-40B4-BE49-F238E27FC236}">
                <a16:creationId xmlns:a16="http://schemas.microsoft.com/office/drawing/2014/main" id="{992D9BB4-6A42-42F9-9B40-381660F7B068}"/>
              </a:ext>
            </a:extLst>
          </p:cNvPr>
          <p:cNvSpPr>
            <a:spLocks noGrp="1"/>
          </p:cNvSpPr>
          <p:nvPr>
            <p:ph idx="15"/>
          </p:nvPr>
        </p:nvSpPr>
        <p:spPr>
          <a:xfrm>
            <a:off x="6279742" y="654108"/>
            <a:ext cx="2434355" cy="551591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Box 7">
            <a:extLst>
              <a:ext uri="{FF2B5EF4-FFF2-40B4-BE49-F238E27FC236}">
                <a16:creationId xmlns:a16="http://schemas.microsoft.com/office/drawing/2014/main" id="{10D77C4D-E778-4DB2-BB4F-F43A74F8AA5B}"/>
              </a:ext>
            </a:extLst>
          </p:cNvPr>
          <p:cNvSpPr txBox="1"/>
          <p:nvPr userDrawn="1"/>
        </p:nvSpPr>
        <p:spPr>
          <a:xfrm>
            <a:off x="735584" y="6631942"/>
            <a:ext cx="990656" cy="104644"/>
          </a:xfrm>
          <a:prstGeom prst="rect">
            <a:avLst/>
          </a:prstGeom>
          <a:noFill/>
        </p:spPr>
        <p:txBody>
          <a:bodyPr wrap="none" lIns="0" tIns="0" rIns="0" bIns="0" rtlCol="0">
            <a:spAutoFit/>
          </a:bodyPr>
          <a:lstStyle/>
          <a:p>
            <a:pPr marL="0" lvl="4">
              <a:lnSpc>
                <a:spcPct val="85000"/>
              </a:lnSpc>
              <a:spcBef>
                <a:spcPts val="200"/>
              </a:spcBef>
              <a:spcAft>
                <a:spcPts val="400"/>
              </a:spcAft>
              <a:buClr>
                <a:schemeClr val="accent5"/>
              </a:buClr>
            </a:pPr>
            <a:r>
              <a:rPr lang="en-US" sz="800" kern="100" cap="all" spc="50">
                <a:solidFill>
                  <a:schemeClr val="tx1"/>
                </a:solidFill>
                <a:latin typeface="Arial Narrow" panose="020B0606020202030204" pitchFamily="34" charset="0"/>
                <a:cs typeface="Arial" panose="020B0604020202020204" pitchFamily="34" charset="0"/>
              </a:rPr>
              <a:t>©2018 F5 Networks</a:t>
            </a:r>
          </a:p>
        </p:txBody>
      </p:sp>
      <p:sp>
        <p:nvSpPr>
          <p:cNvPr id="9" name="TextBox 8">
            <a:extLst>
              <a:ext uri="{FF2B5EF4-FFF2-40B4-BE49-F238E27FC236}">
                <a16:creationId xmlns:a16="http://schemas.microsoft.com/office/drawing/2014/main" id="{643204AA-6630-44A7-957B-E3A0412D2F2A}"/>
              </a:ext>
            </a:extLst>
          </p:cNvPr>
          <p:cNvSpPr txBox="1"/>
          <p:nvPr userDrawn="1"/>
        </p:nvSpPr>
        <p:spPr>
          <a:xfrm>
            <a:off x="0" y="6631942"/>
            <a:ext cx="650856" cy="104644"/>
          </a:xfrm>
          <a:prstGeom prst="rect">
            <a:avLst/>
          </a:prstGeom>
          <a:noFill/>
        </p:spPr>
        <p:txBody>
          <a:bodyPr wrap="square" lIns="0" tIns="0" rIns="0" bIns="0" rtlCol="0">
            <a:spAutoFit/>
          </a:bodyPr>
          <a:lstStyle/>
          <a:p>
            <a:pPr marL="0" lvl="4" algn="r">
              <a:lnSpc>
                <a:spcPct val="85000"/>
              </a:lnSpc>
              <a:spcBef>
                <a:spcPts val="200"/>
              </a:spcBef>
              <a:spcAft>
                <a:spcPts val="400"/>
              </a:spcAft>
              <a:buClr>
                <a:schemeClr val="accent5"/>
              </a:buClr>
              <a:buFont typeface="Arial" panose="020B0604020202020204" pitchFamily="34" charset="0"/>
              <a:buChar char="​"/>
            </a:pPr>
            <a:fld id="{CB0320B6-2A61-43CE-9396-B5C4FB4B7D43}" type="slidenum">
              <a:rPr lang="en-US" sz="800" kern="100" cap="all" spc="50" smtClean="0">
                <a:solidFill>
                  <a:srgbClr val="3A343F"/>
                </a:solidFill>
                <a:latin typeface="Arial Narrow" panose="020B0606020202030204" pitchFamily="34" charset="0"/>
                <a:cs typeface="Arial" panose="020B0604020202020204" pitchFamily="34" charset="0"/>
              </a:rPr>
              <a:pPr marL="0" lvl="4" algn="r">
                <a:lnSpc>
                  <a:spcPct val="85000"/>
                </a:lnSpc>
                <a:spcBef>
                  <a:spcPts val="200"/>
                </a:spcBef>
                <a:spcAft>
                  <a:spcPts val="400"/>
                </a:spcAft>
                <a:buClr>
                  <a:schemeClr val="accent5"/>
                </a:buClr>
                <a:buFont typeface="Arial" panose="020B0604020202020204" pitchFamily="34" charset="0"/>
                <a:buChar char="​"/>
              </a:pPr>
              <a:t>‹#›</a:t>
            </a:fld>
            <a:endParaRPr lang="en-US" sz="800" kern="100" cap="all" spc="50">
              <a:solidFill>
                <a:srgbClr val="3A343F"/>
              </a:solidFill>
              <a:latin typeface="Arial Narrow" panose="020B0606020202030204" pitchFamily="34" charset="0"/>
              <a:cs typeface="Arial" panose="020B0604020202020204" pitchFamily="34" charset="0"/>
            </a:endParaRPr>
          </a:p>
        </p:txBody>
      </p:sp>
      <p:sp>
        <p:nvSpPr>
          <p:cNvPr id="25" name="Content Placeholder 2">
            <a:extLst>
              <a:ext uri="{FF2B5EF4-FFF2-40B4-BE49-F238E27FC236}">
                <a16:creationId xmlns:a16="http://schemas.microsoft.com/office/drawing/2014/main" id="{2636734D-CA3D-4CF5-B0EC-6C294FD982F2}"/>
              </a:ext>
            </a:extLst>
          </p:cNvPr>
          <p:cNvSpPr>
            <a:spLocks noGrp="1"/>
          </p:cNvSpPr>
          <p:nvPr>
            <p:ph idx="16"/>
          </p:nvPr>
        </p:nvSpPr>
        <p:spPr>
          <a:xfrm>
            <a:off x="9081579" y="654108"/>
            <a:ext cx="2434355" cy="551591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2">
            <a:extLst>
              <a:ext uri="{FF2B5EF4-FFF2-40B4-BE49-F238E27FC236}">
                <a16:creationId xmlns:a16="http://schemas.microsoft.com/office/drawing/2014/main" id="{79B08DBE-2DDA-4AAC-B494-CF1BB57F0590}"/>
              </a:ext>
            </a:extLst>
          </p:cNvPr>
          <p:cNvSpPr>
            <a:spLocks noGrp="1"/>
          </p:cNvSpPr>
          <p:nvPr>
            <p:ph type="body" idx="1"/>
          </p:nvPr>
        </p:nvSpPr>
        <p:spPr>
          <a:xfrm>
            <a:off x="1043545" y="2671016"/>
            <a:ext cx="4501230" cy="3499006"/>
          </a:xfrm>
        </p:spPr>
        <p:txBody>
          <a:bodyPr anchor="t"/>
          <a:lstStyle>
            <a:lvl1pPr marL="0" marR="0" indent="0" algn="l" defTabSz="914400" rtl="0" eaLnBrk="1" fontAlgn="auto" latinLnBrk="0" hangingPunct="1">
              <a:lnSpc>
                <a:spcPct val="120000"/>
              </a:lnSpc>
              <a:spcBef>
                <a:spcPts val="2400"/>
              </a:spcBef>
              <a:spcAft>
                <a:spcPts val="0"/>
              </a:spcAft>
              <a:buClrTx/>
              <a:buSzTx/>
              <a:buFont typeface="Arial" panose="020B0604020202020204" pitchFamily="34" charset="0"/>
              <a:buNone/>
              <a:tabLst/>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100000"/>
              </a:lnSpc>
              <a:spcBef>
                <a:spcPts val="2400"/>
              </a:spcBef>
              <a:spcAft>
                <a:spcPts val="0"/>
              </a:spcAft>
              <a:buClrTx/>
              <a:buSzTx/>
              <a:buFont typeface="Arial" panose="020B0604020202020204" pitchFamily="34" charset="0"/>
              <a:buNone/>
              <a:tabLst/>
              <a:defRPr/>
            </a:pPr>
            <a:r>
              <a:rPr lang="en-US"/>
              <a:t>Edit Master text styles</a:t>
            </a:r>
          </a:p>
        </p:txBody>
      </p:sp>
      <p:sp>
        <p:nvSpPr>
          <p:cNvPr id="12" name="Footer Placeholder 5">
            <a:extLst>
              <a:ext uri="{FF2B5EF4-FFF2-40B4-BE49-F238E27FC236}">
                <a16:creationId xmlns:a16="http://schemas.microsoft.com/office/drawing/2014/main" id="{DC1F3A6B-1B63-4D0E-B1D4-76E60C7EC42C}"/>
              </a:ext>
            </a:extLst>
          </p:cNvPr>
          <p:cNvSpPr>
            <a:spLocks noGrp="1"/>
          </p:cNvSpPr>
          <p:nvPr>
            <p:ph type="ftr" sz="quarter" idx="3"/>
          </p:nvPr>
        </p:nvSpPr>
        <p:spPr>
          <a:xfrm>
            <a:off x="1783903" y="6613475"/>
            <a:ext cx="4312094" cy="123111"/>
          </a:xfrm>
          <a:prstGeom prst="rect">
            <a:avLst/>
          </a:prstGeom>
        </p:spPr>
        <p:txBody>
          <a:bodyPr vert="horz" lIns="0" tIns="0" rIns="0" bIns="0" rtlCol="0" anchor="ctr">
            <a:noAutofit/>
          </a:bodyPr>
          <a:lstStyle>
            <a:lvl1pPr algn="l">
              <a:defRPr sz="800" kern="100" cap="all" spc="50" baseline="0">
                <a:solidFill>
                  <a:schemeClr val="tx1"/>
                </a:solidFill>
                <a:latin typeface="+mn-lt"/>
              </a:defRPr>
            </a:lvl1pPr>
          </a:lstStyle>
          <a:p>
            <a:endParaRPr lang="en-US"/>
          </a:p>
        </p:txBody>
      </p:sp>
      <p:sp>
        <p:nvSpPr>
          <p:cNvPr id="16" name="Text Placeholder 2">
            <a:extLst>
              <a:ext uri="{FF2B5EF4-FFF2-40B4-BE49-F238E27FC236}">
                <a16:creationId xmlns:a16="http://schemas.microsoft.com/office/drawing/2014/main" id="{766F4BFF-ED9F-4F8D-9E9F-BB849834BAF5}"/>
              </a:ext>
            </a:extLst>
          </p:cNvPr>
          <p:cNvSpPr>
            <a:spLocks noGrp="1"/>
          </p:cNvSpPr>
          <p:nvPr>
            <p:ph type="body" idx="17"/>
          </p:nvPr>
        </p:nvSpPr>
        <p:spPr>
          <a:xfrm>
            <a:off x="1043545" y="1779578"/>
            <a:ext cx="4502695" cy="307777"/>
          </a:xfrm>
        </p:spPr>
        <p:txBody>
          <a:bodyPr wrap="square" anchor="t">
            <a:spAutoFit/>
          </a:bodyPr>
          <a:lstStyle>
            <a:lvl1pPr marL="0" indent="0">
              <a:lnSpc>
                <a:spcPct val="100000"/>
              </a:lnSpc>
              <a:spcBef>
                <a:spcPts val="0"/>
              </a:spcBef>
              <a:buNone/>
              <a:defRPr sz="2000" b="1" cap="all" spc="50"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7" name="Title 4">
            <a:extLst>
              <a:ext uri="{FF2B5EF4-FFF2-40B4-BE49-F238E27FC236}">
                <a16:creationId xmlns:a16="http://schemas.microsoft.com/office/drawing/2014/main" id="{30BC096A-7CEE-4B32-9503-5F6E0D2A5E74}"/>
              </a:ext>
            </a:extLst>
          </p:cNvPr>
          <p:cNvSpPr>
            <a:spLocks noGrp="1"/>
          </p:cNvSpPr>
          <p:nvPr>
            <p:ph type="title"/>
          </p:nvPr>
        </p:nvSpPr>
        <p:spPr>
          <a:xfrm>
            <a:off x="1032959" y="654108"/>
            <a:ext cx="4511816" cy="1098762"/>
          </a:xfrm>
        </p:spPr>
        <p:txBody>
          <a:bodyPr/>
          <a:lstStyle>
            <a:lvl1pPr>
              <a:defRPr/>
            </a:lvl1pPr>
          </a:lstStyle>
          <a:p>
            <a:r>
              <a:rPr lang="en-US"/>
              <a:t>Click to edit Master title style</a:t>
            </a:r>
          </a:p>
        </p:txBody>
      </p:sp>
    </p:spTree>
    <p:extLst>
      <p:ext uri="{BB962C8B-B14F-4D97-AF65-F5344CB8AC3E}">
        <p14:creationId xmlns:p14="http://schemas.microsoft.com/office/powerpoint/2010/main" val="3990129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Graphic">
    <p:bg>
      <p:bgPr>
        <a:solidFill>
          <a:schemeClr val="tx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6181C7A-5486-47B5-A535-32617B35F733}"/>
              </a:ext>
            </a:extLst>
          </p:cNvPr>
          <p:cNvPicPr>
            <a:picLocks noChangeAspect="1"/>
          </p:cNvPicPr>
          <p:nvPr userDrawn="1"/>
        </p:nvPicPr>
        <p:blipFill>
          <a:blip r:embed="rId2"/>
          <a:stretch>
            <a:fillRect/>
          </a:stretch>
        </p:blipFill>
        <p:spPr>
          <a:xfrm>
            <a:off x="4381500" y="0"/>
            <a:ext cx="7810500" cy="6858000"/>
          </a:xfrm>
          <a:prstGeom prst="rect">
            <a:avLst/>
          </a:prstGeom>
        </p:spPr>
      </p:pic>
      <p:sp>
        <p:nvSpPr>
          <p:cNvPr id="19" name="Content Placeholder 2">
            <a:extLst>
              <a:ext uri="{FF2B5EF4-FFF2-40B4-BE49-F238E27FC236}">
                <a16:creationId xmlns:a16="http://schemas.microsoft.com/office/drawing/2014/main" id="{65AEBC58-1A9D-47F7-A2C7-132ADC3ADF0F}"/>
              </a:ext>
            </a:extLst>
          </p:cNvPr>
          <p:cNvSpPr>
            <a:spLocks noGrp="1"/>
          </p:cNvSpPr>
          <p:nvPr>
            <p:ph idx="1"/>
          </p:nvPr>
        </p:nvSpPr>
        <p:spPr>
          <a:xfrm>
            <a:off x="685800" y="683584"/>
            <a:ext cx="5225879" cy="5486400"/>
          </a:xfrm>
        </p:spPr>
        <p:txBody>
          <a:bodyPr anchor="ctr"/>
          <a:lstStyle>
            <a:lvl1pPr marL="0" indent="0">
              <a:lnSpc>
                <a:spcPct val="85000"/>
              </a:lnSpc>
              <a:spcBef>
                <a:spcPts val="0"/>
              </a:spcBef>
              <a:spcAft>
                <a:spcPts val="0"/>
              </a:spcAft>
              <a:buFont typeface="Arial" panose="020B0604020202020204" pitchFamily="34" charset="0"/>
              <a:buChar char="​"/>
              <a:defRPr sz="4200" spc="-100" baseline="0"/>
            </a:lvl1pPr>
            <a:lvl2pPr marL="0" indent="0">
              <a:lnSpc>
                <a:spcPct val="100000"/>
              </a:lnSpc>
              <a:spcBef>
                <a:spcPts val="200"/>
              </a:spcBef>
              <a:spcAft>
                <a:spcPts val="800"/>
              </a:spcAft>
              <a:buFont typeface="Arial" panose="020B0604020202020204" pitchFamily="34" charset="0"/>
              <a:buChar char="​"/>
              <a:defRPr sz="2000" b="1" cap="all" spc="50" baseline="0">
                <a:solidFill>
                  <a:schemeClr val="bg2"/>
                </a:solidFill>
                <a:latin typeface="+mn-lt"/>
              </a:defRPr>
            </a:lvl2pPr>
            <a:lvl3pPr marL="0" indent="0">
              <a:lnSpc>
                <a:spcPct val="90000"/>
              </a:lnSpc>
              <a:spcBef>
                <a:spcPts val="1200"/>
              </a:spcBef>
              <a:spcAft>
                <a:spcPts val="400"/>
              </a:spcAft>
              <a:buFont typeface="Arial" panose="020B0604020202020204" pitchFamily="34" charset="0"/>
              <a:buChar char="​"/>
              <a:defRPr sz="2000" b="1"/>
            </a:lvl3pPr>
            <a:lvl4pPr marL="0" indent="0">
              <a:lnSpc>
                <a:spcPct val="90000"/>
              </a:lnSpc>
              <a:spcBef>
                <a:spcPts val="0"/>
              </a:spcBef>
              <a:spcAft>
                <a:spcPts val="600"/>
              </a:spcAft>
              <a:buFont typeface="Arial" panose="020B0604020202020204" pitchFamily="34" charset="0"/>
              <a:buChar char="​"/>
              <a:defRPr sz="1400" cap="all" baseline="0">
                <a:solidFill>
                  <a:schemeClr val="bg2"/>
                </a:solidFill>
                <a:latin typeface="+mn-lt"/>
              </a:defRPr>
            </a:lvl4pPr>
            <a:lvl5pPr marL="0" indent="0">
              <a:lnSpc>
                <a:spcPct val="120000"/>
              </a:lnSpc>
              <a:spcBef>
                <a:spcPts val="600"/>
              </a:spcBef>
              <a:spcAft>
                <a:spcPts val="600"/>
              </a:spcAft>
              <a:buFont typeface="Arial" panose="020B0604020202020204" pitchFamily="34" charset="0"/>
              <a:buChar char="​"/>
              <a:defRPr sz="1400" b="0">
                <a:solidFill>
                  <a:schemeClr val="tx1"/>
                </a:solidFill>
                <a:latin typeface="+mj-lt"/>
              </a:defRPr>
            </a:lvl5pPr>
            <a:lvl6pPr marL="171450" indent="-171450">
              <a:lnSpc>
                <a:spcPct val="90000"/>
              </a:lnSpc>
              <a:spcBef>
                <a:spcPts val="600"/>
              </a:spcBef>
              <a:spcAft>
                <a:spcPts val="600"/>
              </a:spcAft>
              <a:buFont typeface="Arial" panose="020B0604020202020204" pitchFamily="34" charset="0"/>
              <a:buChar char="•"/>
              <a:defRPr sz="1400" b="0">
                <a:solidFill>
                  <a:schemeClr val="tx1"/>
                </a:solidFill>
                <a:latin typeface="+mj-lt"/>
              </a:defRPr>
            </a:lvl6pPr>
            <a:lvl7pPr marL="341313" indent="-169863">
              <a:lnSpc>
                <a:spcPct val="90000"/>
              </a:lnSpc>
              <a:spcBef>
                <a:spcPts val="600"/>
              </a:spcBef>
              <a:spcAft>
                <a:spcPts val="400"/>
              </a:spcAft>
              <a:buFont typeface="Arial" panose="020B0604020202020204" pitchFamily="34" charset="0"/>
              <a:buChar char="−"/>
              <a:defRPr sz="1400" b="0">
                <a:solidFill>
                  <a:schemeClr val="tx1"/>
                </a:solidFill>
                <a:latin typeface="+mj-lt"/>
              </a:defRPr>
            </a:lvl7pPr>
            <a:lvl8pPr marL="0" indent="0">
              <a:lnSpc>
                <a:spcPct val="120000"/>
              </a:lnSpc>
              <a:spcBef>
                <a:spcPts val="2400"/>
              </a:spcBef>
              <a:spcAft>
                <a:spcPts val="0"/>
              </a:spcAft>
              <a:buFont typeface="Arial" panose="020B0604020202020204" pitchFamily="34" charset="0"/>
              <a:buChar char="​"/>
              <a:defRPr sz="2000" b="0">
                <a:solidFill>
                  <a:schemeClr val="tx1"/>
                </a:solidFill>
                <a:latin typeface="+mj-lt"/>
              </a:defRPr>
            </a:lvl8pPr>
            <a:lvl9pPr marL="171450" indent="-171450">
              <a:lnSpc>
                <a:spcPct val="100000"/>
              </a:lnSpc>
              <a:spcBef>
                <a:spcPts val="1200"/>
              </a:spcBef>
              <a:spcAft>
                <a:spcPts val="0"/>
              </a:spcAft>
              <a:buFont typeface="Arial" panose="020B0604020202020204" pitchFamily="34" charset="0"/>
              <a:buChar char="•"/>
              <a:defRPr sz="2000" b="0">
                <a:solidFill>
                  <a:schemeClr val="tx1"/>
                </a:solidFill>
                <a:latin typeface="+mj-lt"/>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p>
        </p:txBody>
      </p:sp>
      <p:sp>
        <p:nvSpPr>
          <p:cNvPr id="5" name="Footer Placeholder 5">
            <a:extLst>
              <a:ext uri="{FF2B5EF4-FFF2-40B4-BE49-F238E27FC236}">
                <a16:creationId xmlns:a16="http://schemas.microsoft.com/office/drawing/2014/main" id="{6C095375-41B9-4D93-BD86-3DB2EC1AD49E}"/>
              </a:ext>
            </a:extLst>
          </p:cNvPr>
          <p:cNvSpPr>
            <a:spLocks noGrp="1"/>
          </p:cNvSpPr>
          <p:nvPr>
            <p:ph type="ftr" sz="quarter" idx="3"/>
          </p:nvPr>
        </p:nvSpPr>
        <p:spPr>
          <a:xfrm>
            <a:off x="1783903" y="6613475"/>
            <a:ext cx="4312094" cy="123111"/>
          </a:xfrm>
          <a:prstGeom prst="rect">
            <a:avLst/>
          </a:prstGeom>
        </p:spPr>
        <p:txBody>
          <a:bodyPr vert="horz" lIns="0" tIns="0" rIns="0" bIns="0" rtlCol="0" anchor="ctr">
            <a:noAutofit/>
          </a:bodyPr>
          <a:lstStyle>
            <a:lvl1pPr algn="l">
              <a:defRPr sz="800" kern="100" cap="all" spc="50" baseline="0">
                <a:solidFill>
                  <a:schemeClr val="tx1"/>
                </a:solidFill>
                <a:latin typeface="+mn-lt"/>
              </a:defRPr>
            </a:lvl1pPr>
          </a:lstStyle>
          <a:p>
            <a:endParaRPr lang="en-US"/>
          </a:p>
        </p:txBody>
      </p:sp>
    </p:spTree>
    <p:extLst>
      <p:ext uri="{BB962C8B-B14F-4D97-AF65-F5344CB8AC3E}">
        <p14:creationId xmlns:p14="http://schemas.microsoft.com/office/powerpoint/2010/main" val="16438244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nd Slide ">
    <p:spTree>
      <p:nvGrpSpPr>
        <p:cNvPr id="1" name=""/>
        <p:cNvGrpSpPr/>
        <p:nvPr/>
      </p:nvGrpSpPr>
      <p:grpSpPr>
        <a:xfrm>
          <a:off x="0" y="0"/>
          <a:ext cx="0" cy="0"/>
          <a:chOff x="0" y="0"/>
          <a:chExt cx="0" cy="0"/>
        </a:xfrm>
      </p:grpSpPr>
      <p:grpSp>
        <p:nvGrpSpPr>
          <p:cNvPr id="24" name="Group 22">
            <a:extLst>
              <a:ext uri="{FF2B5EF4-FFF2-40B4-BE49-F238E27FC236}">
                <a16:creationId xmlns:a16="http://schemas.microsoft.com/office/drawing/2014/main" id="{28E4689E-066C-40CE-964D-BA4EBB3542C4}"/>
              </a:ext>
            </a:extLst>
          </p:cNvPr>
          <p:cNvGrpSpPr>
            <a:grpSpLocks noChangeAspect="1"/>
          </p:cNvGrpSpPr>
          <p:nvPr userDrawn="1"/>
        </p:nvGrpSpPr>
        <p:grpSpPr bwMode="auto">
          <a:xfrm>
            <a:off x="4868424" y="2102144"/>
            <a:ext cx="2433289" cy="2433289"/>
            <a:chOff x="5266" y="0"/>
            <a:chExt cx="733" cy="733"/>
          </a:xfrm>
        </p:grpSpPr>
        <p:sp>
          <p:nvSpPr>
            <p:cNvPr id="25" name="Freeform 23">
              <a:extLst>
                <a:ext uri="{FF2B5EF4-FFF2-40B4-BE49-F238E27FC236}">
                  <a16:creationId xmlns:a16="http://schemas.microsoft.com/office/drawing/2014/main" id="{4C573518-C9F5-4610-96E3-6CBACADB1CE3}"/>
                </a:ext>
              </a:extLst>
            </p:cNvPr>
            <p:cNvSpPr>
              <a:spLocks/>
            </p:cNvSpPr>
            <p:nvPr userDrawn="1"/>
          </p:nvSpPr>
          <p:spPr bwMode="auto">
            <a:xfrm>
              <a:off x="5266" y="0"/>
              <a:ext cx="733" cy="733"/>
            </a:xfrm>
            <a:custGeom>
              <a:avLst/>
              <a:gdLst>
                <a:gd name="T0" fmla="*/ 4176 w 4576"/>
                <a:gd name="T1" fmla="*/ 996 h 4576"/>
                <a:gd name="T2" fmla="*/ 4065 w 4576"/>
                <a:gd name="T3" fmla="*/ 848 h 4576"/>
                <a:gd name="T4" fmla="*/ 4065 w 4576"/>
                <a:gd name="T5" fmla="*/ 848 h 4576"/>
                <a:gd name="T6" fmla="*/ 2288 w 4576"/>
                <a:gd name="T7" fmla="*/ 0 h 4576"/>
                <a:gd name="T8" fmla="*/ 0 w 4576"/>
                <a:gd name="T9" fmla="*/ 2288 h 4576"/>
                <a:gd name="T10" fmla="*/ 445 w 4576"/>
                <a:gd name="T11" fmla="*/ 3644 h 4576"/>
                <a:gd name="T12" fmla="*/ 445 w 4576"/>
                <a:gd name="T13" fmla="*/ 3644 h 4576"/>
                <a:gd name="T14" fmla="*/ 583 w 4576"/>
                <a:gd name="T15" fmla="*/ 3814 h 4576"/>
                <a:gd name="T16" fmla="*/ 583 w 4576"/>
                <a:gd name="T17" fmla="*/ 3814 h 4576"/>
                <a:gd name="T18" fmla="*/ 2288 w 4576"/>
                <a:gd name="T19" fmla="*/ 4576 h 4576"/>
                <a:gd name="T20" fmla="*/ 4576 w 4576"/>
                <a:gd name="T21" fmla="*/ 2288 h 4576"/>
                <a:gd name="T22" fmla="*/ 4176 w 4576"/>
                <a:gd name="T23" fmla="*/ 996 h 4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76" h="4576">
                  <a:moveTo>
                    <a:pt x="4176" y="996"/>
                  </a:moveTo>
                  <a:cubicBezTo>
                    <a:pt x="4141" y="945"/>
                    <a:pt x="4104" y="895"/>
                    <a:pt x="4065" y="848"/>
                  </a:cubicBezTo>
                  <a:cubicBezTo>
                    <a:pt x="4065" y="848"/>
                    <a:pt x="4065" y="848"/>
                    <a:pt x="4065" y="848"/>
                  </a:cubicBezTo>
                  <a:cubicBezTo>
                    <a:pt x="3646" y="330"/>
                    <a:pt x="3006" y="0"/>
                    <a:pt x="2288" y="0"/>
                  </a:cubicBezTo>
                  <a:cubicBezTo>
                    <a:pt x="1024" y="0"/>
                    <a:pt x="0" y="1024"/>
                    <a:pt x="0" y="2288"/>
                  </a:cubicBezTo>
                  <a:cubicBezTo>
                    <a:pt x="0" y="2796"/>
                    <a:pt x="165" y="3264"/>
                    <a:pt x="445" y="3644"/>
                  </a:cubicBezTo>
                  <a:cubicBezTo>
                    <a:pt x="445" y="3644"/>
                    <a:pt x="445" y="3644"/>
                    <a:pt x="445" y="3644"/>
                  </a:cubicBezTo>
                  <a:cubicBezTo>
                    <a:pt x="488" y="3703"/>
                    <a:pt x="534" y="3759"/>
                    <a:pt x="583" y="3814"/>
                  </a:cubicBezTo>
                  <a:cubicBezTo>
                    <a:pt x="583" y="3814"/>
                    <a:pt x="583" y="3814"/>
                    <a:pt x="583" y="3814"/>
                  </a:cubicBezTo>
                  <a:cubicBezTo>
                    <a:pt x="1002" y="4282"/>
                    <a:pt x="1611" y="4576"/>
                    <a:pt x="2288" y="4576"/>
                  </a:cubicBezTo>
                  <a:cubicBezTo>
                    <a:pt x="3552" y="4576"/>
                    <a:pt x="4576" y="3552"/>
                    <a:pt x="4576" y="2288"/>
                  </a:cubicBezTo>
                  <a:cubicBezTo>
                    <a:pt x="4576" y="1809"/>
                    <a:pt x="4428" y="1364"/>
                    <a:pt x="4176" y="99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24">
              <a:extLst>
                <a:ext uri="{FF2B5EF4-FFF2-40B4-BE49-F238E27FC236}">
                  <a16:creationId xmlns:a16="http://schemas.microsoft.com/office/drawing/2014/main" id="{B9AF8A63-6FFF-4C2F-883E-76FDE7D496AC}"/>
                </a:ext>
              </a:extLst>
            </p:cNvPr>
            <p:cNvSpPr>
              <a:spLocks/>
            </p:cNvSpPr>
            <p:nvPr userDrawn="1"/>
          </p:nvSpPr>
          <p:spPr bwMode="auto">
            <a:xfrm>
              <a:off x="5360" y="61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E317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5">
              <a:extLst>
                <a:ext uri="{FF2B5EF4-FFF2-40B4-BE49-F238E27FC236}">
                  <a16:creationId xmlns:a16="http://schemas.microsoft.com/office/drawing/2014/main" id="{0B34BBF5-94F1-4633-93DF-D1C74D7E8055}"/>
                </a:ext>
              </a:extLst>
            </p:cNvPr>
            <p:cNvSpPr>
              <a:spLocks noEditPoints="1"/>
            </p:cNvSpPr>
            <p:nvPr userDrawn="1"/>
          </p:nvSpPr>
          <p:spPr bwMode="auto">
            <a:xfrm>
              <a:off x="5911" y="645"/>
              <a:ext cx="55" cy="55"/>
            </a:xfrm>
            <a:custGeom>
              <a:avLst/>
              <a:gdLst>
                <a:gd name="T0" fmla="*/ 277 w 345"/>
                <a:gd name="T1" fmla="*/ 68 h 345"/>
                <a:gd name="T2" fmla="*/ 320 w 345"/>
                <a:gd name="T3" fmla="*/ 172 h 345"/>
                <a:gd name="T4" fmla="*/ 277 w 345"/>
                <a:gd name="T5" fmla="*/ 278 h 345"/>
                <a:gd name="T6" fmla="*/ 172 w 345"/>
                <a:gd name="T7" fmla="*/ 322 h 345"/>
                <a:gd name="T8" fmla="*/ 67 w 345"/>
                <a:gd name="T9" fmla="*/ 278 h 345"/>
                <a:gd name="T10" fmla="*/ 24 w 345"/>
                <a:gd name="T11" fmla="*/ 172 h 345"/>
                <a:gd name="T12" fmla="*/ 67 w 345"/>
                <a:gd name="T13" fmla="*/ 68 h 345"/>
                <a:gd name="T14" fmla="*/ 172 w 345"/>
                <a:gd name="T15" fmla="*/ 23 h 345"/>
                <a:gd name="T16" fmla="*/ 277 w 345"/>
                <a:gd name="T17" fmla="*/ 68 h 345"/>
                <a:gd name="T18" fmla="*/ 295 w 345"/>
                <a:gd name="T19" fmla="*/ 50 h 345"/>
                <a:gd name="T20" fmla="*/ 172 w 345"/>
                <a:gd name="T21" fmla="*/ 0 h 345"/>
                <a:gd name="T22" fmla="*/ 51 w 345"/>
                <a:gd name="T23" fmla="*/ 50 h 345"/>
                <a:gd name="T24" fmla="*/ 0 w 345"/>
                <a:gd name="T25" fmla="*/ 172 h 345"/>
                <a:gd name="T26" fmla="*/ 50 w 345"/>
                <a:gd name="T27" fmla="*/ 295 h 345"/>
                <a:gd name="T28" fmla="*/ 172 w 345"/>
                <a:gd name="T29" fmla="*/ 345 h 345"/>
                <a:gd name="T30" fmla="*/ 295 w 345"/>
                <a:gd name="T31" fmla="*/ 295 h 345"/>
                <a:gd name="T32" fmla="*/ 345 w 345"/>
                <a:gd name="T33" fmla="*/ 172 h 345"/>
                <a:gd name="T34" fmla="*/ 295 w 345"/>
                <a:gd name="T35" fmla="*/ 50 h 345"/>
                <a:gd name="T36" fmla="*/ 198 w 345"/>
                <a:gd name="T37" fmla="*/ 164 h 345"/>
                <a:gd name="T38" fmla="*/ 166 w 345"/>
                <a:gd name="T39" fmla="*/ 168 h 345"/>
                <a:gd name="T40" fmla="*/ 136 w 345"/>
                <a:gd name="T41" fmla="*/ 168 h 345"/>
                <a:gd name="T42" fmla="*/ 136 w 345"/>
                <a:gd name="T43" fmla="*/ 100 h 345"/>
                <a:gd name="T44" fmla="*/ 164 w 345"/>
                <a:gd name="T45" fmla="*/ 100 h 345"/>
                <a:gd name="T46" fmla="*/ 205 w 345"/>
                <a:gd name="T47" fmla="*/ 107 h 345"/>
                <a:gd name="T48" fmla="*/ 217 w 345"/>
                <a:gd name="T49" fmla="*/ 134 h 345"/>
                <a:gd name="T50" fmla="*/ 198 w 345"/>
                <a:gd name="T51" fmla="*/ 164 h 345"/>
                <a:gd name="T52" fmla="*/ 103 w 345"/>
                <a:gd name="T53" fmla="*/ 266 h 345"/>
                <a:gd name="T54" fmla="*/ 136 w 345"/>
                <a:gd name="T55" fmla="*/ 266 h 345"/>
                <a:gd name="T56" fmla="*/ 136 w 345"/>
                <a:gd name="T57" fmla="*/ 192 h 345"/>
                <a:gd name="T58" fmla="*/ 162 w 345"/>
                <a:gd name="T59" fmla="*/ 192 h 345"/>
                <a:gd name="T60" fmla="*/ 200 w 345"/>
                <a:gd name="T61" fmla="*/ 198 h 345"/>
                <a:gd name="T62" fmla="*/ 217 w 345"/>
                <a:gd name="T63" fmla="*/ 241 h 345"/>
                <a:gd name="T64" fmla="*/ 217 w 345"/>
                <a:gd name="T65" fmla="*/ 256 h 345"/>
                <a:gd name="T66" fmla="*/ 218 w 345"/>
                <a:gd name="T67" fmla="*/ 262 h 345"/>
                <a:gd name="T68" fmla="*/ 218 w 345"/>
                <a:gd name="T69" fmla="*/ 265 h 345"/>
                <a:gd name="T70" fmla="*/ 219 w 345"/>
                <a:gd name="T71" fmla="*/ 266 h 345"/>
                <a:gd name="T72" fmla="*/ 250 w 345"/>
                <a:gd name="T73" fmla="*/ 266 h 345"/>
                <a:gd name="T74" fmla="*/ 249 w 345"/>
                <a:gd name="T75" fmla="*/ 264 h 345"/>
                <a:gd name="T76" fmla="*/ 247 w 345"/>
                <a:gd name="T77" fmla="*/ 254 h 345"/>
                <a:gd name="T78" fmla="*/ 247 w 345"/>
                <a:gd name="T79" fmla="*/ 240 h 345"/>
                <a:gd name="T80" fmla="*/ 247 w 345"/>
                <a:gd name="T81" fmla="*/ 226 h 345"/>
                <a:gd name="T82" fmla="*/ 237 w 345"/>
                <a:gd name="T83" fmla="*/ 197 h 345"/>
                <a:gd name="T84" fmla="*/ 204 w 345"/>
                <a:gd name="T85" fmla="*/ 178 h 345"/>
                <a:gd name="T86" fmla="*/ 231 w 345"/>
                <a:gd name="T87" fmla="*/ 169 h 345"/>
                <a:gd name="T88" fmla="*/ 250 w 345"/>
                <a:gd name="T89" fmla="*/ 132 h 345"/>
                <a:gd name="T90" fmla="*/ 220 w 345"/>
                <a:gd name="T91" fmla="*/ 84 h 345"/>
                <a:gd name="T92" fmla="*/ 169 w 345"/>
                <a:gd name="T93" fmla="*/ 77 h 345"/>
                <a:gd name="T94" fmla="*/ 103 w 345"/>
                <a:gd name="T95" fmla="*/ 77 h 345"/>
                <a:gd name="T96" fmla="*/ 103 w 345"/>
                <a:gd name="T97" fmla="*/ 266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45" h="345">
                  <a:moveTo>
                    <a:pt x="277" y="68"/>
                  </a:moveTo>
                  <a:cubicBezTo>
                    <a:pt x="306" y="96"/>
                    <a:pt x="320" y="131"/>
                    <a:pt x="320" y="172"/>
                  </a:cubicBezTo>
                  <a:cubicBezTo>
                    <a:pt x="320" y="213"/>
                    <a:pt x="306" y="249"/>
                    <a:pt x="277" y="278"/>
                  </a:cubicBezTo>
                  <a:cubicBezTo>
                    <a:pt x="248" y="307"/>
                    <a:pt x="213" y="322"/>
                    <a:pt x="172" y="322"/>
                  </a:cubicBezTo>
                  <a:cubicBezTo>
                    <a:pt x="131" y="322"/>
                    <a:pt x="96" y="307"/>
                    <a:pt x="67" y="278"/>
                  </a:cubicBezTo>
                  <a:cubicBezTo>
                    <a:pt x="38" y="249"/>
                    <a:pt x="24" y="213"/>
                    <a:pt x="24" y="172"/>
                  </a:cubicBezTo>
                  <a:cubicBezTo>
                    <a:pt x="24" y="131"/>
                    <a:pt x="38" y="96"/>
                    <a:pt x="67" y="68"/>
                  </a:cubicBezTo>
                  <a:cubicBezTo>
                    <a:pt x="96" y="38"/>
                    <a:pt x="131" y="23"/>
                    <a:pt x="172" y="23"/>
                  </a:cubicBezTo>
                  <a:cubicBezTo>
                    <a:pt x="213" y="23"/>
                    <a:pt x="248" y="38"/>
                    <a:pt x="277" y="68"/>
                  </a:cubicBezTo>
                  <a:close/>
                  <a:moveTo>
                    <a:pt x="295" y="50"/>
                  </a:moveTo>
                  <a:cubicBezTo>
                    <a:pt x="261" y="17"/>
                    <a:pt x="220" y="0"/>
                    <a:pt x="172" y="0"/>
                  </a:cubicBezTo>
                  <a:cubicBezTo>
                    <a:pt x="125" y="0"/>
                    <a:pt x="84" y="17"/>
                    <a:pt x="51" y="50"/>
                  </a:cubicBezTo>
                  <a:cubicBezTo>
                    <a:pt x="17" y="84"/>
                    <a:pt x="0" y="125"/>
                    <a:pt x="0" y="172"/>
                  </a:cubicBezTo>
                  <a:cubicBezTo>
                    <a:pt x="0" y="220"/>
                    <a:pt x="17" y="261"/>
                    <a:pt x="50" y="295"/>
                  </a:cubicBezTo>
                  <a:cubicBezTo>
                    <a:pt x="83" y="329"/>
                    <a:pt x="124" y="345"/>
                    <a:pt x="172" y="345"/>
                  </a:cubicBezTo>
                  <a:cubicBezTo>
                    <a:pt x="220" y="345"/>
                    <a:pt x="261" y="329"/>
                    <a:pt x="295" y="295"/>
                  </a:cubicBezTo>
                  <a:cubicBezTo>
                    <a:pt x="328" y="261"/>
                    <a:pt x="345" y="220"/>
                    <a:pt x="345" y="172"/>
                  </a:cubicBezTo>
                  <a:cubicBezTo>
                    <a:pt x="345" y="124"/>
                    <a:pt x="328" y="84"/>
                    <a:pt x="295" y="50"/>
                  </a:cubicBezTo>
                  <a:close/>
                  <a:moveTo>
                    <a:pt x="198" y="164"/>
                  </a:moveTo>
                  <a:cubicBezTo>
                    <a:pt x="191" y="167"/>
                    <a:pt x="180" y="168"/>
                    <a:pt x="166" y="168"/>
                  </a:cubicBezTo>
                  <a:cubicBezTo>
                    <a:pt x="136" y="168"/>
                    <a:pt x="136" y="168"/>
                    <a:pt x="136" y="168"/>
                  </a:cubicBezTo>
                  <a:cubicBezTo>
                    <a:pt x="136" y="100"/>
                    <a:pt x="136" y="100"/>
                    <a:pt x="136" y="100"/>
                  </a:cubicBezTo>
                  <a:cubicBezTo>
                    <a:pt x="164" y="100"/>
                    <a:pt x="164" y="100"/>
                    <a:pt x="164" y="100"/>
                  </a:cubicBezTo>
                  <a:cubicBezTo>
                    <a:pt x="183" y="100"/>
                    <a:pt x="196" y="102"/>
                    <a:pt x="205" y="107"/>
                  </a:cubicBezTo>
                  <a:cubicBezTo>
                    <a:pt x="213" y="112"/>
                    <a:pt x="217" y="121"/>
                    <a:pt x="217" y="134"/>
                  </a:cubicBezTo>
                  <a:cubicBezTo>
                    <a:pt x="217" y="149"/>
                    <a:pt x="211" y="159"/>
                    <a:pt x="198" y="164"/>
                  </a:cubicBezTo>
                  <a:close/>
                  <a:moveTo>
                    <a:pt x="103" y="266"/>
                  </a:moveTo>
                  <a:cubicBezTo>
                    <a:pt x="136" y="266"/>
                    <a:pt x="136" y="266"/>
                    <a:pt x="136" y="266"/>
                  </a:cubicBezTo>
                  <a:cubicBezTo>
                    <a:pt x="136" y="192"/>
                    <a:pt x="136" y="192"/>
                    <a:pt x="136" y="192"/>
                  </a:cubicBezTo>
                  <a:cubicBezTo>
                    <a:pt x="162" y="192"/>
                    <a:pt x="162" y="192"/>
                    <a:pt x="162" y="192"/>
                  </a:cubicBezTo>
                  <a:cubicBezTo>
                    <a:pt x="180" y="192"/>
                    <a:pt x="192" y="193"/>
                    <a:pt x="200" y="198"/>
                  </a:cubicBezTo>
                  <a:cubicBezTo>
                    <a:pt x="211" y="205"/>
                    <a:pt x="217" y="219"/>
                    <a:pt x="217" y="241"/>
                  </a:cubicBezTo>
                  <a:cubicBezTo>
                    <a:pt x="217" y="256"/>
                    <a:pt x="217" y="256"/>
                    <a:pt x="217" y="256"/>
                  </a:cubicBezTo>
                  <a:cubicBezTo>
                    <a:pt x="218" y="262"/>
                    <a:pt x="218" y="262"/>
                    <a:pt x="218" y="262"/>
                  </a:cubicBezTo>
                  <a:cubicBezTo>
                    <a:pt x="218" y="263"/>
                    <a:pt x="218" y="264"/>
                    <a:pt x="218" y="265"/>
                  </a:cubicBezTo>
                  <a:cubicBezTo>
                    <a:pt x="219" y="265"/>
                    <a:pt x="219" y="266"/>
                    <a:pt x="219" y="266"/>
                  </a:cubicBezTo>
                  <a:cubicBezTo>
                    <a:pt x="250" y="266"/>
                    <a:pt x="250" y="266"/>
                    <a:pt x="250" y="266"/>
                  </a:cubicBezTo>
                  <a:cubicBezTo>
                    <a:pt x="249" y="264"/>
                    <a:pt x="249" y="264"/>
                    <a:pt x="249" y="264"/>
                  </a:cubicBezTo>
                  <a:cubicBezTo>
                    <a:pt x="248" y="263"/>
                    <a:pt x="248" y="259"/>
                    <a:pt x="247" y="254"/>
                  </a:cubicBezTo>
                  <a:cubicBezTo>
                    <a:pt x="247" y="249"/>
                    <a:pt x="247" y="244"/>
                    <a:pt x="247" y="240"/>
                  </a:cubicBezTo>
                  <a:cubicBezTo>
                    <a:pt x="247" y="226"/>
                    <a:pt x="247" y="226"/>
                    <a:pt x="247" y="226"/>
                  </a:cubicBezTo>
                  <a:cubicBezTo>
                    <a:pt x="247" y="217"/>
                    <a:pt x="244" y="207"/>
                    <a:pt x="237" y="197"/>
                  </a:cubicBezTo>
                  <a:cubicBezTo>
                    <a:pt x="230" y="187"/>
                    <a:pt x="219" y="181"/>
                    <a:pt x="204" y="178"/>
                  </a:cubicBezTo>
                  <a:cubicBezTo>
                    <a:pt x="216" y="176"/>
                    <a:pt x="225" y="173"/>
                    <a:pt x="231" y="169"/>
                  </a:cubicBezTo>
                  <a:cubicBezTo>
                    <a:pt x="244" y="161"/>
                    <a:pt x="250" y="148"/>
                    <a:pt x="250" y="132"/>
                  </a:cubicBezTo>
                  <a:cubicBezTo>
                    <a:pt x="250" y="108"/>
                    <a:pt x="240" y="92"/>
                    <a:pt x="220" y="84"/>
                  </a:cubicBezTo>
                  <a:cubicBezTo>
                    <a:pt x="210" y="79"/>
                    <a:pt x="192" y="77"/>
                    <a:pt x="169" y="77"/>
                  </a:cubicBezTo>
                  <a:cubicBezTo>
                    <a:pt x="103" y="77"/>
                    <a:pt x="103" y="77"/>
                    <a:pt x="103" y="77"/>
                  </a:cubicBezTo>
                  <a:lnTo>
                    <a:pt x="103" y="26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6">
              <a:extLst>
                <a:ext uri="{FF2B5EF4-FFF2-40B4-BE49-F238E27FC236}">
                  <a16:creationId xmlns:a16="http://schemas.microsoft.com/office/drawing/2014/main" id="{3502C15E-FAB7-48E2-B3CD-297CE138C9F0}"/>
                </a:ext>
              </a:extLst>
            </p:cNvPr>
            <p:cNvSpPr>
              <a:spLocks/>
            </p:cNvSpPr>
            <p:nvPr userDrawn="1"/>
          </p:nvSpPr>
          <p:spPr bwMode="auto">
            <a:xfrm>
              <a:off x="5266" y="0"/>
              <a:ext cx="733" cy="733"/>
            </a:xfrm>
            <a:custGeom>
              <a:avLst/>
              <a:gdLst>
                <a:gd name="T0" fmla="*/ 4176 w 4576"/>
                <a:gd name="T1" fmla="*/ 996 h 4576"/>
                <a:gd name="T2" fmla="*/ 4106 w 4576"/>
                <a:gd name="T3" fmla="*/ 1355 h 4576"/>
                <a:gd name="T4" fmla="*/ 2907 w 4576"/>
                <a:gd name="T5" fmla="*/ 1262 h 4576"/>
                <a:gd name="T6" fmla="*/ 2797 w 4576"/>
                <a:gd name="T7" fmla="*/ 1612 h 4576"/>
                <a:gd name="T8" fmla="*/ 4141 w 4576"/>
                <a:gd name="T9" fmla="*/ 2094 h 4576"/>
                <a:gd name="T10" fmla="*/ 4386 w 4576"/>
                <a:gd name="T11" fmla="*/ 2839 h 4576"/>
                <a:gd name="T12" fmla="*/ 3944 w 4576"/>
                <a:gd name="T13" fmla="*/ 3672 h 4576"/>
                <a:gd name="T14" fmla="*/ 3173 w 4576"/>
                <a:gd name="T15" fmla="*/ 3966 h 4576"/>
                <a:gd name="T16" fmla="*/ 2263 w 4576"/>
                <a:gd name="T17" fmla="*/ 3848 h 4576"/>
                <a:gd name="T18" fmla="*/ 2082 w 4576"/>
                <a:gd name="T19" fmla="*/ 3429 h 4576"/>
                <a:gd name="T20" fmla="*/ 2101 w 4576"/>
                <a:gd name="T21" fmla="*/ 3327 h 4576"/>
                <a:gd name="T22" fmla="*/ 2301 w 4576"/>
                <a:gd name="T23" fmla="*/ 3133 h 4576"/>
                <a:gd name="T24" fmla="*/ 2390 w 4576"/>
                <a:gd name="T25" fmla="*/ 3119 h 4576"/>
                <a:gd name="T26" fmla="*/ 2659 w 4576"/>
                <a:gd name="T27" fmla="*/ 3526 h 4576"/>
                <a:gd name="T28" fmla="*/ 3240 w 4576"/>
                <a:gd name="T29" fmla="*/ 3784 h 4576"/>
                <a:gd name="T30" fmla="*/ 3753 w 4576"/>
                <a:gd name="T31" fmla="*/ 3318 h 4576"/>
                <a:gd name="T32" fmla="*/ 2217 w 4576"/>
                <a:gd name="T33" fmla="*/ 2488 h 4576"/>
                <a:gd name="T34" fmla="*/ 2812 w 4576"/>
                <a:gd name="T35" fmla="*/ 701 h 4576"/>
                <a:gd name="T36" fmla="*/ 3564 w 4576"/>
                <a:gd name="T37" fmla="*/ 766 h 4576"/>
                <a:gd name="T38" fmla="*/ 4065 w 4576"/>
                <a:gd name="T39" fmla="*/ 848 h 4576"/>
                <a:gd name="T40" fmla="*/ 2288 w 4576"/>
                <a:gd name="T41" fmla="*/ 0 h 4576"/>
                <a:gd name="T42" fmla="*/ 0 w 4576"/>
                <a:gd name="T43" fmla="*/ 2288 h 4576"/>
                <a:gd name="T44" fmla="*/ 445 w 4576"/>
                <a:gd name="T45" fmla="*/ 3644 h 4576"/>
                <a:gd name="T46" fmla="*/ 616 w 4576"/>
                <a:gd name="T47" fmla="*/ 3581 h 4576"/>
                <a:gd name="T48" fmla="*/ 610 w 4576"/>
                <a:gd name="T49" fmla="*/ 3402 h 4576"/>
                <a:gd name="T50" fmla="*/ 565 w 4576"/>
                <a:gd name="T51" fmla="*/ 1982 h 4576"/>
                <a:gd name="T52" fmla="*/ 245 w 4576"/>
                <a:gd name="T53" fmla="*/ 1998 h 4576"/>
                <a:gd name="T54" fmla="*/ 261 w 4576"/>
                <a:gd name="T55" fmla="*/ 1735 h 4576"/>
                <a:gd name="T56" fmla="*/ 579 w 4576"/>
                <a:gd name="T57" fmla="*/ 1707 h 4576"/>
                <a:gd name="T58" fmla="*/ 596 w 4576"/>
                <a:gd name="T59" fmla="*/ 1479 h 4576"/>
                <a:gd name="T60" fmla="*/ 1542 w 4576"/>
                <a:gd name="T61" fmla="*/ 623 h 4576"/>
                <a:gd name="T62" fmla="*/ 1920 w 4576"/>
                <a:gd name="T63" fmla="*/ 561 h 4576"/>
                <a:gd name="T64" fmla="*/ 2018 w 4576"/>
                <a:gd name="T65" fmla="*/ 558 h 4576"/>
                <a:gd name="T66" fmla="*/ 2242 w 4576"/>
                <a:gd name="T67" fmla="*/ 603 h 4576"/>
                <a:gd name="T68" fmla="*/ 2508 w 4576"/>
                <a:gd name="T69" fmla="*/ 807 h 4576"/>
                <a:gd name="T70" fmla="*/ 2505 w 4576"/>
                <a:gd name="T71" fmla="*/ 873 h 4576"/>
                <a:gd name="T72" fmla="*/ 2379 w 4576"/>
                <a:gd name="T73" fmla="*/ 1020 h 4576"/>
                <a:gd name="T74" fmla="*/ 2278 w 4576"/>
                <a:gd name="T75" fmla="*/ 1033 h 4576"/>
                <a:gd name="T76" fmla="*/ 2065 w 4576"/>
                <a:gd name="T77" fmla="*/ 927 h 4576"/>
                <a:gd name="T78" fmla="*/ 1657 w 4576"/>
                <a:gd name="T79" fmla="*/ 818 h 4576"/>
                <a:gd name="T80" fmla="*/ 1466 w 4576"/>
                <a:gd name="T81" fmla="*/ 1048 h 4576"/>
                <a:gd name="T82" fmla="*/ 1438 w 4576"/>
                <a:gd name="T83" fmla="*/ 1664 h 4576"/>
                <a:gd name="T84" fmla="*/ 2218 w 4576"/>
                <a:gd name="T85" fmla="*/ 1651 h 4576"/>
                <a:gd name="T86" fmla="*/ 2218 w 4576"/>
                <a:gd name="T87" fmla="*/ 1831 h 4576"/>
                <a:gd name="T88" fmla="*/ 1959 w 4576"/>
                <a:gd name="T89" fmla="*/ 1950 h 4576"/>
                <a:gd name="T90" fmla="*/ 1431 w 4576"/>
                <a:gd name="T91" fmla="*/ 1957 h 4576"/>
                <a:gd name="T92" fmla="*/ 1454 w 4576"/>
                <a:gd name="T93" fmla="*/ 3469 h 4576"/>
                <a:gd name="T94" fmla="*/ 1482 w 4576"/>
                <a:gd name="T95" fmla="*/ 3663 h 4576"/>
                <a:gd name="T96" fmla="*/ 1961 w 4576"/>
                <a:gd name="T97" fmla="*/ 3789 h 4576"/>
                <a:gd name="T98" fmla="*/ 1965 w 4576"/>
                <a:gd name="T99" fmla="*/ 3947 h 4576"/>
                <a:gd name="T100" fmla="*/ 583 w 4576"/>
                <a:gd name="T101" fmla="*/ 3814 h 4576"/>
                <a:gd name="T102" fmla="*/ 2288 w 4576"/>
                <a:gd name="T103" fmla="*/ 4576 h 4576"/>
                <a:gd name="T104" fmla="*/ 4576 w 4576"/>
                <a:gd name="T105" fmla="*/ 2288 h 4576"/>
                <a:gd name="T106" fmla="*/ 4176 w 4576"/>
                <a:gd name="T107" fmla="*/ 996 h 4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576" h="4576">
                  <a:moveTo>
                    <a:pt x="4176" y="996"/>
                  </a:moveTo>
                  <a:cubicBezTo>
                    <a:pt x="4148" y="1112"/>
                    <a:pt x="4134" y="1232"/>
                    <a:pt x="4106" y="1355"/>
                  </a:cubicBezTo>
                  <a:cubicBezTo>
                    <a:pt x="3763" y="1310"/>
                    <a:pt x="3360" y="1278"/>
                    <a:pt x="2907" y="1262"/>
                  </a:cubicBezTo>
                  <a:cubicBezTo>
                    <a:pt x="2871" y="1377"/>
                    <a:pt x="2836" y="1489"/>
                    <a:pt x="2797" y="1612"/>
                  </a:cubicBezTo>
                  <a:cubicBezTo>
                    <a:pt x="3555" y="1659"/>
                    <a:pt x="3923" y="1858"/>
                    <a:pt x="4141" y="2094"/>
                  </a:cubicBezTo>
                  <a:cubicBezTo>
                    <a:pt x="4354" y="2332"/>
                    <a:pt x="4399" y="2594"/>
                    <a:pt x="4386" y="2839"/>
                  </a:cubicBezTo>
                  <a:cubicBezTo>
                    <a:pt x="4359" y="3235"/>
                    <a:pt x="4184" y="3486"/>
                    <a:pt x="3944" y="3672"/>
                  </a:cubicBezTo>
                  <a:cubicBezTo>
                    <a:pt x="3702" y="3855"/>
                    <a:pt x="3408" y="3946"/>
                    <a:pt x="3173" y="3966"/>
                  </a:cubicBezTo>
                  <a:cubicBezTo>
                    <a:pt x="2826" y="3991"/>
                    <a:pt x="2362" y="3909"/>
                    <a:pt x="2263" y="3848"/>
                  </a:cubicBezTo>
                  <a:cubicBezTo>
                    <a:pt x="2204" y="3713"/>
                    <a:pt x="2145" y="3577"/>
                    <a:pt x="2082" y="3429"/>
                  </a:cubicBezTo>
                  <a:cubicBezTo>
                    <a:pt x="2067" y="3397"/>
                    <a:pt x="2057" y="3365"/>
                    <a:pt x="2101" y="3327"/>
                  </a:cubicBezTo>
                  <a:cubicBezTo>
                    <a:pt x="2168" y="3262"/>
                    <a:pt x="2233" y="3200"/>
                    <a:pt x="2301" y="3133"/>
                  </a:cubicBezTo>
                  <a:cubicBezTo>
                    <a:pt x="2332" y="3104"/>
                    <a:pt x="2365" y="3076"/>
                    <a:pt x="2390" y="3119"/>
                  </a:cubicBezTo>
                  <a:cubicBezTo>
                    <a:pt x="2484" y="3262"/>
                    <a:pt x="2571" y="3394"/>
                    <a:pt x="2659" y="3526"/>
                  </a:cubicBezTo>
                  <a:cubicBezTo>
                    <a:pt x="2758" y="3673"/>
                    <a:pt x="2910" y="3806"/>
                    <a:pt x="3240" y="3784"/>
                  </a:cubicBezTo>
                  <a:cubicBezTo>
                    <a:pt x="3519" y="3759"/>
                    <a:pt x="3730" y="3549"/>
                    <a:pt x="3753" y="3318"/>
                  </a:cubicBezTo>
                  <a:cubicBezTo>
                    <a:pt x="3777" y="2889"/>
                    <a:pt x="3344" y="2585"/>
                    <a:pt x="2217" y="2488"/>
                  </a:cubicBezTo>
                  <a:cubicBezTo>
                    <a:pt x="2433" y="1835"/>
                    <a:pt x="2644" y="1203"/>
                    <a:pt x="2812" y="701"/>
                  </a:cubicBezTo>
                  <a:cubicBezTo>
                    <a:pt x="3080" y="713"/>
                    <a:pt x="3328" y="735"/>
                    <a:pt x="3564" y="766"/>
                  </a:cubicBezTo>
                  <a:cubicBezTo>
                    <a:pt x="3740" y="788"/>
                    <a:pt x="3902" y="829"/>
                    <a:pt x="4065" y="848"/>
                  </a:cubicBezTo>
                  <a:cubicBezTo>
                    <a:pt x="3646" y="330"/>
                    <a:pt x="3006" y="0"/>
                    <a:pt x="2288" y="0"/>
                  </a:cubicBezTo>
                  <a:cubicBezTo>
                    <a:pt x="1024" y="0"/>
                    <a:pt x="0" y="1024"/>
                    <a:pt x="0" y="2288"/>
                  </a:cubicBezTo>
                  <a:cubicBezTo>
                    <a:pt x="0" y="2796"/>
                    <a:pt x="165" y="3264"/>
                    <a:pt x="445" y="3644"/>
                  </a:cubicBezTo>
                  <a:cubicBezTo>
                    <a:pt x="542" y="3645"/>
                    <a:pt x="609" y="3623"/>
                    <a:pt x="616" y="3581"/>
                  </a:cubicBezTo>
                  <a:cubicBezTo>
                    <a:pt x="625" y="3538"/>
                    <a:pt x="618" y="3470"/>
                    <a:pt x="610" y="3402"/>
                  </a:cubicBezTo>
                  <a:cubicBezTo>
                    <a:pt x="564" y="2953"/>
                    <a:pt x="548" y="2468"/>
                    <a:pt x="565" y="1982"/>
                  </a:cubicBezTo>
                  <a:cubicBezTo>
                    <a:pt x="449" y="1987"/>
                    <a:pt x="345" y="1992"/>
                    <a:pt x="245" y="1998"/>
                  </a:cubicBezTo>
                  <a:cubicBezTo>
                    <a:pt x="249" y="1908"/>
                    <a:pt x="254" y="1823"/>
                    <a:pt x="261" y="1735"/>
                  </a:cubicBezTo>
                  <a:cubicBezTo>
                    <a:pt x="360" y="1725"/>
                    <a:pt x="465" y="1717"/>
                    <a:pt x="579" y="1707"/>
                  </a:cubicBezTo>
                  <a:cubicBezTo>
                    <a:pt x="584" y="1630"/>
                    <a:pt x="590" y="1555"/>
                    <a:pt x="596" y="1479"/>
                  </a:cubicBezTo>
                  <a:cubicBezTo>
                    <a:pt x="648" y="1016"/>
                    <a:pt x="1136" y="732"/>
                    <a:pt x="1542" y="623"/>
                  </a:cubicBezTo>
                  <a:cubicBezTo>
                    <a:pt x="1723" y="579"/>
                    <a:pt x="1833" y="565"/>
                    <a:pt x="1920" y="561"/>
                  </a:cubicBezTo>
                  <a:cubicBezTo>
                    <a:pt x="1951" y="560"/>
                    <a:pt x="1985" y="558"/>
                    <a:pt x="2018" y="558"/>
                  </a:cubicBezTo>
                  <a:cubicBezTo>
                    <a:pt x="2102" y="558"/>
                    <a:pt x="2188" y="566"/>
                    <a:pt x="2242" y="603"/>
                  </a:cubicBezTo>
                  <a:cubicBezTo>
                    <a:pt x="2330" y="669"/>
                    <a:pt x="2416" y="734"/>
                    <a:pt x="2508" y="807"/>
                  </a:cubicBezTo>
                  <a:cubicBezTo>
                    <a:pt x="2518" y="819"/>
                    <a:pt x="2528" y="839"/>
                    <a:pt x="2505" y="873"/>
                  </a:cubicBezTo>
                  <a:cubicBezTo>
                    <a:pt x="2463" y="922"/>
                    <a:pt x="2422" y="969"/>
                    <a:pt x="2379" y="1020"/>
                  </a:cubicBezTo>
                  <a:cubicBezTo>
                    <a:pt x="2354" y="1050"/>
                    <a:pt x="2313" y="1042"/>
                    <a:pt x="2278" y="1033"/>
                  </a:cubicBezTo>
                  <a:cubicBezTo>
                    <a:pt x="2206" y="996"/>
                    <a:pt x="2136" y="962"/>
                    <a:pt x="2065" y="927"/>
                  </a:cubicBezTo>
                  <a:cubicBezTo>
                    <a:pt x="1937" y="870"/>
                    <a:pt x="1804" y="812"/>
                    <a:pt x="1657" y="818"/>
                  </a:cubicBezTo>
                  <a:cubicBezTo>
                    <a:pt x="1565" y="825"/>
                    <a:pt x="1475" y="919"/>
                    <a:pt x="1466" y="1048"/>
                  </a:cubicBezTo>
                  <a:cubicBezTo>
                    <a:pt x="1453" y="1244"/>
                    <a:pt x="1445" y="1446"/>
                    <a:pt x="1438" y="1664"/>
                  </a:cubicBezTo>
                  <a:cubicBezTo>
                    <a:pt x="1694" y="1656"/>
                    <a:pt x="1949" y="1652"/>
                    <a:pt x="2218" y="1651"/>
                  </a:cubicBezTo>
                  <a:cubicBezTo>
                    <a:pt x="2218" y="1712"/>
                    <a:pt x="2218" y="1768"/>
                    <a:pt x="2218" y="1831"/>
                  </a:cubicBezTo>
                  <a:cubicBezTo>
                    <a:pt x="2130" y="1870"/>
                    <a:pt x="2047" y="1910"/>
                    <a:pt x="1959" y="1950"/>
                  </a:cubicBezTo>
                  <a:cubicBezTo>
                    <a:pt x="1778" y="1952"/>
                    <a:pt x="1605" y="1954"/>
                    <a:pt x="1431" y="1957"/>
                  </a:cubicBezTo>
                  <a:cubicBezTo>
                    <a:pt x="1423" y="2475"/>
                    <a:pt x="1430" y="2992"/>
                    <a:pt x="1454" y="3469"/>
                  </a:cubicBezTo>
                  <a:cubicBezTo>
                    <a:pt x="1458" y="3541"/>
                    <a:pt x="1462" y="3614"/>
                    <a:pt x="1482" y="3663"/>
                  </a:cubicBezTo>
                  <a:cubicBezTo>
                    <a:pt x="1507" y="3725"/>
                    <a:pt x="1650" y="3772"/>
                    <a:pt x="1961" y="3789"/>
                  </a:cubicBezTo>
                  <a:cubicBezTo>
                    <a:pt x="1962" y="3844"/>
                    <a:pt x="1964" y="3895"/>
                    <a:pt x="1965" y="3947"/>
                  </a:cubicBezTo>
                  <a:cubicBezTo>
                    <a:pt x="1459" y="3932"/>
                    <a:pt x="973" y="3884"/>
                    <a:pt x="583" y="3814"/>
                  </a:cubicBezTo>
                  <a:cubicBezTo>
                    <a:pt x="1002" y="4282"/>
                    <a:pt x="1611" y="4576"/>
                    <a:pt x="2288" y="4576"/>
                  </a:cubicBezTo>
                  <a:cubicBezTo>
                    <a:pt x="3552" y="4576"/>
                    <a:pt x="4576" y="3552"/>
                    <a:pt x="4576" y="2288"/>
                  </a:cubicBezTo>
                  <a:cubicBezTo>
                    <a:pt x="4576" y="1809"/>
                    <a:pt x="4428" y="1364"/>
                    <a:pt x="4176" y="996"/>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7">
              <a:extLst>
                <a:ext uri="{FF2B5EF4-FFF2-40B4-BE49-F238E27FC236}">
                  <a16:creationId xmlns:a16="http://schemas.microsoft.com/office/drawing/2014/main" id="{4D5AA12F-9D7D-47DC-9513-EA313EC1362A}"/>
                </a:ext>
              </a:extLst>
            </p:cNvPr>
            <p:cNvSpPr>
              <a:spLocks/>
            </p:cNvSpPr>
            <p:nvPr userDrawn="1"/>
          </p:nvSpPr>
          <p:spPr bwMode="auto">
            <a:xfrm>
              <a:off x="5360" y="61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E317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3" name="Footer Placeholder 5">
            <a:extLst>
              <a:ext uri="{FF2B5EF4-FFF2-40B4-BE49-F238E27FC236}">
                <a16:creationId xmlns:a16="http://schemas.microsoft.com/office/drawing/2014/main" id="{BF7BB20F-4BB0-404D-8DD1-9A40F238D9AC}"/>
              </a:ext>
            </a:extLst>
          </p:cNvPr>
          <p:cNvSpPr>
            <a:spLocks noGrp="1"/>
          </p:cNvSpPr>
          <p:nvPr>
            <p:ph type="ftr" sz="quarter" idx="3"/>
          </p:nvPr>
        </p:nvSpPr>
        <p:spPr>
          <a:xfrm>
            <a:off x="1783903" y="6613475"/>
            <a:ext cx="4312094" cy="123111"/>
          </a:xfrm>
          <a:prstGeom prst="rect">
            <a:avLst/>
          </a:prstGeom>
        </p:spPr>
        <p:txBody>
          <a:bodyPr vert="horz" lIns="0" tIns="0" rIns="0" bIns="0" rtlCol="0" anchor="ctr">
            <a:noAutofit/>
          </a:bodyPr>
          <a:lstStyle>
            <a:lvl1pPr algn="l">
              <a:defRPr sz="800" kern="100" cap="all" spc="50" baseline="0">
                <a:solidFill>
                  <a:schemeClr val="tx1"/>
                </a:solidFill>
                <a:latin typeface="+mn-lt"/>
              </a:defRPr>
            </a:lvl1pPr>
          </a:lstStyle>
          <a:p>
            <a:endParaRPr lang="en-US"/>
          </a:p>
        </p:txBody>
      </p:sp>
    </p:spTree>
    <p:extLst>
      <p:ext uri="{BB962C8B-B14F-4D97-AF65-F5344CB8AC3E}">
        <p14:creationId xmlns:p14="http://schemas.microsoft.com/office/powerpoint/2010/main" val="265139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396E6-8E5E-400C-BC91-808CCAF593F0}"/>
              </a:ext>
            </a:extLst>
          </p:cNvPr>
          <p:cNvSpPr>
            <a:spLocks noGrp="1"/>
          </p:cNvSpPr>
          <p:nvPr>
            <p:ph type="ctrTitle"/>
          </p:nvPr>
        </p:nvSpPr>
        <p:spPr bwMode="black">
          <a:xfrm>
            <a:off x="694548" y="685799"/>
            <a:ext cx="8019684" cy="2569463"/>
          </a:xfrm>
        </p:spPr>
        <p:txBody>
          <a:bodyPr anchor="b"/>
          <a:lstStyle>
            <a:lvl1pPr algn="l">
              <a:defRPr sz="6600">
                <a:solidFill>
                  <a:schemeClr val="bg1"/>
                </a:solidFill>
              </a:defRPr>
            </a:lvl1pPr>
          </a:lstStyle>
          <a:p>
            <a:r>
              <a:rPr lang="en-US"/>
              <a:t>Click to edit Master title style</a:t>
            </a:r>
          </a:p>
        </p:txBody>
      </p:sp>
      <p:sp>
        <p:nvSpPr>
          <p:cNvPr id="12" name="Content Placeholder 2">
            <a:extLst>
              <a:ext uri="{FF2B5EF4-FFF2-40B4-BE49-F238E27FC236}">
                <a16:creationId xmlns:a16="http://schemas.microsoft.com/office/drawing/2014/main" id="{21FAFE26-8966-48B9-8A1B-89462664F5CF}"/>
              </a:ext>
            </a:extLst>
          </p:cNvPr>
          <p:cNvSpPr>
            <a:spLocks noGrp="1"/>
          </p:cNvSpPr>
          <p:nvPr>
            <p:ph idx="1"/>
          </p:nvPr>
        </p:nvSpPr>
        <p:spPr bwMode="black">
          <a:xfrm>
            <a:off x="730250" y="3337561"/>
            <a:ext cx="7989486" cy="2834640"/>
          </a:xfrm>
        </p:spPr>
        <p:txBody>
          <a:bodyPr/>
          <a:lstStyle>
            <a:lvl1pPr marL="0" indent="0">
              <a:lnSpc>
                <a:spcPct val="90000"/>
              </a:lnSpc>
              <a:spcBef>
                <a:spcPts val="600"/>
              </a:spcBef>
              <a:buFont typeface="Arial" panose="020B0604020202020204" pitchFamily="34" charset="0"/>
              <a:buChar char="​"/>
              <a:defRPr sz="2400" b="1" cap="all" spc="50" baseline="0">
                <a:solidFill>
                  <a:schemeClr val="bg2"/>
                </a:solidFill>
                <a:latin typeface="+mn-lt"/>
              </a:defRPr>
            </a:lvl1pPr>
            <a:lvl2pPr marL="0" indent="0">
              <a:lnSpc>
                <a:spcPct val="90000"/>
              </a:lnSpc>
              <a:spcBef>
                <a:spcPts val="2400"/>
              </a:spcBef>
              <a:spcAft>
                <a:spcPts val="200"/>
              </a:spcAft>
              <a:buFont typeface="Arial" panose="020B0604020202020204" pitchFamily="34" charset="0"/>
              <a:buChar char="​"/>
              <a:defRPr sz="1800" b="1" cap="none" baseline="0">
                <a:solidFill>
                  <a:schemeClr val="bg1"/>
                </a:solidFill>
                <a:latin typeface="+mj-lt"/>
              </a:defRPr>
            </a:lvl2pPr>
            <a:lvl3pPr marL="0" indent="0">
              <a:lnSpc>
                <a:spcPct val="90000"/>
              </a:lnSpc>
              <a:spcBef>
                <a:spcPts val="0"/>
              </a:spcBef>
              <a:spcAft>
                <a:spcPts val="600"/>
              </a:spcAft>
              <a:buFont typeface="Arial" panose="020B0604020202020204" pitchFamily="34" charset="0"/>
              <a:buChar char="​"/>
              <a:defRPr sz="1800" b="0" cap="none" baseline="0">
                <a:solidFill>
                  <a:schemeClr val="bg1"/>
                </a:solidFill>
                <a:latin typeface="+mj-lt"/>
              </a:defRPr>
            </a:lvl3pPr>
            <a:lvl4pPr marL="0" indent="0">
              <a:lnSpc>
                <a:spcPct val="90000"/>
              </a:lnSpc>
              <a:spcBef>
                <a:spcPts val="2400"/>
              </a:spcBef>
              <a:spcAft>
                <a:spcPts val="0"/>
              </a:spcAft>
              <a:buFont typeface="Arial" panose="020B0604020202020204" pitchFamily="34" charset="0"/>
              <a:buChar char="​"/>
              <a:defRPr sz="1800" b="0" cap="none" baseline="0">
                <a:solidFill>
                  <a:schemeClr val="bg1"/>
                </a:solidFill>
                <a:latin typeface="+mj-lt"/>
              </a:defRPr>
            </a:lvl4pPr>
            <a:lvl5pPr marL="0" indent="0">
              <a:lnSpc>
                <a:spcPct val="90000"/>
              </a:lnSpc>
              <a:spcBef>
                <a:spcPts val="2400"/>
              </a:spcBef>
              <a:spcAft>
                <a:spcPts val="0"/>
              </a:spcAft>
              <a:buFont typeface="Arial" panose="020B0604020202020204" pitchFamily="34" charset="0"/>
              <a:buChar char="​"/>
              <a:defRPr sz="1800" b="0" cap="none" baseline="0">
                <a:solidFill>
                  <a:schemeClr val="bg1"/>
                </a:solidFill>
                <a:latin typeface="+mj-lt"/>
              </a:defRPr>
            </a:lvl5pPr>
            <a:lvl6pPr marL="0" indent="0">
              <a:lnSpc>
                <a:spcPct val="90000"/>
              </a:lnSpc>
              <a:spcBef>
                <a:spcPts val="2400"/>
              </a:spcBef>
              <a:spcAft>
                <a:spcPts val="0"/>
              </a:spcAft>
              <a:buFont typeface="Arial" panose="020B0604020202020204" pitchFamily="34" charset="0"/>
              <a:buChar char="​"/>
              <a:defRPr sz="1800" b="0" cap="none" baseline="0">
                <a:solidFill>
                  <a:schemeClr val="bg1"/>
                </a:solidFill>
                <a:latin typeface="+mj-lt"/>
              </a:defRPr>
            </a:lvl6pPr>
            <a:lvl7pPr marL="0" indent="0">
              <a:lnSpc>
                <a:spcPct val="90000"/>
              </a:lnSpc>
              <a:spcBef>
                <a:spcPts val="2400"/>
              </a:spcBef>
              <a:spcAft>
                <a:spcPts val="0"/>
              </a:spcAft>
              <a:buFont typeface="Arial" panose="020B0604020202020204" pitchFamily="34" charset="0"/>
              <a:buChar char="​"/>
              <a:defRPr sz="1800" b="0" cap="none" baseline="0">
                <a:solidFill>
                  <a:schemeClr val="bg1"/>
                </a:solidFill>
                <a:latin typeface="+mj-lt"/>
              </a:defRPr>
            </a:lvl7pPr>
            <a:lvl8pPr marL="0" indent="0">
              <a:lnSpc>
                <a:spcPct val="90000"/>
              </a:lnSpc>
              <a:spcBef>
                <a:spcPts val="2400"/>
              </a:spcBef>
              <a:spcAft>
                <a:spcPts val="0"/>
              </a:spcAft>
              <a:buFont typeface="Arial" panose="020B0604020202020204" pitchFamily="34" charset="0"/>
              <a:buChar char="​"/>
              <a:defRPr sz="1800" b="0" cap="none" baseline="0">
                <a:solidFill>
                  <a:schemeClr val="bg1"/>
                </a:solidFill>
                <a:latin typeface="+mj-lt"/>
              </a:defRPr>
            </a:lvl8pPr>
            <a:lvl9pPr marL="0" indent="0">
              <a:lnSpc>
                <a:spcPct val="90000"/>
              </a:lnSpc>
              <a:spcBef>
                <a:spcPts val="2400"/>
              </a:spcBef>
              <a:spcAft>
                <a:spcPts val="0"/>
              </a:spcAft>
              <a:buFont typeface="Arial" panose="020B0604020202020204" pitchFamily="34" charset="0"/>
              <a:buChar char="​"/>
              <a:defRPr sz="1800" b="0" cap="none" baseline="0">
                <a:solidFill>
                  <a:schemeClr val="bg1"/>
                </a:solidFill>
                <a:latin typeface="+mj-lt"/>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Box 10">
            <a:extLst>
              <a:ext uri="{FF2B5EF4-FFF2-40B4-BE49-F238E27FC236}">
                <a16:creationId xmlns:a16="http://schemas.microsoft.com/office/drawing/2014/main" id="{F0B82DB2-C28A-4749-9398-984850D12A5D}"/>
              </a:ext>
            </a:extLst>
          </p:cNvPr>
          <p:cNvSpPr txBox="1"/>
          <p:nvPr userDrawn="1"/>
        </p:nvSpPr>
        <p:spPr>
          <a:xfrm>
            <a:off x="686432" y="6631942"/>
            <a:ext cx="1049967" cy="104644"/>
          </a:xfrm>
          <a:prstGeom prst="rect">
            <a:avLst/>
          </a:prstGeom>
          <a:noFill/>
        </p:spPr>
        <p:txBody>
          <a:bodyPr wrap="none" lIns="0" tIns="0" rIns="0" bIns="0" rtlCol="0">
            <a:spAutoFit/>
          </a:bodyPr>
          <a:lstStyle/>
          <a:p>
            <a:pPr marL="0" lvl="4">
              <a:lnSpc>
                <a:spcPct val="85000"/>
              </a:lnSpc>
              <a:spcBef>
                <a:spcPts val="200"/>
              </a:spcBef>
              <a:spcAft>
                <a:spcPts val="400"/>
              </a:spcAft>
              <a:buClr>
                <a:schemeClr val="accent5"/>
              </a:buClr>
            </a:pPr>
            <a:r>
              <a:rPr lang="en-US" sz="800" kern="100" cap="all" spc="50">
                <a:solidFill>
                  <a:schemeClr val="bg1"/>
                </a:solidFill>
                <a:latin typeface="Arial Narrow" panose="020B0606020202030204" pitchFamily="34" charset="0"/>
                <a:cs typeface="Arial" panose="020B0604020202020204" pitchFamily="34" charset="0"/>
              </a:rPr>
              <a:t>| ©2018 F5 Networks</a:t>
            </a:r>
          </a:p>
        </p:txBody>
      </p:sp>
      <p:sp>
        <p:nvSpPr>
          <p:cNvPr id="13" name="TextBox 12">
            <a:extLst>
              <a:ext uri="{FF2B5EF4-FFF2-40B4-BE49-F238E27FC236}">
                <a16:creationId xmlns:a16="http://schemas.microsoft.com/office/drawing/2014/main" id="{A2AD7CD1-1CD9-4953-8960-57EE3EF67633}"/>
              </a:ext>
            </a:extLst>
          </p:cNvPr>
          <p:cNvSpPr txBox="1"/>
          <p:nvPr userDrawn="1"/>
        </p:nvSpPr>
        <p:spPr>
          <a:xfrm>
            <a:off x="0" y="6631942"/>
            <a:ext cx="650856" cy="104644"/>
          </a:xfrm>
          <a:prstGeom prst="rect">
            <a:avLst/>
          </a:prstGeom>
          <a:noFill/>
        </p:spPr>
        <p:txBody>
          <a:bodyPr wrap="square" lIns="0" tIns="0" rIns="0" bIns="0" rtlCol="0">
            <a:spAutoFit/>
          </a:bodyPr>
          <a:lstStyle/>
          <a:p>
            <a:pPr marL="0" lvl="4" algn="r">
              <a:lnSpc>
                <a:spcPct val="85000"/>
              </a:lnSpc>
              <a:spcBef>
                <a:spcPts val="200"/>
              </a:spcBef>
              <a:spcAft>
                <a:spcPts val="400"/>
              </a:spcAft>
              <a:buClr>
                <a:schemeClr val="accent5"/>
              </a:buClr>
              <a:buFont typeface="Arial" panose="020B0604020202020204" pitchFamily="34" charset="0"/>
              <a:buChar char="​"/>
            </a:pPr>
            <a:fld id="{CB0320B6-2A61-43CE-9396-B5C4FB4B7D43}" type="slidenum">
              <a:rPr lang="en-US" sz="800" kern="100" cap="all" spc="50" smtClean="0">
                <a:solidFill>
                  <a:schemeClr val="bg1"/>
                </a:solidFill>
                <a:latin typeface="Arial Narrow" panose="020B0606020202030204" pitchFamily="34" charset="0"/>
                <a:cs typeface="Arial" panose="020B0604020202020204" pitchFamily="34" charset="0"/>
              </a:rPr>
              <a:pPr marL="0" lvl="4" algn="r">
                <a:lnSpc>
                  <a:spcPct val="85000"/>
                </a:lnSpc>
                <a:spcBef>
                  <a:spcPts val="200"/>
                </a:spcBef>
                <a:spcAft>
                  <a:spcPts val="400"/>
                </a:spcAft>
                <a:buClr>
                  <a:schemeClr val="accent5"/>
                </a:buClr>
                <a:buFont typeface="Arial" panose="020B0604020202020204" pitchFamily="34" charset="0"/>
                <a:buChar char="​"/>
              </a:pPr>
              <a:t>‹#›</a:t>
            </a:fld>
            <a:endParaRPr lang="en-US" sz="800" kern="100" cap="all" spc="50">
              <a:solidFill>
                <a:schemeClr val="bg1"/>
              </a:solidFill>
              <a:latin typeface="Arial Narrow" panose="020B0606020202030204" pitchFamily="34" charset="0"/>
              <a:cs typeface="Arial" panose="020B0604020202020204" pitchFamily="34" charset="0"/>
            </a:endParaRPr>
          </a:p>
        </p:txBody>
      </p:sp>
      <p:grpSp>
        <p:nvGrpSpPr>
          <p:cNvPr id="41" name="Group 22">
            <a:extLst>
              <a:ext uri="{FF2B5EF4-FFF2-40B4-BE49-F238E27FC236}">
                <a16:creationId xmlns:a16="http://schemas.microsoft.com/office/drawing/2014/main" id="{BE72CD07-969A-448F-8CA7-A236CFA8E771}"/>
              </a:ext>
            </a:extLst>
          </p:cNvPr>
          <p:cNvGrpSpPr>
            <a:grpSpLocks noChangeAspect="1"/>
          </p:cNvGrpSpPr>
          <p:nvPr userDrawn="1"/>
        </p:nvGrpSpPr>
        <p:grpSpPr bwMode="auto">
          <a:xfrm>
            <a:off x="10658385" y="685800"/>
            <a:ext cx="850392" cy="850392"/>
            <a:chOff x="5266" y="0"/>
            <a:chExt cx="733" cy="733"/>
          </a:xfrm>
        </p:grpSpPr>
        <p:sp>
          <p:nvSpPr>
            <p:cNvPr id="42" name="Freeform 23">
              <a:extLst>
                <a:ext uri="{FF2B5EF4-FFF2-40B4-BE49-F238E27FC236}">
                  <a16:creationId xmlns:a16="http://schemas.microsoft.com/office/drawing/2014/main" id="{CC55AE0E-F4CE-4106-99CB-E7C12E47CB69}"/>
                </a:ext>
              </a:extLst>
            </p:cNvPr>
            <p:cNvSpPr>
              <a:spLocks/>
            </p:cNvSpPr>
            <p:nvPr userDrawn="1"/>
          </p:nvSpPr>
          <p:spPr bwMode="auto">
            <a:xfrm>
              <a:off x="5266" y="0"/>
              <a:ext cx="733" cy="733"/>
            </a:xfrm>
            <a:custGeom>
              <a:avLst/>
              <a:gdLst>
                <a:gd name="T0" fmla="*/ 4176 w 4576"/>
                <a:gd name="T1" fmla="*/ 996 h 4576"/>
                <a:gd name="T2" fmla="*/ 4065 w 4576"/>
                <a:gd name="T3" fmla="*/ 848 h 4576"/>
                <a:gd name="T4" fmla="*/ 4065 w 4576"/>
                <a:gd name="T5" fmla="*/ 848 h 4576"/>
                <a:gd name="T6" fmla="*/ 2288 w 4576"/>
                <a:gd name="T7" fmla="*/ 0 h 4576"/>
                <a:gd name="T8" fmla="*/ 0 w 4576"/>
                <a:gd name="T9" fmla="*/ 2288 h 4576"/>
                <a:gd name="T10" fmla="*/ 445 w 4576"/>
                <a:gd name="T11" fmla="*/ 3644 h 4576"/>
                <a:gd name="T12" fmla="*/ 445 w 4576"/>
                <a:gd name="T13" fmla="*/ 3644 h 4576"/>
                <a:gd name="T14" fmla="*/ 583 w 4576"/>
                <a:gd name="T15" fmla="*/ 3814 h 4576"/>
                <a:gd name="T16" fmla="*/ 583 w 4576"/>
                <a:gd name="T17" fmla="*/ 3814 h 4576"/>
                <a:gd name="T18" fmla="*/ 2288 w 4576"/>
                <a:gd name="T19" fmla="*/ 4576 h 4576"/>
                <a:gd name="T20" fmla="*/ 4576 w 4576"/>
                <a:gd name="T21" fmla="*/ 2288 h 4576"/>
                <a:gd name="T22" fmla="*/ 4176 w 4576"/>
                <a:gd name="T23" fmla="*/ 996 h 4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76" h="4576">
                  <a:moveTo>
                    <a:pt x="4176" y="996"/>
                  </a:moveTo>
                  <a:cubicBezTo>
                    <a:pt x="4141" y="945"/>
                    <a:pt x="4104" y="895"/>
                    <a:pt x="4065" y="848"/>
                  </a:cubicBezTo>
                  <a:cubicBezTo>
                    <a:pt x="4065" y="848"/>
                    <a:pt x="4065" y="848"/>
                    <a:pt x="4065" y="848"/>
                  </a:cubicBezTo>
                  <a:cubicBezTo>
                    <a:pt x="3646" y="330"/>
                    <a:pt x="3006" y="0"/>
                    <a:pt x="2288" y="0"/>
                  </a:cubicBezTo>
                  <a:cubicBezTo>
                    <a:pt x="1024" y="0"/>
                    <a:pt x="0" y="1024"/>
                    <a:pt x="0" y="2288"/>
                  </a:cubicBezTo>
                  <a:cubicBezTo>
                    <a:pt x="0" y="2796"/>
                    <a:pt x="165" y="3264"/>
                    <a:pt x="445" y="3644"/>
                  </a:cubicBezTo>
                  <a:cubicBezTo>
                    <a:pt x="445" y="3644"/>
                    <a:pt x="445" y="3644"/>
                    <a:pt x="445" y="3644"/>
                  </a:cubicBezTo>
                  <a:cubicBezTo>
                    <a:pt x="488" y="3703"/>
                    <a:pt x="534" y="3759"/>
                    <a:pt x="583" y="3814"/>
                  </a:cubicBezTo>
                  <a:cubicBezTo>
                    <a:pt x="583" y="3814"/>
                    <a:pt x="583" y="3814"/>
                    <a:pt x="583" y="3814"/>
                  </a:cubicBezTo>
                  <a:cubicBezTo>
                    <a:pt x="1002" y="4282"/>
                    <a:pt x="1611" y="4576"/>
                    <a:pt x="2288" y="4576"/>
                  </a:cubicBezTo>
                  <a:cubicBezTo>
                    <a:pt x="3552" y="4576"/>
                    <a:pt x="4576" y="3552"/>
                    <a:pt x="4576" y="2288"/>
                  </a:cubicBezTo>
                  <a:cubicBezTo>
                    <a:pt x="4576" y="1809"/>
                    <a:pt x="4428" y="1364"/>
                    <a:pt x="4176" y="99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24">
              <a:extLst>
                <a:ext uri="{FF2B5EF4-FFF2-40B4-BE49-F238E27FC236}">
                  <a16:creationId xmlns:a16="http://schemas.microsoft.com/office/drawing/2014/main" id="{215B2985-CE43-44DA-AFB2-9786E85D13E7}"/>
                </a:ext>
              </a:extLst>
            </p:cNvPr>
            <p:cNvSpPr>
              <a:spLocks/>
            </p:cNvSpPr>
            <p:nvPr userDrawn="1"/>
          </p:nvSpPr>
          <p:spPr bwMode="auto">
            <a:xfrm>
              <a:off x="5360" y="61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E317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25">
              <a:extLst>
                <a:ext uri="{FF2B5EF4-FFF2-40B4-BE49-F238E27FC236}">
                  <a16:creationId xmlns:a16="http://schemas.microsoft.com/office/drawing/2014/main" id="{0EEF19D5-2E53-4A24-A66A-7ADB8BAD31C3}"/>
                </a:ext>
              </a:extLst>
            </p:cNvPr>
            <p:cNvSpPr>
              <a:spLocks noEditPoints="1"/>
            </p:cNvSpPr>
            <p:nvPr userDrawn="1"/>
          </p:nvSpPr>
          <p:spPr bwMode="auto">
            <a:xfrm>
              <a:off x="5911" y="645"/>
              <a:ext cx="55" cy="55"/>
            </a:xfrm>
            <a:custGeom>
              <a:avLst/>
              <a:gdLst>
                <a:gd name="T0" fmla="*/ 277 w 345"/>
                <a:gd name="T1" fmla="*/ 68 h 345"/>
                <a:gd name="T2" fmla="*/ 320 w 345"/>
                <a:gd name="T3" fmla="*/ 172 h 345"/>
                <a:gd name="T4" fmla="*/ 277 w 345"/>
                <a:gd name="T5" fmla="*/ 278 h 345"/>
                <a:gd name="T6" fmla="*/ 172 w 345"/>
                <a:gd name="T7" fmla="*/ 322 h 345"/>
                <a:gd name="T8" fmla="*/ 67 w 345"/>
                <a:gd name="T9" fmla="*/ 278 h 345"/>
                <a:gd name="T10" fmla="*/ 24 w 345"/>
                <a:gd name="T11" fmla="*/ 172 h 345"/>
                <a:gd name="T12" fmla="*/ 67 w 345"/>
                <a:gd name="T13" fmla="*/ 68 h 345"/>
                <a:gd name="T14" fmla="*/ 172 w 345"/>
                <a:gd name="T15" fmla="*/ 23 h 345"/>
                <a:gd name="T16" fmla="*/ 277 w 345"/>
                <a:gd name="T17" fmla="*/ 68 h 345"/>
                <a:gd name="T18" fmla="*/ 295 w 345"/>
                <a:gd name="T19" fmla="*/ 50 h 345"/>
                <a:gd name="T20" fmla="*/ 172 w 345"/>
                <a:gd name="T21" fmla="*/ 0 h 345"/>
                <a:gd name="T22" fmla="*/ 51 w 345"/>
                <a:gd name="T23" fmla="*/ 50 h 345"/>
                <a:gd name="T24" fmla="*/ 0 w 345"/>
                <a:gd name="T25" fmla="*/ 172 h 345"/>
                <a:gd name="T26" fmla="*/ 50 w 345"/>
                <a:gd name="T27" fmla="*/ 295 h 345"/>
                <a:gd name="T28" fmla="*/ 172 w 345"/>
                <a:gd name="T29" fmla="*/ 345 h 345"/>
                <a:gd name="T30" fmla="*/ 295 w 345"/>
                <a:gd name="T31" fmla="*/ 295 h 345"/>
                <a:gd name="T32" fmla="*/ 345 w 345"/>
                <a:gd name="T33" fmla="*/ 172 h 345"/>
                <a:gd name="T34" fmla="*/ 295 w 345"/>
                <a:gd name="T35" fmla="*/ 50 h 345"/>
                <a:gd name="T36" fmla="*/ 198 w 345"/>
                <a:gd name="T37" fmla="*/ 164 h 345"/>
                <a:gd name="T38" fmla="*/ 166 w 345"/>
                <a:gd name="T39" fmla="*/ 168 h 345"/>
                <a:gd name="T40" fmla="*/ 136 w 345"/>
                <a:gd name="T41" fmla="*/ 168 h 345"/>
                <a:gd name="T42" fmla="*/ 136 w 345"/>
                <a:gd name="T43" fmla="*/ 100 h 345"/>
                <a:gd name="T44" fmla="*/ 164 w 345"/>
                <a:gd name="T45" fmla="*/ 100 h 345"/>
                <a:gd name="T46" fmla="*/ 205 w 345"/>
                <a:gd name="T47" fmla="*/ 107 h 345"/>
                <a:gd name="T48" fmla="*/ 217 w 345"/>
                <a:gd name="T49" fmla="*/ 134 h 345"/>
                <a:gd name="T50" fmla="*/ 198 w 345"/>
                <a:gd name="T51" fmla="*/ 164 h 345"/>
                <a:gd name="T52" fmla="*/ 103 w 345"/>
                <a:gd name="T53" fmla="*/ 266 h 345"/>
                <a:gd name="T54" fmla="*/ 136 w 345"/>
                <a:gd name="T55" fmla="*/ 266 h 345"/>
                <a:gd name="T56" fmla="*/ 136 w 345"/>
                <a:gd name="T57" fmla="*/ 192 h 345"/>
                <a:gd name="T58" fmla="*/ 162 w 345"/>
                <a:gd name="T59" fmla="*/ 192 h 345"/>
                <a:gd name="T60" fmla="*/ 200 w 345"/>
                <a:gd name="T61" fmla="*/ 198 h 345"/>
                <a:gd name="T62" fmla="*/ 217 w 345"/>
                <a:gd name="T63" fmla="*/ 241 h 345"/>
                <a:gd name="T64" fmla="*/ 217 w 345"/>
                <a:gd name="T65" fmla="*/ 256 h 345"/>
                <a:gd name="T66" fmla="*/ 218 w 345"/>
                <a:gd name="T67" fmla="*/ 262 h 345"/>
                <a:gd name="T68" fmla="*/ 218 w 345"/>
                <a:gd name="T69" fmla="*/ 265 h 345"/>
                <a:gd name="T70" fmla="*/ 219 w 345"/>
                <a:gd name="T71" fmla="*/ 266 h 345"/>
                <a:gd name="T72" fmla="*/ 250 w 345"/>
                <a:gd name="T73" fmla="*/ 266 h 345"/>
                <a:gd name="T74" fmla="*/ 249 w 345"/>
                <a:gd name="T75" fmla="*/ 264 h 345"/>
                <a:gd name="T76" fmla="*/ 247 w 345"/>
                <a:gd name="T77" fmla="*/ 254 h 345"/>
                <a:gd name="T78" fmla="*/ 247 w 345"/>
                <a:gd name="T79" fmla="*/ 240 h 345"/>
                <a:gd name="T80" fmla="*/ 247 w 345"/>
                <a:gd name="T81" fmla="*/ 226 h 345"/>
                <a:gd name="T82" fmla="*/ 237 w 345"/>
                <a:gd name="T83" fmla="*/ 197 h 345"/>
                <a:gd name="T84" fmla="*/ 204 w 345"/>
                <a:gd name="T85" fmla="*/ 178 h 345"/>
                <a:gd name="T86" fmla="*/ 231 w 345"/>
                <a:gd name="T87" fmla="*/ 169 h 345"/>
                <a:gd name="T88" fmla="*/ 250 w 345"/>
                <a:gd name="T89" fmla="*/ 132 h 345"/>
                <a:gd name="T90" fmla="*/ 220 w 345"/>
                <a:gd name="T91" fmla="*/ 84 h 345"/>
                <a:gd name="T92" fmla="*/ 169 w 345"/>
                <a:gd name="T93" fmla="*/ 77 h 345"/>
                <a:gd name="T94" fmla="*/ 103 w 345"/>
                <a:gd name="T95" fmla="*/ 77 h 345"/>
                <a:gd name="T96" fmla="*/ 103 w 345"/>
                <a:gd name="T97" fmla="*/ 266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45" h="345">
                  <a:moveTo>
                    <a:pt x="277" y="68"/>
                  </a:moveTo>
                  <a:cubicBezTo>
                    <a:pt x="306" y="96"/>
                    <a:pt x="320" y="131"/>
                    <a:pt x="320" y="172"/>
                  </a:cubicBezTo>
                  <a:cubicBezTo>
                    <a:pt x="320" y="213"/>
                    <a:pt x="306" y="249"/>
                    <a:pt x="277" y="278"/>
                  </a:cubicBezTo>
                  <a:cubicBezTo>
                    <a:pt x="248" y="307"/>
                    <a:pt x="213" y="322"/>
                    <a:pt x="172" y="322"/>
                  </a:cubicBezTo>
                  <a:cubicBezTo>
                    <a:pt x="131" y="322"/>
                    <a:pt x="96" y="307"/>
                    <a:pt x="67" y="278"/>
                  </a:cubicBezTo>
                  <a:cubicBezTo>
                    <a:pt x="38" y="249"/>
                    <a:pt x="24" y="213"/>
                    <a:pt x="24" y="172"/>
                  </a:cubicBezTo>
                  <a:cubicBezTo>
                    <a:pt x="24" y="131"/>
                    <a:pt x="38" y="96"/>
                    <a:pt x="67" y="68"/>
                  </a:cubicBezTo>
                  <a:cubicBezTo>
                    <a:pt x="96" y="38"/>
                    <a:pt x="131" y="23"/>
                    <a:pt x="172" y="23"/>
                  </a:cubicBezTo>
                  <a:cubicBezTo>
                    <a:pt x="213" y="23"/>
                    <a:pt x="248" y="38"/>
                    <a:pt x="277" y="68"/>
                  </a:cubicBezTo>
                  <a:close/>
                  <a:moveTo>
                    <a:pt x="295" y="50"/>
                  </a:moveTo>
                  <a:cubicBezTo>
                    <a:pt x="261" y="17"/>
                    <a:pt x="220" y="0"/>
                    <a:pt x="172" y="0"/>
                  </a:cubicBezTo>
                  <a:cubicBezTo>
                    <a:pt x="125" y="0"/>
                    <a:pt x="84" y="17"/>
                    <a:pt x="51" y="50"/>
                  </a:cubicBezTo>
                  <a:cubicBezTo>
                    <a:pt x="17" y="84"/>
                    <a:pt x="0" y="125"/>
                    <a:pt x="0" y="172"/>
                  </a:cubicBezTo>
                  <a:cubicBezTo>
                    <a:pt x="0" y="220"/>
                    <a:pt x="17" y="261"/>
                    <a:pt x="50" y="295"/>
                  </a:cubicBezTo>
                  <a:cubicBezTo>
                    <a:pt x="83" y="329"/>
                    <a:pt x="124" y="345"/>
                    <a:pt x="172" y="345"/>
                  </a:cubicBezTo>
                  <a:cubicBezTo>
                    <a:pt x="220" y="345"/>
                    <a:pt x="261" y="329"/>
                    <a:pt x="295" y="295"/>
                  </a:cubicBezTo>
                  <a:cubicBezTo>
                    <a:pt x="328" y="261"/>
                    <a:pt x="345" y="220"/>
                    <a:pt x="345" y="172"/>
                  </a:cubicBezTo>
                  <a:cubicBezTo>
                    <a:pt x="345" y="124"/>
                    <a:pt x="328" y="84"/>
                    <a:pt x="295" y="50"/>
                  </a:cubicBezTo>
                  <a:close/>
                  <a:moveTo>
                    <a:pt x="198" y="164"/>
                  </a:moveTo>
                  <a:cubicBezTo>
                    <a:pt x="191" y="167"/>
                    <a:pt x="180" y="168"/>
                    <a:pt x="166" y="168"/>
                  </a:cubicBezTo>
                  <a:cubicBezTo>
                    <a:pt x="136" y="168"/>
                    <a:pt x="136" y="168"/>
                    <a:pt x="136" y="168"/>
                  </a:cubicBezTo>
                  <a:cubicBezTo>
                    <a:pt x="136" y="100"/>
                    <a:pt x="136" y="100"/>
                    <a:pt x="136" y="100"/>
                  </a:cubicBezTo>
                  <a:cubicBezTo>
                    <a:pt x="164" y="100"/>
                    <a:pt x="164" y="100"/>
                    <a:pt x="164" y="100"/>
                  </a:cubicBezTo>
                  <a:cubicBezTo>
                    <a:pt x="183" y="100"/>
                    <a:pt x="196" y="102"/>
                    <a:pt x="205" y="107"/>
                  </a:cubicBezTo>
                  <a:cubicBezTo>
                    <a:pt x="213" y="112"/>
                    <a:pt x="217" y="121"/>
                    <a:pt x="217" y="134"/>
                  </a:cubicBezTo>
                  <a:cubicBezTo>
                    <a:pt x="217" y="149"/>
                    <a:pt x="211" y="159"/>
                    <a:pt x="198" y="164"/>
                  </a:cubicBezTo>
                  <a:close/>
                  <a:moveTo>
                    <a:pt x="103" y="266"/>
                  </a:moveTo>
                  <a:cubicBezTo>
                    <a:pt x="136" y="266"/>
                    <a:pt x="136" y="266"/>
                    <a:pt x="136" y="266"/>
                  </a:cubicBezTo>
                  <a:cubicBezTo>
                    <a:pt x="136" y="192"/>
                    <a:pt x="136" y="192"/>
                    <a:pt x="136" y="192"/>
                  </a:cubicBezTo>
                  <a:cubicBezTo>
                    <a:pt x="162" y="192"/>
                    <a:pt x="162" y="192"/>
                    <a:pt x="162" y="192"/>
                  </a:cubicBezTo>
                  <a:cubicBezTo>
                    <a:pt x="180" y="192"/>
                    <a:pt x="192" y="193"/>
                    <a:pt x="200" y="198"/>
                  </a:cubicBezTo>
                  <a:cubicBezTo>
                    <a:pt x="211" y="205"/>
                    <a:pt x="217" y="219"/>
                    <a:pt x="217" y="241"/>
                  </a:cubicBezTo>
                  <a:cubicBezTo>
                    <a:pt x="217" y="256"/>
                    <a:pt x="217" y="256"/>
                    <a:pt x="217" y="256"/>
                  </a:cubicBezTo>
                  <a:cubicBezTo>
                    <a:pt x="218" y="262"/>
                    <a:pt x="218" y="262"/>
                    <a:pt x="218" y="262"/>
                  </a:cubicBezTo>
                  <a:cubicBezTo>
                    <a:pt x="218" y="263"/>
                    <a:pt x="218" y="264"/>
                    <a:pt x="218" y="265"/>
                  </a:cubicBezTo>
                  <a:cubicBezTo>
                    <a:pt x="219" y="265"/>
                    <a:pt x="219" y="266"/>
                    <a:pt x="219" y="266"/>
                  </a:cubicBezTo>
                  <a:cubicBezTo>
                    <a:pt x="250" y="266"/>
                    <a:pt x="250" y="266"/>
                    <a:pt x="250" y="266"/>
                  </a:cubicBezTo>
                  <a:cubicBezTo>
                    <a:pt x="249" y="264"/>
                    <a:pt x="249" y="264"/>
                    <a:pt x="249" y="264"/>
                  </a:cubicBezTo>
                  <a:cubicBezTo>
                    <a:pt x="248" y="263"/>
                    <a:pt x="248" y="259"/>
                    <a:pt x="247" y="254"/>
                  </a:cubicBezTo>
                  <a:cubicBezTo>
                    <a:pt x="247" y="249"/>
                    <a:pt x="247" y="244"/>
                    <a:pt x="247" y="240"/>
                  </a:cubicBezTo>
                  <a:cubicBezTo>
                    <a:pt x="247" y="226"/>
                    <a:pt x="247" y="226"/>
                    <a:pt x="247" y="226"/>
                  </a:cubicBezTo>
                  <a:cubicBezTo>
                    <a:pt x="247" y="217"/>
                    <a:pt x="244" y="207"/>
                    <a:pt x="237" y="197"/>
                  </a:cubicBezTo>
                  <a:cubicBezTo>
                    <a:pt x="230" y="187"/>
                    <a:pt x="219" y="181"/>
                    <a:pt x="204" y="178"/>
                  </a:cubicBezTo>
                  <a:cubicBezTo>
                    <a:pt x="216" y="176"/>
                    <a:pt x="225" y="173"/>
                    <a:pt x="231" y="169"/>
                  </a:cubicBezTo>
                  <a:cubicBezTo>
                    <a:pt x="244" y="161"/>
                    <a:pt x="250" y="148"/>
                    <a:pt x="250" y="132"/>
                  </a:cubicBezTo>
                  <a:cubicBezTo>
                    <a:pt x="250" y="108"/>
                    <a:pt x="240" y="92"/>
                    <a:pt x="220" y="84"/>
                  </a:cubicBezTo>
                  <a:cubicBezTo>
                    <a:pt x="210" y="79"/>
                    <a:pt x="192" y="77"/>
                    <a:pt x="169" y="77"/>
                  </a:cubicBezTo>
                  <a:cubicBezTo>
                    <a:pt x="103" y="77"/>
                    <a:pt x="103" y="77"/>
                    <a:pt x="103" y="77"/>
                  </a:cubicBezTo>
                  <a:lnTo>
                    <a:pt x="103" y="26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26">
              <a:extLst>
                <a:ext uri="{FF2B5EF4-FFF2-40B4-BE49-F238E27FC236}">
                  <a16:creationId xmlns:a16="http://schemas.microsoft.com/office/drawing/2014/main" id="{8F609CDE-92A2-4D8C-9990-11460595F442}"/>
                </a:ext>
              </a:extLst>
            </p:cNvPr>
            <p:cNvSpPr>
              <a:spLocks/>
            </p:cNvSpPr>
            <p:nvPr userDrawn="1"/>
          </p:nvSpPr>
          <p:spPr bwMode="auto">
            <a:xfrm>
              <a:off x="5266" y="0"/>
              <a:ext cx="733" cy="733"/>
            </a:xfrm>
            <a:custGeom>
              <a:avLst/>
              <a:gdLst>
                <a:gd name="T0" fmla="*/ 4176 w 4576"/>
                <a:gd name="T1" fmla="*/ 996 h 4576"/>
                <a:gd name="T2" fmla="*/ 4106 w 4576"/>
                <a:gd name="T3" fmla="*/ 1355 h 4576"/>
                <a:gd name="T4" fmla="*/ 2907 w 4576"/>
                <a:gd name="T5" fmla="*/ 1262 h 4576"/>
                <a:gd name="T6" fmla="*/ 2797 w 4576"/>
                <a:gd name="T7" fmla="*/ 1612 h 4576"/>
                <a:gd name="T8" fmla="*/ 4141 w 4576"/>
                <a:gd name="T9" fmla="*/ 2094 h 4576"/>
                <a:gd name="T10" fmla="*/ 4386 w 4576"/>
                <a:gd name="T11" fmla="*/ 2839 h 4576"/>
                <a:gd name="T12" fmla="*/ 3944 w 4576"/>
                <a:gd name="T13" fmla="*/ 3672 h 4576"/>
                <a:gd name="T14" fmla="*/ 3173 w 4576"/>
                <a:gd name="T15" fmla="*/ 3966 h 4576"/>
                <a:gd name="T16" fmla="*/ 2263 w 4576"/>
                <a:gd name="T17" fmla="*/ 3848 h 4576"/>
                <a:gd name="T18" fmla="*/ 2082 w 4576"/>
                <a:gd name="T19" fmla="*/ 3429 h 4576"/>
                <a:gd name="T20" fmla="*/ 2101 w 4576"/>
                <a:gd name="T21" fmla="*/ 3327 h 4576"/>
                <a:gd name="T22" fmla="*/ 2301 w 4576"/>
                <a:gd name="T23" fmla="*/ 3133 h 4576"/>
                <a:gd name="T24" fmla="*/ 2390 w 4576"/>
                <a:gd name="T25" fmla="*/ 3119 h 4576"/>
                <a:gd name="T26" fmla="*/ 2659 w 4576"/>
                <a:gd name="T27" fmla="*/ 3526 h 4576"/>
                <a:gd name="T28" fmla="*/ 3240 w 4576"/>
                <a:gd name="T29" fmla="*/ 3784 h 4576"/>
                <a:gd name="T30" fmla="*/ 3753 w 4576"/>
                <a:gd name="T31" fmla="*/ 3318 h 4576"/>
                <a:gd name="T32" fmla="*/ 2217 w 4576"/>
                <a:gd name="T33" fmla="*/ 2488 h 4576"/>
                <a:gd name="T34" fmla="*/ 2812 w 4576"/>
                <a:gd name="T35" fmla="*/ 701 h 4576"/>
                <a:gd name="T36" fmla="*/ 3564 w 4576"/>
                <a:gd name="T37" fmla="*/ 766 h 4576"/>
                <a:gd name="T38" fmla="*/ 4065 w 4576"/>
                <a:gd name="T39" fmla="*/ 848 h 4576"/>
                <a:gd name="T40" fmla="*/ 2288 w 4576"/>
                <a:gd name="T41" fmla="*/ 0 h 4576"/>
                <a:gd name="T42" fmla="*/ 0 w 4576"/>
                <a:gd name="T43" fmla="*/ 2288 h 4576"/>
                <a:gd name="T44" fmla="*/ 445 w 4576"/>
                <a:gd name="T45" fmla="*/ 3644 h 4576"/>
                <a:gd name="T46" fmla="*/ 616 w 4576"/>
                <a:gd name="T47" fmla="*/ 3581 h 4576"/>
                <a:gd name="T48" fmla="*/ 610 w 4576"/>
                <a:gd name="T49" fmla="*/ 3402 h 4576"/>
                <a:gd name="T50" fmla="*/ 565 w 4576"/>
                <a:gd name="T51" fmla="*/ 1982 h 4576"/>
                <a:gd name="T52" fmla="*/ 245 w 4576"/>
                <a:gd name="T53" fmla="*/ 1998 h 4576"/>
                <a:gd name="T54" fmla="*/ 261 w 4576"/>
                <a:gd name="T55" fmla="*/ 1735 h 4576"/>
                <a:gd name="T56" fmla="*/ 579 w 4576"/>
                <a:gd name="T57" fmla="*/ 1707 h 4576"/>
                <a:gd name="T58" fmla="*/ 596 w 4576"/>
                <a:gd name="T59" fmla="*/ 1479 h 4576"/>
                <a:gd name="T60" fmla="*/ 1542 w 4576"/>
                <a:gd name="T61" fmla="*/ 623 h 4576"/>
                <a:gd name="T62" fmla="*/ 1920 w 4576"/>
                <a:gd name="T63" fmla="*/ 561 h 4576"/>
                <a:gd name="T64" fmla="*/ 2018 w 4576"/>
                <a:gd name="T65" fmla="*/ 558 h 4576"/>
                <a:gd name="T66" fmla="*/ 2242 w 4576"/>
                <a:gd name="T67" fmla="*/ 603 h 4576"/>
                <a:gd name="T68" fmla="*/ 2508 w 4576"/>
                <a:gd name="T69" fmla="*/ 807 h 4576"/>
                <a:gd name="T70" fmla="*/ 2505 w 4576"/>
                <a:gd name="T71" fmla="*/ 873 h 4576"/>
                <a:gd name="T72" fmla="*/ 2379 w 4576"/>
                <a:gd name="T73" fmla="*/ 1020 h 4576"/>
                <a:gd name="T74" fmla="*/ 2278 w 4576"/>
                <a:gd name="T75" fmla="*/ 1033 h 4576"/>
                <a:gd name="T76" fmla="*/ 2065 w 4576"/>
                <a:gd name="T77" fmla="*/ 927 h 4576"/>
                <a:gd name="T78" fmla="*/ 1657 w 4576"/>
                <a:gd name="T79" fmla="*/ 818 h 4576"/>
                <a:gd name="T80" fmla="*/ 1466 w 4576"/>
                <a:gd name="T81" fmla="*/ 1048 h 4576"/>
                <a:gd name="T82" fmla="*/ 1438 w 4576"/>
                <a:gd name="T83" fmla="*/ 1664 h 4576"/>
                <a:gd name="T84" fmla="*/ 2218 w 4576"/>
                <a:gd name="T85" fmla="*/ 1651 h 4576"/>
                <a:gd name="T86" fmla="*/ 2218 w 4576"/>
                <a:gd name="T87" fmla="*/ 1831 h 4576"/>
                <a:gd name="T88" fmla="*/ 1959 w 4576"/>
                <a:gd name="T89" fmla="*/ 1950 h 4576"/>
                <a:gd name="T90" fmla="*/ 1431 w 4576"/>
                <a:gd name="T91" fmla="*/ 1957 h 4576"/>
                <a:gd name="T92" fmla="*/ 1454 w 4576"/>
                <a:gd name="T93" fmla="*/ 3469 h 4576"/>
                <a:gd name="T94" fmla="*/ 1482 w 4576"/>
                <a:gd name="T95" fmla="*/ 3663 h 4576"/>
                <a:gd name="T96" fmla="*/ 1961 w 4576"/>
                <a:gd name="T97" fmla="*/ 3789 h 4576"/>
                <a:gd name="T98" fmla="*/ 1965 w 4576"/>
                <a:gd name="T99" fmla="*/ 3947 h 4576"/>
                <a:gd name="T100" fmla="*/ 583 w 4576"/>
                <a:gd name="T101" fmla="*/ 3814 h 4576"/>
                <a:gd name="T102" fmla="*/ 2288 w 4576"/>
                <a:gd name="T103" fmla="*/ 4576 h 4576"/>
                <a:gd name="T104" fmla="*/ 4576 w 4576"/>
                <a:gd name="T105" fmla="*/ 2288 h 4576"/>
                <a:gd name="T106" fmla="*/ 4176 w 4576"/>
                <a:gd name="T107" fmla="*/ 996 h 4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576" h="4576">
                  <a:moveTo>
                    <a:pt x="4176" y="996"/>
                  </a:moveTo>
                  <a:cubicBezTo>
                    <a:pt x="4148" y="1112"/>
                    <a:pt x="4134" y="1232"/>
                    <a:pt x="4106" y="1355"/>
                  </a:cubicBezTo>
                  <a:cubicBezTo>
                    <a:pt x="3763" y="1310"/>
                    <a:pt x="3360" y="1278"/>
                    <a:pt x="2907" y="1262"/>
                  </a:cubicBezTo>
                  <a:cubicBezTo>
                    <a:pt x="2871" y="1377"/>
                    <a:pt x="2836" y="1489"/>
                    <a:pt x="2797" y="1612"/>
                  </a:cubicBezTo>
                  <a:cubicBezTo>
                    <a:pt x="3555" y="1659"/>
                    <a:pt x="3923" y="1858"/>
                    <a:pt x="4141" y="2094"/>
                  </a:cubicBezTo>
                  <a:cubicBezTo>
                    <a:pt x="4354" y="2332"/>
                    <a:pt x="4399" y="2594"/>
                    <a:pt x="4386" y="2839"/>
                  </a:cubicBezTo>
                  <a:cubicBezTo>
                    <a:pt x="4359" y="3235"/>
                    <a:pt x="4184" y="3486"/>
                    <a:pt x="3944" y="3672"/>
                  </a:cubicBezTo>
                  <a:cubicBezTo>
                    <a:pt x="3702" y="3855"/>
                    <a:pt x="3408" y="3946"/>
                    <a:pt x="3173" y="3966"/>
                  </a:cubicBezTo>
                  <a:cubicBezTo>
                    <a:pt x="2826" y="3991"/>
                    <a:pt x="2362" y="3909"/>
                    <a:pt x="2263" y="3848"/>
                  </a:cubicBezTo>
                  <a:cubicBezTo>
                    <a:pt x="2204" y="3713"/>
                    <a:pt x="2145" y="3577"/>
                    <a:pt x="2082" y="3429"/>
                  </a:cubicBezTo>
                  <a:cubicBezTo>
                    <a:pt x="2067" y="3397"/>
                    <a:pt x="2057" y="3365"/>
                    <a:pt x="2101" y="3327"/>
                  </a:cubicBezTo>
                  <a:cubicBezTo>
                    <a:pt x="2168" y="3262"/>
                    <a:pt x="2233" y="3200"/>
                    <a:pt x="2301" y="3133"/>
                  </a:cubicBezTo>
                  <a:cubicBezTo>
                    <a:pt x="2332" y="3104"/>
                    <a:pt x="2365" y="3076"/>
                    <a:pt x="2390" y="3119"/>
                  </a:cubicBezTo>
                  <a:cubicBezTo>
                    <a:pt x="2484" y="3262"/>
                    <a:pt x="2571" y="3394"/>
                    <a:pt x="2659" y="3526"/>
                  </a:cubicBezTo>
                  <a:cubicBezTo>
                    <a:pt x="2758" y="3673"/>
                    <a:pt x="2910" y="3806"/>
                    <a:pt x="3240" y="3784"/>
                  </a:cubicBezTo>
                  <a:cubicBezTo>
                    <a:pt x="3519" y="3759"/>
                    <a:pt x="3730" y="3549"/>
                    <a:pt x="3753" y="3318"/>
                  </a:cubicBezTo>
                  <a:cubicBezTo>
                    <a:pt x="3777" y="2889"/>
                    <a:pt x="3344" y="2585"/>
                    <a:pt x="2217" y="2488"/>
                  </a:cubicBezTo>
                  <a:cubicBezTo>
                    <a:pt x="2433" y="1835"/>
                    <a:pt x="2644" y="1203"/>
                    <a:pt x="2812" y="701"/>
                  </a:cubicBezTo>
                  <a:cubicBezTo>
                    <a:pt x="3080" y="713"/>
                    <a:pt x="3328" y="735"/>
                    <a:pt x="3564" y="766"/>
                  </a:cubicBezTo>
                  <a:cubicBezTo>
                    <a:pt x="3740" y="788"/>
                    <a:pt x="3902" y="829"/>
                    <a:pt x="4065" y="848"/>
                  </a:cubicBezTo>
                  <a:cubicBezTo>
                    <a:pt x="3646" y="330"/>
                    <a:pt x="3006" y="0"/>
                    <a:pt x="2288" y="0"/>
                  </a:cubicBezTo>
                  <a:cubicBezTo>
                    <a:pt x="1024" y="0"/>
                    <a:pt x="0" y="1024"/>
                    <a:pt x="0" y="2288"/>
                  </a:cubicBezTo>
                  <a:cubicBezTo>
                    <a:pt x="0" y="2796"/>
                    <a:pt x="165" y="3264"/>
                    <a:pt x="445" y="3644"/>
                  </a:cubicBezTo>
                  <a:cubicBezTo>
                    <a:pt x="542" y="3645"/>
                    <a:pt x="609" y="3623"/>
                    <a:pt x="616" y="3581"/>
                  </a:cubicBezTo>
                  <a:cubicBezTo>
                    <a:pt x="625" y="3538"/>
                    <a:pt x="618" y="3470"/>
                    <a:pt x="610" y="3402"/>
                  </a:cubicBezTo>
                  <a:cubicBezTo>
                    <a:pt x="564" y="2953"/>
                    <a:pt x="548" y="2468"/>
                    <a:pt x="565" y="1982"/>
                  </a:cubicBezTo>
                  <a:cubicBezTo>
                    <a:pt x="449" y="1987"/>
                    <a:pt x="345" y="1992"/>
                    <a:pt x="245" y="1998"/>
                  </a:cubicBezTo>
                  <a:cubicBezTo>
                    <a:pt x="249" y="1908"/>
                    <a:pt x="254" y="1823"/>
                    <a:pt x="261" y="1735"/>
                  </a:cubicBezTo>
                  <a:cubicBezTo>
                    <a:pt x="360" y="1725"/>
                    <a:pt x="465" y="1717"/>
                    <a:pt x="579" y="1707"/>
                  </a:cubicBezTo>
                  <a:cubicBezTo>
                    <a:pt x="584" y="1630"/>
                    <a:pt x="590" y="1555"/>
                    <a:pt x="596" y="1479"/>
                  </a:cubicBezTo>
                  <a:cubicBezTo>
                    <a:pt x="648" y="1016"/>
                    <a:pt x="1136" y="732"/>
                    <a:pt x="1542" y="623"/>
                  </a:cubicBezTo>
                  <a:cubicBezTo>
                    <a:pt x="1723" y="579"/>
                    <a:pt x="1833" y="565"/>
                    <a:pt x="1920" y="561"/>
                  </a:cubicBezTo>
                  <a:cubicBezTo>
                    <a:pt x="1951" y="560"/>
                    <a:pt x="1985" y="558"/>
                    <a:pt x="2018" y="558"/>
                  </a:cubicBezTo>
                  <a:cubicBezTo>
                    <a:pt x="2102" y="558"/>
                    <a:pt x="2188" y="566"/>
                    <a:pt x="2242" y="603"/>
                  </a:cubicBezTo>
                  <a:cubicBezTo>
                    <a:pt x="2330" y="669"/>
                    <a:pt x="2416" y="734"/>
                    <a:pt x="2508" y="807"/>
                  </a:cubicBezTo>
                  <a:cubicBezTo>
                    <a:pt x="2518" y="819"/>
                    <a:pt x="2528" y="839"/>
                    <a:pt x="2505" y="873"/>
                  </a:cubicBezTo>
                  <a:cubicBezTo>
                    <a:pt x="2463" y="922"/>
                    <a:pt x="2422" y="969"/>
                    <a:pt x="2379" y="1020"/>
                  </a:cubicBezTo>
                  <a:cubicBezTo>
                    <a:pt x="2354" y="1050"/>
                    <a:pt x="2313" y="1042"/>
                    <a:pt x="2278" y="1033"/>
                  </a:cubicBezTo>
                  <a:cubicBezTo>
                    <a:pt x="2206" y="996"/>
                    <a:pt x="2136" y="962"/>
                    <a:pt x="2065" y="927"/>
                  </a:cubicBezTo>
                  <a:cubicBezTo>
                    <a:pt x="1937" y="870"/>
                    <a:pt x="1804" y="812"/>
                    <a:pt x="1657" y="818"/>
                  </a:cubicBezTo>
                  <a:cubicBezTo>
                    <a:pt x="1565" y="825"/>
                    <a:pt x="1475" y="919"/>
                    <a:pt x="1466" y="1048"/>
                  </a:cubicBezTo>
                  <a:cubicBezTo>
                    <a:pt x="1453" y="1244"/>
                    <a:pt x="1445" y="1446"/>
                    <a:pt x="1438" y="1664"/>
                  </a:cubicBezTo>
                  <a:cubicBezTo>
                    <a:pt x="1694" y="1656"/>
                    <a:pt x="1949" y="1652"/>
                    <a:pt x="2218" y="1651"/>
                  </a:cubicBezTo>
                  <a:cubicBezTo>
                    <a:pt x="2218" y="1712"/>
                    <a:pt x="2218" y="1768"/>
                    <a:pt x="2218" y="1831"/>
                  </a:cubicBezTo>
                  <a:cubicBezTo>
                    <a:pt x="2130" y="1870"/>
                    <a:pt x="2047" y="1910"/>
                    <a:pt x="1959" y="1950"/>
                  </a:cubicBezTo>
                  <a:cubicBezTo>
                    <a:pt x="1778" y="1952"/>
                    <a:pt x="1605" y="1954"/>
                    <a:pt x="1431" y="1957"/>
                  </a:cubicBezTo>
                  <a:cubicBezTo>
                    <a:pt x="1423" y="2475"/>
                    <a:pt x="1430" y="2992"/>
                    <a:pt x="1454" y="3469"/>
                  </a:cubicBezTo>
                  <a:cubicBezTo>
                    <a:pt x="1458" y="3541"/>
                    <a:pt x="1462" y="3614"/>
                    <a:pt x="1482" y="3663"/>
                  </a:cubicBezTo>
                  <a:cubicBezTo>
                    <a:pt x="1507" y="3725"/>
                    <a:pt x="1650" y="3772"/>
                    <a:pt x="1961" y="3789"/>
                  </a:cubicBezTo>
                  <a:cubicBezTo>
                    <a:pt x="1962" y="3844"/>
                    <a:pt x="1964" y="3895"/>
                    <a:pt x="1965" y="3947"/>
                  </a:cubicBezTo>
                  <a:cubicBezTo>
                    <a:pt x="1459" y="3932"/>
                    <a:pt x="973" y="3884"/>
                    <a:pt x="583" y="3814"/>
                  </a:cubicBezTo>
                  <a:cubicBezTo>
                    <a:pt x="1002" y="4282"/>
                    <a:pt x="1611" y="4576"/>
                    <a:pt x="2288" y="4576"/>
                  </a:cubicBezTo>
                  <a:cubicBezTo>
                    <a:pt x="3552" y="4576"/>
                    <a:pt x="4576" y="3552"/>
                    <a:pt x="4576" y="2288"/>
                  </a:cubicBezTo>
                  <a:cubicBezTo>
                    <a:pt x="4576" y="1809"/>
                    <a:pt x="4428" y="1364"/>
                    <a:pt x="4176" y="996"/>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27">
              <a:extLst>
                <a:ext uri="{FF2B5EF4-FFF2-40B4-BE49-F238E27FC236}">
                  <a16:creationId xmlns:a16="http://schemas.microsoft.com/office/drawing/2014/main" id="{474C615A-5576-4B0A-9CE2-01199913730D}"/>
                </a:ext>
              </a:extLst>
            </p:cNvPr>
            <p:cNvSpPr>
              <a:spLocks/>
            </p:cNvSpPr>
            <p:nvPr userDrawn="1"/>
          </p:nvSpPr>
          <p:spPr bwMode="auto">
            <a:xfrm>
              <a:off x="5360" y="61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E317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7" name="Footer Placeholder 5">
            <a:extLst>
              <a:ext uri="{FF2B5EF4-FFF2-40B4-BE49-F238E27FC236}">
                <a16:creationId xmlns:a16="http://schemas.microsoft.com/office/drawing/2014/main" id="{FB822D05-DFA8-4D92-B24D-FF05F186AD3D}"/>
              </a:ext>
            </a:extLst>
          </p:cNvPr>
          <p:cNvSpPr>
            <a:spLocks noGrp="1"/>
          </p:cNvSpPr>
          <p:nvPr>
            <p:ph type="ftr" sz="quarter" idx="3"/>
          </p:nvPr>
        </p:nvSpPr>
        <p:spPr>
          <a:xfrm>
            <a:off x="1783903" y="6613475"/>
            <a:ext cx="4312094" cy="123111"/>
          </a:xfrm>
          <a:prstGeom prst="rect">
            <a:avLst/>
          </a:prstGeom>
        </p:spPr>
        <p:txBody>
          <a:bodyPr vert="horz" lIns="0" tIns="0" rIns="0" bIns="0" rtlCol="0" anchor="ctr">
            <a:noAutofit/>
          </a:bodyPr>
          <a:lstStyle>
            <a:lvl1pPr algn="l">
              <a:defRPr sz="800" kern="100" cap="all" spc="50" baseline="0">
                <a:solidFill>
                  <a:schemeClr val="bg1"/>
                </a:solidFill>
                <a:latin typeface="+mn-lt"/>
              </a:defRPr>
            </a:lvl1pPr>
          </a:lstStyle>
          <a:p>
            <a:endParaRPr lang="en-US"/>
          </a:p>
        </p:txBody>
      </p:sp>
    </p:spTree>
    <p:extLst>
      <p:ext uri="{BB962C8B-B14F-4D97-AF65-F5344CB8AC3E}">
        <p14:creationId xmlns:p14="http://schemas.microsoft.com/office/powerpoint/2010/main" val="26830139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1BCA43D-E454-42D8-9F7E-62917ADA1EEC}"/>
              </a:ext>
            </a:extLst>
          </p:cNvPr>
          <p:cNvPicPr>
            <a:picLocks noChangeAspect="1"/>
          </p:cNvPicPr>
          <p:nvPr userDrawn="1"/>
        </p:nvPicPr>
        <p:blipFill>
          <a:blip r:embed="rId2"/>
          <a:stretch>
            <a:fillRect/>
          </a:stretch>
        </p:blipFill>
        <p:spPr bwMode="ltGray">
          <a:xfrm>
            <a:off x="0" y="3067050"/>
            <a:ext cx="12192000" cy="3790949"/>
          </a:xfrm>
          <a:prstGeom prst="rect">
            <a:avLst/>
          </a:prstGeom>
        </p:spPr>
      </p:pic>
      <p:sp>
        <p:nvSpPr>
          <p:cNvPr id="2" name="Title 1">
            <a:extLst>
              <a:ext uri="{FF2B5EF4-FFF2-40B4-BE49-F238E27FC236}">
                <a16:creationId xmlns:a16="http://schemas.microsoft.com/office/drawing/2014/main" id="{BB0396E6-8E5E-400C-BC91-808CCAF593F0}"/>
              </a:ext>
            </a:extLst>
          </p:cNvPr>
          <p:cNvSpPr>
            <a:spLocks noGrp="1"/>
          </p:cNvSpPr>
          <p:nvPr>
            <p:ph type="ctrTitle"/>
          </p:nvPr>
        </p:nvSpPr>
        <p:spPr bwMode="black">
          <a:xfrm>
            <a:off x="694548" y="685799"/>
            <a:ext cx="8019684" cy="2569463"/>
          </a:xfrm>
        </p:spPr>
        <p:txBody>
          <a:bodyPr anchor="b"/>
          <a:lstStyle>
            <a:lvl1pPr algn="l">
              <a:defRPr sz="6600" baseline="0"/>
            </a:lvl1pPr>
          </a:lstStyle>
          <a:p>
            <a:r>
              <a:rPr lang="en-US"/>
              <a:t>Click to edit Master title style</a:t>
            </a:r>
            <a:endParaRPr lang="en-US" dirty="0"/>
          </a:p>
        </p:txBody>
      </p:sp>
      <p:sp>
        <p:nvSpPr>
          <p:cNvPr id="12" name="Content Placeholder 2">
            <a:extLst>
              <a:ext uri="{FF2B5EF4-FFF2-40B4-BE49-F238E27FC236}">
                <a16:creationId xmlns:a16="http://schemas.microsoft.com/office/drawing/2014/main" id="{21FAFE26-8966-48B9-8A1B-89462664F5CF}"/>
              </a:ext>
            </a:extLst>
          </p:cNvPr>
          <p:cNvSpPr>
            <a:spLocks noGrp="1"/>
          </p:cNvSpPr>
          <p:nvPr>
            <p:ph idx="1"/>
          </p:nvPr>
        </p:nvSpPr>
        <p:spPr bwMode="black">
          <a:xfrm>
            <a:off x="730250" y="3337561"/>
            <a:ext cx="7989486" cy="2834640"/>
          </a:xfrm>
        </p:spPr>
        <p:txBody>
          <a:bodyPr/>
          <a:lstStyle>
            <a:lvl1pPr marL="0" indent="0">
              <a:lnSpc>
                <a:spcPct val="90000"/>
              </a:lnSpc>
              <a:spcBef>
                <a:spcPts val="600"/>
              </a:spcBef>
              <a:buFont typeface="Arial" panose="020B0604020202020204" pitchFamily="34" charset="0"/>
              <a:buChar char="​"/>
              <a:defRPr sz="2400" b="1" cap="all" spc="50" baseline="0">
                <a:solidFill>
                  <a:schemeClr val="bg2"/>
                </a:solidFill>
                <a:latin typeface="+mn-lt"/>
              </a:defRPr>
            </a:lvl1pPr>
            <a:lvl2pPr marL="0" indent="0">
              <a:lnSpc>
                <a:spcPct val="90000"/>
              </a:lnSpc>
              <a:spcBef>
                <a:spcPts val="2400"/>
              </a:spcBef>
              <a:spcAft>
                <a:spcPts val="200"/>
              </a:spcAft>
              <a:buFont typeface="Arial" panose="020B0604020202020204" pitchFamily="34" charset="0"/>
              <a:buChar char="​"/>
              <a:defRPr sz="1800" b="1" cap="none" baseline="0"/>
            </a:lvl2pPr>
            <a:lvl3pPr marL="0" indent="0">
              <a:lnSpc>
                <a:spcPct val="90000"/>
              </a:lnSpc>
              <a:spcBef>
                <a:spcPts val="0"/>
              </a:spcBef>
              <a:spcAft>
                <a:spcPts val="600"/>
              </a:spcAft>
              <a:buFont typeface="Arial" panose="020B0604020202020204" pitchFamily="34" charset="0"/>
              <a:buChar char="​"/>
              <a:defRPr sz="1800" b="0" cap="none" baseline="0">
                <a:latin typeface="+mj-lt"/>
              </a:defRPr>
            </a:lvl3pPr>
            <a:lvl4pPr marL="0" indent="0">
              <a:lnSpc>
                <a:spcPct val="90000"/>
              </a:lnSpc>
              <a:spcBef>
                <a:spcPts val="2400"/>
              </a:spcBef>
              <a:spcAft>
                <a:spcPts val="0"/>
              </a:spcAft>
              <a:buFont typeface="Arial" panose="020B0604020202020204" pitchFamily="34" charset="0"/>
              <a:buChar char="​"/>
              <a:defRPr sz="1800" b="0" cap="none" baseline="0">
                <a:solidFill>
                  <a:schemeClr val="tx1"/>
                </a:solidFill>
                <a:latin typeface="+mj-lt"/>
              </a:defRPr>
            </a:lvl4pPr>
            <a:lvl5pPr marL="0" indent="0">
              <a:lnSpc>
                <a:spcPct val="90000"/>
              </a:lnSpc>
              <a:spcBef>
                <a:spcPts val="2400"/>
              </a:spcBef>
              <a:spcAft>
                <a:spcPts val="0"/>
              </a:spcAft>
              <a:buFont typeface="Arial" panose="020B0604020202020204" pitchFamily="34" charset="0"/>
              <a:buChar char="​"/>
              <a:defRPr sz="1800" b="0" cap="none" baseline="0">
                <a:solidFill>
                  <a:schemeClr val="tx1"/>
                </a:solidFill>
                <a:latin typeface="+mj-lt"/>
              </a:defRPr>
            </a:lvl5pPr>
            <a:lvl6pPr marL="0" indent="0">
              <a:lnSpc>
                <a:spcPct val="90000"/>
              </a:lnSpc>
              <a:spcBef>
                <a:spcPts val="2400"/>
              </a:spcBef>
              <a:spcAft>
                <a:spcPts val="0"/>
              </a:spcAft>
              <a:buFont typeface="Arial" panose="020B0604020202020204" pitchFamily="34" charset="0"/>
              <a:buChar char="​"/>
              <a:defRPr sz="1800" b="0" cap="none" baseline="0">
                <a:solidFill>
                  <a:schemeClr val="tx1"/>
                </a:solidFill>
                <a:latin typeface="+mj-lt"/>
              </a:defRPr>
            </a:lvl6pPr>
            <a:lvl7pPr marL="0" indent="0">
              <a:lnSpc>
                <a:spcPct val="90000"/>
              </a:lnSpc>
              <a:spcBef>
                <a:spcPts val="2400"/>
              </a:spcBef>
              <a:spcAft>
                <a:spcPts val="0"/>
              </a:spcAft>
              <a:buFont typeface="Arial" panose="020B0604020202020204" pitchFamily="34" charset="0"/>
              <a:buChar char="​"/>
              <a:defRPr sz="1800" b="0" cap="none" baseline="0">
                <a:solidFill>
                  <a:schemeClr val="tx1"/>
                </a:solidFill>
                <a:latin typeface="+mj-lt"/>
              </a:defRPr>
            </a:lvl7pPr>
            <a:lvl8pPr marL="0" indent="0">
              <a:lnSpc>
                <a:spcPct val="90000"/>
              </a:lnSpc>
              <a:spcBef>
                <a:spcPts val="2400"/>
              </a:spcBef>
              <a:spcAft>
                <a:spcPts val="0"/>
              </a:spcAft>
              <a:buFont typeface="Arial" panose="020B0604020202020204" pitchFamily="34" charset="0"/>
              <a:buChar char="​"/>
              <a:defRPr sz="1800" b="0" cap="none" baseline="0">
                <a:solidFill>
                  <a:schemeClr val="tx1"/>
                </a:solidFill>
                <a:latin typeface="+mj-lt"/>
              </a:defRPr>
            </a:lvl8pPr>
            <a:lvl9pPr marL="0" indent="0">
              <a:lnSpc>
                <a:spcPct val="90000"/>
              </a:lnSpc>
              <a:spcBef>
                <a:spcPts val="2400"/>
              </a:spcBef>
              <a:spcAft>
                <a:spcPts val="0"/>
              </a:spcAft>
              <a:buFont typeface="Arial" panose="020B0604020202020204" pitchFamily="34" charset="0"/>
              <a:buChar char="​"/>
              <a:defRPr sz="1800" b="0" cap="none" baseline="0">
                <a:solidFill>
                  <a:schemeClr val="tx1"/>
                </a:solidFill>
                <a:latin typeface="+mj-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Box 9">
            <a:extLst>
              <a:ext uri="{FF2B5EF4-FFF2-40B4-BE49-F238E27FC236}">
                <a16:creationId xmlns:a16="http://schemas.microsoft.com/office/drawing/2014/main" id="{13876F7C-2569-4D42-82DB-D658C78C08A7}"/>
              </a:ext>
            </a:extLst>
          </p:cNvPr>
          <p:cNvSpPr txBox="1"/>
          <p:nvPr userDrawn="1"/>
        </p:nvSpPr>
        <p:spPr>
          <a:xfrm>
            <a:off x="686432" y="6631942"/>
            <a:ext cx="1049967" cy="104644"/>
          </a:xfrm>
          <a:prstGeom prst="rect">
            <a:avLst/>
          </a:prstGeom>
          <a:noFill/>
        </p:spPr>
        <p:txBody>
          <a:bodyPr wrap="none" lIns="0" tIns="0" rIns="0" bIns="0" rtlCol="0">
            <a:spAutoFit/>
          </a:bodyPr>
          <a:lstStyle/>
          <a:p>
            <a:pPr marL="0" lvl="4">
              <a:lnSpc>
                <a:spcPct val="85000"/>
              </a:lnSpc>
              <a:spcBef>
                <a:spcPts val="200"/>
              </a:spcBef>
              <a:spcAft>
                <a:spcPts val="400"/>
              </a:spcAft>
              <a:buClr>
                <a:schemeClr val="accent5"/>
              </a:buClr>
            </a:pPr>
            <a:r>
              <a:rPr lang="en-US" sz="800" kern="100" cap="all" spc="50" dirty="0">
                <a:solidFill>
                  <a:srgbClr val="3A343F"/>
                </a:solidFill>
                <a:latin typeface="Arial Narrow" panose="020B0606020202030204" pitchFamily="34" charset="0"/>
                <a:cs typeface="Arial" panose="020B0604020202020204" pitchFamily="34" charset="0"/>
              </a:rPr>
              <a:t>| ©2018 F5 Networks</a:t>
            </a:r>
          </a:p>
        </p:txBody>
      </p:sp>
      <p:sp>
        <p:nvSpPr>
          <p:cNvPr id="11" name="TextBox 10">
            <a:extLst>
              <a:ext uri="{FF2B5EF4-FFF2-40B4-BE49-F238E27FC236}">
                <a16:creationId xmlns:a16="http://schemas.microsoft.com/office/drawing/2014/main" id="{6DF822DE-3288-4B5F-B10D-34A39C37DE20}"/>
              </a:ext>
            </a:extLst>
          </p:cNvPr>
          <p:cNvSpPr txBox="1"/>
          <p:nvPr userDrawn="1"/>
        </p:nvSpPr>
        <p:spPr>
          <a:xfrm>
            <a:off x="0" y="6631942"/>
            <a:ext cx="650856" cy="104644"/>
          </a:xfrm>
          <a:prstGeom prst="rect">
            <a:avLst/>
          </a:prstGeom>
          <a:noFill/>
        </p:spPr>
        <p:txBody>
          <a:bodyPr wrap="square" lIns="0" tIns="0" rIns="0" bIns="0" rtlCol="0">
            <a:spAutoFit/>
          </a:bodyPr>
          <a:lstStyle/>
          <a:p>
            <a:pPr marL="0" lvl="4" algn="r">
              <a:lnSpc>
                <a:spcPct val="85000"/>
              </a:lnSpc>
              <a:spcBef>
                <a:spcPts val="200"/>
              </a:spcBef>
              <a:spcAft>
                <a:spcPts val="400"/>
              </a:spcAft>
              <a:buClr>
                <a:schemeClr val="accent5"/>
              </a:buClr>
              <a:buFont typeface="Arial" panose="020B0604020202020204" pitchFamily="34" charset="0"/>
              <a:buChar char="​"/>
            </a:pPr>
            <a:fld id="{CB0320B6-2A61-43CE-9396-B5C4FB4B7D43}" type="slidenum">
              <a:rPr lang="en-US" sz="800" kern="100" cap="all" spc="50" smtClean="0">
                <a:solidFill>
                  <a:srgbClr val="3A343F"/>
                </a:solidFill>
                <a:latin typeface="Arial Narrow" panose="020B0606020202030204" pitchFamily="34" charset="0"/>
                <a:cs typeface="Arial" panose="020B0604020202020204" pitchFamily="34" charset="0"/>
              </a:rPr>
              <a:pPr marL="0" lvl="4" algn="r">
                <a:lnSpc>
                  <a:spcPct val="85000"/>
                </a:lnSpc>
                <a:spcBef>
                  <a:spcPts val="200"/>
                </a:spcBef>
                <a:spcAft>
                  <a:spcPts val="400"/>
                </a:spcAft>
                <a:buClr>
                  <a:schemeClr val="accent5"/>
                </a:buClr>
                <a:buFont typeface="Arial" panose="020B0604020202020204" pitchFamily="34" charset="0"/>
                <a:buChar char="​"/>
              </a:pPr>
              <a:t>‹#›</a:t>
            </a:fld>
            <a:endParaRPr lang="en-US" sz="800" kern="100" cap="all" spc="50" dirty="0">
              <a:solidFill>
                <a:srgbClr val="3A343F"/>
              </a:solidFill>
              <a:latin typeface="Arial Narrow" panose="020B0606020202030204" pitchFamily="34" charset="0"/>
              <a:cs typeface="Arial" panose="020B0604020202020204" pitchFamily="34" charset="0"/>
            </a:endParaRPr>
          </a:p>
        </p:txBody>
      </p:sp>
      <p:grpSp>
        <p:nvGrpSpPr>
          <p:cNvPr id="52" name="Group 22">
            <a:extLst>
              <a:ext uri="{FF2B5EF4-FFF2-40B4-BE49-F238E27FC236}">
                <a16:creationId xmlns:a16="http://schemas.microsoft.com/office/drawing/2014/main" id="{41035A42-3897-4FEC-A6CF-AA5CEEE1827C}"/>
              </a:ext>
            </a:extLst>
          </p:cNvPr>
          <p:cNvGrpSpPr>
            <a:grpSpLocks noChangeAspect="1"/>
          </p:cNvGrpSpPr>
          <p:nvPr userDrawn="1"/>
        </p:nvGrpSpPr>
        <p:grpSpPr bwMode="auto">
          <a:xfrm>
            <a:off x="10658385" y="685800"/>
            <a:ext cx="850392" cy="850392"/>
            <a:chOff x="5266" y="0"/>
            <a:chExt cx="733" cy="733"/>
          </a:xfrm>
        </p:grpSpPr>
        <p:sp>
          <p:nvSpPr>
            <p:cNvPr id="53" name="Freeform 23">
              <a:extLst>
                <a:ext uri="{FF2B5EF4-FFF2-40B4-BE49-F238E27FC236}">
                  <a16:creationId xmlns:a16="http://schemas.microsoft.com/office/drawing/2014/main" id="{35FC5CE5-D177-452B-B501-171F7F7B2819}"/>
                </a:ext>
              </a:extLst>
            </p:cNvPr>
            <p:cNvSpPr>
              <a:spLocks/>
            </p:cNvSpPr>
            <p:nvPr userDrawn="1"/>
          </p:nvSpPr>
          <p:spPr bwMode="auto">
            <a:xfrm>
              <a:off x="5266" y="0"/>
              <a:ext cx="733" cy="733"/>
            </a:xfrm>
            <a:custGeom>
              <a:avLst/>
              <a:gdLst>
                <a:gd name="T0" fmla="*/ 4176 w 4576"/>
                <a:gd name="T1" fmla="*/ 996 h 4576"/>
                <a:gd name="T2" fmla="*/ 4065 w 4576"/>
                <a:gd name="T3" fmla="*/ 848 h 4576"/>
                <a:gd name="T4" fmla="*/ 4065 w 4576"/>
                <a:gd name="T5" fmla="*/ 848 h 4576"/>
                <a:gd name="T6" fmla="*/ 2288 w 4576"/>
                <a:gd name="T7" fmla="*/ 0 h 4576"/>
                <a:gd name="T8" fmla="*/ 0 w 4576"/>
                <a:gd name="T9" fmla="*/ 2288 h 4576"/>
                <a:gd name="T10" fmla="*/ 445 w 4576"/>
                <a:gd name="T11" fmla="*/ 3644 h 4576"/>
                <a:gd name="T12" fmla="*/ 445 w 4576"/>
                <a:gd name="T13" fmla="*/ 3644 h 4576"/>
                <a:gd name="T14" fmla="*/ 583 w 4576"/>
                <a:gd name="T15" fmla="*/ 3814 h 4576"/>
                <a:gd name="T16" fmla="*/ 583 w 4576"/>
                <a:gd name="T17" fmla="*/ 3814 h 4576"/>
                <a:gd name="T18" fmla="*/ 2288 w 4576"/>
                <a:gd name="T19" fmla="*/ 4576 h 4576"/>
                <a:gd name="T20" fmla="*/ 4576 w 4576"/>
                <a:gd name="T21" fmla="*/ 2288 h 4576"/>
                <a:gd name="T22" fmla="*/ 4176 w 4576"/>
                <a:gd name="T23" fmla="*/ 996 h 4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76" h="4576">
                  <a:moveTo>
                    <a:pt x="4176" y="996"/>
                  </a:moveTo>
                  <a:cubicBezTo>
                    <a:pt x="4141" y="945"/>
                    <a:pt x="4104" y="895"/>
                    <a:pt x="4065" y="848"/>
                  </a:cubicBezTo>
                  <a:cubicBezTo>
                    <a:pt x="4065" y="848"/>
                    <a:pt x="4065" y="848"/>
                    <a:pt x="4065" y="848"/>
                  </a:cubicBezTo>
                  <a:cubicBezTo>
                    <a:pt x="3646" y="330"/>
                    <a:pt x="3006" y="0"/>
                    <a:pt x="2288" y="0"/>
                  </a:cubicBezTo>
                  <a:cubicBezTo>
                    <a:pt x="1024" y="0"/>
                    <a:pt x="0" y="1024"/>
                    <a:pt x="0" y="2288"/>
                  </a:cubicBezTo>
                  <a:cubicBezTo>
                    <a:pt x="0" y="2796"/>
                    <a:pt x="165" y="3264"/>
                    <a:pt x="445" y="3644"/>
                  </a:cubicBezTo>
                  <a:cubicBezTo>
                    <a:pt x="445" y="3644"/>
                    <a:pt x="445" y="3644"/>
                    <a:pt x="445" y="3644"/>
                  </a:cubicBezTo>
                  <a:cubicBezTo>
                    <a:pt x="488" y="3703"/>
                    <a:pt x="534" y="3759"/>
                    <a:pt x="583" y="3814"/>
                  </a:cubicBezTo>
                  <a:cubicBezTo>
                    <a:pt x="583" y="3814"/>
                    <a:pt x="583" y="3814"/>
                    <a:pt x="583" y="3814"/>
                  </a:cubicBezTo>
                  <a:cubicBezTo>
                    <a:pt x="1002" y="4282"/>
                    <a:pt x="1611" y="4576"/>
                    <a:pt x="2288" y="4576"/>
                  </a:cubicBezTo>
                  <a:cubicBezTo>
                    <a:pt x="3552" y="4576"/>
                    <a:pt x="4576" y="3552"/>
                    <a:pt x="4576" y="2288"/>
                  </a:cubicBezTo>
                  <a:cubicBezTo>
                    <a:pt x="4576" y="1809"/>
                    <a:pt x="4428" y="1364"/>
                    <a:pt x="4176" y="99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4" name="Freeform 24">
              <a:extLst>
                <a:ext uri="{FF2B5EF4-FFF2-40B4-BE49-F238E27FC236}">
                  <a16:creationId xmlns:a16="http://schemas.microsoft.com/office/drawing/2014/main" id="{9512F381-C9E2-42DB-9804-E2A3110E4A36}"/>
                </a:ext>
              </a:extLst>
            </p:cNvPr>
            <p:cNvSpPr>
              <a:spLocks/>
            </p:cNvSpPr>
            <p:nvPr userDrawn="1"/>
          </p:nvSpPr>
          <p:spPr bwMode="auto">
            <a:xfrm>
              <a:off x="5360" y="61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E317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25">
              <a:extLst>
                <a:ext uri="{FF2B5EF4-FFF2-40B4-BE49-F238E27FC236}">
                  <a16:creationId xmlns:a16="http://schemas.microsoft.com/office/drawing/2014/main" id="{67DAC3FF-4F2A-47A0-92C4-57EBF749DDF8}"/>
                </a:ext>
              </a:extLst>
            </p:cNvPr>
            <p:cNvSpPr>
              <a:spLocks noEditPoints="1"/>
            </p:cNvSpPr>
            <p:nvPr userDrawn="1"/>
          </p:nvSpPr>
          <p:spPr bwMode="auto">
            <a:xfrm>
              <a:off x="5911" y="645"/>
              <a:ext cx="55" cy="55"/>
            </a:xfrm>
            <a:custGeom>
              <a:avLst/>
              <a:gdLst>
                <a:gd name="T0" fmla="*/ 277 w 345"/>
                <a:gd name="T1" fmla="*/ 68 h 345"/>
                <a:gd name="T2" fmla="*/ 320 w 345"/>
                <a:gd name="T3" fmla="*/ 172 h 345"/>
                <a:gd name="T4" fmla="*/ 277 w 345"/>
                <a:gd name="T5" fmla="*/ 278 h 345"/>
                <a:gd name="T6" fmla="*/ 172 w 345"/>
                <a:gd name="T7" fmla="*/ 322 h 345"/>
                <a:gd name="T8" fmla="*/ 67 w 345"/>
                <a:gd name="T9" fmla="*/ 278 h 345"/>
                <a:gd name="T10" fmla="*/ 24 w 345"/>
                <a:gd name="T11" fmla="*/ 172 h 345"/>
                <a:gd name="T12" fmla="*/ 67 w 345"/>
                <a:gd name="T13" fmla="*/ 68 h 345"/>
                <a:gd name="T14" fmla="*/ 172 w 345"/>
                <a:gd name="T15" fmla="*/ 23 h 345"/>
                <a:gd name="T16" fmla="*/ 277 w 345"/>
                <a:gd name="T17" fmla="*/ 68 h 345"/>
                <a:gd name="T18" fmla="*/ 295 w 345"/>
                <a:gd name="T19" fmla="*/ 50 h 345"/>
                <a:gd name="T20" fmla="*/ 172 w 345"/>
                <a:gd name="T21" fmla="*/ 0 h 345"/>
                <a:gd name="T22" fmla="*/ 51 w 345"/>
                <a:gd name="T23" fmla="*/ 50 h 345"/>
                <a:gd name="T24" fmla="*/ 0 w 345"/>
                <a:gd name="T25" fmla="*/ 172 h 345"/>
                <a:gd name="T26" fmla="*/ 50 w 345"/>
                <a:gd name="T27" fmla="*/ 295 h 345"/>
                <a:gd name="T28" fmla="*/ 172 w 345"/>
                <a:gd name="T29" fmla="*/ 345 h 345"/>
                <a:gd name="T30" fmla="*/ 295 w 345"/>
                <a:gd name="T31" fmla="*/ 295 h 345"/>
                <a:gd name="T32" fmla="*/ 345 w 345"/>
                <a:gd name="T33" fmla="*/ 172 h 345"/>
                <a:gd name="T34" fmla="*/ 295 w 345"/>
                <a:gd name="T35" fmla="*/ 50 h 345"/>
                <a:gd name="T36" fmla="*/ 198 w 345"/>
                <a:gd name="T37" fmla="*/ 164 h 345"/>
                <a:gd name="T38" fmla="*/ 166 w 345"/>
                <a:gd name="T39" fmla="*/ 168 h 345"/>
                <a:gd name="T40" fmla="*/ 136 w 345"/>
                <a:gd name="T41" fmla="*/ 168 h 345"/>
                <a:gd name="T42" fmla="*/ 136 w 345"/>
                <a:gd name="T43" fmla="*/ 100 h 345"/>
                <a:gd name="T44" fmla="*/ 164 w 345"/>
                <a:gd name="T45" fmla="*/ 100 h 345"/>
                <a:gd name="T46" fmla="*/ 205 w 345"/>
                <a:gd name="T47" fmla="*/ 107 h 345"/>
                <a:gd name="T48" fmla="*/ 217 w 345"/>
                <a:gd name="T49" fmla="*/ 134 h 345"/>
                <a:gd name="T50" fmla="*/ 198 w 345"/>
                <a:gd name="T51" fmla="*/ 164 h 345"/>
                <a:gd name="T52" fmla="*/ 103 w 345"/>
                <a:gd name="T53" fmla="*/ 266 h 345"/>
                <a:gd name="T54" fmla="*/ 136 w 345"/>
                <a:gd name="T55" fmla="*/ 266 h 345"/>
                <a:gd name="T56" fmla="*/ 136 w 345"/>
                <a:gd name="T57" fmla="*/ 192 h 345"/>
                <a:gd name="T58" fmla="*/ 162 w 345"/>
                <a:gd name="T59" fmla="*/ 192 h 345"/>
                <a:gd name="T60" fmla="*/ 200 w 345"/>
                <a:gd name="T61" fmla="*/ 198 h 345"/>
                <a:gd name="T62" fmla="*/ 217 w 345"/>
                <a:gd name="T63" fmla="*/ 241 h 345"/>
                <a:gd name="T64" fmla="*/ 217 w 345"/>
                <a:gd name="T65" fmla="*/ 256 h 345"/>
                <a:gd name="T66" fmla="*/ 218 w 345"/>
                <a:gd name="T67" fmla="*/ 262 h 345"/>
                <a:gd name="T68" fmla="*/ 218 w 345"/>
                <a:gd name="T69" fmla="*/ 265 h 345"/>
                <a:gd name="T70" fmla="*/ 219 w 345"/>
                <a:gd name="T71" fmla="*/ 266 h 345"/>
                <a:gd name="T72" fmla="*/ 250 w 345"/>
                <a:gd name="T73" fmla="*/ 266 h 345"/>
                <a:gd name="T74" fmla="*/ 249 w 345"/>
                <a:gd name="T75" fmla="*/ 264 h 345"/>
                <a:gd name="T76" fmla="*/ 247 w 345"/>
                <a:gd name="T77" fmla="*/ 254 h 345"/>
                <a:gd name="T78" fmla="*/ 247 w 345"/>
                <a:gd name="T79" fmla="*/ 240 h 345"/>
                <a:gd name="T80" fmla="*/ 247 w 345"/>
                <a:gd name="T81" fmla="*/ 226 h 345"/>
                <a:gd name="T82" fmla="*/ 237 w 345"/>
                <a:gd name="T83" fmla="*/ 197 h 345"/>
                <a:gd name="T84" fmla="*/ 204 w 345"/>
                <a:gd name="T85" fmla="*/ 178 h 345"/>
                <a:gd name="T86" fmla="*/ 231 w 345"/>
                <a:gd name="T87" fmla="*/ 169 h 345"/>
                <a:gd name="T88" fmla="*/ 250 w 345"/>
                <a:gd name="T89" fmla="*/ 132 h 345"/>
                <a:gd name="T90" fmla="*/ 220 w 345"/>
                <a:gd name="T91" fmla="*/ 84 h 345"/>
                <a:gd name="T92" fmla="*/ 169 w 345"/>
                <a:gd name="T93" fmla="*/ 77 h 345"/>
                <a:gd name="T94" fmla="*/ 103 w 345"/>
                <a:gd name="T95" fmla="*/ 77 h 345"/>
                <a:gd name="T96" fmla="*/ 103 w 345"/>
                <a:gd name="T97" fmla="*/ 266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45" h="345">
                  <a:moveTo>
                    <a:pt x="277" y="68"/>
                  </a:moveTo>
                  <a:cubicBezTo>
                    <a:pt x="306" y="96"/>
                    <a:pt x="320" y="131"/>
                    <a:pt x="320" y="172"/>
                  </a:cubicBezTo>
                  <a:cubicBezTo>
                    <a:pt x="320" y="213"/>
                    <a:pt x="306" y="249"/>
                    <a:pt x="277" y="278"/>
                  </a:cubicBezTo>
                  <a:cubicBezTo>
                    <a:pt x="248" y="307"/>
                    <a:pt x="213" y="322"/>
                    <a:pt x="172" y="322"/>
                  </a:cubicBezTo>
                  <a:cubicBezTo>
                    <a:pt x="131" y="322"/>
                    <a:pt x="96" y="307"/>
                    <a:pt x="67" y="278"/>
                  </a:cubicBezTo>
                  <a:cubicBezTo>
                    <a:pt x="38" y="249"/>
                    <a:pt x="24" y="213"/>
                    <a:pt x="24" y="172"/>
                  </a:cubicBezTo>
                  <a:cubicBezTo>
                    <a:pt x="24" y="131"/>
                    <a:pt x="38" y="96"/>
                    <a:pt x="67" y="68"/>
                  </a:cubicBezTo>
                  <a:cubicBezTo>
                    <a:pt x="96" y="38"/>
                    <a:pt x="131" y="23"/>
                    <a:pt x="172" y="23"/>
                  </a:cubicBezTo>
                  <a:cubicBezTo>
                    <a:pt x="213" y="23"/>
                    <a:pt x="248" y="38"/>
                    <a:pt x="277" y="68"/>
                  </a:cubicBezTo>
                  <a:close/>
                  <a:moveTo>
                    <a:pt x="295" y="50"/>
                  </a:moveTo>
                  <a:cubicBezTo>
                    <a:pt x="261" y="17"/>
                    <a:pt x="220" y="0"/>
                    <a:pt x="172" y="0"/>
                  </a:cubicBezTo>
                  <a:cubicBezTo>
                    <a:pt x="125" y="0"/>
                    <a:pt x="84" y="17"/>
                    <a:pt x="51" y="50"/>
                  </a:cubicBezTo>
                  <a:cubicBezTo>
                    <a:pt x="17" y="84"/>
                    <a:pt x="0" y="125"/>
                    <a:pt x="0" y="172"/>
                  </a:cubicBezTo>
                  <a:cubicBezTo>
                    <a:pt x="0" y="220"/>
                    <a:pt x="17" y="261"/>
                    <a:pt x="50" y="295"/>
                  </a:cubicBezTo>
                  <a:cubicBezTo>
                    <a:pt x="83" y="329"/>
                    <a:pt x="124" y="345"/>
                    <a:pt x="172" y="345"/>
                  </a:cubicBezTo>
                  <a:cubicBezTo>
                    <a:pt x="220" y="345"/>
                    <a:pt x="261" y="329"/>
                    <a:pt x="295" y="295"/>
                  </a:cubicBezTo>
                  <a:cubicBezTo>
                    <a:pt x="328" y="261"/>
                    <a:pt x="345" y="220"/>
                    <a:pt x="345" y="172"/>
                  </a:cubicBezTo>
                  <a:cubicBezTo>
                    <a:pt x="345" y="124"/>
                    <a:pt x="328" y="84"/>
                    <a:pt x="295" y="50"/>
                  </a:cubicBezTo>
                  <a:close/>
                  <a:moveTo>
                    <a:pt x="198" y="164"/>
                  </a:moveTo>
                  <a:cubicBezTo>
                    <a:pt x="191" y="167"/>
                    <a:pt x="180" y="168"/>
                    <a:pt x="166" y="168"/>
                  </a:cubicBezTo>
                  <a:cubicBezTo>
                    <a:pt x="136" y="168"/>
                    <a:pt x="136" y="168"/>
                    <a:pt x="136" y="168"/>
                  </a:cubicBezTo>
                  <a:cubicBezTo>
                    <a:pt x="136" y="100"/>
                    <a:pt x="136" y="100"/>
                    <a:pt x="136" y="100"/>
                  </a:cubicBezTo>
                  <a:cubicBezTo>
                    <a:pt x="164" y="100"/>
                    <a:pt x="164" y="100"/>
                    <a:pt x="164" y="100"/>
                  </a:cubicBezTo>
                  <a:cubicBezTo>
                    <a:pt x="183" y="100"/>
                    <a:pt x="196" y="102"/>
                    <a:pt x="205" y="107"/>
                  </a:cubicBezTo>
                  <a:cubicBezTo>
                    <a:pt x="213" y="112"/>
                    <a:pt x="217" y="121"/>
                    <a:pt x="217" y="134"/>
                  </a:cubicBezTo>
                  <a:cubicBezTo>
                    <a:pt x="217" y="149"/>
                    <a:pt x="211" y="159"/>
                    <a:pt x="198" y="164"/>
                  </a:cubicBezTo>
                  <a:close/>
                  <a:moveTo>
                    <a:pt x="103" y="266"/>
                  </a:moveTo>
                  <a:cubicBezTo>
                    <a:pt x="136" y="266"/>
                    <a:pt x="136" y="266"/>
                    <a:pt x="136" y="266"/>
                  </a:cubicBezTo>
                  <a:cubicBezTo>
                    <a:pt x="136" y="192"/>
                    <a:pt x="136" y="192"/>
                    <a:pt x="136" y="192"/>
                  </a:cubicBezTo>
                  <a:cubicBezTo>
                    <a:pt x="162" y="192"/>
                    <a:pt x="162" y="192"/>
                    <a:pt x="162" y="192"/>
                  </a:cubicBezTo>
                  <a:cubicBezTo>
                    <a:pt x="180" y="192"/>
                    <a:pt x="192" y="193"/>
                    <a:pt x="200" y="198"/>
                  </a:cubicBezTo>
                  <a:cubicBezTo>
                    <a:pt x="211" y="205"/>
                    <a:pt x="217" y="219"/>
                    <a:pt x="217" y="241"/>
                  </a:cubicBezTo>
                  <a:cubicBezTo>
                    <a:pt x="217" y="256"/>
                    <a:pt x="217" y="256"/>
                    <a:pt x="217" y="256"/>
                  </a:cubicBezTo>
                  <a:cubicBezTo>
                    <a:pt x="218" y="262"/>
                    <a:pt x="218" y="262"/>
                    <a:pt x="218" y="262"/>
                  </a:cubicBezTo>
                  <a:cubicBezTo>
                    <a:pt x="218" y="263"/>
                    <a:pt x="218" y="264"/>
                    <a:pt x="218" y="265"/>
                  </a:cubicBezTo>
                  <a:cubicBezTo>
                    <a:pt x="219" y="265"/>
                    <a:pt x="219" y="266"/>
                    <a:pt x="219" y="266"/>
                  </a:cubicBezTo>
                  <a:cubicBezTo>
                    <a:pt x="250" y="266"/>
                    <a:pt x="250" y="266"/>
                    <a:pt x="250" y="266"/>
                  </a:cubicBezTo>
                  <a:cubicBezTo>
                    <a:pt x="249" y="264"/>
                    <a:pt x="249" y="264"/>
                    <a:pt x="249" y="264"/>
                  </a:cubicBezTo>
                  <a:cubicBezTo>
                    <a:pt x="248" y="263"/>
                    <a:pt x="248" y="259"/>
                    <a:pt x="247" y="254"/>
                  </a:cubicBezTo>
                  <a:cubicBezTo>
                    <a:pt x="247" y="249"/>
                    <a:pt x="247" y="244"/>
                    <a:pt x="247" y="240"/>
                  </a:cubicBezTo>
                  <a:cubicBezTo>
                    <a:pt x="247" y="226"/>
                    <a:pt x="247" y="226"/>
                    <a:pt x="247" y="226"/>
                  </a:cubicBezTo>
                  <a:cubicBezTo>
                    <a:pt x="247" y="217"/>
                    <a:pt x="244" y="207"/>
                    <a:pt x="237" y="197"/>
                  </a:cubicBezTo>
                  <a:cubicBezTo>
                    <a:pt x="230" y="187"/>
                    <a:pt x="219" y="181"/>
                    <a:pt x="204" y="178"/>
                  </a:cubicBezTo>
                  <a:cubicBezTo>
                    <a:pt x="216" y="176"/>
                    <a:pt x="225" y="173"/>
                    <a:pt x="231" y="169"/>
                  </a:cubicBezTo>
                  <a:cubicBezTo>
                    <a:pt x="244" y="161"/>
                    <a:pt x="250" y="148"/>
                    <a:pt x="250" y="132"/>
                  </a:cubicBezTo>
                  <a:cubicBezTo>
                    <a:pt x="250" y="108"/>
                    <a:pt x="240" y="92"/>
                    <a:pt x="220" y="84"/>
                  </a:cubicBezTo>
                  <a:cubicBezTo>
                    <a:pt x="210" y="79"/>
                    <a:pt x="192" y="77"/>
                    <a:pt x="169" y="77"/>
                  </a:cubicBezTo>
                  <a:cubicBezTo>
                    <a:pt x="103" y="77"/>
                    <a:pt x="103" y="77"/>
                    <a:pt x="103" y="77"/>
                  </a:cubicBezTo>
                  <a:lnTo>
                    <a:pt x="103" y="26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26">
              <a:extLst>
                <a:ext uri="{FF2B5EF4-FFF2-40B4-BE49-F238E27FC236}">
                  <a16:creationId xmlns:a16="http://schemas.microsoft.com/office/drawing/2014/main" id="{BE93662C-DB9C-4667-9AD5-11F75E428029}"/>
                </a:ext>
              </a:extLst>
            </p:cNvPr>
            <p:cNvSpPr>
              <a:spLocks/>
            </p:cNvSpPr>
            <p:nvPr userDrawn="1"/>
          </p:nvSpPr>
          <p:spPr bwMode="auto">
            <a:xfrm>
              <a:off x="5266" y="0"/>
              <a:ext cx="733" cy="733"/>
            </a:xfrm>
            <a:custGeom>
              <a:avLst/>
              <a:gdLst>
                <a:gd name="T0" fmla="*/ 4176 w 4576"/>
                <a:gd name="T1" fmla="*/ 996 h 4576"/>
                <a:gd name="T2" fmla="*/ 4106 w 4576"/>
                <a:gd name="T3" fmla="*/ 1355 h 4576"/>
                <a:gd name="T4" fmla="*/ 2907 w 4576"/>
                <a:gd name="T5" fmla="*/ 1262 h 4576"/>
                <a:gd name="T6" fmla="*/ 2797 w 4576"/>
                <a:gd name="T7" fmla="*/ 1612 h 4576"/>
                <a:gd name="T8" fmla="*/ 4141 w 4576"/>
                <a:gd name="T9" fmla="*/ 2094 h 4576"/>
                <a:gd name="T10" fmla="*/ 4386 w 4576"/>
                <a:gd name="T11" fmla="*/ 2839 h 4576"/>
                <a:gd name="T12" fmla="*/ 3944 w 4576"/>
                <a:gd name="T13" fmla="*/ 3672 h 4576"/>
                <a:gd name="T14" fmla="*/ 3173 w 4576"/>
                <a:gd name="T15" fmla="*/ 3966 h 4576"/>
                <a:gd name="T16" fmla="*/ 2263 w 4576"/>
                <a:gd name="T17" fmla="*/ 3848 h 4576"/>
                <a:gd name="T18" fmla="*/ 2082 w 4576"/>
                <a:gd name="T19" fmla="*/ 3429 h 4576"/>
                <a:gd name="T20" fmla="*/ 2101 w 4576"/>
                <a:gd name="T21" fmla="*/ 3327 h 4576"/>
                <a:gd name="T22" fmla="*/ 2301 w 4576"/>
                <a:gd name="T23" fmla="*/ 3133 h 4576"/>
                <a:gd name="T24" fmla="*/ 2390 w 4576"/>
                <a:gd name="T25" fmla="*/ 3119 h 4576"/>
                <a:gd name="T26" fmla="*/ 2659 w 4576"/>
                <a:gd name="T27" fmla="*/ 3526 h 4576"/>
                <a:gd name="T28" fmla="*/ 3240 w 4576"/>
                <a:gd name="T29" fmla="*/ 3784 h 4576"/>
                <a:gd name="T30" fmla="*/ 3753 w 4576"/>
                <a:gd name="T31" fmla="*/ 3318 h 4576"/>
                <a:gd name="T32" fmla="*/ 2217 w 4576"/>
                <a:gd name="T33" fmla="*/ 2488 h 4576"/>
                <a:gd name="T34" fmla="*/ 2812 w 4576"/>
                <a:gd name="T35" fmla="*/ 701 h 4576"/>
                <a:gd name="T36" fmla="*/ 3564 w 4576"/>
                <a:gd name="T37" fmla="*/ 766 h 4576"/>
                <a:gd name="T38" fmla="*/ 4065 w 4576"/>
                <a:gd name="T39" fmla="*/ 848 h 4576"/>
                <a:gd name="T40" fmla="*/ 2288 w 4576"/>
                <a:gd name="T41" fmla="*/ 0 h 4576"/>
                <a:gd name="T42" fmla="*/ 0 w 4576"/>
                <a:gd name="T43" fmla="*/ 2288 h 4576"/>
                <a:gd name="T44" fmla="*/ 445 w 4576"/>
                <a:gd name="T45" fmla="*/ 3644 h 4576"/>
                <a:gd name="T46" fmla="*/ 616 w 4576"/>
                <a:gd name="T47" fmla="*/ 3581 h 4576"/>
                <a:gd name="T48" fmla="*/ 610 w 4576"/>
                <a:gd name="T49" fmla="*/ 3402 h 4576"/>
                <a:gd name="T50" fmla="*/ 565 w 4576"/>
                <a:gd name="T51" fmla="*/ 1982 h 4576"/>
                <a:gd name="T52" fmla="*/ 245 w 4576"/>
                <a:gd name="T53" fmla="*/ 1998 h 4576"/>
                <a:gd name="T54" fmla="*/ 261 w 4576"/>
                <a:gd name="T55" fmla="*/ 1735 h 4576"/>
                <a:gd name="T56" fmla="*/ 579 w 4576"/>
                <a:gd name="T57" fmla="*/ 1707 h 4576"/>
                <a:gd name="T58" fmla="*/ 596 w 4576"/>
                <a:gd name="T59" fmla="*/ 1479 h 4576"/>
                <a:gd name="T60" fmla="*/ 1542 w 4576"/>
                <a:gd name="T61" fmla="*/ 623 h 4576"/>
                <a:gd name="T62" fmla="*/ 1920 w 4576"/>
                <a:gd name="T63" fmla="*/ 561 h 4576"/>
                <a:gd name="T64" fmla="*/ 2018 w 4576"/>
                <a:gd name="T65" fmla="*/ 558 h 4576"/>
                <a:gd name="T66" fmla="*/ 2242 w 4576"/>
                <a:gd name="T67" fmla="*/ 603 h 4576"/>
                <a:gd name="T68" fmla="*/ 2508 w 4576"/>
                <a:gd name="T69" fmla="*/ 807 h 4576"/>
                <a:gd name="T70" fmla="*/ 2505 w 4576"/>
                <a:gd name="T71" fmla="*/ 873 h 4576"/>
                <a:gd name="T72" fmla="*/ 2379 w 4576"/>
                <a:gd name="T73" fmla="*/ 1020 h 4576"/>
                <a:gd name="T74" fmla="*/ 2278 w 4576"/>
                <a:gd name="T75" fmla="*/ 1033 h 4576"/>
                <a:gd name="T76" fmla="*/ 2065 w 4576"/>
                <a:gd name="T77" fmla="*/ 927 h 4576"/>
                <a:gd name="T78" fmla="*/ 1657 w 4576"/>
                <a:gd name="T79" fmla="*/ 818 h 4576"/>
                <a:gd name="T80" fmla="*/ 1466 w 4576"/>
                <a:gd name="T81" fmla="*/ 1048 h 4576"/>
                <a:gd name="T82" fmla="*/ 1438 w 4576"/>
                <a:gd name="T83" fmla="*/ 1664 h 4576"/>
                <a:gd name="T84" fmla="*/ 2218 w 4576"/>
                <a:gd name="T85" fmla="*/ 1651 h 4576"/>
                <a:gd name="T86" fmla="*/ 2218 w 4576"/>
                <a:gd name="T87" fmla="*/ 1831 h 4576"/>
                <a:gd name="T88" fmla="*/ 1959 w 4576"/>
                <a:gd name="T89" fmla="*/ 1950 h 4576"/>
                <a:gd name="T90" fmla="*/ 1431 w 4576"/>
                <a:gd name="T91" fmla="*/ 1957 h 4576"/>
                <a:gd name="T92" fmla="*/ 1454 w 4576"/>
                <a:gd name="T93" fmla="*/ 3469 h 4576"/>
                <a:gd name="T94" fmla="*/ 1482 w 4576"/>
                <a:gd name="T95" fmla="*/ 3663 h 4576"/>
                <a:gd name="T96" fmla="*/ 1961 w 4576"/>
                <a:gd name="T97" fmla="*/ 3789 h 4576"/>
                <a:gd name="T98" fmla="*/ 1965 w 4576"/>
                <a:gd name="T99" fmla="*/ 3947 h 4576"/>
                <a:gd name="T100" fmla="*/ 583 w 4576"/>
                <a:gd name="T101" fmla="*/ 3814 h 4576"/>
                <a:gd name="T102" fmla="*/ 2288 w 4576"/>
                <a:gd name="T103" fmla="*/ 4576 h 4576"/>
                <a:gd name="T104" fmla="*/ 4576 w 4576"/>
                <a:gd name="T105" fmla="*/ 2288 h 4576"/>
                <a:gd name="T106" fmla="*/ 4176 w 4576"/>
                <a:gd name="T107" fmla="*/ 996 h 4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576" h="4576">
                  <a:moveTo>
                    <a:pt x="4176" y="996"/>
                  </a:moveTo>
                  <a:cubicBezTo>
                    <a:pt x="4148" y="1112"/>
                    <a:pt x="4134" y="1232"/>
                    <a:pt x="4106" y="1355"/>
                  </a:cubicBezTo>
                  <a:cubicBezTo>
                    <a:pt x="3763" y="1310"/>
                    <a:pt x="3360" y="1278"/>
                    <a:pt x="2907" y="1262"/>
                  </a:cubicBezTo>
                  <a:cubicBezTo>
                    <a:pt x="2871" y="1377"/>
                    <a:pt x="2836" y="1489"/>
                    <a:pt x="2797" y="1612"/>
                  </a:cubicBezTo>
                  <a:cubicBezTo>
                    <a:pt x="3555" y="1659"/>
                    <a:pt x="3923" y="1858"/>
                    <a:pt x="4141" y="2094"/>
                  </a:cubicBezTo>
                  <a:cubicBezTo>
                    <a:pt x="4354" y="2332"/>
                    <a:pt x="4399" y="2594"/>
                    <a:pt x="4386" y="2839"/>
                  </a:cubicBezTo>
                  <a:cubicBezTo>
                    <a:pt x="4359" y="3235"/>
                    <a:pt x="4184" y="3486"/>
                    <a:pt x="3944" y="3672"/>
                  </a:cubicBezTo>
                  <a:cubicBezTo>
                    <a:pt x="3702" y="3855"/>
                    <a:pt x="3408" y="3946"/>
                    <a:pt x="3173" y="3966"/>
                  </a:cubicBezTo>
                  <a:cubicBezTo>
                    <a:pt x="2826" y="3991"/>
                    <a:pt x="2362" y="3909"/>
                    <a:pt x="2263" y="3848"/>
                  </a:cubicBezTo>
                  <a:cubicBezTo>
                    <a:pt x="2204" y="3713"/>
                    <a:pt x="2145" y="3577"/>
                    <a:pt x="2082" y="3429"/>
                  </a:cubicBezTo>
                  <a:cubicBezTo>
                    <a:pt x="2067" y="3397"/>
                    <a:pt x="2057" y="3365"/>
                    <a:pt x="2101" y="3327"/>
                  </a:cubicBezTo>
                  <a:cubicBezTo>
                    <a:pt x="2168" y="3262"/>
                    <a:pt x="2233" y="3200"/>
                    <a:pt x="2301" y="3133"/>
                  </a:cubicBezTo>
                  <a:cubicBezTo>
                    <a:pt x="2332" y="3104"/>
                    <a:pt x="2365" y="3076"/>
                    <a:pt x="2390" y="3119"/>
                  </a:cubicBezTo>
                  <a:cubicBezTo>
                    <a:pt x="2484" y="3262"/>
                    <a:pt x="2571" y="3394"/>
                    <a:pt x="2659" y="3526"/>
                  </a:cubicBezTo>
                  <a:cubicBezTo>
                    <a:pt x="2758" y="3673"/>
                    <a:pt x="2910" y="3806"/>
                    <a:pt x="3240" y="3784"/>
                  </a:cubicBezTo>
                  <a:cubicBezTo>
                    <a:pt x="3519" y="3759"/>
                    <a:pt x="3730" y="3549"/>
                    <a:pt x="3753" y="3318"/>
                  </a:cubicBezTo>
                  <a:cubicBezTo>
                    <a:pt x="3777" y="2889"/>
                    <a:pt x="3344" y="2585"/>
                    <a:pt x="2217" y="2488"/>
                  </a:cubicBezTo>
                  <a:cubicBezTo>
                    <a:pt x="2433" y="1835"/>
                    <a:pt x="2644" y="1203"/>
                    <a:pt x="2812" y="701"/>
                  </a:cubicBezTo>
                  <a:cubicBezTo>
                    <a:pt x="3080" y="713"/>
                    <a:pt x="3328" y="735"/>
                    <a:pt x="3564" y="766"/>
                  </a:cubicBezTo>
                  <a:cubicBezTo>
                    <a:pt x="3740" y="788"/>
                    <a:pt x="3902" y="829"/>
                    <a:pt x="4065" y="848"/>
                  </a:cubicBezTo>
                  <a:cubicBezTo>
                    <a:pt x="3646" y="330"/>
                    <a:pt x="3006" y="0"/>
                    <a:pt x="2288" y="0"/>
                  </a:cubicBezTo>
                  <a:cubicBezTo>
                    <a:pt x="1024" y="0"/>
                    <a:pt x="0" y="1024"/>
                    <a:pt x="0" y="2288"/>
                  </a:cubicBezTo>
                  <a:cubicBezTo>
                    <a:pt x="0" y="2796"/>
                    <a:pt x="165" y="3264"/>
                    <a:pt x="445" y="3644"/>
                  </a:cubicBezTo>
                  <a:cubicBezTo>
                    <a:pt x="542" y="3645"/>
                    <a:pt x="609" y="3623"/>
                    <a:pt x="616" y="3581"/>
                  </a:cubicBezTo>
                  <a:cubicBezTo>
                    <a:pt x="625" y="3538"/>
                    <a:pt x="618" y="3470"/>
                    <a:pt x="610" y="3402"/>
                  </a:cubicBezTo>
                  <a:cubicBezTo>
                    <a:pt x="564" y="2953"/>
                    <a:pt x="548" y="2468"/>
                    <a:pt x="565" y="1982"/>
                  </a:cubicBezTo>
                  <a:cubicBezTo>
                    <a:pt x="449" y="1987"/>
                    <a:pt x="345" y="1992"/>
                    <a:pt x="245" y="1998"/>
                  </a:cubicBezTo>
                  <a:cubicBezTo>
                    <a:pt x="249" y="1908"/>
                    <a:pt x="254" y="1823"/>
                    <a:pt x="261" y="1735"/>
                  </a:cubicBezTo>
                  <a:cubicBezTo>
                    <a:pt x="360" y="1725"/>
                    <a:pt x="465" y="1717"/>
                    <a:pt x="579" y="1707"/>
                  </a:cubicBezTo>
                  <a:cubicBezTo>
                    <a:pt x="584" y="1630"/>
                    <a:pt x="590" y="1555"/>
                    <a:pt x="596" y="1479"/>
                  </a:cubicBezTo>
                  <a:cubicBezTo>
                    <a:pt x="648" y="1016"/>
                    <a:pt x="1136" y="732"/>
                    <a:pt x="1542" y="623"/>
                  </a:cubicBezTo>
                  <a:cubicBezTo>
                    <a:pt x="1723" y="579"/>
                    <a:pt x="1833" y="565"/>
                    <a:pt x="1920" y="561"/>
                  </a:cubicBezTo>
                  <a:cubicBezTo>
                    <a:pt x="1951" y="560"/>
                    <a:pt x="1985" y="558"/>
                    <a:pt x="2018" y="558"/>
                  </a:cubicBezTo>
                  <a:cubicBezTo>
                    <a:pt x="2102" y="558"/>
                    <a:pt x="2188" y="566"/>
                    <a:pt x="2242" y="603"/>
                  </a:cubicBezTo>
                  <a:cubicBezTo>
                    <a:pt x="2330" y="669"/>
                    <a:pt x="2416" y="734"/>
                    <a:pt x="2508" y="807"/>
                  </a:cubicBezTo>
                  <a:cubicBezTo>
                    <a:pt x="2518" y="819"/>
                    <a:pt x="2528" y="839"/>
                    <a:pt x="2505" y="873"/>
                  </a:cubicBezTo>
                  <a:cubicBezTo>
                    <a:pt x="2463" y="922"/>
                    <a:pt x="2422" y="969"/>
                    <a:pt x="2379" y="1020"/>
                  </a:cubicBezTo>
                  <a:cubicBezTo>
                    <a:pt x="2354" y="1050"/>
                    <a:pt x="2313" y="1042"/>
                    <a:pt x="2278" y="1033"/>
                  </a:cubicBezTo>
                  <a:cubicBezTo>
                    <a:pt x="2206" y="996"/>
                    <a:pt x="2136" y="962"/>
                    <a:pt x="2065" y="927"/>
                  </a:cubicBezTo>
                  <a:cubicBezTo>
                    <a:pt x="1937" y="870"/>
                    <a:pt x="1804" y="812"/>
                    <a:pt x="1657" y="818"/>
                  </a:cubicBezTo>
                  <a:cubicBezTo>
                    <a:pt x="1565" y="825"/>
                    <a:pt x="1475" y="919"/>
                    <a:pt x="1466" y="1048"/>
                  </a:cubicBezTo>
                  <a:cubicBezTo>
                    <a:pt x="1453" y="1244"/>
                    <a:pt x="1445" y="1446"/>
                    <a:pt x="1438" y="1664"/>
                  </a:cubicBezTo>
                  <a:cubicBezTo>
                    <a:pt x="1694" y="1656"/>
                    <a:pt x="1949" y="1652"/>
                    <a:pt x="2218" y="1651"/>
                  </a:cubicBezTo>
                  <a:cubicBezTo>
                    <a:pt x="2218" y="1712"/>
                    <a:pt x="2218" y="1768"/>
                    <a:pt x="2218" y="1831"/>
                  </a:cubicBezTo>
                  <a:cubicBezTo>
                    <a:pt x="2130" y="1870"/>
                    <a:pt x="2047" y="1910"/>
                    <a:pt x="1959" y="1950"/>
                  </a:cubicBezTo>
                  <a:cubicBezTo>
                    <a:pt x="1778" y="1952"/>
                    <a:pt x="1605" y="1954"/>
                    <a:pt x="1431" y="1957"/>
                  </a:cubicBezTo>
                  <a:cubicBezTo>
                    <a:pt x="1423" y="2475"/>
                    <a:pt x="1430" y="2992"/>
                    <a:pt x="1454" y="3469"/>
                  </a:cubicBezTo>
                  <a:cubicBezTo>
                    <a:pt x="1458" y="3541"/>
                    <a:pt x="1462" y="3614"/>
                    <a:pt x="1482" y="3663"/>
                  </a:cubicBezTo>
                  <a:cubicBezTo>
                    <a:pt x="1507" y="3725"/>
                    <a:pt x="1650" y="3772"/>
                    <a:pt x="1961" y="3789"/>
                  </a:cubicBezTo>
                  <a:cubicBezTo>
                    <a:pt x="1962" y="3844"/>
                    <a:pt x="1964" y="3895"/>
                    <a:pt x="1965" y="3947"/>
                  </a:cubicBezTo>
                  <a:cubicBezTo>
                    <a:pt x="1459" y="3932"/>
                    <a:pt x="973" y="3884"/>
                    <a:pt x="583" y="3814"/>
                  </a:cubicBezTo>
                  <a:cubicBezTo>
                    <a:pt x="1002" y="4282"/>
                    <a:pt x="1611" y="4576"/>
                    <a:pt x="2288" y="4576"/>
                  </a:cubicBezTo>
                  <a:cubicBezTo>
                    <a:pt x="3552" y="4576"/>
                    <a:pt x="4576" y="3552"/>
                    <a:pt x="4576" y="2288"/>
                  </a:cubicBezTo>
                  <a:cubicBezTo>
                    <a:pt x="4576" y="1809"/>
                    <a:pt x="4428" y="1364"/>
                    <a:pt x="4176" y="996"/>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27">
              <a:extLst>
                <a:ext uri="{FF2B5EF4-FFF2-40B4-BE49-F238E27FC236}">
                  <a16:creationId xmlns:a16="http://schemas.microsoft.com/office/drawing/2014/main" id="{0740FC59-4F4D-41D4-B66D-D51D2238A698}"/>
                </a:ext>
              </a:extLst>
            </p:cNvPr>
            <p:cNvSpPr>
              <a:spLocks/>
            </p:cNvSpPr>
            <p:nvPr userDrawn="1"/>
          </p:nvSpPr>
          <p:spPr bwMode="auto">
            <a:xfrm>
              <a:off x="5360" y="61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E317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64" name="Footer Placeholder 5">
            <a:extLst>
              <a:ext uri="{FF2B5EF4-FFF2-40B4-BE49-F238E27FC236}">
                <a16:creationId xmlns:a16="http://schemas.microsoft.com/office/drawing/2014/main" id="{70E781AC-0A91-4FBA-956B-DE9C2D61E729}"/>
              </a:ext>
            </a:extLst>
          </p:cNvPr>
          <p:cNvSpPr>
            <a:spLocks noGrp="1"/>
          </p:cNvSpPr>
          <p:nvPr>
            <p:ph type="ftr" sz="quarter" idx="3"/>
          </p:nvPr>
        </p:nvSpPr>
        <p:spPr>
          <a:xfrm>
            <a:off x="1783903" y="6613475"/>
            <a:ext cx="4312094" cy="123111"/>
          </a:xfrm>
          <a:prstGeom prst="rect">
            <a:avLst/>
          </a:prstGeom>
        </p:spPr>
        <p:txBody>
          <a:bodyPr vert="horz" lIns="0" tIns="0" rIns="0" bIns="0" rtlCol="0" anchor="ctr">
            <a:noAutofit/>
          </a:bodyPr>
          <a:lstStyle>
            <a:lvl1pPr algn="l">
              <a:defRPr sz="800" kern="100" cap="all" spc="50" baseline="0">
                <a:solidFill>
                  <a:schemeClr val="tx1"/>
                </a:solidFill>
                <a:latin typeface="+mn-lt"/>
              </a:defRPr>
            </a:lvl1pPr>
          </a:lstStyle>
          <a:p>
            <a:endParaRPr lang="en-US" dirty="0"/>
          </a:p>
        </p:txBody>
      </p:sp>
    </p:spTree>
    <p:extLst>
      <p:ext uri="{BB962C8B-B14F-4D97-AF65-F5344CB8AC3E}">
        <p14:creationId xmlns:p14="http://schemas.microsoft.com/office/powerpoint/2010/main" val="3222396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Slide w/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396E6-8E5E-400C-BC91-808CCAF593F0}"/>
              </a:ext>
            </a:extLst>
          </p:cNvPr>
          <p:cNvSpPr>
            <a:spLocks noGrp="1"/>
          </p:cNvSpPr>
          <p:nvPr>
            <p:ph type="ctrTitle"/>
          </p:nvPr>
        </p:nvSpPr>
        <p:spPr bwMode="black">
          <a:xfrm>
            <a:off x="694548" y="685799"/>
            <a:ext cx="8019684" cy="2569463"/>
          </a:xfrm>
        </p:spPr>
        <p:txBody>
          <a:bodyPr anchor="b"/>
          <a:lstStyle>
            <a:lvl1pPr algn="l">
              <a:defRPr sz="6600">
                <a:solidFill>
                  <a:schemeClr val="bg1"/>
                </a:solidFill>
              </a:defRPr>
            </a:lvl1pPr>
          </a:lstStyle>
          <a:p>
            <a:r>
              <a:rPr lang="en-US"/>
              <a:t>Click to edit Master title style</a:t>
            </a:r>
            <a:endParaRPr lang="en-US" dirty="0"/>
          </a:p>
        </p:txBody>
      </p:sp>
      <p:sp>
        <p:nvSpPr>
          <p:cNvPr id="12" name="Content Placeholder 2">
            <a:extLst>
              <a:ext uri="{FF2B5EF4-FFF2-40B4-BE49-F238E27FC236}">
                <a16:creationId xmlns:a16="http://schemas.microsoft.com/office/drawing/2014/main" id="{21FAFE26-8966-48B9-8A1B-89462664F5CF}"/>
              </a:ext>
            </a:extLst>
          </p:cNvPr>
          <p:cNvSpPr>
            <a:spLocks noGrp="1"/>
          </p:cNvSpPr>
          <p:nvPr>
            <p:ph idx="1"/>
          </p:nvPr>
        </p:nvSpPr>
        <p:spPr bwMode="black">
          <a:xfrm>
            <a:off x="730250" y="3337561"/>
            <a:ext cx="7989486" cy="2834640"/>
          </a:xfrm>
        </p:spPr>
        <p:txBody>
          <a:bodyPr/>
          <a:lstStyle>
            <a:lvl1pPr marL="0" indent="0">
              <a:lnSpc>
                <a:spcPct val="90000"/>
              </a:lnSpc>
              <a:spcBef>
                <a:spcPts val="600"/>
              </a:spcBef>
              <a:buFont typeface="Arial" panose="020B0604020202020204" pitchFamily="34" charset="0"/>
              <a:buChar char="​"/>
              <a:defRPr sz="2400" b="1" cap="all" spc="50" baseline="0">
                <a:solidFill>
                  <a:schemeClr val="bg2"/>
                </a:solidFill>
                <a:latin typeface="+mn-lt"/>
              </a:defRPr>
            </a:lvl1pPr>
            <a:lvl2pPr marL="0" indent="0">
              <a:lnSpc>
                <a:spcPct val="90000"/>
              </a:lnSpc>
              <a:spcBef>
                <a:spcPts val="2400"/>
              </a:spcBef>
              <a:spcAft>
                <a:spcPts val="200"/>
              </a:spcAft>
              <a:buFont typeface="Arial" panose="020B0604020202020204" pitchFamily="34" charset="0"/>
              <a:buChar char="​"/>
              <a:defRPr sz="1800" b="1" cap="none" baseline="0">
                <a:solidFill>
                  <a:schemeClr val="bg1"/>
                </a:solidFill>
                <a:latin typeface="+mj-lt"/>
              </a:defRPr>
            </a:lvl2pPr>
            <a:lvl3pPr marL="0" indent="0">
              <a:lnSpc>
                <a:spcPct val="90000"/>
              </a:lnSpc>
              <a:spcBef>
                <a:spcPts val="0"/>
              </a:spcBef>
              <a:spcAft>
                <a:spcPts val="600"/>
              </a:spcAft>
              <a:buFont typeface="Arial" panose="020B0604020202020204" pitchFamily="34" charset="0"/>
              <a:buChar char="​"/>
              <a:defRPr sz="1800" b="0" cap="none" baseline="0">
                <a:solidFill>
                  <a:schemeClr val="bg1"/>
                </a:solidFill>
                <a:latin typeface="+mj-lt"/>
              </a:defRPr>
            </a:lvl3pPr>
            <a:lvl4pPr marL="0" indent="0">
              <a:lnSpc>
                <a:spcPct val="90000"/>
              </a:lnSpc>
              <a:spcBef>
                <a:spcPts val="2400"/>
              </a:spcBef>
              <a:spcAft>
                <a:spcPts val="0"/>
              </a:spcAft>
              <a:buFont typeface="Arial" panose="020B0604020202020204" pitchFamily="34" charset="0"/>
              <a:buChar char="​"/>
              <a:defRPr sz="1800" b="0" cap="none" baseline="0">
                <a:solidFill>
                  <a:schemeClr val="bg1"/>
                </a:solidFill>
                <a:latin typeface="+mj-lt"/>
              </a:defRPr>
            </a:lvl4pPr>
            <a:lvl5pPr marL="0" indent="0">
              <a:lnSpc>
                <a:spcPct val="90000"/>
              </a:lnSpc>
              <a:spcBef>
                <a:spcPts val="2400"/>
              </a:spcBef>
              <a:spcAft>
                <a:spcPts val="0"/>
              </a:spcAft>
              <a:buFont typeface="Arial" panose="020B0604020202020204" pitchFamily="34" charset="0"/>
              <a:buChar char="​"/>
              <a:defRPr sz="1800" b="0" cap="none" baseline="0">
                <a:solidFill>
                  <a:schemeClr val="bg1"/>
                </a:solidFill>
                <a:latin typeface="+mj-lt"/>
              </a:defRPr>
            </a:lvl5pPr>
            <a:lvl6pPr marL="0" indent="0">
              <a:lnSpc>
                <a:spcPct val="90000"/>
              </a:lnSpc>
              <a:spcBef>
                <a:spcPts val="2400"/>
              </a:spcBef>
              <a:spcAft>
                <a:spcPts val="0"/>
              </a:spcAft>
              <a:buFont typeface="Arial" panose="020B0604020202020204" pitchFamily="34" charset="0"/>
              <a:buChar char="​"/>
              <a:defRPr sz="1800" b="0" cap="none" baseline="0">
                <a:solidFill>
                  <a:schemeClr val="bg1"/>
                </a:solidFill>
                <a:latin typeface="+mj-lt"/>
              </a:defRPr>
            </a:lvl6pPr>
            <a:lvl7pPr marL="0" indent="0">
              <a:lnSpc>
                <a:spcPct val="90000"/>
              </a:lnSpc>
              <a:spcBef>
                <a:spcPts val="2400"/>
              </a:spcBef>
              <a:spcAft>
                <a:spcPts val="0"/>
              </a:spcAft>
              <a:buFont typeface="Arial" panose="020B0604020202020204" pitchFamily="34" charset="0"/>
              <a:buChar char="​"/>
              <a:defRPr sz="1800" b="0" cap="none" baseline="0">
                <a:solidFill>
                  <a:schemeClr val="bg1"/>
                </a:solidFill>
                <a:latin typeface="+mj-lt"/>
              </a:defRPr>
            </a:lvl7pPr>
            <a:lvl8pPr marL="0" indent="0">
              <a:lnSpc>
                <a:spcPct val="90000"/>
              </a:lnSpc>
              <a:spcBef>
                <a:spcPts val="2400"/>
              </a:spcBef>
              <a:spcAft>
                <a:spcPts val="0"/>
              </a:spcAft>
              <a:buFont typeface="Arial" panose="020B0604020202020204" pitchFamily="34" charset="0"/>
              <a:buChar char="​"/>
              <a:defRPr sz="1800" b="0" cap="none" baseline="0">
                <a:solidFill>
                  <a:schemeClr val="bg1"/>
                </a:solidFill>
                <a:latin typeface="+mj-lt"/>
              </a:defRPr>
            </a:lvl8pPr>
            <a:lvl9pPr marL="0" indent="0">
              <a:lnSpc>
                <a:spcPct val="90000"/>
              </a:lnSpc>
              <a:spcBef>
                <a:spcPts val="2400"/>
              </a:spcBef>
              <a:spcAft>
                <a:spcPts val="0"/>
              </a:spcAft>
              <a:buFont typeface="Arial" panose="020B0604020202020204" pitchFamily="34" charset="0"/>
              <a:buChar char="​"/>
              <a:defRPr sz="1800" b="0" cap="none" baseline="0">
                <a:solidFill>
                  <a:schemeClr val="bg1"/>
                </a:solidFill>
                <a:latin typeface="+mj-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Box 10">
            <a:extLst>
              <a:ext uri="{FF2B5EF4-FFF2-40B4-BE49-F238E27FC236}">
                <a16:creationId xmlns:a16="http://schemas.microsoft.com/office/drawing/2014/main" id="{F0B82DB2-C28A-4749-9398-984850D12A5D}"/>
              </a:ext>
            </a:extLst>
          </p:cNvPr>
          <p:cNvSpPr txBox="1"/>
          <p:nvPr userDrawn="1"/>
        </p:nvSpPr>
        <p:spPr>
          <a:xfrm>
            <a:off x="686432" y="6631942"/>
            <a:ext cx="1049967" cy="104644"/>
          </a:xfrm>
          <a:prstGeom prst="rect">
            <a:avLst/>
          </a:prstGeom>
          <a:noFill/>
        </p:spPr>
        <p:txBody>
          <a:bodyPr wrap="none" lIns="0" tIns="0" rIns="0" bIns="0" rtlCol="0">
            <a:spAutoFit/>
          </a:bodyPr>
          <a:lstStyle/>
          <a:p>
            <a:pPr marL="0" lvl="4">
              <a:lnSpc>
                <a:spcPct val="85000"/>
              </a:lnSpc>
              <a:spcBef>
                <a:spcPts val="200"/>
              </a:spcBef>
              <a:spcAft>
                <a:spcPts val="400"/>
              </a:spcAft>
              <a:buClr>
                <a:schemeClr val="accent5"/>
              </a:buClr>
            </a:pPr>
            <a:r>
              <a:rPr lang="en-US" sz="800" kern="100" cap="all" spc="50" dirty="0">
                <a:solidFill>
                  <a:schemeClr val="bg1"/>
                </a:solidFill>
                <a:latin typeface="Arial Narrow" panose="020B0606020202030204" pitchFamily="34" charset="0"/>
                <a:cs typeface="Arial" panose="020B0604020202020204" pitchFamily="34" charset="0"/>
              </a:rPr>
              <a:t>| ©2018 F5 Networks</a:t>
            </a:r>
          </a:p>
        </p:txBody>
      </p:sp>
      <p:sp>
        <p:nvSpPr>
          <p:cNvPr id="13" name="TextBox 12">
            <a:extLst>
              <a:ext uri="{FF2B5EF4-FFF2-40B4-BE49-F238E27FC236}">
                <a16:creationId xmlns:a16="http://schemas.microsoft.com/office/drawing/2014/main" id="{A2AD7CD1-1CD9-4953-8960-57EE3EF67633}"/>
              </a:ext>
            </a:extLst>
          </p:cNvPr>
          <p:cNvSpPr txBox="1"/>
          <p:nvPr userDrawn="1"/>
        </p:nvSpPr>
        <p:spPr>
          <a:xfrm>
            <a:off x="0" y="6631942"/>
            <a:ext cx="650856" cy="104644"/>
          </a:xfrm>
          <a:prstGeom prst="rect">
            <a:avLst/>
          </a:prstGeom>
          <a:noFill/>
        </p:spPr>
        <p:txBody>
          <a:bodyPr wrap="square" lIns="0" tIns="0" rIns="0" bIns="0" rtlCol="0">
            <a:spAutoFit/>
          </a:bodyPr>
          <a:lstStyle/>
          <a:p>
            <a:pPr marL="0" lvl="4" algn="r">
              <a:lnSpc>
                <a:spcPct val="85000"/>
              </a:lnSpc>
              <a:spcBef>
                <a:spcPts val="200"/>
              </a:spcBef>
              <a:spcAft>
                <a:spcPts val="400"/>
              </a:spcAft>
              <a:buClr>
                <a:schemeClr val="accent5"/>
              </a:buClr>
              <a:buFont typeface="Arial" panose="020B0604020202020204" pitchFamily="34" charset="0"/>
              <a:buChar char="​"/>
            </a:pPr>
            <a:fld id="{CB0320B6-2A61-43CE-9396-B5C4FB4B7D43}" type="slidenum">
              <a:rPr lang="en-US" sz="800" kern="100" cap="all" spc="50" smtClean="0">
                <a:solidFill>
                  <a:schemeClr val="bg1"/>
                </a:solidFill>
                <a:latin typeface="Arial Narrow" panose="020B0606020202030204" pitchFamily="34" charset="0"/>
                <a:cs typeface="Arial" panose="020B0604020202020204" pitchFamily="34" charset="0"/>
              </a:rPr>
              <a:pPr marL="0" lvl="4" algn="r">
                <a:lnSpc>
                  <a:spcPct val="85000"/>
                </a:lnSpc>
                <a:spcBef>
                  <a:spcPts val="200"/>
                </a:spcBef>
                <a:spcAft>
                  <a:spcPts val="400"/>
                </a:spcAft>
                <a:buClr>
                  <a:schemeClr val="accent5"/>
                </a:buClr>
                <a:buFont typeface="Arial" panose="020B0604020202020204" pitchFamily="34" charset="0"/>
                <a:buChar char="​"/>
              </a:pPr>
              <a:t>‹#›</a:t>
            </a:fld>
            <a:endParaRPr lang="en-US" sz="800" kern="100" cap="all" spc="50" dirty="0">
              <a:solidFill>
                <a:schemeClr val="bg1"/>
              </a:solidFill>
              <a:latin typeface="Arial Narrow" panose="020B0606020202030204" pitchFamily="34" charset="0"/>
              <a:cs typeface="Arial" panose="020B0604020202020204" pitchFamily="34" charset="0"/>
            </a:endParaRPr>
          </a:p>
        </p:txBody>
      </p:sp>
      <p:grpSp>
        <p:nvGrpSpPr>
          <p:cNvPr id="41" name="Group 22">
            <a:extLst>
              <a:ext uri="{FF2B5EF4-FFF2-40B4-BE49-F238E27FC236}">
                <a16:creationId xmlns:a16="http://schemas.microsoft.com/office/drawing/2014/main" id="{BE72CD07-969A-448F-8CA7-A236CFA8E771}"/>
              </a:ext>
            </a:extLst>
          </p:cNvPr>
          <p:cNvGrpSpPr>
            <a:grpSpLocks noChangeAspect="1"/>
          </p:cNvGrpSpPr>
          <p:nvPr userDrawn="1"/>
        </p:nvGrpSpPr>
        <p:grpSpPr bwMode="auto">
          <a:xfrm>
            <a:off x="10658385" y="685800"/>
            <a:ext cx="850392" cy="850392"/>
            <a:chOff x="5266" y="0"/>
            <a:chExt cx="733" cy="733"/>
          </a:xfrm>
        </p:grpSpPr>
        <p:sp>
          <p:nvSpPr>
            <p:cNvPr id="42" name="Freeform 23">
              <a:extLst>
                <a:ext uri="{FF2B5EF4-FFF2-40B4-BE49-F238E27FC236}">
                  <a16:creationId xmlns:a16="http://schemas.microsoft.com/office/drawing/2014/main" id="{CC55AE0E-F4CE-4106-99CB-E7C12E47CB69}"/>
                </a:ext>
              </a:extLst>
            </p:cNvPr>
            <p:cNvSpPr>
              <a:spLocks/>
            </p:cNvSpPr>
            <p:nvPr userDrawn="1"/>
          </p:nvSpPr>
          <p:spPr bwMode="auto">
            <a:xfrm>
              <a:off x="5266" y="0"/>
              <a:ext cx="733" cy="733"/>
            </a:xfrm>
            <a:custGeom>
              <a:avLst/>
              <a:gdLst>
                <a:gd name="T0" fmla="*/ 4176 w 4576"/>
                <a:gd name="T1" fmla="*/ 996 h 4576"/>
                <a:gd name="T2" fmla="*/ 4065 w 4576"/>
                <a:gd name="T3" fmla="*/ 848 h 4576"/>
                <a:gd name="T4" fmla="*/ 4065 w 4576"/>
                <a:gd name="T5" fmla="*/ 848 h 4576"/>
                <a:gd name="T6" fmla="*/ 2288 w 4576"/>
                <a:gd name="T7" fmla="*/ 0 h 4576"/>
                <a:gd name="T8" fmla="*/ 0 w 4576"/>
                <a:gd name="T9" fmla="*/ 2288 h 4576"/>
                <a:gd name="T10" fmla="*/ 445 w 4576"/>
                <a:gd name="T11" fmla="*/ 3644 h 4576"/>
                <a:gd name="T12" fmla="*/ 445 w 4576"/>
                <a:gd name="T13" fmla="*/ 3644 h 4576"/>
                <a:gd name="T14" fmla="*/ 583 w 4576"/>
                <a:gd name="T15" fmla="*/ 3814 h 4576"/>
                <a:gd name="T16" fmla="*/ 583 w 4576"/>
                <a:gd name="T17" fmla="*/ 3814 h 4576"/>
                <a:gd name="T18" fmla="*/ 2288 w 4576"/>
                <a:gd name="T19" fmla="*/ 4576 h 4576"/>
                <a:gd name="T20" fmla="*/ 4576 w 4576"/>
                <a:gd name="T21" fmla="*/ 2288 h 4576"/>
                <a:gd name="T22" fmla="*/ 4176 w 4576"/>
                <a:gd name="T23" fmla="*/ 996 h 4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76" h="4576">
                  <a:moveTo>
                    <a:pt x="4176" y="996"/>
                  </a:moveTo>
                  <a:cubicBezTo>
                    <a:pt x="4141" y="945"/>
                    <a:pt x="4104" y="895"/>
                    <a:pt x="4065" y="848"/>
                  </a:cubicBezTo>
                  <a:cubicBezTo>
                    <a:pt x="4065" y="848"/>
                    <a:pt x="4065" y="848"/>
                    <a:pt x="4065" y="848"/>
                  </a:cubicBezTo>
                  <a:cubicBezTo>
                    <a:pt x="3646" y="330"/>
                    <a:pt x="3006" y="0"/>
                    <a:pt x="2288" y="0"/>
                  </a:cubicBezTo>
                  <a:cubicBezTo>
                    <a:pt x="1024" y="0"/>
                    <a:pt x="0" y="1024"/>
                    <a:pt x="0" y="2288"/>
                  </a:cubicBezTo>
                  <a:cubicBezTo>
                    <a:pt x="0" y="2796"/>
                    <a:pt x="165" y="3264"/>
                    <a:pt x="445" y="3644"/>
                  </a:cubicBezTo>
                  <a:cubicBezTo>
                    <a:pt x="445" y="3644"/>
                    <a:pt x="445" y="3644"/>
                    <a:pt x="445" y="3644"/>
                  </a:cubicBezTo>
                  <a:cubicBezTo>
                    <a:pt x="488" y="3703"/>
                    <a:pt x="534" y="3759"/>
                    <a:pt x="583" y="3814"/>
                  </a:cubicBezTo>
                  <a:cubicBezTo>
                    <a:pt x="583" y="3814"/>
                    <a:pt x="583" y="3814"/>
                    <a:pt x="583" y="3814"/>
                  </a:cubicBezTo>
                  <a:cubicBezTo>
                    <a:pt x="1002" y="4282"/>
                    <a:pt x="1611" y="4576"/>
                    <a:pt x="2288" y="4576"/>
                  </a:cubicBezTo>
                  <a:cubicBezTo>
                    <a:pt x="3552" y="4576"/>
                    <a:pt x="4576" y="3552"/>
                    <a:pt x="4576" y="2288"/>
                  </a:cubicBezTo>
                  <a:cubicBezTo>
                    <a:pt x="4576" y="1809"/>
                    <a:pt x="4428" y="1364"/>
                    <a:pt x="4176" y="99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24">
              <a:extLst>
                <a:ext uri="{FF2B5EF4-FFF2-40B4-BE49-F238E27FC236}">
                  <a16:creationId xmlns:a16="http://schemas.microsoft.com/office/drawing/2014/main" id="{215B2985-CE43-44DA-AFB2-9786E85D13E7}"/>
                </a:ext>
              </a:extLst>
            </p:cNvPr>
            <p:cNvSpPr>
              <a:spLocks/>
            </p:cNvSpPr>
            <p:nvPr userDrawn="1"/>
          </p:nvSpPr>
          <p:spPr bwMode="auto">
            <a:xfrm>
              <a:off x="5360" y="61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E317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25">
              <a:extLst>
                <a:ext uri="{FF2B5EF4-FFF2-40B4-BE49-F238E27FC236}">
                  <a16:creationId xmlns:a16="http://schemas.microsoft.com/office/drawing/2014/main" id="{0EEF19D5-2E53-4A24-A66A-7ADB8BAD31C3}"/>
                </a:ext>
              </a:extLst>
            </p:cNvPr>
            <p:cNvSpPr>
              <a:spLocks noEditPoints="1"/>
            </p:cNvSpPr>
            <p:nvPr userDrawn="1"/>
          </p:nvSpPr>
          <p:spPr bwMode="auto">
            <a:xfrm>
              <a:off x="5911" y="645"/>
              <a:ext cx="55" cy="55"/>
            </a:xfrm>
            <a:custGeom>
              <a:avLst/>
              <a:gdLst>
                <a:gd name="T0" fmla="*/ 277 w 345"/>
                <a:gd name="T1" fmla="*/ 68 h 345"/>
                <a:gd name="T2" fmla="*/ 320 w 345"/>
                <a:gd name="T3" fmla="*/ 172 h 345"/>
                <a:gd name="T4" fmla="*/ 277 w 345"/>
                <a:gd name="T5" fmla="*/ 278 h 345"/>
                <a:gd name="T6" fmla="*/ 172 w 345"/>
                <a:gd name="T7" fmla="*/ 322 h 345"/>
                <a:gd name="T8" fmla="*/ 67 w 345"/>
                <a:gd name="T9" fmla="*/ 278 h 345"/>
                <a:gd name="T10" fmla="*/ 24 w 345"/>
                <a:gd name="T11" fmla="*/ 172 h 345"/>
                <a:gd name="T12" fmla="*/ 67 w 345"/>
                <a:gd name="T13" fmla="*/ 68 h 345"/>
                <a:gd name="T14" fmla="*/ 172 w 345"/>
                <a:gd name="T15" fmla="*/ 23 h 345"/>
                <a:gd name="T16" fmla="*/ 277 w 345"/>
                <a:gd name="T17" fmla="*/ 68 h 345"/>
                <a:gd name="T18" fmla="*/ 295 w 345"/>
                <a:gd name="T19" fmla="*/ 50 h 345"/>
                <a:gd name="T20" fmla="*/ 172 w 345"/>
                <a:gd name="T21" fmla="*/ 0 h 345"/>
                <a:gd name="T22" fmla="*/ 51 w 345"/>
                <a:gd name="T23" fmla="*/ 50 h 345"/>
                <a:gd name="T24" fmla="*/ 0 w 345"/>
                <a:gd name="T25" fmla="*/ 172 h 345"/>
                <a:gd name="T26" fmla="*/ 50 w 345"/>
                <a:gd name="T27" fmla="*/ 295 h 345"/>
                <a:gd name="T28" fmla="*/ 172 w 345"/>
                <a:gd name="T29" fmla="*/ 345 h 345"/>
                <a:gd name="T30" fmla="*/ 295 w 345"/>
                <a:gd name="T31" fmla="*/ 295 h 345"/>
                <a:gd name="T32" fmla="*/ 345 w 345"/>
                <a:gd name="T33" fmla="*/ 172 h 345"/>
                <a:gd name="T34" fmla="*/ 295 w 345"/>
                <a:gd name="T35" fmla="*/ 50 h 345"/>
                <a:gd name="T36" fmla="*/ 198 w 345"/>
                <a:gd name="T37" fmla="*/ 164 h 345"/>
                <a:gd name="T38" fmla="*/ 166 w 345"/>
                <a:gd name="T39" fmla="*/ 168 h 345"/>
                <a:gd name="T40" fmla="*/ 136 w 345"/>
                <a:gd name="T41" fmla="*/ 168 h 345"/>
                <a:gd name="T42" fmla="*/ 136 w 345"/>
                <a:gd name="T43" fmla="*/ 100 h 345"/>
                <a:gd name="T44" fmla="*/ 164 w 345"/>
                <a:gd name="T45" fmla="*/ 100 h 345"/>
                <a:gd name="T46" fmla="*/ 205 w 345"/>
                <a:gd name="T47" fmla="*/ 107 h 345"/>
                <a:gd name="T48" fmla="*/ 217 w 345"/>
                <a:gd name="T49" fmla="*/ 134 h 345"/>
                <a:gd name="T50" fmla="*/ 198 w 345"/>
                <a:gd name="T51" fmla="*/ 164 h 345"/>
                <a:gd name="T52" fmla="*/ 103 w 345"/>
                <a:gd name="T53" fmla="*/ 266 h 345"/>
                <a:gd name="T54" fmla="*/ 136 w 345"/>
                <a:gd name="T55" fmla="*/ 266 h 345"/>
                <a:gd name="T56" fmla="*/ 136 w 345"/>
                <a:gd name="T57" fmla="*/ 192 h 345"/>
                <a:gd name="T58" fmla="*/ 162 w 345"/>
                <a:gd name="T59" fmla="*/ 192 h 345"/>
                <a:gd name="T60" fmla="*/ 200 w 345"/>
                <a:gd name="T61" fmla="*/ 198 h 345"/>
                <a:gd name="T62" fmla="*/ 217 w 345"/>
                <a:gd name="T63" fmla="*/ 241 h 345"/>
                <a:gd name="T64" fmla="*/ 217 w 345"/>
                <a:gd name="T65" fmla="*/ 256 h 345"/>
                <a:gd name="T66" fmla="*/ 218 w 345"/>
                <a:gd name="T67" fmla="*/ 262 h 345"/>
                <a:gd name="T68" fmla="*/ 218 w 345"/>
                <a:gd name="T69" fmla="*/ 265 h 345"/>
                <a:gd name="T70" fmla="*/ 219 w 345"/>
                <a:gd name="T71" fmla="*/ 266 h 345"/>
                <a:gd name="T72" fmla="*/ 250 w 345"/>
                <a:gd name="T73" fmla="*/ 266 h 345"/>
                <a:gd name="T74" fmla="*/ 249 w 345"/>
                <a:gd name="T75" fmla="*/ 264 h 345"/>
                <a:gd name="T76" fmla="*/ 247 w 345"/>
                <a:gd name="T77" fmla="*/ 254 h 345"/>
                <a:gd name="T78" fmla="*/ 247 w 345"/>
                <a:gd name="T79" fmla="*/ 240 h 345"/>
                <a:gd name="T80" fmla="*/ 247 w 345"/>
                <a:gd name="T81" fmla="*/ 226 h 345"/>
                <a:gd name="T82" fmla="*/ 237 w 345"/>
                <a:gd name="T83" fmla="*/ 197 h 345"/>
                <a:gd name="T84" fmla="*/ 204 w 345"/>
                <a:gd name="T85" fmla="*/ 178 h 345"/>
                <a:gd name="T86" fmla="*/ 231 w 345"/>
                <a:gd name="T87" fmla="*/ 169 h 345"/>
                <a:gd name="T88" fmla="*/ 250 w 345"/>
                <a:gd name="T89" fmla="*/ 132 h 345"/>
                <a:gd name="T90" fmla="*/ 220 w 345"/>
                <a:gd name="T91" fmla="*/ 84 h 345"/>
                <a:gd name="T92" fmla="*/ 169 w 345"/>
                <a:gd name="T93" fmla="*/ 77 h 345"/>
                <a:gd name="T94" fmla="*/ 103 w 345"/>
                <a:gd name="T95" fmla="*/ 77 h 345"/>
                <a:gd name="T96" fmla="*/ 103 w 345"/>
                <a:gd name="T97" fmla="*/ 266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45" h="345">
                  <a:moveTo>
                    <a:pt x="277" y="68"/>
                  </a:moveTo>
                  <a:cubicBezTo>
                    <a:pt x="306" y="96"/>
                    <a:pt x="320" y="131"/>
                    <a:pt x="320" y="172"/>
                  </a:cubicBezTo>
                  <a:cubicBezTo>
                    <a:pt x="320" y="213"/>
                    <a:pt x="306" y="249"/>
                    <a:pt x="277" y="278"/>
                  </a:cubicBezTo>
                  <a:cubicBezTo>
                    <a:pt x="248" y="307"/>
                    <a:pt x="213" y="322"/>
                    <a:pt x="172" y="322"/>
                  </a:cubicBezTo>
                  <a:cubicBezTo>
                    <a:pt x="131" y="322"/>
                    <a:pt x="96" y="307"/>
                    <a:pt x="67" y="278"/>
                  </a:cubicBezTo>
                  <a:cubicBezTo>
                    <a:pt x="38" y="249"/>
                    <a:pt x="24" y="213"/>
                    <a:pt x="24" y="172"/>
                  </a:cubicBezTo>
                  <a:cubicBezTo>
                    <a:pt x="24" y="131"/>
                    <a:pt x="38" y="96"/>
                    <a:pt x="67" y="68"/>
                  </a:cubicBezTo>
                  <a:cubicBezTo>
                    <a:pt x="96" y="38"/>
                    <a:pt x="131" y="23"/>
                    <a:pt x="172" y="23"/>
                  </a:cubicBezTo>
                  <a:cubicBezTo>
                    <a:pt x="213" y="23"/>
                    <a:pt x="248" y="38"/>
                    <a:pt x="277" y="68"/>
                  </a:cubicBezTo>
                  <a:close/>
                  <a:moveTo>
                    <a:pt x="295" y="50"/>
                  </a:moveTo>
                  <a:cubicBezTo>
                    <a:pt x="261" y="17"/>
                    <a:pt x="220" y="0"/>
                    <a:pt x="172" y="0"/>
                  </a:cubicBezTo>
                  <a:cubicBezTo>
                    <a:pt x="125" y="0"/>
                    <a:pt x="84" y="17"/>
                    <a:pt x="51" y="50"/>
                  </a:cubicBezTo>
                  <a:cubicBezTo>
                    <a:pt x="17" y="84"/>
                    <a:pt x="0" y="125"/>
                    <a:pt x="0" y="172"/>
                  </a:cubicBezTo>
                  <a:cubicBezTo>
                    <a:pt x="0" y="220"/>
                    <a:pt x="17" y="261"/>
                    <a:pt x="50" y="295"/>
                  </a:cubicBezTo>
                  <a:cubicBezTo>
                    <a:pt x="83" y="329"/>
                    <a:pt x="124" y="345"/>
                    <a:pt x="172" y="345"/>
                  </a:cubicBezTo>
                  <a:cubicBezTo>
                    <a:pt x="220" y="345"/>
                    <a:pt x="261" y="329"/>
                    <a:pt x="295" y="295"/>
                  </a:cubicBezTo>
                  <a:cubicBezTo>
                    <a:pt x="328" y="261"/>
                    <a:pt x="345" y="220"/>
                    <a:pt x="345" y="172"/>
                  </a:cubicBezTo>
                  <a:cubicBezTo>
                    <a:pt x="345" y="124"/>
                    <a:pt x="328" y="84"/>
                    <a:pt x="295" y="50"/>
                  </a:cubicBezTo>
                  <a:close/>
                  <a:moveTo>
                    <a:pt x="198" y="164"/>
                  </a:moveTo>
                  <a:cubicBezTo>
                    <a:pt x="191" y="167"/>
                    <a:pt x="180" y="168"/>
                    <a:pt x="166" y="168"/>
                  </a:cubicBezTo>
                  <a:cubicBezTo>
                    <a:pt x="136" y="168"/>
                    <a:pt x="136" y="168"/>
                    <a:pt x="136" y="168"/>
                  </a:cubicBezTo>
                  <a:cubicBezTo>
                    <a:pt x="136" y="100"/>
                    <a:pt x="136" y="100"/>
                    <a:pt x="136" y="100"/>
                  </a:cubicBezTo>
                  <a:cubicBezTo>
                    <a:pt x="164" y="100"/>
                    <a:pt x="164" y="100"/>
                    <a:pt x="164" y="100"/>
                  </a:cubicBezTo>
                  <a:cubicBezTo>
                    <a:pt x="183" y="100"/>
                    <a:pt x="196" y="102"/>
                    <a:pt x="205" y="107"/>
                  </a:cubicBezTo>
                  <a:cubicBezTo>
                    <a:pt x="213" y="112"/>
                    <a:pt x="217" y="121"/>
                    <a:pt x="217" y="134"/>
                  </a:cubicBezTo>
                  <a:cubicBezTo>
                    <a:pt x="217" y="149"/>
                    <a:pt x="211" y="159"/>
                    <a:pt x="198" y="164"/>
                  </a:cubicBezTo>
                  <a:close/>
                  <a:moveTo>
                    <a:pt x="103" y="266"/>
                  </a:moveTo>
                  <a:cubicBezTo>
                    <a:pt x="136" y="266"/>
                    <a:pt x="136" y="266"/>
                    <a:pt x="136" y="266"/>
                  </a:cubicBezTo>
                  <a:cubicBezTo>
                    <a:pt x="136" y="192"/>
                    <a:pt x="136" y="192"/>
                    <a:pt x="136" y="192"/>
                  </a:cubicBezTo>
                  <a:cubicBezTo>
                    <a:pt x="162" y="192"/>
                    <a:pt x="162" y="192"/>
                    <a:pt x="162" y="192"/>
                  </a:cubicBezTo>
                  <a:cubicBezTo>
                    <a:pt x="180" y="192"/>
                    <a:pt x="192" y="193"/>
                    <a:pt x="200" y="198"/>
                  </a:cubicBezTo>
                  <a:cubicBezTo>
                    <a:pt x="211" y="205"/>
                    <a:pt x="217" y="219"/>
                    <a:pt x="217" y="241"/>
                  </a:cubicBezTo>
                  <a:cubicBezTo>
                    <a:pt x="217" y="256"/>
                    <a:pt x="217" y="256"/>
                    <a:pt x="217" y="256"/>
                  </a:cubicBezTo>
                  <a:cubicBezTo>
                    <a:pt x="218" y="262"/>
                    <a:pt x="218" y="262"/>
                    <a:pt x="218" y="262"/>
                  </a:cubicBezTo>
                  <a:cubicBezTo>
                    <a:pt x="218" y="263"/>
                    <a:pt x="218" y="264"/>
                    <a:pt x="218" y="265"/>
                  </a:cubicBezTo>
                  <a:cubicBezTo>
                    <a:pt x="219" y="265"/>
                    <a:pt x="219" y="266"/>
                    <a:pt x="219" y="266"/>
                  </a:cubicBezTo>
                  <a:cubicBezTo>
                    <a:pt x="250" y="266"/>
                    <a:pt x="250" y="266"/>
                    <a:pt x="250" y="266"/>
                  </a:cubicBezTo>
                  <a:cubicBezTo>
                    <a:pt x="249" y="264"/>
                    <a:pt x="249" y="264"/>
                    <a:pt x="249" y="264"/>
                  </a:cubicBezTo>
                  <a:cubicBezTo>
                    <a:pt x="248" y="263"/>
                    <a:pt x="248" y="259"/>
                    <a:pt x="247" y="254"/>
                  </a:cubicBezTo>
                  <a:cubicBezTo>
                    <a:pt x="247" y="249"/>
                    <a:pt x="247" y="244"/>
                    <a:pt x="247" y="240"/>
                  </a:cubicBezTo>
                  <a:cubicBezTo>
                    <a:pt x="247" y="226"/>
                    <a:pt x="247" y="226"/>
                    <a:pt x="247" y="226"/>
                  </a:cubicBezTo>
                  <a:cubicBezTo>
                    <a:pt x="247" y="217"/>
                    <a:pt x="244" y="207"/>
                    <a:pt x="237" y="197"/>
                  </a:cubicBezTo>
                  <a:cubicBezTo>
                    <a:pt x="230" y="187"/>
                    <a:pt x="219" y="181"/>
                    <a:pt x="204" y="178"/>
                  </a:cubicBezTo>
                  <a:cubicBezTo>
                    <a:pt x="216" y="176"/>
                    <a:pt x="225" y="173"/>
                    <a:pt x="231" y="169"/>
                  </a:cubicBezTo>
                  <a:cubicBezTo>
                    <a:pt x="244" y="161"/>
                    <a:pt x="250" y="148"/>
                    <a:pt x="250" y="132"/>
                  </a:cubicBezTo>
                  <a:cubicBezTo>
                    <a:pt x="250" y="108"/>
                    <a:pt x="240" y="92"/>
                    <a:pt x="220" y="84"/>
                  </a:cubicBezTo>
                  <a:cubicBezTo>
                    <a:pt x="210" y="79"/>
                    <a:pt x="192" y="77"/>
                    <a:pt x="169" y="77"/>
                  </a:cubicBezTo>
                  <a:cubicBezTo>
                    <a:pt x="103" y="77"/>
                    <a:pt x="103" y="77"/>
                    <a:pt x="103" y="77"/>
                  </a:cubicBezTo>
                  <a:lnTo>
                    <a:pt x="103" y="26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26">
              <a:extLst>
                <a:ext uri="{FF2B5EF4-FFF2-40B4-BE49-F238E27FC236}">
                  <a16:creationId xmlns:a16="http://schemas.microsoft.com/office/drawing/2014/main" id="{8F609CDE-92A2-4D8C-9990-11460595F442}"/>
                </a:ext>
              </a:extLst>
            </p:cNvPr>
            <p:cNvSpPr>
              <a:spLocks/>
            </p:cNvSpPr>
            <p:nvPr userDrawn="1"/>
          </p:nvSpPr>
          <p:spPr bwMode="auto">
            <a:xfrm>
              <a:off x="5266" y="0"/>
              <a:ext cx="733" cy="733"/>
            </a:xfrm>
            <a:custGeom>
              <a:avLst/>
              <a:gdLst>
                <a:gd name="T0" fmla="*/ 4176 w 4576"/>
                <a:gd name="T1" fmla="*/ 996 h 4576"/>
                <a:gd name="T2" fmla="*/ 4106 w 4576"/>
                <a:gd name="T3" fmla="*/ 1355 h 4576"/>
                <a:gd name="T4" fmla="*/ 2907 w 4576"/>
                <a:gd name="T5" fmla="*/ 1262 h 4576"/>
                <a:gd name="T6" fmla="*/ 2797 w 4576"/>
                <a:gd name="T7" fmla="*/ 1612 h 4576"/>
                <a:gd name="T8" fmla="*/ 4141 w 4576"/>
                <a:gd name="T9" fmla="*/ 2094 h 4576"/>
                <a:gd name="T10" fmla="*/ 4386 w 4576"/>
                <a:gd name="T11" fmla="*/ 2839 h 4576"/>
                <a:gd name="T12" fmla="*/ 3944 w 4576"/>
                <a:gd name="T13" fmla="*/ 3672 h 4576"/>
                <a:gd name="T14" fmla="*/ 3173 w 4576"/>
                <a:gd name="T15" fmla="*/ 3966 h 4576"/>
                <a:gd name="T16" fmla="*/ 2263 w 4576"/>
                <a:gd name="T17" fmla="*/ 3848 h 4576"/>
                <a:gd name="T18" fmla="*/ 2082 w 4576"/>
                <a:gd name="T19" fmla="*/ 3429 h 4576"/>
                <a:gd name="T20" fmla="*/ 2101 w 4576"/>
                <a:gd name="T21" fmla="*/ 3327 h 4576"/>
                <a:gd name="T22" fmla="*/ 2301 w 4576"/>
                <a:gd name="T23" fmla="*/ 3133 h 4576"/>
                <a:gd name="T24" fmla="*/ 2390 w 4576"/>
                <a:gd name="T25" fmla="*/ 3119 h 4576"/>
                <a:gd name="T26" fmla="*/ 2659 w 4576"/>
                <a:gd name="T27" fmla="*/ 3526 h 4576"/>
                <a:gd name="T28" fmla="*/ 3240 w 4576"/>
                <a:gd name="T29" fmla="*/ 3784 h 4576"/>
                <a:gd name="T30" fmla="*/ 3753 w 4576"/>
                <a:gd name="T31" fmla="*/ 3318 h 4576"/>
                <a:gd name="T32" fmla="*/ 2217 w 4576"/>
                <a:gd name="T33" fmla="*/ 2488 h 4576"/>
                <a:gd name="T34" fmla="*/ 2812 w 4576"/>
                <a:gd name="T35" fmla="*/ 701 h 4576"/>
                <a:gd name="T36" fmla="*/ 3564 w 4576"/>
                <a:gd name="T37" fmla="*/ 766 h 4576"/>
                <a:gd name="T38" fmla="*/ 4065 w 4576"/>
                <a:gd name="T39" fmla="*/ 848 h 4576"/>
                <a:gd name="T40" fmla="*/ 2288 w 4576"/>
                <a:gd name="T41" fmla="*/ 0 h 4576"/>
                <a:gd name="T42" fmla="*/ 0 w 4576"/>
                <a:gd name="T43" fmla="*/ 2288 h 4576"/>
                <a:gd name="T44" fmla="*/ 445 w 4576"/>
                <a:gd name="T45" fmla="*/ 3644 h 4576"/>
                <a:gd name="T46" fmla="*/ 616 w 4576"/>
                <a:gd name="T47" fmla="*/ 3581 h 4576"/>
                <a:gd name="T48" fmla="*/ 610 w 4576"/>
                <a:gd name="T49" fmla="*/ 3402 h 4576"/>
                <a:gd name="T50" fmla="*/ 565 w 4576"/>
                <a:gd name="T51" fmla="*/ 1982 h 4576"/>
                <a:gd name="T52" fmla="*/ 245 w 4576"/>
                <a:gd name="T53" fmla="*/ 1998 h 4576"/>
                <a:gd name="T54" fmla="*/ 261 w 4576"/>
                <a:gd name="T55" fmla="*/ 1735 h 4576"/>
                <a:gd name="T56" fmla="*/ 579 w 4576"/>
                <a:gd name="T57" fmla="*/ 1707 h 4576"/>
                <a:gd name="T58" fmla="*/ 596 w 4576"/>
                <a:gd name="T59" fmla="*/ 1479 h 4576"/>
                <a:gd name="T60" fmla="*/ 1542 w 4576"/>
                <a:gd name="T61" fmla="*/ 623 h 4576"/>
                <a:gd name="T62" fmla="*/ 1920 w 4576"/>
                <a:gd name="T63" fmla="*/ 561 h 4576"/>
                <a:gd name="T64" fmla="*/ 2018 w 4576"/>
                <a:gd name="T65" fmla="*/ 558 h 4576"/>
                <a:gd name="T66" fmla="*/ 2242 w 4576"/>
                <a:gd name="T67" fmla="*/ 603 h 4576"/>
                <a:gd name="T68" fmla="*/ 2508 w 4576"/>
                <a:gd name="T69" fmla="*/ 807 h 4576"/>
                <a:gd name="T70" fmla="*/ 2505 w 4576"/>
                <a:gd name="T71" fmla="*/ 873 h 4576"/>
                <a:gd name="T72" fmla="*/ 2379 w 4576"/>
                <a:gd name="T73" fmla="*/ 1020 h 4576"/>
                <a:gd name="T74" fmla="*/ 2278 w 4576"/>
                <a:gd name="T75" fmla="*/ 1033 h 4576"/>
                <a:gd name="T76" fmla="*/ 2065 w 4576"/>
                <a:gd name="T77" fmla="*/ 927 h 4576"/>
                <a:gd name="T78" fmla="*/ 1657 w 4576"/>
                <a:gd name="T79" fmla="*/ 818 h 4576"/>
                <a:gd name="T80" fmla="*/ 1466 w 4576"/>
                <a:gd name="T81" fmla="*/ 1048 h 4576"/>
                <a:gd name="T82" fmla="*/ 1438 w 4576"/>
                <a:gd name="T83" fmla="*/ 1664 h 4576"/>
                <a:gd name="T84" fmla="*/ 2218 w 4576"/>
                <a:gd name="T85" fmla="*/ 1651 h 4576"/>
                <a:gd name="T86" fmla="*/ 2218 w 4576"/>
                <a:gd name="T87" fmla="*/ 1831 h 4576"/>
                <a:gd name="T88" fmla="*/ 1959 w 4576"/>
                <a:gd name="T89" fmla="*/ 1950 h 4576"/>
                <a:gd name="T90" fmla="*/ 1431 w 4576"/>
                <a:gd name="T91" fmla="*/ 1957 h 4576"/>
                <a:gd name="T92" fmla="*/ 1454 w 4576"/>
                <a:gd name="T93" fmla="*/ 3469 h 4576"/>
                <a:gd name="T94" fmla="*/ 1482 w 4576"/>
                <a:gd name="T95" fmla="*/ 3663 h 4576"/>
                <a:gd name="T96" fmla="*/ 1961 w 4576"/>
                <a:gd name="T97" fmla="*/ 3789 h 4576"/>
                <a:gd name="T98" fmla="*/ 1965 w 4576"/>
                <a:gd name="T99" fmla="*/ 3947 h 4576"/>
                <a:gd name="T100" fmla="*/ 583 w 4576"/>
                <a:gd name="T101" fmla="*/ 3814 h 4576"/>
                <a:gd name="T102" fmla="*/ 2288 w 4576"/>
                <a:gd name="T103" fmla="*/ 4576 h 4576"/>
                <a:gd name="T104" fmla="*/ 4576 w 4576"/>
                <a:gd name="T105" fmla="*/ 2288 h 4576"/>
                <a:gd name="T106" fmla="*/ 4176 w 4576"/>
                <a:gd name="T107" fmla="*/ 996 h 4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576" h="4576">
                  <a:moveTo>
                    <a:pt x="4176" y="996"/>
                  </a:moveTo>
                  <a:cubicBezTo>
                    <a:pt x="4148" y="1112"/>
                    <a:pt x="4134" y="1232"/>
                    <a:pt x="4106" y="1355"/>
                  </a:cubicBezTo>
                  <a:cubicBezTo>
                    <a:pt x="3763" y="1310"/>
                    <a:pt x="3360" y="1278"/>
                    <a:pt x="2907" y="1262"/>
                  </a:cubicBezTo>
                  <a:cubicBezTo>
                    <a:pt x="2871" y="1377"/>
                    <a:pt x="2836" y="1489"/>
                    <a:pt x="2797" y="1612"/>
                  </a:cubicBezTo>
                  <a:cubicBezTo>
                    <a:pt x="3555" y="1659"/>
                    <a:pt x="3923" y="1858"/>
                    <a:pt x="4141" y="2094"/>
                  </a:cubicBezTo>
                  <a:cubicBezTo>
                    <a:pt x="4354" y="2332"/>
                    <a:pt x="4399" y="2594"/>
                    <a:pt x="4386" y="2839"/>
                  </a:cubicBezTo>
                  <a:cubicBezTo>
                    <a:pt x="4359" y="3235"/>
                    <a:pt x="4184" y="3486"/>
                    <a:pt x="3944" y="3672"/>
                  </a:cubicBezTo>
                  <a:cubicBezTo>
                    <a:pt x="3702" y="3855"/>
                    <a:pt x="3408" y="3946"/>
                    <a:pt x="3173" y="3966"/>
                  </a:cubicBezTo>
                  <a:cubicBezTo>
                    <a:pt x="2826" y="3991"/>
                    <a:pt x="2362" y="3909"/>
                    <a:pt x="2263" y="3848"/>
                  </a:cubicBezTo>
                  <a:cubicBezTo>
                    <a:pt x="2204" y="3713"/>
                    <a:pt x="2145" y="3577"/>
                    <a:pt x="2082" y="3429"/>
                  </a:cubicBezTo>
                  <a:cubicBezTo>
                    <a:pt x="2067" y="3397"/>
                    <a:pt x="2057" y="3365"/>
                    <a:pt x="2101" y="3327"/>
                  </a:cubicBezTo>
                  <a:cubicBezTo>
                    <a:pt x="2168" y="3262"/>
                    <a:pt x="2233" y="3200"/>
                    <a:pt x="2301" y="3133"/>
                  </a:cubicBezTo>
                  <a:cubicBezTo>
                    <a:pt x="2332" y="3104"/>
                    <a:pt x="2365" y="3076"/>
                    <a:pt x="2390" y="3119"/>
                  </a:cubicBezTo>
                  <a:cubicBezTo>
                    <a:pt x="2484" y="3262"/>
                    <a:pt x="2571" y="3394"/>
                    <a:pt x="2659" y="3526"/>
                  </a:cubicBezTo>
                  <a:cubicBezTo>
                    <a:pt x="2758" y="3673"/>
                    <a:pt x="2910" y="3806"/>
                    <a:pt x="3240" y="3784"/>
                  </a:cubicBezTo>
                  <a:cubicBezTo>
                    <a:pt x="3519" y="3759"/>
                    <a:pt x="3730" y="3549"/>
                    <a:pt x="3753" y="3318"/>
                  </a:cubicBezTo>
                  <a:cubicBezTo>
                    <a:pt x="3777" y="2889"/>
                    <a:pt x="3344" y="2585"/>
                    <a:pt x="2217" y="2488"/>
                  </a:cubicBezTo>
                  <a:cubicBezTo>
                    <a:pt x="2433" y="1835"/>
                    <a:pt x="2644" y="1203"/>
                    <a:pt x="2812" y="701"/>
                  </a:cubicBezTo>
                  <a:cubicBezTo>
                    <a:pt x="3080" y="713"/>
                    <a:pt x="3328" y="735"/>
                    <a:pt x="3564" y="766"/>
                  </a:cubicBezTo>
                  <a:cubicBezTo>
                    <a:pt x="3740" y="788"/>
                    <a:pt x="3902" y="829"/>
                    <a:pt x="4065" y="848"/>
                  </a:cubicBezTo>
                  <a:cubicBezTo>
                    <a:pt x="3646" y="330"/>
                    <a:pt x="3006" y="0"/>
                    <a:pt x="2288" y="0"/>
                  </a:cubicBezTo>
                  <a:cubicBezTo>
                    <a:pt x="1024" y="0"/>
                    <a:pt x="0" y="1024"/>
                    <a:pt x="0" y="2288"/>
                  </a:cubicBezTo>
                  <a:cubicBezTo>
                    <a:pt x="0" y="2796"/>
                    <a:pt x="165" y="3264"/>
                    <a:pt x="445" y="3644"/>
                  </a:cubicBezTo>
                  <a:cubicBezTo>
                    <a:pt x="542" y="3645"/>
                    <a:pt x="609" y="3623"/>
                    <a:pt x="616" y="3581"/>
                  </a:cubicBezTo>
                  <a:cubicBezTo>
                    <a:pt x="625" y="3538"/>
                    <a:pt x="618" y="3470"/>
                    <a:pt x="610" y="3402"/>
                  </a:cubicBezTo>
                  <a:cubicBezTo>
                    <a:pt x="564" y="2953"/>
                    <a:pt x="548" y="2468"/>
                    <a:pt x="565" y="1982"/>
                  </a:cubicBezTo>
                  <a:cubicBezTo>
                    <a:pt x="449" y="1987"/>
                    <a:pt x="345" y="1992"/>
                    <a:pt x="245" y="1998"/>
                  </a:cubicBezTo>
                  <a:cubicBezTo>
                    <a:pt x="249" y="1908"/>
                    <a:pt x="254" y="1823"/>
                    <a:pt x="261" y="1735"/>
                  </a:cubicBezTo>
                  <a:cubicBezTo>
                    <a:pt x="360" y="1725"/>
                    <a:pt x="465" y="1717"/>
                    <a:pt x="579" y="1707"/>
                  </a:cubicBezTo>
                  <a:cubicBezTo>
                    <a:pt x="584" y="1630"/>
                    <a:pt x="590" y="1555"/>
                    <a:pt x="596" y="1479"/>
                  </a:cubicBezTo>
                  <a:cubicBezTo>
                    <a:pt x="648" y="1016"/>
                    <a:pt x="1136" y="732"/>
                    <a:pt x="1542" y="623"/>
                  </a:cubicBezTo>
                  <a:cubicBezTo>
                    <a:pt x="1723" y="579"/>
                    <a:pt x="1833" y="565"/>
                    <a:pt x="1920" y="561"/>
                  </a:cubicBezTo>
                  <a:cubicBezTo>
                    <a:pt x="1951" y="560"/>
                    <a:pt x="1985" y="558"/>
                    <a:pt x="2018" y="558"/>
                  </a:cubicBezTo>
                  <a:cubicBezTo>
                    <a:pt x="2102" y="558"/>
                    <a:pt x="2188" y="566"/>
                    <a:pt x="2242" y="603"/>
                  </a:cubicBezTo>
                  <a:cubicBezTo>
                    <a:pt x="2330" y="669"/>
                    <a:pt x="2416" y="734"/>
                    <a:pt x="2508" y="807"/>
                  </a:cubicBezTo>
                  <a:cubicBezTo>
                    <a:pt x="2518" y="819"/>
                    <a:pt x="2528" y="839"/>
                    <a:pt x="2505" y="873"/>
                  </a:cubicBezTo>
                  <a:cubicBezTo>
                    <a:pt x="2463" y="922"/>
                    <a:pt x="2422" y="969"/>
                    <a:pt x="2379" y="1020"/>
                  </a:cubicBezTo>
                  <a:cubicBezTo>
                    <a:pt x="2354" y="1050"/>
                    <a:pt x="2313" y="1042"/>
                    <a:pt x="2278" y="1033"/>
                  </a:cubicBezTo>
                  <a:cubicBezTo>
                    <a:pt x="2206" y="996"/>
                    <a:pt x="2136" y="962"/>
                    <a:pt x="2065" y="927"/>
                  </a:cubicBezTo>
                  <a:cubicBezTo>
                    <a:pt x="1937" y="870"/>
                    <a:pt x="1804" y="812"/>
                    <a:pt x="1657" y="818"/>
                  </a:cubicBezTo>
                  <a:cubicBezTo>
                    <a:pt x="1565" y="825"/>
                    <a:pt x="1475" y="919"/>
                    <a:pt x="1466" y="1048"/>
                  </a:cubicBezTo>
                  <a:cubicBezTo>
                    <a:pt x="1453" y="1244"/>
                    <a:pt x="1445" y="1446"/>
                    <a:pt x="1438" y="1664"/>
                  </a:cubicBezTo>
                  <a:cubicBezTo>
                    <a:pt x="1694" y="1656"/>
                    <a:pt x="1949" y="1652"/>
                    <a:pt x="2218" y="1651"/>
                  </a:cubicBezTo>
                  <a:cubicBezTo>
                    <a:pt x="2218" y="1712"/>
                    <a:pt x="2218" y="1768"/>
                    <a:pt x="2218" y="1831"/>
                  </a:cubicBezTo>
                  <a:cubicBezTo>
                    <a:pt x="2130" y="1870"/>
                    <a:pt x="2047" y="1910"/>
                    <a:pt x="1959" y="1950"/>
                  </a:cubicBezTo>
                  <a:cubicBezTo>
                    <a:pt x="1778" y="1952"/>
                    <a:pt x="1605" y="1954"/>
                    <a:pt x="1431" y="1957"/>
                  </a:cubicBezTo>
                  <a:cubicBezTo>
                    <a:pt x="1423" y="2475"/>
                    <a:pt x="1430" y="2992"/>
                    <a:pt x="1454" y="3469"/>
                  </a:cubicBezTo>
                  <a:cubicBezTo>
                    <a:pt x="1458" y="3541"/>
                    <a:pt x="1462" y="3614"/>
                    <a:pt x="1482" y="3663"/>
                  </a:cubicBezTo>
                  <a:cubicBezTo>
                    <a:pt x="1507" y="3725"/>
                    <a:pt x="1650" y="3772"/>
                    <a:pt x="1961" y="3789"/>
                  </a:cubicBezTo>
                  <a:cubicBezTo>
                    <a:pt x="1962" y="3844"/>
                    <a:pt x="1964" y="3895"/>
                    <a:pt x="1965" y="3947"/>
                  </a:cubicBezTo>
                  <a:cubicBezTo>
                    <a:pt x="1459" y="3932"/>
                    <a:pt x="973" y="3884"/>
                    <a:pt x="583" y="3814"/>
                  </a:cubicBezTo>
                  <a:cubicBezTo>
                    <a:pt x="1002" y="4282"/>
                    <a:pt x="1611" y="4576"/>
                    <a:pt x="2288" y="4576"/>
                  </a:cubicBezTo>
                  <a:cubicBezTo>
                    <a:pt x="3552" y="4576"/>
                    <a:pt x="4576" y="3552"/>
                    <a:pt x="4576" y="2288"/>
                  </a:cubicBezTo>
                  <a:cubicBezTo>
                    <a:pt x="4576" y="1809"/>
                    <a:pt x="4428" y="1364"/>
                    <a:pt x="4176" y="996"/>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27">
              <a:extLst>
                <a:ext uri="{FF2B5EF4-FFF2-40B4-BE49-F238E27FC236}">
                  <a16:creationId xmlns:a16="http://schemas.microsoft.com/office/drawing/2014/main" id="{474C615A-5576-4B0A-9CE2-01199913730D}"/>
                </a:ext>
              </a:extLst>
            </p:cNvPr>
            <p:cNvSpPr>
              <a:spLocks/>
            </p:cNvSpPr>
            <p:nvPr userDrawn="1"/>
          </p:nvSpPr>
          <p:spPr bwMode="auto">
            <a:xfrm>
              <a:off x="5360" y="61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E317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7" name="Footer Placeholder 5">
            <a:extLst>
              <a:ext uri="{FF2B5EF4-FFF2-40B4-BE49-F238E27FC236}">
                <a16:creationId xmlns:a16="http://schemas.microsoft.com/office/drawing/2014/main" id="{FB822D05-DFA8-4D92-B24D-FF05F186AD3D}"/>
              </a:ext>
            </a:extLst>
          </p:cNvPr>
          <p:cNvSpPr>
            <a:spLocks noGrp="1"/>
          </p:cNvSpPr>
          <p:nvPr>
            <p:ph type="ftr" sz="quarter" idx="3"/>
          </p:nvPr>
        </p:nvSpPr>
        <p:spPr>
          <a:xfrm>
            <a:off x="1783903" y="6613475"/>
            <a:ext cx="4312094" cy="123111"/>
          </a:xfrm>
          <a:prstGeom prst="rect">
            <a:avLst/>
          </a:prstGeom>
        </p:spPr>
        <p:txBody>
          <a:bodyPr vert="horz" lIns="0" tIns="0" rIns="0" bIns="0" rtlCol="0" anchor="ctr">
            <a:noAutofit/>
          </a:bodyPr>
          <a:lstStyle>
            <a:lvl1pPr algn="l">
              <a:defRPr sz="800" kern="100" cap="all" spc="50" baseline="0">
                <a:solidFill>
                  <a:schemeClr val="bg1"/>
                </a:solidFill>
                <a:latin typeface="+mn-lt"/>
              </a:defRPr>
            </a:lvl1pPr>
          </a:lstStyle>
          <a:p>
            <a:endParaRPr lang="en-US" dirty="0"/>
          </a:p>
        </p:txBody>
      </p:sp>
    </p:spTree>
    <p:extLst>
      <p:ext uri="{BB962C8B-B14F-4D97-AF65-F5344CB8AC3E}">
        <p14:creationId xmlns:p14="http://schemas.microsoft.com/office/powerpoint/2010/main" val="36114500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3431A475-DC92-4583-AB02-A2CC9920332F}"/>
              </a:ext>
            </a:extLst>
          </p:cNvPr>
          <p:cNvSpPr>
            <a:spLocks noGrp="1"/>
          </p:cNvSpPr>
          <p:nvPr>
            <p:ph type="body" idx="13"/>
          </p:nvPr>
        </p:nvSpPr>
        <p:spPr>
          <a:xfrm>
            <a:off x="696385" y="1237903"/>
            <a:ext cx="10794575" cy="307777"/>
          </a:xfrm>
        </p:spPr>
        <p:txBody>
          <a:bodyPr wrap="square" anchor="t">
            <a:spAutoFit/>
          </a:bodyPr>
          <a:lstStyle>
            <a:lvl1pPr marL="0" indent="0">
              <a:lnSpc>
                <a:spcPct val="100000"/>
              </a:lnSpc>
              <a:spcBef>
                <a:spcPts val="0"/>
              </a:spcBef>
              <a:buNone/>
              <a:defRPr sz="2000" b="1" cap="all" spc="50" baseline="0">
                <a:solidFill>
                  <a:srgbClr val="7D7D7D"/>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Content Placeholder 2">
            <a:extLst>
              <a:ext uri="{FF2B5EF4-FFF2-40B4-BE49-F238E27FC236}">
                <a16:creationId xmlns:a16="http://schemas.microsoft.com/office/drawing/2014/main" id="{F1543B27-30F5-49F3-A344-80EEF4BE7A1D}"/>
              </a:ext>
            </a:extLst>
          </p:cNvPr>
          <p:cNvSpPr>
            <a:spLocks noGrp="1"/>
          </p:cNvSpPr>
          <p:nvPr>
            <p:ph idx="1"/>
          </p:nvPr>
        </p:nvSpPr>
        <p:spPr>
          <a:xfrm>
            <a:off x="685800" y="2129341"/>
            <a:ext cx="10820400" cy="40406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07CD4C08-977C-47A1-8EEC-9B7F9DC90644}"/>
              </a:ext>
            </a:extLst>
          </p:cNvPr>
          <p:cNvSpPr>
            <a:spLocks noGrp="1"/>
          </p:cNvSpPr>
          <p:nvPr>
            <p:ph type="title"/>
          </p:nvPr>
        </p:nvSpPr>
        <p:spPr/>
        <p:txBody>
          <a:bodyPr/>
          <a:lstStyle/>
          <a:p>
            <a:r>
              <a:rPr lang="en-US"/>
              <a:t>Click to edit Master title style</a:t>
            </a:r>
            <a:endParaRPr lang="en-US" dirty="0"/>
          </a:p>
        </p:txBody>
      </p:sp>
      <p:sp>
        <p:nvSpPr>
          <p:cNvPr id="5" name="Footer Placeholder 5">
            <a:extLst>
              <a:ext uri="{FF2B5EF4-FFF2-40B4-BE49-F238E27FC236}">
                <a16:creationId xmlns:a16="http://schemas.microsoft.com/office/drawing/2014/main" id="{5701B0A3-75BF-48C2-8A1E-978739B12491}"/>
              </a:ext>
            </a:extLst>
          </p:cNvPr>
          <p:cNvSpPr>
            <a:spLocks noGrp="1"/>
          </p:cNvSpPr>
          <p:nvPr>
            <p:ph type="ftr" sz="quarter" idx="3"/>
          </p:nvPr>
        </p:nvSpPr>
        <p:spPr>
          <a:xfrm>
            <a:off x="1783903" y="6613475"/>
            <a:ext cx="4312094" cy="123111"/>
          </a:xfrm>
          <a:prstGeom prst="rect">
            <a:avLst/>
          </a:prstGeom>
        </p:spPr>
        <p:txBody>
          <a:bodyPr vert="horz" lIns="0" tIns="0" rIns="0" bIns="0" rtlCol="0" anchor="ctr">
            <a:noAutofit/>
          </a:bodyPr>
          <a:lstStyle>
            <a:lvl1pPr algn="l">
              <a:defRPr sz="800" kern="100" cap="all" spc="50" baseline="0">
                <a:solidFill>
                  <a:schemeClr val="tx1"/>
                </a:solidFill>
                <a:latin typeface="+mn-lt"/>
              </a:defRPr>
            </a:lvl1pPr>
          </a:lstStyle>
          <a:p>
            <a:endParaRPr lang="en-US" dirty="0"/>
          </a:p>
        </p:txBody>
      </p:sp>
    </p:spTree>
    <p:extLst>
      <p:ext uri="{BB962C8B-B14F-4D97-AF65-F5344CB8AC3E}">
        <p14:creationId xmlns:p14="http://schemas.microsoft.com/office/powerpoint/2010/main" val="3065465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15964-871F-4948-AFAC-23CDD231437C}"/>
              </a:ext>
            </a:extLst>
          </p:cNvPr>
          <p:cNvSpPr>
            <a:spLocks noGrp="1"/>
          </p:cNvSpPr>
          <p:nvPr>
            <p:ph type="title"/>
          </p:nvPr>
        </p:nvSpPr>
        <p:spPr/>
        <p:txBody>
          <a:bodyPr/>
          <a:lstStyle/>
          <a:p>
            <a:r>
              <a:rPr lang="en-US"/>
              <a:t>Click to edit Master title style</a:t>
            </a:r>
          </a:p>
        </p:txBody>
      </p:sp>
      <p:sp>
        <p:nvSpPr>
          <p:cNvPr id="19" name="Content Placeholder 2">
            <a:extLst>
              <a:ext uri="{FF2B5EF4-FFF2-40B4-BE49-F238E27FC236}">
                <a16:creationId xmlns:a16="http://schemas.microsoft.com/office/drawing/2014/main" id="{65AEBC58-1A9D-47F7-A2C7-132ADC3ADF0F}"/>
              </a:ext>
            </a:extLst>
          </p:cNvPr>
          <p:cNvSpPr>
            <a:spLocks noGrp="1"/>
          </p:cNvSpPr>
          <p:nvPr>
            <p:ph idx="1"/>
          </p:nvPr>
        </p:nvSpPr>
        <p:spPr>
          <a:xfrm>
            <a:off x="685800" y="2129341"/>
            <a:ext cx="5225879" cy="40406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ontent Placeholder 2">
            <a:extLst>
              <a:ext uri="{FF2B5EF4-FFF2-40B4-BE49-F238E27FC236}">
                <a16:creationId xmlns:a16="http://schemas.microsoft.com/office/drawing/2014/main" id="{1D26F957-AE85-4980-8F7C-ACF33D6EE72A}"/>
              </a:ext>
            </a:extLst>
          </p:cNvPr>
          <p:cNvSpPr>
            <a:spLocks noGrp="1"/>
          </p:cNvSpPr>
          <p:nvPr>
            <p:ph idx="14"/>
          </p:nvPr>
        </p:nvSpPr>
        <p:spPr>
          <a:xfrm>
            <a:off x="6279161" y="2129341"/>
            <a:ext cx="5225879" cy="40406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2">
            <a:extLst>
              <a:ext uri="{FF2B5EF4-FFF2-40B4-BE49-F238E27FC236}">
                <a16:creationId xmlns:a16="http://schemas.microsoft.com/office/drawing/2014/main" id="{43CDCA9C-0DE3-4820-9631-D4BCC0162F0F}"/>
              </a:ext>
            </a:extLst>
          </p:cNvPr>
          <p:cNvSpPr>
            <a:spLocks noGrp="1"/>
          </p:cNvSpPr>
          <p:nvPr>
            <p:ph type="body" idx="13"/>
          </p:nvPr>
        </p:nvSpPr>
        <p:spPr>
          <a:xfrm>
            <a:off x="696385" y="1237903"/>
            <a:ext cx="10794575" cy="307777"/>
          </a:xfrm>
        </p:spPr>
        <p:txBody>
          <a:bodyPr wrap="square" anchor="t">
            <a:spAutoFit/>
          </a:bodyPr>
          <a:lstStyle>
            <a:lvl1pPr marL="0" indent="0">
              <a:lnSpc>
                <a:spcPct val="100000"/>
              </a:lnSpc>
              <a:spcBef>
                <a:spcPts val="0"/>
              </a:spcBef>
              <a:buNone/>
              <a:defRPr sz="2000" b="1" cap="all" spc="50" baseline="0">
                <a:solidFill>
                  <a:srgbClr val="7D7D7D"/>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Footer Placeholder 5">
            <a:extLst>
              <a:ext uri="{FF2B5EF4-FFF2-40B4-BE49-F238E27FC236}">
                <a16:creationId xmlns:a16="http://schemas.microsoft.com/office/drawing/2014/main" id="{B54F19B9-7616-4854-9292-90F445DF71A3}"/>
              </a:ext>
            </a:extLst>
          </p:cNvPr>
          <p:cNvSpPr>
            <a:spLocks noGrp="1"/>
          </p:cNvSpPr>
          <p:nvPr>
            <p:ph type="ftr" sz="quarter" idx="3"/>
          </p:nvPr>
        </p:nvSpPr>
        <p:spPr>
          <a:xfrm>
            <a:off x="1783903" y="6613475"/>
            <a:ext cx="4312094" cy="123111"/>
          </a:xfrm>
          <a:prstGeom prst="rect">
            <a:avLst/>
          </a:prstGeom>
        </p:spPr>
        <p:txBody>
          <a:bodyPr vert="horz" lIns="0" tIns="0" rIns="0" bIns="0" rtlCol="0" anchor="ctr">
            <a:noAutofit/>
          </a:bodyPr>
          <a:lstStyle>
            <a:lvl1pPr algn="l">
              <a:defRPr sz="800" kern="100" cap="all" spc="50" baseline="0">
                <a:solidFill>
                  <a:schemeClr val="tx1"/>
                </a:solidFill>
                <a:latin typeface="+mn-lt"/>
              </a:defRPr>
            </a:lvl1pPr>
          </a:lstStyle>
          <a:p>
            <a:endParaRPr lang="en-US" dirty="0"/>
          </a:p>
        </p:txBody>
      </p:sp>
    </p:spTree>
    <p:extLst>
      <p:ext uri="{BB962C8B-B14F-4D97-AF65-F5344CB8AC3E}">
        <p14:creationId xmlns:p14="http://schemas.microsoft.com/office/powerpoint/2010/main" val="35516062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ntent Weighted Righ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15964-871F-4948-AFAC-23CDD231437C}"/>
              </a:ext>
            </a:extLst>
          </p:cNvPr>
          <p:cNvSpPr>
            <a:spLocks noGrp="1"/>
          </p:cNvSpPr>
          <p:nvPr>
            <p:ph type="title"/>
          </p:nvPr>
        </p:nvSpPr>
        <p:spPr/>
        <p:txBody>
          <a:bodyPr/>
          <a:lstStyle/>
          <a:p>
            <a:r>
              <a:rPr lang="en-US"/>
              <a:t>Click to edit Master title style</a:t>
            </a:r>
          </a:p>
        </p:txBody>
      </p:sp>
      <p:sp>
        <p:nvSpPr>
          <p:cNvPr id="23" name="Content Placeholder 2">
            <a:extLst>
              <a:ext uri="{FF2B5EF4-FFF2-40B4-BE49-F238E27FC236}">
                <a16:creationId xmlns:a16="http://schemas.microsoft.com/office/drawing/2014/main" id="{1D26F957-AE85-4980-8F7C-ACF33D6EE72A}"/>
              </a:ext>
            </a:extLst>
          </p:cNvPr>
          <p:cNvSpPr>
            <a:spLocks noGrp="1"/>
          </p:cNvSpPr>
          <p:nvPr>
            <p:ph idx="14"/>
          </p:nvPr>
        </p:nvSpPr>
        <p:spPr>
          <a:xfrm>
            <a:off x="4408425" y="2129341"/>
            <a:ext cx="7097774" cy="40406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2">
            <a:extLst>
              <a:ext uri="{FF2B5EF4-FFF2-40B4-BE49-F238E27FC236}">
                <a16:creationId xmlns:a16="http://schemas.microsoft.com/office/drawing/2014/main" id="{E399A2C1-F038-4EC3-9461-009F7F4CCB8A}"/>
              </a:ext>
            </a:extLst>
          </p:cNvPr>
          <p:cNvSpPr>
            <a:spLocks noGrp="1"/>
          </p:cNvSpPr>
          <p:nvPr>
            <p:ph type="body" idx="13"/>
          </p:nvPr>
        </p:nvSpPr>
        <p:spPr>
          <a:xfrm>
            <a:off x="696386" y="1237903"/>
            <a:ext cx="10794574" cy="307777"/>
          </a:xfrm>
        </p:spPr>
        <p:txBody>
          <a:bodyPr wrap="square" anchor="t">
            <a:spAutoFit/>
          </a:bodyPr>
          <a:lstStyle>
            <a:lvl1pPr marL="0" indent="0">
              <a:lnSpc>
                <a:spcPct val="100000"/>
              </a:lnSpc>
              <a:spcBef>
                <a:spcPts val="0"/>
              </a:spcBef>
              <a:buNone/>
              <a:defRPr sz="2000" b="1" cap="all" spc="50" baseline="0">
                <a:solidFill>
                  <a:srgbClr val="7D7D7D"/>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Footer Placeholder 5">
            <a:extLst>
              <a:ext uri="{FF2B5EF4-FFF2-40B4-BE49-F238E27FC236}">
                <a16:creationId xmlns:a16="http://schemas.microsoft.com/office/drawing/2014/main" id="{E68F8699-C93E-4766-946B-92B3DE855450}"/>
              </a:ext>
            </a:extLst>
          </p:cNvPr>
          <p:cNvSpPr>
            <a:spLocks noGrp="1"/>
          </p:cNvSpPr>
          <p:nvPr>
            <p:ph type="ftr" sz="quarter" idx="3"/>
          </p:nvPr>
        </p:nvSpPr>
        <p:spPr>
          <a:xfrm>
            <a:off x="1783903" y="6613475"/>
            <a:ext cx="4312094" cy="123111"/>
          </a:xfrm>
          <a:prstGeom prst="rect">
            <a:avLst/>
          </a:prstGeom>
        </p:spPr>
        <p:txBody>
          <a:bodyPr vert="horz" lIns="0" tIns="0" rIns="0" bIns="0" rtlCol="0" anchor="ctr">
            <a:noAutofit/>
          </a:bodyPr>
          <a:lstStyle>
            <a:lvl1pPr algn="l">
              <a:defRPr sz="800" kern="100" cap="all" spc="50" baseline="0">
                <a:solidFill>
                  <a:schemeClr val="tx1"/>
                </a:solidFill>
                <a:latin typeface="+mn-lt"/>
              </a:defRPr>
            </a:lvl1pPr>
          </a:lstStyle>
          <a:p>
            <a:endParaRPr lang="en-US" dirty="0"/>
          </a:p>
        </p:txBody>
      </p:sp>
      <p:sp>
        <p:nvSpPr>
          <p:cNvPr id="12" name="Content Placeholder 2">
            <a:extLst>
              <a:ext uri="{FF2B5EF4-FFF2-40B4-BE49-F238E27FC236}">
                <a16:creationId xmlns:a16="http://schemas.microsoft.com/office/drawing/2014/main" id="{758FE500-7DEB-409F-8541-EF9AFA5DAEE2}"/>
              </a:ext>
            </a:extLst>
          </p:cNvPr>
          <p:cNvSpPr>
            <a:spLocks noGrp="1"/>
          </p:cNvSpPr>
          <p:nvPr>
            <p:ph idx="1"/>
          </p:nvPr>
        </p:nvSpPr>
        <p:spPr>
          <a:xfrm>
            <a:off x="685801" y="2129341"/>
            <a:ext cx="3092116" cy="40406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93668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ntent Weighted Left">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992D9BB4-6A42-42F9-9B40-381660F7B068}"/>
              </a:ext>
            </a:extLst>
          </p:cNvPr>
          <p:cNvSpPr>
            <a:spLocks noGrp="1"/>
          </p:cNvSpPr>
          <p:nvPr>
            <p:ph idx="15"/>
          </p:nvPr>
        </p:nvSpPr>
        <p:spPr>
          <a:xfrm>
            <a:off x="8131048" y="2129341"/>
            <a:ext cx="3375151" cy="40406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2">
            <a:extLst>
              <a:ext uri="{FF2B5EF4-FFF2-40B4-BE49-F238E27FC236}">
                <a16:creationId xmlns:a16="http://schemas.microsoft.com/office/drawing/2014/main" id="{7BE29A37-78BE-43B1-8784-79DBC58EA1D0}"/>
              </a:ext>
            </a:extLst>
          </p:cNvPr>
          <p:cNvSpPr>
            <a:spLocks noGrp="1"/>
          </p:cNvSpPr>
          <p:nvPr>
            <p:ph type="body" idx="13"/>
          </p:nvPr>
        </p:nvSpPr>
        <p:spPr>
          <a:xfrm>
            <a:off x="696385" y="1237903"/>
            <a:ext cx="10794575" cy="307777"/>
          </a:xfrm>
        </p:spPr>
        <p:txBody>
          <a:bodyPr wrap="square" anchor="t">
            <a:spAutoFit/>
          </a:bodyPr>
          <a:lstStyle>
            <a:lvl1pPr marL="0" indent="0">
              <a:lnSpc>
                <a:spcPct val="100000"/>
              </a:lnSpc>
              <a:spcBef>
                <a:spcPts val="0"/>
              </a:spcBef>
              <a:buNone/>
              <a:defRPr sz="2000" b="1" cap="all" spc="50" baseline="0">
                <a:solidFill>
                  <a:srgbClr val="7D7D7D"/>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Footer Placeholder 5">
            <a:extLst>
              <a:ext uri="{FF2B5EF4-FFF2-40B4-BE49-F238E27FC236}">
                <a16:creationId xmlns:a16="http://schemas.microsoft.com/office/drawing/2014/main" id="{475B029E-07C1-4C36-9B77-AF5D2F8F6C41}"/>
              </a:ext>
            </a:extLst>
          </p:cNvPr>
          <p:cNvSpPr>
            <a:spLocks noGrp="1"/>
          </p:cNvSpPr>
          <p:nvPr>
            <p:ph type="ftr" sz="quarter" idx="3"/>
          </p:nvPr>
        </p:nvSpPr>
        <p:spPr>
          <a:xfrm>
            <a:off x="1783903" y="6613475"/>
            <a:ext cx="4312094" cy="123111"/>
          </a:xfrm>
          <a:prstGeom prst="rect">
            <a:avLst/>
          </a:prstGeom>
        </p:spPr>
        <p:txBody>
          <a:bodyPr vert="horz" lIns="0" tIns="0" rIns="0" bIns="0" rtlCol="0" anchor="ctr">
            <a:noAutofit/>
          </a:bodyPr>
          <a:lstStyle>
            <a:lvl1pPr algn="l">
              <a:defRPr sz="800" kern="100" cap="all" spc="50" baseline="0">
                <a:solidFill>
                  <a:schemeClr val="tx1"/>
                </a:solidFill>
                <a:latin typeface="+mn-lt"/>
              </a:defRPr>
            </a:lvl1pPr>
          </a:lstStyle>
          <a:p>
            <a:endParaRPr lang="en-US" dirty="0"/>
          </a:p>
        </p:txBody>
      </p:sp>
      <p:sp>
        <p:nvSpPr>
          <p:cNvPr id="3" name="Title 2">
            <a:extLst>
              <a:ext uri="{FF2B5EF4-FFF2-40B4-BE49-F238E27FC236}">
                <a16:creationId xmlns:a16="http://schemas.microsoft.com/office/drawing/2014/main" id="{8C7ACF8C-7072-4927-94F7-A90383CF7810}"/>
              </a:ext>
            </a:extLst>
          </p:cNvPr>
          <p:cNvSpPr>
            <a:spLocks noGrp="1"/>
          </p:cNvSpPr>
          <p:nvPr>
            <p:ph type="title"/>
          </p:nvPr>
        </p:nvSpPr>
        <p:spPr>
          <a:xfrm>
            <a:off x="670560" y="112433"/>
            <a:ext cx="10820400" cy="1098762"/>
          </a:xfrm>
        </p:spPr>
        <p:txBody>
          <a:bodyPr/>
          <a:lstStyle/>
          <a:p>
            <a:r>
              <a:rPr lang="en-US"/>
              <a:t>Click to edit Master title style</a:t>
            </a:r>
          </a:p>
        </p:txBody>
      </p:sp>
      <p:sp>
        <p:nvSpPr>
          <p:cNvPr id="17" name="Content Placeholder 2">
            <a:extLst>
              <a:ext uri="{FF2B5EF4-FFF2-40B4-BE49-F238E27FC236}">
                <a16:creationId xmlns:a16="http://schemas.microsoft.com/office/drawing/2014/main" id="{CDA3265A-780E-453C-8B87-FB1343BE57CF}"/>
              </a:ext>
            </a:extLst>
          </p:cNvPr>
          <p:cNvSpPr>
            <a:spLocks noGrp="1"/>
          </p:cNvSpPr>
          <p:nvPr>
            <p:ph idx="1"/>
          </p:nvPr>
        </p:nvSpPr>
        <p:spPr>
          <a:xfrm>
            <a:off x="685800" y="2129341"/>
            <a:ext cx="7097776" cy="40406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78562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15964-871F-4948-AFAC-23CDD231437C}"/>
              </a:ext>
            </a:extLst>
          </p:cNvPr>
          <p:cNvSpPr>
            <a:spLocks noGrp="1"/>
          </p:cNvSpPr>
          <p:nvPr>
            <p:ph type="title"/>
          </p:nvPr>
        </p:nvSpPr>
        <p:spPr>
          <a:xfrm>
            <a:off x="670560" y="112433"/>
            <a:ext cx="10820400" cy="1098762"/>
          </a:xfrm>
        </p:spPr>
        <p:txBody>
          <a:bodyPr/>
          <a:lstStyle/>
          <a:p>
            <a:r>
              <a:rPr lang="en-US"/>
              <a:t>Click to edit Master title style</a:t>
            </a:r>
          </a:p>
        </p:txBody>
      </p:sp>
      <p:sp>
        <p:nvSpPr>
          <p:cNvPr id="7" name="Text Placeholder 2">
            <a:extLst>
              <a:ext uri="{FF2B5EF4-FFF2-40B4-BE49-F238E27FC236}">
                <a16:creationId xmlns:a16="http://schemas.microsoft.com/office/drawing/2014/main" id="{A16A9D42-8D1B-41DC-8C31-4A94662332C0}"/>
              </a:ext>
            </a:extLst>
          </p:cNvPr>
          <p:cNvSpPr>
            <a:spLocks noGrp="1"/>
          </p:cNvSpPr>
          <p:nvPr>
            <p:ph type="body" idx="13"/>
          </p:nvPr>
        </p:nvSpPr>
        <p:spPr>
          <a:xfrm>
            <a:off x="696385" y="1237903"/>
            <a:ext cx="10794575" cy="307777"/>
          </a:xfrm>
        </p:spPr>
        <p:txBody>
          <a:bodyPr wrap="square" anchor="t">
            <a:spAutoFit/>
          </a:bodyPr>
          <a:lstStyle>
            <a:lvl1pPr marL="0" indent="0">
              <a:lnSpc>
                <a:spcPct val="100000"/>
              </a:lnSpc>
              <a:spcBef>
                <a:spcPts val="0"/>
              </a:spcBef>
              <a:buNone/>
              <a:defRPr sz="2000" b="1" cap="all" spc="50" baseline="0">
                <a:solidFill>
                  <a:srgbClr val="7D7D7D"/>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Footer Placeholder 5">
            <a:extLst>
              <a:ext uri="{FF2B5EF4-FFF2-40B4-BE49-F238E27FC236}">
                <a16:creationId xmlns:a16="http://schemas.microsoft.com/office/drawing/2014/main" id="{3F77A74F-F148-4A65-BA42-15E18E826999}"/>
              </a:ext>
            </a:extLst>
          </p:cNvPr>
          <p:cNvSpPr>
            <a:spLocks noGrp="1"/>
          </p:cNvSpPr>
          <p:nvPr>
            <p:ph type="ftr" sz="quarter" idx="3"/>
          </p:nvPr>
        </p:nvSpPr>
        <p:spPr>
          <a:xfrm>
            <a:off x="1783903" y="6613475"/>
            <a:ext cx="4312094" cy="123111"/>
          </a:xfrm>
          <a:prstGeom prst="rect">
            <a:avLst/>
          </a:prstGeom>
        </p:spPr>
        <p:txBody>
          <a:bodyPr vert="horz" lIns="0" tIns="0" rIns="0" bIns="0" rtlCol="0" anchor="ctr">
            <a:noAutofit/>
          </a:bodyPr>
          <a:lstStyle>
            <a:lvl1pPr algn="l">
              <a:defRPr sz="800" kern="100" cap="all" spc="50" baseline="0">
                <a:solidFill>
                  <a:schemeClr val="tx1"/>
                </a:solidFill>
                <a:latin typeface="+mn-lt"/>
              </a:defRPr>
            </a:lvl1pPr>
          </a:lstStyle>
          <a:p>
            <a:endParaRPr lang="en-US" dirty="0"/>
          </a:p>
        </p:txBody>
      </p:sp>
      <p:sp>
        <p:nvSpPr>
          <p:cNvPr id="14" name="Content Placeholder 2">
            <a:extLst>
              <a:ext uri="{FF2B5EF4-FFF2-40B4-BE49-F238E27FC236}">
                <a16:creationId xmlns:a16="http://schemas.microsoft.com/office/drawing/2014/main" id="{E0EB8B04-8C4C-4C75-9410-6E3E7735525A}"/>
              </a:ext>
            </a:extLst>
          </p:cNvPr>
          <p:cNvSpPr>
            <a:spLocks noGrp="1"/>
          </p:cNvSpPr>
          <p:nvPr>
            <p:ph idx="1"/>
          </p:nvPr>
        </p:nvSpPr>
        <p:spPr>
          <a:xfrm>
            <a:off x="685800" y="2129341"/>
            <a:ext cx="3375151" cy="40406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2">
            <a:extLst>
              <a:ext uri="{FF2B5EF4-FFF2-40B4-BE49-F238E27FC236}">
                <a16:creationId xmlns:a16="http://schemas.microsoft.com/office/drawing/2014/main" id="{1A8883B6-B065-4978-AC0A-27C1589D4625}"/>
              </a:ext>
            </a:extLst>
          </p:cNvPr>
          <p:cNvSpPr>
            <a:spLocks noGrp="1"/>
          </p:cNvSpPr>
          <p:nvPr>
            <p:ph idx="14"/>
          </p:nvPr>
        </p:nvSpPr>
        <p:spPr>
          <a:xfrm>
            <a:off x="4408425" y="2129341"/>
            <a:ext cx="3375151" cy="40406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2">
            <a:extLst>
              <a:ext uri="{FF2B5EF4-FFF2-40B4-BE49-F238E27FC236}">
                <a16:creationId xmlns:a16="http://schemas.microsoft.com/office/drawing/2014/main" id="{E9EBD7AB-A4EA-4B9A-85FE-07962974EF85}"/>
              </a:ext>
            </a:extLst>
          </p:cNvPr>
          <p:cNvSpPr>
            <a:spLocks noGrp="1"/>
          </p:cNvSpPr>
          <p:nvPr>
            <p:ph idx="15"/>
          </p:nvPr>
        </p:nvSpPr>
        <p:spPr>
          <a:xfrm>
            <a:off x="8131050" y="2129341"/>
            <a:ext cx="3375151" cy="40406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754219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15964-871F-4948-AFAC-23CDD231437C}"/>
              </a:ext>
            </a:extLst>
          </p:cNvPr>
          <p:cNvSpPr>
            <a:spLocks noGrp="1"/>
          </p:cNvSpPr>
          <p:nvPr>
            <p:ph type="title"/>
          </p:nvPr>
        </p:nvSpPr>
        <p:spPr>
          <a:xfrm>
            <a:off x="670560" y="112433"/>
            <a:ext cx="10820400" cy="1098762"/>
          </a:xfrm>
        </p:spPr>
        <p:txBody>
          <a:bodyPr/>
          <a:lstStyle/>
          <a:p>
            <a:r>
              <a:rPr lang="en-US"/>
              <a:t>Click to edit Master title style</a:t>
            </a:r>
          </a:p>
        </p:txBody>
      </p:sp>
      <p:sp>
        <p:nvSpPr>
          <p:cNvPr id="8" name="Text Placeholder 2">
            <a:extLst>
              <a:ext uri="{FF2B5EF4-FFF2-40B4-BE49-F238E27FC236}">
                <a16:creationId xmlns:a16="http://schemas.microsoft.com/office/drawing/2014/main" id="{3DA931F3-24FC-4AA0-B7F3-C3120064308E}"/>
              </a:ext>
            </a:extLst>
          </p:cNvPr>
          <p:cNvSpPr>
            <a:spLocks noGrp="1"/>
          </p:cNvSpPr>
          <p:nvPr>
            <p:ph type="body" idx="13"/>
          </p:nvPr>
        </p:nvSpPr>
        <p:spPr>
          <a:xfrm>
            <a:off x="696385" y="1237903"/>
            <a:ext cx="10794575" cy="307777"/>
          </a:xfrm>
        </p:spPr>
        <p:txBody>
          <a:bodyPr wrap="square" anchor="t">
            <a:spAutoFit/>
          </a:bodyPr>
          <a:lstStyle>
            <a:lvl1pPr marL="0" indent="0">
              <a:lnSpc>
                <a:spcPct val="100000"/>
              </a:lnSpc>
              <a:spcBef>
                <a:spcPts val="0"/>
              </a:spcBef>
              <a:buNone/>
              <a:defRPr sz="2000" b="1" cap="all" spc="50" baseline="0">
                <a:solidFill>
                  <a:srgbClr val="7D7D7D"/>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Footer Placeholder 5">
            <a:extLst>
              <a:ext uri="{FF2B5EF4-FFF2-40B4-BE49-F238E27FC236}">
                <a16:creationId xmlns:a16="http://schemas.microsoft.com/office/drawing/2014/main" id="{013C74D6-481E-4159-9A7E-5661828A3C13}"/>
              </a:ext>
            </a:extLst>
          </p:cNvPr>
          <p:cNvSpPr>
            <a:spLocks noGrp="1"/>
          </p:cNvSpPr>
          <p:nvPr>
            <p:ph type="ftr" sz="quarter" idx="3"/>
          </p:nvPr>
        </p:nvSpPr>
        <p:spPr>
          <a:xfrm>
            <a:off x="1783903" y="6613475"/>
            <a:ext cx="4312094" cy="123111"/>
          </a:xfrm>
          <a:prstGeom prst="rect">
            <a:avLst/>
          </a:prstGeom>
        </p:spPr>
        <p:txBody>
          <a:bodyPr vert="horz" lIns="0" tIns="0" rIns="0" bIns="0" rtlCol="0" anchor="ctr">
            <a:noAutofit/>
          </a:bodyPr>
          <a:lstStyle>
            <a:lvl1pPr algn="l">
              <a:defRPr sz="800" kern="100" cap="all" spc="50" baseline="0">
                <a:solidFill>
                  <a:schemeClr val="tx1"/>
                </a:solidFill>
                <a:latin typeface="+mn-lt"/>
              </a:defRPr>
            </a:lvl1pPr>
          </a:lstStyle>
          <a:p>
            <a:endParaRPr lang="en-US" dirty="0"/>
          </a:p>
        </p:txBody>
      </p:sp>
      <p:sp>
        <p:nvSpPr>
          <p:cNvPr id="18" name="Content Placeholder 2">
            <a:extLst>
              <a:ext uri="{FF2B5EF4-FFF2-40B4-BE49-F238E27FC236}">
                <a16:creationId xmlns:a16="http://schemas.microsoft.com/office/drawing/2014/main" id="{BE7998D8-5936-4D7A-B5EE-9EF6191A0F89}"/>
              </a:ext>
            </a:extLst>
          </p:cNvPr>
          <p:cNvSpPr>
            <a:spLocks noGrp="1"/>
          </p:cNvSpPr>
          <p:nvPr>
            <p:ph idx="1"/>
          </p:nvPr>
        </p:nvSpPr>
        <p:spPr>
          <a:xfrm>
            <a:off x="685800" y="2129341"/>
            <a:ext cx="2444495" cy="4040682"/>
          </a:xfrm>
        </p:spPr>
        <p:txBody>
          <a:bodyPr/>
          <a:lstStyle>
            <a:lvl1pPr>
              <a:defRPr sz="1800"/>
            </a:lvl1pPr>
            <a:lvl2pPr>
              <a:defRPr sz="1800"/>
            </a:lvl2pPr>
            <a:lvl3pPr>
              <a:defRPr sz="1200"/>
            </a:lvl3pPr>
            <a:lvl4pPr>
              <a:defRPr sz="12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2">
            <a:extLst>
              <a:ext uri="{FF2B5EF4-FFF2-40B4-BE49-F238E27FC236}">
                <a16:creationId xmlns:a16="http://schemas.microsoft.com/office/drawing/2014/main" id="{6B57B2C7-B7A9-47CC-8922-F658A46E615F}"/>
              </a:ext>
            </a:extLst>
          </p:cNvPr>
          <p:cNvSpPr>
            <a:spLocks noGrp="1"/>
          </p:cNvSpPr>
          <p:nvPr>
            <p:ph idx="14"/>
          </p:nvPr>
        </p:nvSpPr>
        <p:spPr>
          <a:xfrm>
            <a:off x="3477769" y="2129341"/>
            <a:ext cx="2444495" cy="4040682"/>
          </a:xfrm>
        </p:spPr>
        <p:txBody>
          <a:bodyPr/>
          <a:lstStyle>
            <a:lvl1pPr>
              <a:defRPr sz="1800"/>
            </a:lvl1pPr>
            <a:lvl2pPr>
              <a:defRPr sz="1800"/>
            </a:lvl2pPr>
            <a:lvl3pPr>
              <a:defRPr sz="1200"/>
            </a:lvl3pPr>
            <a:lvl4pPr>
              <a:defRPr sz="12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Content Placeholder 2">
            <a:extLst>
              <a:ext uri="{FF2B5EF4-FFF2-40B4-BE49-F238E27FC236}">
                <a16:creationId xmlns:a16="http://schemas.microsoft.com/office/drawing/2014/main" id="{39A50C74-465F-4D6F-9272-0C16EBEECD1D}"/>
              </a:ext>
            </a:extLst>
          </p:cNvPr>
          <p:cNvSpPr>
            <a:spLocks noGrp="1"/>
          </p:cNvSpPr>
          <p:nvPr>
            <p:ph idx="15"/>
          </p:nvPr>
        </p:nvSpPr>
        <p:spPr>
          <a:xfrm>
            <a:off x="6269738" y="2129341"/>
            <a:ext cx="2444495" cy="4040682"/>
          </a:xfrm>
        </p:spPr>
        <p:txBody>
          <a:bodyPr/>
          <a:lstStyle>
            <a:lvl1pPr>
              <a:defRPr sz="1800"/>
            </a:lvl1pPr>
            <a:lvl2pPr>
              <a:defRPr sz="1800"/>
            </a:lvl2pPr>
            <a:lvl3pPr>
              <a:defRPr sz="1200"/>
            </a:lvl3pPr>
            <a:lvl4pPr>
              <a:defRPr sz="12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Content Placeholder 2">
            <a:extLst>
              <a:ext uri="{FF2B5EF4-FFF2-40B4-BE49-F238E27FC236}">
                <a16:creationId xmlns:a16="http://schemas.microsoft.com/office/drawing/2014/main" id="{9D834318-B037-40FD-8C04-F8827D75DEA2}"/>
              </a:ext>
            </a:extLst>
          </p:cNvPr>
          <p:cNvSpPr>
            <a:spLocks noGrp="1"/>
          </p:cNvSpPr>
          <p:nvPr>
            <p:ph idx="16"/>
          </p:nvPr>
        </p:nvSpPr>
        <p:spPr>
          <a:xfrm>
            <a:off x="9061707" y="2129341"/>
            <a:ext cx="2444495" cy="4040682"/>
          </a:xfrm>
        </p:spPr>
        <p:txBody>
          <a:bodyPr/>
          <a:lstStyle>
            <a:lvl1pPr>
              <a:defRPr sz="1800"/>
            </a:lvl1pPr>
            <a:lvl2pPr>
              <a:defRPr sz="1800"/>
            </a:lvl2pPr>
            <a:lvl3pPr>
              <a:defRPr sz="1200"/>
            </a:lvl3pPr>
            <a:lvl4pPr>
              <a:defRPr sz="12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107368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B447-4E02-404F-ABC8-A62257BF82AD}"/>
              </a:ext>
            </a:extLst>
          </p:cNvPr>
          <p:cNvSpPr>
            <a:spLocks noGrp="1"/>
          </p:cNvSpPr>
          <p:nvPr>
            <p:ph type="title"/>
          </p:nvPr>
        </p:nvSpPr>
        <p:spPr/>
        <p:txBody>
          <a:bodyPr/>
          <a:lstStyle/>
          <a:p>
            <a:r>
              <a:rPr lang="en-US"/>
              <a:t>Click to edit Master title style</a:t>
            </a:r>
          </a:p>
        </p:txBody>
      </p:sp>
      <p:sp>
        <p:nvSpPr>
          <p:cNvPr id="4" name="Text Placeholder 2">
            <a:extLst>
              <a:ext uri="{FF2B5EF4-FFF2-40B4-BE49-F238E27FC236}">
                <a16:creationId xmlns:a16="http://schemas.microsoft.com/office/drawing/2014/main" id="{0F280683-233F-46F2-80EE-538EE579FA49}"/>
              </a:ext>
            </a:extLst>
          </p:cNvPr>
          <p:cNvSpPr>
            <a:spLocks noGrp="1"/>
          </p:cNvSpPr>
          <p:nvPr>
            <p:ph type="body" idx="13"/>
          </p:nvPr>
        </p:nvSpPr>
        <p:spPr>
          <a:xfrm>
            <a:off x="696385" y="1237903"/>
            <a:ext cx="10794575" cy="307777"/>
          </a:xfrm>
        </p:spPr>
        <p:txBody>
          <a:bodyPr wrap="square" anchor="t">
            <a:spAutoFit/>
          </a:bodyPr>
          <a:lstStyle>
            <a:lvl1pPr marL="0" indent="0">
              <a:lnSpc>
                <a:spcPct val="100000"/>
              </a:lnSpc>
              <a:spcBef>
                <a:spcPts val="0"/>
              </a:spcBef>
              <a:buNone/>
              <a:defRPr sz="2000" b="1" cap="all" spc="50" baseline="0">
                <a:solidFill>
                  <a:srgbClr val="7D7D7D"/>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Footer Placeholder 5">
            <a:extLst>
              <a:ext uri="{FF2B5EF4-FFF2-40B4-BE49-F238E27FC236}">
                <a16:creationId xmlns:a16="http://schemas.microsoft.com/office/drawing/2014/main" id="{C67D59D8-C174-48FB-8052-EA97A71B3CFA}"/>
              </a:ext>
            </a:extLst>
          </p:cNvPr>
          <p:cNvSpPr>
            <a:spLocks noGrp="1"/>
          </p:cNvSpPr>
          <p:nvPr>
            <p:ph type="ftr" sz="quarter" idx="3"/>
          </p:nvPr>
        </p:nvSpPr>
        <p:spPr>
          <a:xfrm>
            <a:off x="1783903" y="6613475"/>
            <a:ext cx="4312094" cy="123111"/>
          </a:xfrm>
          <a:prstGeom prst="rect">
            <a:avLst/>
          </a:prstGeom>
        </p:spPr>
        <p:txBody>
          <a:bodyPr vert="horz" lIns="0" tIns="0" rIns="0" bIns="0" rtlCol="0" anchor="ctr">
            <a:noAutofit/>
          </a:bodyPr>
          <a:lstStyle>
            <a:lvl1pPr algn="l">
              <a:defRPr sz="800" kern="100" cap="all" spc="50" baseline="0">
                <a:solidFill>
                  <a:schemeClr val="tx1"/>
                </a:solidFill>
                <a:latin typeface="+mn-lt"/>
              </a:defRPr>
            </a:lvl1pPr>
          </a:lstStyle>
          <a:p>
            <a:endParaRPr lang="en-US" dirty="0"/>
          </a:p>
        </p:txBody>
      </p:sp>
    </p:spTree>
    <p:extLst>
      <p:ext uri="{BB962C8B-B14F-4D97-AF65-F5344CB8AC3E}">
        <p14:creationId xmlns:p14="http://schemas.microsoft.com/office/powerpoint/2010/main" val="38517752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5">
            <a:extLst>
              <a:ext uri="{FF2B5EF4-FFF2-40B4-BE49-F238E27FC236}">
                <a16:creationId xmlns:a16="http://schemas.microsoft.com/office/drawing/2014/main" id="{27BB3F6C-4592-44EC-917E-4FE70ED4B1A2}"/>
              </a:ext>
            </a:extLst>
          </p:cNvPr>
          <p:cNvSpPr>
            <a:spLocks noGrp="1"/>
          </p:cNvSpPr>
          <p:nvPr>
            <p:ph type="ftr" sz="quarter" idx="3"/>
          </p:nvPr>
        </p:nvSpPr>
        <p:spPr>
          <a:xfrm>
            <a:off x="1783903" y="6613475"/>
            <a:ext cx="4312094" cy="123111"/>
          </a:xfrm>
          <a:prstGeom prst="rect">
            <a:avLst/>
          </a:prstGeom>
        </p:spPr>
        <p:txBody>
          <a:bodyPr vert="horz" lIns="0" tIns="0" rIns="0" bIns="0" rtlCol="0" anchor="ctr">
            <a:noAutofit/>
          </a:bodyPr>
          <a:lstStyle>
            <a:lvl1pPr algn="l">
              <a:defRPr sz="800" kern="100" cap="all" spc="50" baseline="0">
                <a:solidFill>
                  <a:schemeClr val="tx1"/>
                </a:solidFill>
                <a:latin typeface="+mn-lt"/>
              </a:defRPr>
            </a:lvl1pPr>
          </a:lstStyle>
          <a:p>
            <a:endParaRPr lang="en-US" dirty="0"/>
          </a:p>
        </p:txBody>
      </p:sp>
    </p:spTree>
    <p:extLst>
      <p:ext uri="{BB962C8B-B14F-4D97-AF65-F5344CB8AC3E}">
        <p14:creationId xmlns:p14="http://schemas.microsoft.com/office/powerpoint/2010/main" val="33761524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3431A475-DC92-4583-AB02-A2CC9920332F}"/>
              </a:ext>
            </a:extLst>
          </p:cNvPr>
          <p:cNvSpPr>
            <a:spLocks noGrp="1"/>
          </p:cNvSpPr>
          <p:nvPr>
            <p:ph type="body" idx="13"/>
          </p:nvPr>
        </p:nvSpPr>
        <p:spPr>
          <a:xfrm>
            <a:off x="696385" y="1237903"/>
            <a:ext cx="10794575" cy="307777"/>
          </a:xfrm>
        </p:spPr>
        <p:txBody>
          <a:bodyPr wrap="square" anchor="t">
            <a:spAutoFit/>
          </a:bodyPr>
          <a:lstStyle>
            <a:lvl1pPr marL="0" indent="0">
              <a:lnSpc>
                <a:spcPct val="100000"/>
              </a:lnSpc>
              <a:spcBef>
                <a:spcPts val="0"/>
              </a:spcBef>
              <a:buNone/>
              <a:defRPr sz="2000" b="1" cap="all" spc="50" baseline="0">
                <a:solidFill>
                  <a:srgbClr val="7D7D7D"/>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4" name="Content Placeholder 2">
            <a:extLst>
              <a:ext uri="{FF2B5EF4-FFF2-40B4-BE49-F238E27FC236}">
                <a16:creationId xmlns:a16="http://schemas.microsoft.com/office/drawing/2014/main" id="{F1543B27-30F5-49F3-A344-80EEF4BE7A1D}"/>
              </a:ext>
            </a:extLst>
          </p:cNvPr>
          <p:cNvSpPr>
            <a:spLocks noGrp="1"/>
          </p:cNvSpPr>
          <p:nvPr>
            <p:ph idx="1"/>
          </p:nvPr>
        </p:nvSpPr>
        <p:spPr>
          <a:xfrm>
            <a:off x="685800" y="2129341"/>
            <a:ext cx="10820400" cy="40406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07CD4C08-977C-47A1-8EEC-9B7F9DC90644}"/>
              </a:ext>
            </a:extLst>
          </p:cNvPr>
          <p:cNvSpPr>
            <a:spLocks noGrp="1"/>
          </p:cNvSpPr>
          <p:nvPr>
            <p:ph type="title"/>
          </p:nvPr>
        </p:nvSpPr>
        <p:spPr/>
        <p:txBody>
          <a:bodyPr/>
          <a:lstStyle/>
          <a:p>
            <a:r>
              <a:rPr lang="en-US"/>
              <a:t>Click to edit Master title style</a:t>
            </a:r>
          </a:p>
        </p:txBody>
      </p:sp>
      <p:sp>
        <p:nvSpPr>
          <p:cNvPr id="5" name="Footer Placeholder 5">
            <a:extLst>
              <a:ext uri="{FF2B5EF4-FFF2-40B4-BE49-F238E27FC236}">
                <a16:creationId xmlns:a16="http://schemas.microsoft.com/office/drawing/2014/main" id="{5701B0A3-75BF-48C2-8A1E-978739B12491}"/>
              </a:ext>
            </a:extLst>
          </p:cNvPr>
          <p:cNvSpPr>
            <a:spLocks noGrp="1"/>
          </p:cNvSpPr>
          <p:nvPr>
            <p:ph type="ftr" sz="quarter" idx="3"/>
          </p:nvPr>
        </p:nvSpPr>
        <p:spPr>
          <a:xfrm>
            <a:off x="1783903" y="6613475"/>
            <a:ext cx="4312094" cy="123111"/>
          </a:xfrm>
          <a:prstGeom prst="rect">
            <a:avLst/>
          </a:prstGeom>
        </p:spPr>
        <p:txBody>
          <a:bodyPr vert="horz" lIns="0" tIns="0" rIns="0" bIns="0" rtlCol="0" anchor="ctr">
            <a:noAutofit/>
          </a:bodyPr>
          <a:lstStyle>
            <a:lvl1pPr algn="l">
              <a:defRPr sz="800" kern="100" cap="all" spc="50" baseline="0">
                <a:solidFill>
                  <a:schemeClr val="tx1"/>
                </a:solidFill>
                <a:latin typeface="+mn-lt"/>
              </a:defRPr>
            </a:lvl1pPr>
          </a:lstStyle>
          <a:p>
            <a:endParaRPr lang="en-US"/>
          </a:p>
        </p:txBody>
      </p:sp>
    </p:spTree>
    <p:extLst>
      <p:ext uri="{BB962C8B-B14F-4D97-AF65-F5344CB8AC3E}">
        <p14:creationId xmlns:p14="http://schemas.microsoft.com/office/powerpoint/2010/main" val="8722119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0F5D817-458E-46B7-8CA8-2B35672785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0" y="349250"/>
            <a:ext cx="12192000" cy="6508750"/>
          </a:xfrm>
          <a:prstGeom prst="rect">
            <a:avLst/>
          </a:prstGeom>
        </p:spPr>
      </p:pic>
      <p:sp>
        <p:nvSpPr>
          <p:cNvPr id="2" name="Title 1">
            <a:extLst>
              <a:ext uri="{FF2B5EF4-FFF2-40B4-BE49-F238E27FC236}">
                <a16:creationId xmlns:a16="http://schemas.microsoft.com/office/drawing/2014/main" id="{0BC706BC-2671-42BA-B78B-426C50D7C0D7}"/>
              </a:ext>
            </a:extLst>
          </p:cNvPr>
          <p:cNvSpPr>
            <a:spLocks noGrp="1"/>
          </p:cNvSpPr>
          <p:nvPr>
            <p:ph type="title"/>
          </p:nvPr>
        </p:nvSpPr>
        <p:spPr bwMode="black">
          <a:xfrm>
            <a:off x="831850" y="1709738"/>
            <a:ext cx="10515600" cy="3003471"/>
          </a:xfrm>
        </p:spPr>
        <p:txBody>
          <a:bodyPr anchor="b"/>
          <a:lstStyle>
            <a:lvl1pPr>
              <a:defRPr sz="6000">
                <a:solidFill>
                  <a:srgbClr val="FEFEFE"/>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F3F3933-C958-4EBB-BDEE-13C9306BD030}"/>
              </a:ext>
            </a:extLst>
          </p:cNvPr>
          <p:cNvSpPr>
            <a:spLocks noGrp="1"/>
          </p:cNvSpPr>
          <p:nvPr>
            <p:ph type="body" idx="1"/>
          </p:nvPr>
        </p:nvSpPr>
        <p:spPr bwMode="black">
          <a:xfrm>
            <a:off x="863600" y="4795520"/>
            <a:ext cx="10483850" cy="1294130"/>
          </a:xfrm>
        </p:spPr>
        <p:txBody>
          <a:bodyPr/>
          <a:lstStyle>
            <a:lvl1pPr marL="0" indent="0">
              <a:buNone/>
              <a:defRPr sz="2400">
                <a:solidFill>
                  <a:srgbClr val="FEFEFE"/>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TextBox 8">
            <a:extLst>
              <a:ext uri="{FF2B5EF4-FFF2-40B4-BE49-F238E27FC236}">
                <a16:creationId xmlns:a16="http://schemas.microsoft.com/office/drawing/2014/main" id="{D67F6A50-1623-43C3-9D2B-7D62275C5218}"/>
              </a:ext>
            </a:extLst>
          </p:cNvPr>
          <p:cNvSpPr txBox="1"/>
          <p:nvPr userDrawn="1"/>
        </p:nvSpPr>
        <p:spPr>
          <a:xfrm>
            <a:off x="686432" y="6631942"/>
            <a:ext cx="1049967" cy="104644"/>
          </a:xfrm>
          <a:prstGeom prst="rect">
            <a:avLst/>
          </a:prstGeom>
          <a:noFill/>
        </p:spPr>
        <p:txBody>
          <a:bodyPr wrap="none" lIns="0" tIns="0" rIns="0" bIns="0" rtlCol="0">
            <a:spAutoFit/>
          </a:bodyPr>
          <a:lstStyle/>
          <a:p>
            <a:pPr marL="0" lvl="4">
              <a:lnSpc>
                <a:spcPct val="85000"/>
              </a:lnSpc>
              <a:spcBef>
                <a:spcPts val="200"/>
              </a:spcBef>
              <a:spcAft>
                <a:spcPts val="400"/>
              </a:spcAft>
              <a:buClr>
                <a:schemeClr val="accent5"/>
              </a:buClr>
            </a:pPr>
            <a:r>
              <a:rPr lang="en-US" sz="800" kern="100" cap="all" spc="50" dirty="0">
                <a:solidFill>
                  <a:schemeClr val="bg1"/>
                </a:solidFill>
                <a:latin typeface="Arial Narrow" panose="020B0606020202030204" pitchFamily="34" charset="0"/>
                <a:cs typeface="Arial" panose="020B0604020202020204" pitchFamily="34" charset="0"/>
              </a:rPr>
              <a:t>| ©2018 F5 Networks</a:t>
            </a:r>
          </a:p>
        </p:txBody>
      </p:sp>
      <p:sp>
        <p:nvSpPr>
          <p:cNvPr id="10" name="TextBox 9">
            <a:extLst>
              <a:ext uri="{FF2B5EF4-FFF2-40B4-BE49-F238E27FC236}">
                <a16:creationId xmlns:a16="http://schemas.microsoft.com/office/drawing/2014/main" id="{5794A334-61C4-402B-9A94-41DCFE0AEC8C}"/>
              </a:ext>
            </a:extLst>
          </p:cNvPr>
          <p:cNvSpPr txBox="1"/>
          <p:nvPr userDrawn="1"/>
        </p:nvSpPr>
        <p:spPr>
          <a:xfrm>
            <a:off x="0" y="6631942"/>
            <a:ext cx="650856" cy="104644"/>
          </a:xfrm>
          <a:prstGeom prst="rect">
            <a:avLst/>
          </a:prstGeom>
          <a:noFill/>
        </p:spPr>
        <p:txBody>
          <a:bodyPr wrap="square" lIns="0" tIns="0" rIns="0" bIns="0" rtlCol="0">
            <a:spAutoFit/>
          </a:bodyPr>
          <a:lstStyle/>
          <a:p>
            <a:pPr marL="0" lvl="4" algn="r">
              <a:lnSpc>
                <a:spcPct val="85000"/>
              </a:lnSpc>
              <a:spcBef>
                <a:spcPts val="200"/>
              </a:spcBef>
              <a:spcAft>
                <a:spcPts val="400"/>
              </a:spcAft>
              <a:buClr>
                <a:schemeClr val="accent5"/>
              </a:buClr>
              <a:buFont typeface="Arial" panose="020B0604020202020204" pitchFamily="34" charset="0"/>
              <a:buChar char="​"/>
            </a:pPr>
            <a:fld id="{CB0320B6-2A61-43CE-9396-B5C4FB4B7D43}" type="slidenum">
              <a:rPr lang="en-US" sz="800" kern="100" cap="all" spc="50" smtClean="0">
                <a:solidFill>
                  <a:schemeClr val="bg1"/>
                </a:solidFill>
                <a:latin typeface="Arial Narrow" panose="020B0606020202030204" pitchFamily="34" charset="0"/>
                <a:cs typeface="Arial" panose="020B0604020202020204" pitchFamily="34" charset="0"/>
              </a:rPr>
              <a:pPr marL="0" lvl="4" algn="r">
                <a:lnSpc>
                  <a:spcPct val="85000"/>
                </a:lnSpc>
                <a:spcBef>
                  <a:spcPts val="200"/>
                </a:spcBef>
                <a:spcAft>
                  <a:spcPts val="400"/>
                </a:spcAft>
                <a:buClr>
                  <a:schemeClr val="accent5"/>
                </a:buClr>
                <a:buFont typeface="Arial" panose="020B0604020202020204" pitchFamily="34" charset="0"/>
                <a:buChar char="​"/>
              </a:pPr>
              <a:t>‹#›</a:t>
            </a:fld>
            <a:endParaRPr lang="en-US" sz="800" kern="100" cap="all" spc="50" dirty="0">
              <a:solidFill>
                <a:schemeClr val="bg1"/>
              </a:solidFill>
              <a:latin typeface="Arial Narrow" panose="020B0606020202030204" pitchFamily="34" charset="0"/>
              <a:cs typeface="Arial" panose="020B0604020202020204" pitchFamily="34" charset="0"/>
            </a:endParaRPr>
          </a:p>
        </p:txBody>
      </p:sp>
      <p:sp>
        <p:nvSpPr>
          <p:cNvPr id="8" name="Footer Placeholder 5">
            <a:extLst>
              <a:ext uri="{FF2B5EF4-FFF2-40B4-BE49-F238E27FC236}">
                <a16:creationId xmlns:a16="http://schemas.microsoft.com/office/drawing/2014/main" id="{3D0EC340-57EA-405D-A08D-3E4ED5BCCC37}"/>
              </a:ext>
            </a:extLst>
          </p:cNvPr>
          <p:cNvSpPr>
            <a:spLocks noGrp="1"/>
          </p:cNvSpPr>
          <p:nvPr>
            <p:ph type="ftr" sz="quarter" idx="3"/>
          </p:nvPr>
        </p:nvSpPr>
        <p:spPr>
          <a:xfrm>
            <a:off x="1783903" y="6613475"/>
            <a:ext cx="4312094" cy="123111"/>
          </a:xfrm>
          <a:prstGeom prst="rect">
            <a:avLst/>
          </a:prstGeom>
        </p:spPr>
        <p:txBody>
          <a:bodyPr vert="horz" lIns="0" tIns="0" rIns="0" bIns="0" rtlCol="0" anchor="ctr">
            <a:noAutofit/>
          </a:bodyPr>
          <a:lstStyle>
            <a:lvl1pPr algn="l">
              <a:defRPr sz="800" kern="100" cap="all" spc="50" baseline="0">
                <a:solidFill>
                  <a:schemeClr val="bg1"/>
                </a:solidFill>
                <a:latin typeface="+mn-lt"/>
              </a:defRPr>
            </a:lvl1pPr>
          </a:lstStyle>
          <a:p>
            <a:endParaRPr lang="en-US" dirty="0"/>
          </a:p>
        </p:txBody>
      </p:sp>
    </p:spTree>
    <p:extLst>
      <p:ext uri="{BB962C8B-B14F-4D97-AF65-F5344CB8AC3E}">
        <p14:creationId xmlns:p14="http://schemas.microsoft.com/office/powerpoint/2010/main" val="22258670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2D31B2-6CB5-4681-8E1F-B01175D33A15}"/>
              </a:ext>
            </a:extLst>
          </p:cNvPr>
          <p:cNvPicPr>
            <a:picLocks noChangeAspect="1"/>
          </p:cNvPicPr>
          <p:nvPr userDrawn="1"/>
        </p:nvPicPr>
        <p:blipFill>
          <a:blip r:embed="rId2"/>
          <a:stretch>
            <a:fillRect/>
          </a:stretch>
        </p:blipFill>
        <p:spPr bwMode="ltGray">
          <a:xfrm>
            <a:off x="0" y="3009900"/>
            <a:ext cx="12191999" cy="3848100"/>
          </a:xfrm>
          <a:prstGeom prst="rect">
            <a:avLst/>
          </a:prstGeom>
        </p:spPr>
      </p:pic>
      <p:sp>
        <p:nvSpPr>
          <p:cNvPr id="14" name="Content Placeholder 2">
            <a:extLst>
              <a:ext uri="{FF2B5EF4-FFF2-40B4-BE49-F238E27FC236}">
                <a16:creationId xmlns:a16="http://schemas.microsoft.com/office/drawing/2014/main" id="{F1543B27-30F5-49F3-A344-80EEF4BE7A1D}"/>
              </a:ext>
            </a:extLst>
          </p:cNvPr>
          <p:cNvSpPr>
            <a:spLocks noGrp="1"/>
          </p:cNvSpPr>
          <p:nvPr>
            <p:ph idx="1" hasCustomPrompt="1"/>
          </p:nvPr>
        </p:nvSpPr>
        <p:spPr>
          <a:xfrm>
            <a:off x="1295400" y="685801"/>
            <a:ext cx="9601200" cy="4796246"/>
          </a:xfrm>
        </p:spPr>
        <p:txBody>
          <a:bodyPr anchor="ctr"/>
          <a:lstStyle>
            <a:lvl1pPr marL="228600" indent="-228600" algn="ctr">
              <a:spcAft>
                <a:spcPts val="600"/>
              </a:spcAft>
              <a:buFont typeface="Arial" panose="020B0604020202020204" pitchFamily="34" charset="0"/>
              <a:buChar char="“"/>
              <a:defRPr sz="4500">
                <a:solidFill>
                  <a:schemeClr val="tx1"/>
                </a:solidFill>
              </a:defRPr>
            </a:lvl1pPr>
            <a:lvl2pPr marL="0" indent="0" algn="ctr">
              <a:lnSpc>
                <a:spcPct val="85000"/>
              </a:lnSpc>
              <a:spcBef>
                <a:spcPts val="2400"/>
              </a:spcBef>
              <a:buFont typeface="Arial" panose="020B0604020202020204" pitchFamily="34" charset="0"/>
              <a:buChar char="​"/>
              <a:defRPr sz="2200" b="1" cap="all" spc="50" baseline="0">
                <a:solidFill>
                  <a:schemeClr val="bg2"/>
                </a:solidFill>
                <a:latin typeface="+mn-lt"/>
              </a:defRPr>
            </a:lvl2pPr>
            <a:lvl3pPr marL="0" indent="0" algn="ctr">
              <a:lnSpc>
                <a:spcPct val="85000"/>
              </a:lnSpc>
              <a:spcBef>
                <a:spcPts val="400"/>
              </a:spcBef>
              <a:spcAft>
                <a:spcPts val="200"/>
              </a:spcAft>
              <a:buFont typeface="Arial" panose="020B0604020202020204" pitchFamily="34" charset="0"/>
              <a:buChar char="​"/>
              <a:defRPr sz="1800" b="0" cap="none" baseline="0">
                <a:solidFill>
                  <a:schemeClr val="tx1"/>
                </a:solidFill>
                <a:latin typeface="+mj-lt"/>
              </a:defRPr>
            </a:lvl3pPr>
            <a:lvl4pPr marL="0" indent="0" algn="ctr">
              <a:lnSpc>
                <a:spcPct val="85000"/>
              </a:lnSpc>
              <a:spcBef>
                <a:spcPts val="400"/>
              </a:spcBef>
              <a:spcAft>
                <a:spcPts val="200"/>
              </a:spcAft>
              <a:buFont typeface="Arial" panose="020B0604020202020204" pitchFamily="34" charset="0"/>
              <a:buChar char="​"/>
              <a:defRPr sz="1800" b="0" cap="none" baseline="0">
                <a:solidFill>
                  <a:schemeClr val="tx1"/>
                </a:solidFill>
                <a:latin typeface="+mj-lt"/>
              </a:defRPr>
            </a:lvl4pPr>
            <a:lvl5pPr marL="0" indent="0" algn="ctr">
              <a:lnSpc>
                <a:spcPct val="85000"/>
              </a:lnSpc>
              <a:spcBef>
                <a:spcPts val="400"/>
              </a:spcBef>
              <a:spcAft>
                <a:spcPts val="200"/>
              </a:spcAft>
              <a:buFont typeface="Arial" panose="020B0604020202020204" pitchFamily="34" charset="0"/>
              <a:buChar char="​"/>
              <a:defRPr sz="1800" b="0" cap="none" baseline="0">
                <a:solidFill>
                  <a:schemeClr val="tx1"/>
                </a:solidFill>
                <a:latin typeface="+mj-lt"/>
              </a:defRPr>
            </a:lvl5pPr>
            <a:lvl6pPr marL="0" indent="0" algn="ctr">
              <a:lnSpc>
                <a:spcPct val="85000"/>
              </a:lnSpc>
              <a:spcBef>
                <a:spcPts val="400"/>
              </a:spcBef>
              <a:spcAft>
                <a:spcPts val="200"/>
              </a:spcAft>
              <a:buFont typeface="Arial" panose="020B0604020202020204" pitchFamily="34" charset="0"/>
              <a:buChar char="​"/>
              <a:defRPr sz="1800" b="0" cap="none" baseline="0">
                <a:solidFill>
                  <a:schemeClr val="tx1"/>
                </a:solidFill>
                <a:latin typeface="+mj-lt"/>
              </a:defRPr>
            </a:lvl6pPr>
            <a:lvl7pPr marL="0" indent="0" algn="ctr">
              <a:lnSpc>
                <a:spcPct val="85000"/>
              </a:lnSpc>
              <a:spcBef>
                <a:spcPts val="400"/>
              </a:spcBef>
              <a:spcAft>
                <a:spcPts val="200"/>
              </a:spcAft>
              <a:buFont typeface="Arial" panose="020B0604020202020204" pitchFamily="34" charset="0"/>
              <a:buChar char="​"/>
              <a:defRPr sz="1800" b="0" cap="none" baseline="0">
                <a:solidFill>
                  <a:schemeClr val="tx1"/>
                </a:solidFill>
                <a:latin typeface="+mj-lt"/>
              </a:defRPr>
            </a:lvl7pPr>
            <a:lvl8pPr marL="0" indent="0" algn="ctr">
              <a:lnSpc>
                <a:spcPct val="85000"/>
              </a:lnSpc>
              <a:spcBef>
                <a:spcPts val="400"/>
              </a:spcBef>
              <a:spcAft>
                <a:spcPts val="200"/>
              </a:spcAft>
              <a:buFont typeface="Arial" panose="020B0604020202020204" pitchFamily="34" charset="0"/>
              <a:buChar char="​"/>
              <a:defRPr sz="1800" b="0" cap="none" baseline="0">
                <a:solidFill>
                  <a:schemeClr val="tx1"/>
                </a:solidFill>
                <a:latin typeface="+mj-lt"/>
              </a:defRPr>
            </a:lvl8pPr>
            <a:lvl9pPr marL="0" indent="0" algn="ctr">
              <a:lnSpc>
                <a:spcPct val="85000"/>
              </a:lnSpc>
              <a:spcBef>
                <a:spcPts val="400"/>
              </a:spcBef>
              <a:spcAft>
                <a:spcPts val="200"/>
              </a:spcAft>
              <a:buFont typeface="Arial" panose="020B0604020202020204" pitchFamily="34" charset="0"/>
              <a:buChar char="​"/>
              <a:defRPr sz="1800" b="0" cap="none" baseline="0">
                <a:solidFill>
                  <a:schemeClr val="tx1"/>
                </a:solidFill>
                <a:latin typeface="+mj-lt"/>
              </a:defRPr>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a:t>
            </a:r>
          </a:p>
          <a:p>
            <a:pPr lvl="8"/>
            <a:r>
              <a:rPr lang="en-US" dirty="0"/>
              <a:t>nine</a:t>
            </a:r>
          </a:p>
        </p:txBody>
      </p:sp>
      <p:sp>
        <p:nvSpPr>
          <p:cNvPr id="4" name="TextBox 3">
            <a:extLst>
              <a:ext uri="{FF2B5EF4-FFF2-40B4-BE49-F238E27FC236}">
                <a16:creationId xmlns:a16="http://schemas.microsoft.com/office/drawing/2014/main" id="{4A4D48E4-F696-49BF-9637-6604F76870A0}"/>
              </a:ext>
            </a:extLst>
          </p:cNvPr>
          <p:cNvSpPr txBox="1"/>
          <p:nvPr userDrawn="1"/>
        </p:nvSpPr>
        <p:spPr>
          <a:xfrm>
            <a:off x="686432" y="6631942"/>
            <a:ext cx="1049967" cy="104644"/>
          </a:xfrm>
          <a:prstGeom prst="rect">
            <a:avLst/>
          </a:prstGeom>
          <a:noFill/>
        </p:spPr>
        <p:txBody>
          <a:bodyPr wrap="none" lIns="0" tIns="0" rIns="0" bIns="0" rtlCol="0">
            <a:spAutoFit/>
          </a:bodyPr>
          <a:lstStyle/>
          <a:p>
            <a:pPr marL="0" lvl="4">
              <a:lnSpc>
                <a:spcPct val="85000"/>
              </a:lnSpc>
              <a:spcBef>
                <a:spcPts val="200"/>
              </a:spcBef>
              <a:spcAft>
                <a:spcPts val="400"/>
              </a:spcAft>
              <a:buClr>
                <a:schemeClr val="accent5"/>
              </a:buClr>
            </a:pPr>
            <a:r>
              <a:rPr lang="en-US" sz="800" kern="100" cap="all" spc="50" dirty="0">
                <a:solidFill>
                  <a:srgbClr val="3A343F"/>
                </a:solidFill>
                <a:latin typeface="Arial Narrow" panose="020B0606020202030204" pitchFamily="34" charset="0"/>
                <a:cs typeface="Arial" panose="020B0604020202020204" pitchFamily="34" charset="0"/>
              </a:rPr>
              <a:t>| ©2018 F5 Networks</a:t>
            </a:r>
          </a:p>
        </p:txBody>
      </p:sp>
      <p:sp>
        <p:nvSpPr>
          <p:cNvPr id="5" name="TextBox 4">
            <a:extLst>
              <a:ext uri="{FF2B5EF4-FFF2-40B4-BE49-F238E27FC236}">
                <a16:creationId xmlns:a16="http://schemas.microsoft.com/office/drawing/2014/main" id="{11A90235-5689-4D0D-A98C-36886DF5D6D1}"/>
              </a:ext>
            </a:extLst>
          </p:cNvPr>
          <p:cNvSpPr txBox="1"/>
          <p:nvPr userDrawn="1"/>
        </p:nvSpPr>
        <p:spPr>
          <a:xfrm>
            <a:off x="0" y="6631942"/>
            <a:ext cx="650856" cy="104644"/>
          </a:xfrm>
          <a:prstGeom prst="rect">
            <a:avLst/>
          </a:prstGeom>
          <a:noFill/>
        </p:spPr>
        <p:txBody>
          <a:bodyPr wrap="square" lIns="0" tIns="0" rIns="0" bIns="0" rtlCol="0">
            <a:spAutoFit/>
          </a:bodyPr>
          <a:lstStyle/>
          <a:p>
            <a:pPr marL="0" lvl="4" algn="r">
              <a:lnSpc>
                <a:spcPct val="85000"/>
              </a:lnSpc>
              <a:spcBef>
                <a:spcPts val="200"/>
              </a:spcBef>
              <a:spcAft>
                <a:spcPts val="400"/>
              </a:spcAft>
              <a:buClr>
                <a:schemeClr val="accent5"/>
              </a:buClr>
              <a:buFont typeface="Arial" panose="020B0604020202020204" pitchFamily="34" charset="0"/>
              <a:buChar char="​"/>
            </a:pPr>
            <a:fld id="{CB0320B6-2A61-43CE-9396-B5C4FB4B7D43}" type="slidenum">
              <a:rPr lang="en-US" sz="800" kern="100" cap="all" spc="50" smtClean="0">
                <a:solidFill>
                  <a:srgbClr val="3A343F"/>
                </a:solidFill>
                <a:latin typeface="Arial Narrow" panose="020B0606020202030204" pitchFamily="34" charset="0"/>
                <a:cs typeface="Arial" panose="020B0604020202020204" pitchFamily="34" charset="0"/>
              </a:rPr>
              <a:pPr marL="0" lvl="4" algn="r">
                <a:lnSpc>
                  <a:spcPct val="85000"/>
                </a:lnSpc>
                <a:spcBef>
                  <a:spcPts val="200"/>
                </a:spcBef>
                <a:spcAft>
                  <a:spcPts val="400"/>
                </a:spcAft>
                <a:buClr>
                  <a:schemeClr val="accent5"/>
                </a:buClr>
                <a:buFont typeface="Arial" panose="020B0604020202020204" pitchFamily="34" charset="0"/>
                <a:buChar char="​"/>
              </a:pPr>
              <a:t>‹#›</a:t>
            </a:fld>
            <a:endParaRPr lang="en-US" sz="800" kern="100" cap="all" spc="50" dirty="0">
              <a:solidFill>
                <a:srgbClr val="3A343F"/>
              </a:solidFill>
              <a:latin typeface="Arial Narrow" panose="020B0606020202030204" pitchFamily="34" charset="0"/>
              <a:cs typeface="Arial" panose="020B0604020202020204" pitchFamily="34" charset="0"/>
            </a:endParaRPr>
          </a:p>
        </p:txBody>
      </p:sp>
      <p:sp>
        <p:nvSpPr>
          <p:cNvPr id="6" name="Footer Placeholder 5">
            <a:extLst>
              <a:ext uri="{FF2B5EF4-FFF2-40B4-BE49-F238E27FC236}">
                <a16:creationId xmlns:a16="http://schemas.microsoft.com/office/drawing/2014/main" id="{C6F316A1-681D-4D0B-9D5A-2B1D2D38FBA4}"/>
              </a:ext>
            </a:extLst>
          </p:cNvPr>
          <p:cNvSpPr>
            <a:spLocks noGrp="1"/>
          </p:cNvSpPr>
          <p:nvPr>
            <p:ph type="ftr" sz="quarter" idx="3"/>
          </p:nvPr>
        </p:nvSpPr>
        <p:spPr>
          <a:xfrm>
            <a:off x="1783903" y="6613475"/>
            <a:ext cx="4312094" cy="123111"/>
          </a:xfrm>
          <a:prstGeom prst="rect">
            <a:avLst/>
          </a:prstGeom>
        </p:spPr>
        <p:txBody>
          <a:bodyPr vert="horz" lIns="0" tIns="0" rIns="0" bIns="0" rtlCol="0" anchor="ctr">
            <a:noAutofit/>
          </a:bodyPr>
          <a:lstStyle>
            <a:lvl1pPr algn="l">
              <a:defRPr sz="800" kern="100" cap="all" spc="50" baseline="0">
                <a:solidFill>
                  <a:schemeClr val="tx1"/>
                </a:solidFill>
                <a:latin typeface="+mn-lt"/>
              </a:defRPr>
            </a:lvl1pPr>
          </a:lstStyle>
          <a:p>
            <a:endParaRPr lang="en-US" dirty="0"/>
          </a:p>
        </p:txBody>
      </p:sp>
    </p:spTree>
    <p:extLst>
      <p:ext uri="{BB962C8B-B14F-4D97-AF65-F5344CB8AC3E}">
        <p14:creationId xmlns:p14="http://schemas.microsoft.com/office/powerpoint/2010/main" val="4398407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Big Statement">
    <p:bg>
      <p:bgPr>
        <a:solidFill>
          <a:schemeClr val="accent4"/>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FD45D7-5D6E-40C7-B626-C5AB0401DDA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ltGray">
          <a:xfrm>
            <a:off x="0" y="0"/>
            <a:ext cx="12192000" cy="6858000"/>
          </a:xfrm>
          <a:prstGeom prst="rect">
            <a:avLst/>
          </a:prstGeom>
        </p:spPr>
      </p:pic>
      <p:sp>
        <p:nvSpPr>
          <p:cNvPr id="14" name="Content Placeholder 2">
            <a:extLst>
              <a:ext uri="{FF2B5EF4-FFF2-40B4-BE49-F238E27FC236}">
                <a16:creationId xmlns:a16="http://schemas.microsoft.com/office/drawing/2014/main" id="{F1543B27-30F5-49F3-A344-80EEF4BE7A1D}"/>
              </a:ext>
            </a:extLst>
          </p:cNvPr>
          <p:cNvSpPr>
            <a:spLocks noGrp="1"/>
          </p:cNvSpPr>
          <p:nvPr>
            <p:ph idx="1"/>
          </p:nvPr>
        </p:nvSpPr>
        <p:spPr bwMode="black">
          <a:xfrm>
            <a:off x="1295400" y="685800"/>
            <a:ext cx="9601200" cy="5484223"/>
          </a:xfrm>
        </p:spPr>
        <p:txBody>
          <a:bodyPr anchor="ctr"/>
          <a:lstStyle>
            <a:lvl1pPr marL="228600" indent="-228600" algn="ctr">
              <a:spcAft>
                <a:spcPts val="600"/>
              </a:spcAft>
              <a:buFont typeface="Arial" panose="020B0604020202020204" pitchFamily="34" charset="0"/>
              <a:buChar char="​"/>
              <a:defRPr sz="6000" b="1">
                <a:solidFill>
                  <a:schemeClr val="bg1"/>
                </a:solidFill>
              </a:defRPr>
            </a:lvl1pPr>
            <a:lvl2pPr marL="342900" indent="-342900" algn="ctr">
              <a:lnSpc>
                <a:spcPct val="85000"/>
              </a:lnSpc>
              <a:spcBef>
                <a:spcPts val="2400"/>
              </a:spcBef>
              <a:buFont typeface="Arial" panose="020B0604020202020204" pitchFamily="34" charset="0"/>
              <a:buChar char="​"/>
              <a:defRPr sz="2200" b="0" cap="none" baseline="0">
                <a:solidFill>
                  <a:schemeClr val="bg1"/>
                </a:solidFill>
                <a:latin typeface="+mj-lt"/>
              </a:defRPr>
            </a:lvl2pPr>
            <a:lvl3pPr marL="285750" indent="-285750" algn="ctr">
              <a:lnSpc>
                <a:spcPct val="85000"/>
              </a:lnSpc>
              <a:spcBef>
                <a:spcPts val="200"/>
              </a:spcBef>
              <a:spcAft>
                <a:spcPts val="200"/>
              </a:spcAft>
              <a:buFont typeface="Arial" panose="020B0604020202020204" pitchFamily="34" charset="0"/>
              <a:buChar char="​"/>
              <a:defRPr sz="2200" b="0" cap="none" baseline="0">
                <a:solidFill>
                  <a:schemeClr val="bg1"/>
                </a:solidFill>
                <a:latin typeface="+mj-lt"/>
              </a:defRPr>
            </a:lvl3pPr>
            <a:lvl4pPr marL="285750" indent="-285750" algn="ctr">
              <a:lnSpc>
                <a:spcPct val="85000"/>
              </a:lnSpc>
              <a:spcBef>
                <a:spcPts val="200"/>
              </a:spcBef>
              <a:spcAft>
                <a:spcPts val="200"/>
              </a:spcAft>
              <a:buFont typeface="Arial" panose="020B0604020202020204" pitchFamily="34" charset="0"/>
              <a:buChar char="​"/>
              <a:defRPr sz="2200" b="0" cap="none" baseline="0">
                <a:solidFill>
                  <a:schemeClr val="bg1"/>
                </a:solidFill>
                <a:latin typeface="+mj-lt"/>
              </a:defRPr>
            </a:lvl4pPr>
            <a:lvl5pPr marL="285750" indent="-285750" algn="ctr">
              <a:lnSpc>
                <a:spcPct val="85000"/>
              </a:lnSpc>
              <a:spcBef>
                <a:spcPts val="200"/>
              </a:spcBef>
              <a:spcAft>
                <a:spcPts val="200"/>
              </a:spcAft>
              <a:buFont typeface="Arial" panose="020B0604020202020204" pitchFamily="34" charset="0"/>
              <a:buChar char="​"/>
              <a:defRPr sz="2200" b="0" cap="none" baseline="0">
                <a:solidFill>
                  <a:schemeClr val="bg1"/>
                </a:solidFill>
                <a:latin typeface="+mj-lt"/>
              </a:defRPr>
            </a:lvl5pPr>
            <a:lvl6pPr marL="285750" indent="-285750" algn="ctr">
              <a:lnSpc>
                <a:spcPct val="85000"/>
              </a:lnSpc>
              <a:spcBef>
                <a:spcPts val="200"/>
              </a:spcBef>
              <a:spcAft>
                <a:spcPts val="200"/>
              </a:spcAft>
              <a:buFont typeface="Arial" panose="020B0604020202020204" pitchFamily="34" charset="0"/>
              <a:buChar char="​"/>
              <a:defRPr sz="2200" b="0" cap="none" baseline="0">
                <a:solidFill>
                  <a:schemeClr val="bg1"/>
                </a:solidFill>
                <a:latin typeface="+mj-lt"/>
              </a:defRPr>
            </a:lvl6pPr>
            <a:lvl7pPr marL="285750" indent="-285750" algn="ctr">
              <a:lnSpc>
                <a:spcPct val="85000"/>
              </a:lnSpc>
              <a:spcBef>
                <a:spcPts val="200"/>
              </a:spcBef>
              <a:spcAft>
                <a:spcPts val="200"/>
              </a:spcAft>
              <a:buFont typeface="Arial" panose="020B0604020202020204" pitchFamily="34" charset="0"/>
              <a:buChar char="​"/>
              <a:defRPr sz="2200" b="0" cap="none" baseline="0">
                <a:solidFill>
                  <a:schemeClr val="bg1"/>
                </a:solidFill>
                <a:latin typeface="+mj-lt"/>
              </a:defRPr>
            </a:lvl7pPr>
            <a:lvl8pPr marL="285750" indent="-285750" algn="ctr">
              <a:lnSpc>
                <a:spcPct val="85000"/>
              </a:lnSpc>
              <a:spcBef>
                <a:spcPts val="200"/>
              </a:spcBef>
              <a:spcAft>
                <a:spcPts val="200"/>
              </a:spcAft>
              <a:buFont typeface="Arial" panose="020B0604020202020204" pitchFamily="34" charset="0"/>
              <a:buChar char="​"/>
              <a:defRPr sz="2200" b="0" cap="none" baseline="0">
                <a:solidFill>
                  <a:schemeClr val="bg1"/>
                </a:solidFill>
                <a:latin typeface="+mj-lt"/>
              </a:defRPr>
            </a:lvl8pPr>
            <a:lvl9pPr marL="285750" indent="-285750" algn="ctr">
              <a:lnSpc>
                <a:spcPct val="85000"/>
              </a:lnSpc>
              <a:spcBef>
                <a:spcPts val="200"/>
              </a:spcBef>
              <a:spcAft>
                <a:spcPts val="200"/>
              </a:spcAft>
              <a:buFont typeface="Arial" panose="020B0604020202020204" pitchFamily="34" charset="0"/>
              <a:buChar char="​"/>
              <a:defRPr sz="2200" b="0" cap="none" baseline="0">
                <a:solidFill>
                  <a:schemeClr val="bg1"/>
                </a:solidFill>
                <a:latin typeface="+mj-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a:extLst>
              <a:ext uri="{FF2B5EF4-FFF2-40B4-BE49-F238E27FC236}">
                <a16:creationId xmlns:a16="http://schemas.microsoft.com/office/drawing/2014/main" id="{EF18E442-7CBD-4EBD-87EB-A9BA05517EC8}"/>
              </a:ext>
            </a:extLst>
          </p:cNvPr>
          <p:cNvSpPr txBox="1"/>
          <p:nvPr userDrawn="1"/>
        </p:nvSpPr>
        <p:spPr>
          <a:xfrm>
            <a:off x="686432" y="6631942"/>
            <a:ext cx="1049967" cy="104644"/>
          </a:xfrm>
          <a:prstGeom prst="rect">
            <a:avLst/>
          </a:prstGeom>
          <a:noFill/>
        </p:spPr>
        <p:txBody>
          <a:bodyPr wrap="none" lIns="0" tIns="0" rIns="0" bIns="0" rtlCol="0">
            <a:spAutoFit/>
          </a:bodyPr>
          <a:lstStyle/>
          <a:p>
            <a:pPr marL="0" lvl="4">
              <a:lnSpc>
                <a:spcPct val="85000"/>
              </a:lnSpc>
              <a:spcBef>
                <a:spcPts val="200"/>
              </a:spcBef>
              <a:spcAft>
                <a:spcPts val="400"/>
              </a:spcAft>
              <a:buClr>
                <a:schemeClr val="accent5"/>
              </a:buClr>
            </a:pPr>
            <a:r>
              <a:rPr lang="en-US" sz="800" kern="100" cap="all" spc="50" dirty="0">
                <a:solidFill>
                  <a:schemeClr val="bg1"/>
                </a:solidFill>
                <a:latin typeface="Arial Narrow" panose="020B0606020202030204" pitchFamily="34" charset="0"/>
                <a:cs typeface="Arial" panose="020B0604020202020204" pitchFamily="34" charset="0"/>
              </a:rPr>
              <a:t>| ©2018 F5 Networks</a:t>
            </a:r>
          </a:p>
        </p:txBody>
      </p:sp>
      <p:sp>
        <p:nvSpPr>
          <p:cNvPr id="8" name="TextBox 7">
            <a:extLst>
              <a:ext uri="{FF2B5EF4-FFF2-40B4-BE49-F238E27FC236}">
                <a16:creationId xmlns:a16="http://schemas.microsoft.com/office/drawing/2014/main" id="{BCE27012-0AF2-47B8-80AF-9F04245F02FD}"/>
              </a:ext>
            </a:extLst>
          </p:cNvPr>
          <p:cNvSpPr txBox="1"/>
          <p:nvPr userDrawn="1"/>
        </p:nvSpPr>
        <p:spPr>
          <a:xfrm>
            <a:off x="0" y="6631942"/>
            <a:ext cx="650856" cy="104644"/>
          </a:xfrm>
          <a:prstGeom prst="rect">
            <a:avLst/>
          </a:prstGeom>
          <a:noFill/>
        </p:spPr>
        <p:txBody>
          <a:bodyPr wrap="square" lIns="0" tIns="0" rIns="0" bIns="0" rtlCol="0">
            <a:spAutoFit/>
          </a:bodyPr>
          <a:lstStyle/>
          <a:p>
            <a:pPr marL="0" lvl="4" algn="r">
              <a:lnSpc>
                <a:spcPct val="85000"/>
              </a:lnSpc>
              <a:spcBef>
                <a:spcPts val="200"/>
              </a:spcBef>
              <a:spcAft>
                <a:spcPts val="400"/>
              </a:spcAft>
              <a:buClr>
                <a:schemeClr val="accent5"/>
              </a:buClr>
              <a:buFont typeface="Arial" panose="020B0604020202020204" pitchFamily="34" charset="0"/>
              <a:buChar char="​"/>
            </a:pPr>
            <a:fld id="{CB0320B6-2A61-43CE-9396-B5C4FB4B7D43}" type="slidenum">
              <a:rPr lang="en-US" sz="800" kern="100" cap="all" spc="50" smtClean="0">
                <a:solidFill>
                  <a:schemeClr val="bg1"/>
                </a:solidFill>
                <a:latin typeface="Arial Narrow" panose="020B0606020202030204" pitchFamily="34" charset="0"/>
                <a:cs typeface="Arial" panose="020B0604020202020204" pitchFamily="34" charset="0"/>
              </a:rPr>
              <a:pPr marL="0" lvl="4" algn="r">
                <a:lnSpc>
                  <a:spcPct val="85000"/>
                </a:lnSpc>
                <a:spcBef>
                  <a:spcPts val="200"/>
                </a:spcBef>
                <a:spcAft>
                  <a:spcPts val="400"/>
                </a:spcAft>
                <a:buClr>
                  <a:schemeClr val="accent5"/>
                </a:buClr>
                <a:buFont typeface="Arial" panose="020B0604020202020204" pitchFamily="34" charset="0"/>
                <a:buChar char="​"/>
              </a:pPr>
              <a:t>‹#›</a:t>
            </a:fld>
            <a:endParaRPr lang="en-US" sz="800" kern="100" cap="all" spc="50" dirty="0">
              <a:solidFill>
                <a:schemeClr val="bg1"/>
              </a:solidFill>
              <a:latin typeface="Arial Narrow" panose="020B0606020202030204" pitchFamily="34" charset="0"/>
              <a:cs typeface="Arial" panose="020B0604020202020204" pitchFamily="34" charset="0"/>
            </a:endParaRPr>
          </a:p>
        </p:txBody>
      </p:sp>
      <p:sp>
        <p:nvSpPr>
          <p:cNvPr id="6" name="Footer Placeholder 5">
            <a:extLst>
              <a:ext uri="{FF2B5EF4-FFF2-40B4-BE49-F238E27FC236}">
                <a16:creationId xmlns:a16="http://schemas.microsoft.com/office/drawing/2014/main" id="{D5BAFFDF-DCCE-41F9-B387-9C2905B66A62}"/>
              </a:ext>
            </a:extLst>
          </p:cNvPr>
          <p:cNvSpPr>
            <a:spLocks noGrp="1"/>
          </p:cNvSpPr>
          <p:nvPr>
            <p:ph type="ftr" sz="quarter" idx="3"/>
          </p:nvPr>
        </p:nvSpPr>
        <p:spPr>
          <a:xfrm>
            <a:off x="1783903" y="6613475"/>
            <a:ext cx="4312094" cy="123111"/>
          </a:xfrm>
          <a:prstGeom prst="rect">
            <a:avLst/>
          </a:prstGeom>
        </p:spPr>
        <p:txBody>
          <a:bodyPr vert="horz" lIns="0" tIns="0" rIns="0" bIns="0" rtlCol="0" anchor="ctr">
            <a:noAutofit/>
          </a:bodyPr>
          <a:lstStyle>
            <a:lvl1pPr algn="l">
              <a:defRPr sz="800" kern="100" cap="all" spc="50" baseline="0">
                <a:solidFill>
                  <a:schemeClr val="bg1"/>
                </a:solidFill>
                <a:latin typeface="+mn-lt"/>
              </a:defRPr>
            </a:lvl1pPr>
          </a:lstStyle>
          <a:p>
            <a:endParaRPr lang="en-US" dirty="0"/>
          </a:p>
        </p:txBody>
      </p:sp>
    </p:spTree>
    <p:extLst>
      <p:ext uri="{BB962C8B-B14F-4D97-AF65-F5344CB8AC3E}">
        <p14:creationId xmlns:p14="http://schemas.microsoft.com/office/powerpoint/2010/main" val="13595844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and Photo Right">
    <p:spTree>
      <p:nvGrpSpPr>
        <p:cNvPr id="1" name=""/>
        <p:cNvGrpSpPr/>
        <p:nvPr/>
      </p:nvGrpSpPr>
      <p:grpSpPr>
        <a:xfrm>
          <a:off x="0" y="0"/>
          <a:ext cx="0" cy="0"/>
          <a:chOff x="0" y="0"/>
          <a:chExt cx="0" cy="0"/>
        </a:xfrm>
      </p:grpSpPr>
      <p:sp>
        <p:nvSpPr>
          <p:cNvPr id="15" name="Text Placeholder 2">
            <a:extLst>
              <a:ext uri="{FF2B5EF4-FFF2-40B4-BE49-F238E27FC236}">
                <a16:creationId xmlns:a16="http://schemas.microsoft.com/office/drawing/2014/main" id="{1E424250-448A-466E-A4BF-16055CBFCCB8}"/>
              </a:ext>
            </a:extLst>
          </p:cNvPr>
          <p:cNvSpPr>
            <a:spLocks noGrp="1"/>
          </p:cNvSpPr>
          <p:nvPr>
            <p:ph type="body" idx="13"/>
          </p:nvPr>
        </p:nvSpPr>
        <p:spPr>
          <a:xfrm>
            <a:off x="696386" y="1779578"/>
            <a:ext cx="5225880" cy="307777"/>
          </a:xfrm>
        </p:spPr>
        <p:txBody>
          <a:bodyPr wrap="square" anchor="t">
            <a:spAutoFit/>
          </a:bodyPr>
          <a:lstStyle>
            <a:lvl1pPr marL="0" indent="0">
              <a:lnSpc>
                <a:spcPct val="100000"/>
              </a:lnSpc>
              <a:spcBef>
                <a:spcPts val="0"/>
              </a:spcBef>
              <a:buNone/>
              <a:defRPr sz="2000" b="1" cap="all" spc="50" baseline="0">
                <a:solidFill>
                  <a:srgbClr val="7D7D7D"/>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Content Placeholder 2">
            <a:extLst>
              <a:ext uri="{FF2B5EF4-FFF2-40B4-BE49-F238E27FC236}">
                <a16:creationId xmlns:a16="http://schemas.microsoft.com/office/drawing/2014/main" id="{65AEBC58-1A9D-47F7-A2C7-132ADC3ADF0F}"/>
              </a:ext>
            </a:extLst>
          </p:cNvPr>
          <p:cNvSpPr>
            <a:spLocks noGrp="1"/>
          </p:cNvSpPr>
          <p:nvPr>
            <p:ph idx="1"/>
          </p:nvPr>
        </p:nvSpPr>
        <p:spPr>
          <a:xfrm>
            <a:off x="685800" y="2671016"/>
            <a:ext cx="5225879" cy="34989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2BDD80F9-ADED-48C2-84AD-4DD329767470}"/>
              </a:ext>
            </a:extLst>
          </p:cNvPr>
          <p:cNvSpPr>
            <a:spLocks noGrp="1"/>
          </p:cNvSpPr>
          <p:nvPr>
            <p:ph type="title"/>
          </p:nvPr>
        </p:nvSpPr>
        <p:spPr>
          <a:xfrm>
            <a:off x="685800" y="654108"/>
            <a:ext cx="5236466" cy="1098762"/>
          </a:xfrm>
        </p:spPr>
        <p:txBody>
          <a:bodyPr/>
          <a:lstStyle>
            <a:lvl1pPr>
              <a:defRPr/>
            </a:lvl1pPr>
          </a:lstStyle>
          <a:p>
            <a:r>
              <a:rPr lang="en-US"/>
              <a:t>Click to edit Master title style</a:t>
            </a:r>
            <a:endParaRPr lang="en-US" dirty="0"/>
          </a:p>
        </p:txBody>
      </p:sp>
      <p:sp>
        <p:nvSpPr>
          <p:cNvPr id="17" name="Rectangle 16">
            <a:extLst>
              <a:ext uri="{FF2B5EF4-FFF2-40B4-BE49-F238E27FC236}">
                <a16:creationId xmlns:a16="http://schemas.microsoft.com/office/drawing/2014/main" id="{A836E480-E42E-4AF7-9F2C-0D6D6C9E201E}"/>
              </a:ext>
            </a:extLst>
          </p:cNvPr>
          <p:cNvSpPr/>
          <p:nvPr userDrawn="1"/>
        </p:nvSpPr>
        <p:spPr>
          <a:xfrm>
            <a:off x="6280321" y="0"/>
            <a:ext cx="5911679" cy="6858000"/>
          </a:xfrm>
          <a:prstGeom prst="rect">
            <a:avLst/>
          </a:pr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lnSpc>
                <a:spcPct val="90000"/>
              </a:lnSpc>
              <a:spcBef>
                <a:spcPts val="200"/>
              </a:spcBef>
              <a:spcAft>
                <a:spcPts val="200"/>
              </a:spcAft>
            </a:pPr>
            <a:endParaRPr lang="en-US" kern="100" dirty="0" err="1">
              <a:solidFill>
                <a:schemeClr val="bg1"/>
              </a:solidFill>
              <a:latin typeface="+mj-lt"/>
            </a:endParaRPr>
          </a:p>
        </p:txBody>
      </p:sp>
      <p:pic>
        <p:nvPicPr>
          <p:cNvPr id="18" name="Picture 17">
            <a:extLst>
              <a:ext uri="{FF2B5EF4-FFF2-40B4-BE49-F238E27FC236}">
                <a16:creationId xmlns:a16="http://schemas.microsoft.com/office/drawing/2014/main" id="{84788BC6-B92D-41BF-B4DF-23AE7E92D19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1343"/>
          <a:stretch/>
        </p:blipFill>
        <p:spPr>
          <a:xfrm>
            <a:off x="6275832" y="0"/>
            <a:ext cx="5916168" cy="6858000"/>
          </a:xfrm>
          <a:prstGeom prst="rect">
            <a:avLst/>
          </a:prstGeom>
        </p:spPr>
      </p:pic>
      <p:sp>
        <p:nvSpPr>
          <p:cNvPr id="20" name="Picture Placeholder 3">
            <a:extLst>
              <a:ext uri="{FF2B5EF4-FFF2-40B4-BE49-F238E27FC236}">
                <a16:creationId xmlns:a16="http://schemas.microsoft.com/office/drawing/2014/main" id="{8AD9881D-B00A-4247-8DF7-BEE9578ADBC5}"/>
              </a:ext>
            </a:extLst>
          </p:cNvPr>
          <p:cNvSpPr>
            <a:spLocks noGrp="1"/>
          </p:cNvSpPr>
          <p:nvPr>
            <p:ph type="pic" sz="quarter" idx="15" hasCustomPrompt="1"/>
          </p:nvPr>
        </p:nvSpPr>
        <p:spPr bwMode="ltGray">
          <a:xfrm>
            <a:off x="6278563" y="0"/>
            <a:ext cx="5913437" cy="6858000"/>
          </a:xfrm>
          <a:noFill/>
        </p:spPr>
        <p:txBody>
          <a:bodyPr lIns="274320" tIns="274320" rIns="274320" bIns="274320"/>
          <a:lstStyle>
            <a:lvl1pPr algn="ctr">
              <a:defRPr sz="1800"/>
            </a:lvl1pPr>
          </a:lstStyle>
          <a:p>
            <a:r>
              <a:rPr lang="en-US" dirty="0"/>
              <a:t>Click icon below to insert a photo</a:t>
            </a:r>
          </a:p>
        </p:txBody>
      </p:sp>
      <p:sp>
        <p:nvSpPr>
          <p:cNvPr id="8" name="Footer Placeholder 5">
            <a:extLst>
              <a:ext uri="{FF2B5EF4-FFF2-40B4-BE49-F238E27FC236}">
                <a16:creationId xmlns:a16="http://schemas.microsoft.com/office/drawing/2014/main" id="{B28EC95E-D4A6-4755-9CE8-69E4AED43952}"/>
              </a:ext>
            </a:extLst>
          </p:cNvPr>
          <p:cNvSpPr>
            <a:spLocks noGrp="1"/>
          </p:cNvSpPr>
          <p:nvPr>
            <p:ph type="ftr" sz="quarter" idx="3"/>
          </p:nvPr>
        </p:nvSpPr>
        <p:spPr>
          <a:xfrm>
            <a:off x="1783903" y="6613475"/>
            <a:ext cx="4312094" cy="123111"/>
          </a:xfrm>
          <a:prstGeom prst="rect">
            <a:avLst/>
          </a:prstGeom>
        </p:spPr>
        <p:txBody>
          <a:bodyPr vert="horz" lIns="0" tIns="0" rIns="0" bIns="0" rtlCol="0" anchor="ctr">
            <a:noAutofit/>
          </a:bodyPr>
          <a:lstStyle>
            <a:lvl1pPr algn="l">
              <a:defRPr sz="800" kern="100" cap="all" spc="50" baseline="0">
                <a:solidFill>
                  <a:schemeClr val="tx1"/>
                </a:solidFill>
                <a:latin typeface="+mn-lt"/>
              </a:defRPr>
            </a:lvl1pPr>
          </a:lstStyle>
          <a:p>
            <a:endParaRPr lang="en-US" dirty="0"/>
          </a:p>
        </p:txBody>
      </p:sp>
    </p:spTree>
    <p:extLst>
      <p:ext uri="{BB962C8B-B14F-4D97-AF65-F5344CB8AC3E}">
        <p14:creationId xmlns:p14="http://schemas.microsoft.com/office/powerpoint/2010/main" val="28819404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Content and Photo Lef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2FE20A-87CB-4FFB-AB02-A5565A6BF418}"/>
              </a:ext>
            </a:extLst>
          </p:cNvPr>
          <p:cNvSpPr/>
          <p:nvPr userDrawn="1"/>
        </p:nvSpPr>
        <p:spPr>
          <a:xfrm>
            <a:off x="0" y="0"/>
            <a:ext cx="5911679" cy="6858000"/>
          </a:xfrm>
          <a:prstGeom prst="rect">
            <a:avLst/>
          </a:pr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lnSpc>
                <a:spcPct val="90000"/>
              </a:lnSpc>
              <a:spcBef>
                <a:spcPts val="200"/>
              </a:spcBef>
              <a:spcAft>
                <a:spcPts val="200"/>
              </a:spcAft>
            </a:pPr>
            <a:endParaRPr lang="en-US" kern="100" dirty="0" err="1">
              <a:solidFill>
                <a:schemeClr val="bg1"/>
              </a:solidFill>
              <a:latin typeface="+mj-lt"/>
            </a:endParaRPr>
          </a:p>
        </p:txBody>
      </p:sp>
      <p:pic>
        <p:nvPicPr>
          <p:cNvPr id="3" name="Picture 2">
            <a:extLst>
              <a:ext uri="{FF2B5EF4-FFF2-40B4-BE49-F238E27FC236}">
                <a16:creationId xmlns:a16="http://schemas.microsoft.com/office/drawing/2014/main" id="{E913AC58-073D-4411-B06C-2DD565D131D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1343"/>
          <a:stretch/>
        </p:blipFill>
        <p:spPr>
          <a:xfrm>
            <a:off x="-4489" y="0"/>
            <a:ext cx="5916168" cy="6858000"/>
          </a:xfrm>
          <a:prstGeom prst="rect">
            <a:avLst/>
          </a:prstGeom>
        </p:spPr>
      </p:pic>
      <p:sp>
        <p:nvSpPr>
          <p:cNvPr id="12" name="TextBox 11">
            <a:extLst>
              <a:ext uri="{FF2B5EF4-FFF2-40B4-BE49-F238E27FC236}">
                <a16:creationId xmlns:a16="http://schemas.microsoft.com/office/drawing/2014/main" id="{B66E1ECA-734A-4F17-98EE-0A77115DD191}"/>
              </a:ext>
            </a:extLst>
          </p:cNvPr>
          <p:cNvSpPr txBox="1"/>
          <p:nvPr userDrawn="1"/>
        </p:nvSpPr>
        <p:spPr>
          <a:xfrm>
            <a:off x="6414305" y="6631942"/>
            <a:ext cx="1049967" cy="104644"/>
          </a:xfrm>
          <a:prstGeom prst="rect">
            <a:avLst/>
          </a:prstGeom>
          <a:noFill/>
        </p:spPr>
        <p:txBody>
          <a:bodyPr wrap="none" lIns="0" tIns="0" rIns="0" bIns="0" rtlCol="0">
            <a:spAutoFit/>
          </a:bodyPr>
          <a:lstStyle/>
          <a:p>
            <a:pPr marL="0" lvl="4">
              <a:lnSpc>
                <a:spcPct val="85000"/>
              </a:lnSpc>
              <a:spcBef>
                <a:spcPts val="200"/>
              </a:spcBef>
              <a:spcAft>
                <a:spcPts val="400"/>
              </a:spcAft>
              <a:buClr>
                <a:schemeClr val="accent5"/>
              </a:buClr>
            </a:pPr>
            <a:r>
              <a:rPr lang="en-US" sz="800" kern="100" cap="all" spc="50" dirty="0">
                <a:solidFill>
                  <a:srgbClr val="3A343F"/>
                </a:solidFill>
                <a:latin typeface="Arial Narrow" panose="020B0606020202030204" pitchFamily="34" charset="0"/>
                <a:cs typeface="Arial" panose="020B0604020202020204" pitchFamily="34" charset="0"/>
              </a:rPr>
              <a:t>| ©2018 F5 Networks</a:t>
            </a:r>
          </a:p>
        </p:txBody>
      </p:sp>
      <p:sp>
        <p:nvSpPr>
          <p:cNvPr id="13" name="TextBox 12">
            <a:extLst>
              <a:ext uri="{FF2B5EF4-FFF2-40B4-BE49-F238E27FC236}">
                <a16:creationId xmlns:a16="http://schemas.microsoft.com/office/drawing/2014/main" id="{5E5C5AD4-0B33-4BB0-85CC-9C364B966B37}"/>
              </a:ext>
            </a:extLst>
          </p:cNvPr>
          <p:cNvSpPr txBox="1"/>
          <p:nvPr userDrawn="1"/>
        </p:nvSpPr>
        <p:spPr>
          <a:xfrm>
            <a:off x="6058999" y="6631942"/>
            <a:ext cx="329890" cy="104644"/>
          </a:xfrm>
          <a:prstGeom prst="rect">
            <a:avLst/>
          </a:prstGeom>
          <a:noFill/>
        </p:spPr>
        <p:txBody>
          <a:bodyPr wrap="square" lIns="0" tIns="0" rIns="0" bIns="0" rtlCol="0">
            <a:spAutoFit/>
          </a:bodyPr>
          <a:lstStyle/>
          <a:p>
            <a:pPr marL="0" lvl="4" algn="r">
              <a:lnSpc>
                <a:spcPct val="85000"/>
              </a:lnSpc>
              <a:spcBef>
                <a:spcPts val="200"/>
              </a:spcBef>
              <a:spcAft>
                <a:spcPts val="400"/>
              </a:spcAft>
              <a:buClr>
                <a:schemeClr val="accent5"/>
              </a:buClr>
              <a:buFont typeface="Arial" panose="020B0604020202020204" pitchFamily="34" charset="0"/>
              <a:buChar char="​"/>
            </a:pPr>
            <a:fld id="{CB0320B6-2A61-43CE-9396-B5C4FB4B7D43}" type="slidenum">
              <a:rPr lang="en-US" sz="800" kern="100" cap="all" spc="50" smtClean="0">
                <a:solidFill>
                  <a:srgbClr val="3A343F"/>
                </a:solidFill>
                <a:latin typeface="Arial Narrow" panose="020B0606020202030204" pitchFamily="34" charset="0"/>
                <a:cs typeface="Arial" panose="020B0604020202020204" pitchFamily="34" charset="0"/>
              </a:rPr>
              <a:pPr marL="0" lvl="4" algn="r">
                <a:lnSpc>
                  <a:spcPct val="85000"/>
                </a:lnSpc>
                <a:spcBef>
                  <a:spcPts val="200"/>
                </a:spcBef>
                <a:spcAft>
                  <a:spcPts val="400"/>
                </a:spcAft>
                <a:buClr>
                  <a:schemeClr val="accent5"/>
                </a:buClr>
                <a:buFont typeface="Arial" panose="020B0604020202020204" pitchFamily="34" charset="0"/>
                <a:buChar char="​"/>
              </a:pPr>
              <a:t>‹#›</a:t>
            </a:fld>
            <a:endParaRPr lang="en-US" sz="800" kern="100" cap="all" spc="50" dirty="0">
              <a:solidFill>
                <a:srgbClr val="3A343F"/>
              </a:solidFill>
              <a:latin typeface="Arial Narrow" panose="020B0606020202030204" pitchFamily="34" charset="0"/>
              <a:cs typeface="Arial" panose="020B0604020202020204" pitchFamily="34" charset="0"/>
            </a:endParaRPr>
          </a:p>
        </p:txBody>
      </p:sp>
      <p:sp>
        <p:nvSpPr>
          <p:cNvPr id="14" name="Text Placeholder 2">
            <a:extLst>
              <a:ext uri="{FF2B5EF4-FFF2-40B4-BE49-F238E27FC236}">
                <a16:creationId xmlns:a16="http://schemas.microsoft.com/office/drawing/2014/main" id="{09742740-EBC2-42C6-B350-2F8256B2FCFE}"/>
              </a:ext>
            </a:extLst>
          </p:cNvPr>
          <p:cNvSpPr>
            <a:spLocks noGrp="1"/>
          </p:cNvSpPr>
          <p:nvPr>
            <p:ph type="body" idx="16"/>
          </p:nvPr>
        </p:nvSpPr>
        <p:spPr>
          <a:xfrm>
            <a:off x="6283573" y="1779578"/>
            <a:ext cx="5225880" cy="307777"/>
          </a:xfrm>
        </p:spPr>
        <p:txBody>
          <a:bodyPr wrap="square" anchor="t">
            <a:spAutoFit/>
          </a:bodyPr>
          <a:lstStyle>
            <a:lvl1pPr marL="0" indent="0">
              <a:lnSpc>
                <a:spcPct val="100000"/>
              </a:lnSpc>
              <a:spcBef>
                <a:spcPts val="0"/>
              </a:spcBef>
              <a:buNone/>
              <a:defRPr sz="2000" b="1" cap="all" spc="50" baseline="0">
                <a:solidFill>
                  <a:srgbClr val="7D7D7D"/>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Content Placeholder 2">
            <a:extLst>
              <a:ext uri="{FF2B5EF4-FFF2-40B4-BE49-F238E27FC236}">
                <a16:creationId xmlns:a16="http://schemas.microsoft.com/office/drawing/2014/main" id="{C7D372F1-7C91-46C4-9F8E-047C4BAA25A8}"/>
              </a:ext>
            </a:extLst>
          </p:cNvPr>
          <p:cNvSpPr>
            <a:spLocks noGrp="1"/>
          </p:cNvSpPr>
          <p:nvPr>
            <p:ph idx="1"/>
          </p:nvPr>
        </p:nvSpPr>
        <p:spPr>
          <a:xfrm>
            <a:off x="6283574" y="2671016"/>
            <a:ext cx="5225879" cy="34989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4">
            <a:extLst>
              <a:ext uri="{FF2B5EF4-FFF2-40B4-BE49-F238E27FC236}">
                <a16:creationId xmlns:a16="http://schemas.microsoft.com/office/drawing/2014/main" id="{2F434A7D-974B-4237-9381-920E92869F55}"/>
              </a:ext>
            </a:extLst>
          </p:cNvPr>
          <p:cNvSpPr>
            <a:spLocks noGrp="1"/>
          </p:cNvSpPr>
          <p:nvPr>
            <p:ph type="title"/>
          </p:nvPr>
        </p:nvSpPr>
        <p:spPr>
          <a:xfrm>
            <a:off x="6272987" y="654108"/>
            <a:ext cx="5236466" cy="1098762"/>
          </a:xfrm>
        </p:spPr>
        <p:txBody>
          <a:bodyPr/>
          <a:lstStyle>
            <a:lvl1pPr>
              <a:defRPr/>
            </a:lvl1pPr>
          </a:lstStyle>
          <a:p>
            <a:r>
              <a:rPr lang="en-US"/>
              <a:t>Click to edit Master title style</a:t>
            </a:r>
            <a:endParaRPr lang="en-US" dirty="0"/>
          </a:p>
        </p:txBody>
      </p:sp>
      <p:sp>
        <p:nvSpPr>
          <p:cNvPr id="15" name="Picture Placeholder 3">
            <a:extLst>
              <a:ext uri="{FF2B5EF4-FFF2-40B4-BE49-F238E27FC236}">
                <a16:creationId xmlns:a16="http://schemas.microsoft.com/office/drawing/2014/main" id="{58D32DA9-ED15-4C84-B767-CFD4CEEE3789}"/>
              </a:ext>
            </a:extLst>
          </p:cNvPr>
          <p:cNvSpPr>
            <a:spLocks noGrp="1"/>
          </p:cNvSpPr>
          <p:nvPr>
            <p:ph type="pic" sz="quarter" idx="15" hasCustomPrompt="1"/>
          </p:nvPr>
        </p:nvSpPr>
        <p:spPr bwMode="ltGray">
          <a:xfrm>
            <a:off x="0" y="0"/>
            <a:ext cx="5913437" cy="6858000"/>
          </a:xfrm>
          <a:noFill/>
        </p:spPr>
        <p:txBody>
          <a:bodyPr lIns="274320" tIns="274320" rIns="274320" bIns="274320"/>
          <a:lstStyle>
            <a:lvl1pPr algn="ctr">
              <a:defRPr sz="1800"/>
            </a:lvl1pPr>
          </a:lstStyle>
          <a:p>
            <a:r>
              <a:rPr lang="en-US" dirty="0"/>
              <a:t>Click icon below to insert a photo</a:t>
            </a:r>
          </a:p>
        </p:txBody>
      </p:sp>
      <p:sp>
        <p:nvSpPr>
          <p:cNvPr id="10" name="Footer Placeholder 5">
            <a:extLst>
              <a:ext uri="{FF2B5EF4-FFF2-40B4-BE49-F238E27FC236}">
                <a16:creationId xmlns:a16="http://schemas.microsoft.com/office/drawing/2014/main" id="{5BB379C8-85BE-4C73-B966-7DE9BBDB7402}"/>
              </a:ext>
            </a:extLst>
          </p:cNvPr>
          <p:cNvSpPr>
            <a:spLocks noGrp="1"/>
          </p:cNvSpPr>
          <p:nvPr>
            <p:ph type="ftr" sz="quarter" idx="3"/>
          </p:nvPr>
        </p:nvSpPr>
        <p:spPr>
          <a:xfrm>
            <a:off x="7489688" y="6613475"/>
            <a:ext cx="4019765" cy="123111"/>
          </a:xfrm>
          <a:prstGeom prst="rect">
            <a:avLst/>
          </a:prstGeom>
        </p:spPr>
        <p:txBody>
          <a:bodyPr vert="horz" lIns="0" tIns="0" rIns="0" bIns="0" rtlCol="0" anchor="ctr">
            <a:noAutofit/>
          </a:bodyPr>
          <a:lstStyle>
            <a:lvl1pPr algn="l">
              <a:defRPr sz="800" kern="100" cap="all" spc="50" baseline="0">
                <a:solidFill>
                  <a:schemeClr val="tx1"/>
                </a:solidFill>
                <a:latin typeface="+mn-lt"/>
              </a:defRPr>
            </a:lvl1pPr>
          </a:lstStyle>
          <a:p>
            <a:endParaRPr lang="en-US" dirty="0"/>
          </a:p>
        </p:txBody>
      </p:sp>
    </p:spTree>
    <p:extLst>
      <p:ext uri="{BB962C8B-B14F-4D97-AF65-F5344CB8AC3E}">
        <p14:creationId xmlns:p14="http://schemas.microsoft.com/office/powerpoint/2010/main" val="32368159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Sidebar w/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5FDF3E6-324E-4875-8242-D42D701A6E9E}"/>
              </a:ext>
            </a:extLst>
          </p:cNvPr>
          <p:cNvSpPr/>
          <p:nvPr userDrawn="1"/>
        </p:nvSpPr>
        <p:spPr bwMode="ltGray">
          <a:xfrm>
            <a:off x="676064" y="0"/>
            <a:ext cx="523619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1D7267BB-E7A6-4107-857F-28904C85891C}"/>
              </a:ext>
            </a:extLst>
          </p:cNvPr>
          <p:cNvPicPr>
            <a:picLocks noChangeAspect="1"/>
          </p:cNvPicPr>
          <p:nvPr userDrawn="1"/>
        </p:nvPicPr>
        <p:blipFill rotWithShape="1">
          <a:blip r:embed="rId2"/>
          <a:srcRect b="19043"/>
          <a:stretch/>
        </p:blipFill>
        <p:spPr>
          <a:xfrm>
            <a:off x="678650" y="1595120"/>
            <a:ext cx="5233607" cy="5262880"/>
          </a:xfrm>
          <a:prstGeom prst="rect">
            <a:avLst/>
          </a:prstGeom>
        </p:spPr>
      </p:pic>
      <p:sp>
        <p:nvSpPr>
          <p:cNvPr id="8" name="TextBox 7">
            <a:extLst>
              <a:ext uri="{FF2B5EF4-FFF2-40B4-BE49-F238E27FC236}">
                <a16:creationId xmlns:a16="http://schemas.microsoft.com/office/drawing/2014/main" id="{10D77C4D-E778-4DB2-BB4F-F43A74F8AA5B}"/>
              </a:ext>
            </a:extLst>
          </p:cNvPr>
          <p:cNvSpPr txBox="1"/>
          <p:nvPr userDrawn="1"/>
        </p:nvSpPr>
        <p:spPr>
          <a:xfrm>
            <a:off x="735584" y="6631942"/>
            <a:ext cx="990656" cy="104644"/>
          </a:xfrm>
          <a:prstGeom prst="rect">
            <a:avLst/>
          </a:prstGeom>
          <a:noFill/>
        </p:spPr>
        <p:txBody>
          <a:bodyPr wrap="none" lIns="0" tIns="0" rIns="0" bIns="0" rtlCol="0">
            <a:spAutoFit/>
          </a:bodyPr>
          <a:lstStyle/>
          <a:p>
            <a:pPr marL="0" lvl="4">
              <a:lnSpc>
                <a:spcPct val="85000"/>
              </a:lnSpc>
              <a:spcBef>
                <a:spcPts val="200"/>
              </a:spcBef>
              <a:spcAft>
                <a:spcPts val="400"/>
              </a:spcAft>
              <a:buClr>
                <a:schemeClr val="accent5"/>
              </a:buClr>
            </a:pPr>
            <a:r>
              <a:rPr lang="en-US" sz="800" kern="100" cap="all" spc="50" dirty="0">
                <a:solidFill>
                  <a:schemeClr val="tx1"/>
                </a:solidFill>
                <a:latin typeface="Arial Narrow" panose="020B0606020202030204" pitchFamily="34" charset="0"/>
                <a:cs typeface="Arial" panose="020B0604020202020204" pitchFamily="34" charset="0"/>
              </a:rPr>
              <a:t>©2018 F5 Networks</a:t>
            </a:r>
          </a:p>
        </p:txBody>
      </p:sp>
      <p:sp>
        <p:nvSpPr>
          <p:cNvPr id="9" name="TextBox 8">
            <a:extLst>
              <a:ext uri="{FF2B5EF4-FFF2-40B4-BE49-F238E27FC236}">
                <a16:creationId xmlns:a16="http://schemas.microsoft.com/office/drawing/2014/main" id="{643204AA-6630-44A7-957B-E3A0412D2F2A}"/>
              </a:ext>
            </a:extLst>
          </p:cNvPr>
          <p:cNvSpPr txBox="1"/>
          <p:nvPr userDrawn="1"/>
        </p:nvSpPr>
        <p:spPr>
          <a:xfrm>
            <a:off x="0" y="6631942"/>
            <a:ext cx="650856" cy="104644"/>
          </a:xfrm>
          <a:prstGeom prst="rect">
            <a:avLst/>
          </a:prstGeom>
          <a:noFill/>
        </p:spPr>
        <p:txBody>
          <a:bodyPr wrap="square" lIns="0" tIns="0" rIns="0" bIns="0" rtlCol="0">
            <a:spAutoFit/>
          </a:bodyPr>
          <a:lstStyle/>
          <a:p>
            <a:pPr marL="0" lvl="4" algn="r">
              <a:lnSpc>
                <a:spcPct val="85000"/>
              </a:lnSpc>
              <a:spcBef>
                <a:spcPts val="200"/>
              </a:spcBef>
              <a:spcAft>
                <a:spcPts val="400"/>
              </a:spcAft>
              <a:buClr>
                <a:schemeClr val="accent5"/>
              </a:buClr>
              <a:buFont typeface="Arial" panose="020B0604020202020204" pitchFamily="34" charset="0"/>
              <a:buChar char="​"/>
            </a:pPr>
            <a:fld id="{CB0320B6-2A61-43CE-9396-B5C4FB4B7D43}" type="slidenum">
              <a:rPr lang="en-US" sz="800" kern="100" cap="all" spc="50" smtClean="0">
                <a:solidFill>
                  <a:srgbClr val="3A343F"/>
                </a:solidFill>
                <a:latin typeface="Arial Narrow" panose="020B0606020202030204" pitchFamily="34" charset="0"/>
                <a:cs typeface="Arial" panose="020B0604020202020204" pitchFamily="34" charset="0"/>
              </a:rPr>
              <a:pPr marL="0" lvl="4" algn="r">
                <a:lnSpc>
                  <a:spcPct val="85000"/>
                </a:lnSpc>
                <a:spcBef>
                  <a:spcPts val="200"/>
                </a:spcBef>
                <a:spcAft>
                  <a:spcPts val="400"/>
                </a:spcAft>
                <a:buClr>
                  <a:schemeClr val="accent5"/>
                </a:buClr>
                <a:buFont typeface="Arial" panose="020B0604020202020204" pitchFamily="34" charset="0"/>
                <a:buChar char="​"/>
              </a:pPr>
              <a:t>‹#›</a:t>
            </a:fld>
            <a:endParaRPr lang="en-US" sz="800" kern="100" cap="all" spc="50" dirty="0">
              <a:solidFill>
                <a:srgbClr val="3A343F"/>
              </a:solidFill>
              <a:latin typeface="Arial Narrow" panose="020B0606020202030204" pitchFamily="34" charset="0"/>
              <a:cs typeface="Arial" panose="020B0604020202020204" pitchFamily="34" charset="0"/>
            </a:endParaRPr>
          </a:p>
        </p:txBody>
      </p:sp>
      <p:sp>
        <p:nvSpPr>
          <p:cNvPr id="11" name="Content Placeholder 2">
            <a:extLst>
              <a:ext uri="{FF2B5EF4-FFF2-40B4-BE49-F238E27FC236}">
                <a16:creationId xmlns:a16="http://schemas.microsoft.com/office/drawing/2014/main" id="{1A61974F-83C6-4B8C-A611-F52ADE4EAD76}"/>
              </a:ext>
            </a:extLst>
          </p:cNvPr>
          <p:cNvSpPr>
            <a:spLocks noGrp="1"/>
          </p:cNvSpPr>
          <p:nvPr>
            <p:ph idx="16"/>
          </p:nvPr>
        </p:nvSpPr>
        <p:spPr>
          <a:xfrm>
            <a:off x="6590907" y="654108"/>
            <a:ext cx="4918546" cy="55159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2">
            <a:extLst>
              <a:ext uri="{FF2B5EF4-FFF2-40B4-BE49-F238E27FC236}">
                <a16:creationId xmlns:a16="http://schemas.microsoft.com/office/drawing/2014/main" id="{8E8E56E7-3501-43C0-8E56-CED7C59FB5F3}"/>
              </a:ext>
            </a:extLst>
          </p:cNvPr>
          <p:cNvSpPr>
            <a:spLocks noGrp="1"/>
          </p:cNvSpPr>
          <p:nvPr>
            <p:ph type="body" idx="1"/>
          </p:nvPr>
        </p:nvSpPr>
        <p:spPr>
          <a:xfrm>
            <a:off x="1043545" y="2671016"/>
            <a:ext cx="4501230" cy="3499006"/>
          </a:xfrm>
        </p:spPr>
        <p:txBody>
          <a:bodyPr anchor="t"/>
          <a:lstStyle>
            <a:lvl1pPr marL="0" marR="0" indent="0" algn="l" defTabSz="914400" rtl="0" eaLnBrk="1" fontAlgn="auto" latinLnBrk="0" hangingPunct="1">
              <a:lnSpc>
                <a:spcPct val="120000"/>
              </a:lnSpc>
              <a:spcBef>
                <a:spcPts val="2400"/>
              </a:spcBef>
              <a:spcAft>
                <a:spcPts val="0"/>
              </a:spcAft>
              <a:buClrTx/>
              <a:buSzTx/>
              <a:buFont typeface="Arial" panose="020B0604020202020204" pitchFamily="34" charset="0"/>
              <a:buNone/>
              <a:tabLst/>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100000"/>
              </a:lnSpc>
              <a:spcBef>
                <a:spcPts val="2400"/>
              </a:spcBef>
              <a:spcAft>
                <a:spcPts val="0"/>
              </a:spcAft>
              <a:buClrTx/>
              <a:buSzTx/>
              <a:buFont typeface="Arial" panose="020B0604020202020204" pitchFamily="34" charset="0"/>
              <a:buNone/>
              <a:tabLst/>
              <a:defRPr/>
            </a:pPr>
            <a:r>
              <a:rPr lang="en-US"/>
              <a:t>Click to edit Master text styles</a:t>
            </a:r>
          </a:p>
        </p:txBody>
      </p:sp>
      <p:sp>
        <p:nvSpPr>
          <p:cNvPr id="12" name="Footer Placeholder 5">
            <a:extLst>
              <a:ext uri="{FF2B5EF4-FFF2-40B4-BE49-F238E27FC236}">
                <a16:creationId xmlns:a16="http://schemas.microsoft.com/office/drawing/2014/main" id="{0FC2C60B-6A2D-4AAD-9A87-8C3A2781748D}"/>
              </a:ext>
            </a:extLst>
          </p:cNvPr>
          <p:cNvSpPr>
            <a:spLocks noGrp="1"/>
          </p:cNvSpPr>
          <p:nvPr>
            <p:ph type="ftr" sz="quarter" idx="3"/>
          </p:nvPr>
        </p:nvSpPr>
        <p:spPr>
          <a:xfrm>
            <a:off x="1783903" y="6613475"/>
            <a:ext cx="4312094" cy="123111"/>
          </a:xfrm>
          <a:prstGeom prst="rect">
            <a:avLst/>
          </a:prstGeom>
        </p:spPr>
        <p:txBody>
          <a:bodyPr vert="horz" lIns="0" tIns="0" rIns="0" bIns="0" rtlCol="0" anchor="ctr">
            <a:noAutofit/>
          </a:bodyPr>
          <a:lstStyle>
            <a:lvl1pPr algn="l">
              <a:defRPr sz="800" kern="100" cap="all" spc="50" baseline="0">
                <a:solidFill>
                  <a:schemeClr val="tx1"/>
                </a:solidFill>
                <a:latin typeface="+mn-lt"/>
              </a:defRPr>
            </a:lvl1pPr>
          </a:lstStyle>
          <a:p>
            <a:endParaRPr lang="en-US" dirty="0"/>
          </a:p>
        </p:txBody>
      </p:sp>
      <p:sp>
        <p:nvSpPr>
          <p:cNvPr id="17" name="Text Placeholder 2">
            <a:extLst>
              <a:ext uri="{FF2B5EF4-FFF2-40B4-BE49-F238E27FC236}">
                <a16:creationId xmlns:a16="http://schemas.microsoft.com/office/drawing/2014/main" id="{FD71BD8C-96E1-4303-98E5-C29AD68B4793}"/>
              </a:ext>
            </a:extLst>
          </p:cNvPr>
          <p:cNvSpPr>
            <a:spLocks noGrp="1"/>
          </p:cNvSpPr>
          <p:nvPr>
            <p:ph type="body" idx="17"/>
          </p:nvPr>
        </p:nvSpPr>
        <p:spPr>
          <a:xfrm>
            <a:off x="1043545" y="1779578"/>
            <a:ext cx="4502695" cy="307777"/>
          </a:xfrm>
        </p:spPr>
        <p:txBody>
          <a:bodyPr wrap="square" anchor="t">
            <a:spAutoFit/>
          </a:bodyPr>
          <a:lstStyle>
            <a:lvl1pPr marL="0" indent="0">
              <a:lnSpc>
                <a:spcPct val="100000"/>
              </a:lnSpc>
              <a:spcBef>
                <a:spcPts val="0"/>
              </a:spcBef>
              <a:buNone/>
              <a:defRPr sz="2000" b="1" cap="all" spc="50"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Title 4">
            <a:extLst>
              <a:ext uri="{FF2B5EF4-FFF2-40B4-BE49-F238E27FC236}">
                <a16:creationId xmlns:a16="http://schemas.microsoft.com/office/drawing/2014/main" id="{AE1A2E5F-2617-45FD-912A-7578860C4577}"/>
              </a:ext>
            </a:extLst>
          </p:cNvPr>
          <p:cNvSpPr>
            <a:spLocks noGrp="1"/>
          </p:cNvSpPr>
          <p:nvPr>
            <p:ph type="title"/>
          </p:nvPr>
        </p:nvSpPr>
        <p:spPr>
          <a:xfrm>
            <a:off x="1032959" y="654108"/>
            <a:ext cx="4511816" cy="1098762"/>
          </a:xfrm>
        </p:spPr>
        <p:txBody>
          <a:bodyPr/>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12979927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Sidebar w/ Two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5FDF3E6-324E-4875-8242-D42D701A6E9E}"/>
              </a:ext>
            </a:extLst>
          </p:cNvPr>
          <p:cNvSpPr/>
          <p:nvPr userDrawn="1"/>
        </p:nvSpPr>
        <p:spPr bwMode="ltGray">
          <a:xfrm>
            <a:off x="676066" y="0"/>
            <a:ext cx="523619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5A417B0-0836-4CE6-86F8-51FA80739BCC}"/>
              </a:ext>
            </a:extLst>
          </p:cNvPr>
          <p:cNvPicPr>
            <a:picLocks noChangeAspect="1"/>
          </p:cNvPicPr>
          <p:nvPr userDrawn="1"/>
        </p:nvPicPr>
        <p:blipFill rotWithShape="1">
          <a:blip r:embed="rId2"/>
          <a:srcRect b="19043"/>
          <a:stretch/>
        </p:blipFill>
        <p:spPr>
          <a:xfrm>
            <a:off x="678650" y="1595120"/>
            <a:ext cx="5233607" cy="5262880"/>
          </a:xfrm>
          <a:prstGeom prst="rect">
            <a:avLst/>
          </a:prstGeom>
        </p:spPr>
      </p:pic>
      <p:sp>
        <p:nvSpPr>
          <p:cNvPr id="10" name="Content Placeholder 2">
            <a:extLst>
              <a:ext uri="{FF2B5EF4-FFF2-40B4-BE49-F238E27FC236}">
                <a16:creationId xmlns:a16="http://schemas.microsoft.com/office/drawing/2014/main" id="{992D9BB4-6A42-42F9-9B40-381660F7B068}"/>
              </a:ext>
            </a:extLst>
          </p:cNvPr>
          <p:cNvSpPr>
            <a:spLocks noGrp="1"/>
          </p:cNvSpPr>
          <p:nvPr>
            <p:ph idx="15"/>
          </p:nvPr>
        </p:nvSpPr>
        <p:spPr>
          <a:xfrm>
            <a:off x="6279742" y="654108"/>
            <a:ext cx="2434355" cy="55159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Box 7">
            <a:extLst>
              <a:ext uri="{FF2B5EF4-FFF2-40B4-BE49-F238E27FC236}">
                <a16:creationId xmlns:a16="http://schemas.microsoft.com/office/drawing/2014/main" id="{10D77C4D-E778-4DB2-BB4F-F43A74F8AA5B}"/>
              </a:ext>
            </a:extLst>
          </p:cNvPr>
          <p:cNvSpPr txBox="1"/>
          <p:nvPr userDrawn="1"/>
        </p:nvSpPr>
        <p:spPr>
          <a:xfrm>
            <a:off x="735584" y="6631942"/>
            <a:ext cx="990656" cy="104644"/>
          </a:xfrm>
          <a:prstGeom prst="rect">
            <a:avLst/>
          </a:prstGeom>
          <a:noFill/>
        </p:spPr>
        <p:txBody>
          <a:bodyPr wrap="none" lIns="0" tIns="0" rIns="0" bIns="0" rtlCol="0">
            <a:spAutoFit/>
          </a:bodyPr>
          <a:lstStyle/>
          <a:p>
            <a:pPr marL="0" lvl="4">
              <a:lnSpc>
                <a:spcPct val="85000"/>
              </a:lnSpc>
              <a:spcBef>
                <a:spcPts val="200"/>
              </a:spcBef>
              <a:spcAft>
                <a:spcPts val="400"/>
              </a:spcAft>
              <a:buClr>
                <a:schemeClr val="accent5"/>
              </a:buClr>
            </a:pPr>
            <a:r>
              <a:rPr lang="en-US" sz="800" kern="100" cap="all" spc="50" dirty="0">
                <a:solidFill>
                  <a:schemeClr val="tx1"/>
                </a:solidFill>
                <a:latin typeface="Arial Narrow" panose="020B0606020202030204" pitchFamily="34" charset="0"/>
                <a:cs typeface="Arial" panose="020B0604020202020204" pitchFamily="34" charset="0"/>
              </a:rPr>
              <a:t>©2018 F5 Networks</a:t>
            </a:r>
          </a:p>
        </p:txBody>
      </p:sp>
      <p:sp>
        <p:nvSpPr>
          <p:cNvPr id="9" name="TextBox 8">
            <a:extLst>
              <a:ext uri="{FF2B5EF4-FFF2-40B4-BE49-F238E27FC236}">
                <a16:creationId xmlns:a16="http://schemas.microsoft.com/office/drawing/2014/main" id="{643204AA-6630-44A7-957B-E3A0412D2F2A}"/>
              </a:ext>
            </a:extLst>
          </p:cNvPr>
          <p:cNvSpPr txBox="1"/>
          <p:nvPr userDrawn="1"/>
        </p:nvSpPr>
        <p:spPr>
          <a:xfrm>
            <a:off x="0" y="6631942"/>
            <a:ext cx="650856" cy="104644"/>
          </a:xfrm>
          <a:prstGeom prst="rect">
            <a:avLst/>
          </a:prstGeom>
          <a:noFill/>
        </p:spPr>
        <p:txBody>
          <a:bodyPr wrap="square" lIns="0" tIns="0" rIns="0" bIns="0" rtlCol="0">
            <a:spAutoFit/>
          </a:bodyPr>
          <a:lstStyle/>
          <a:p>
            <a:pPr marL="0" lvl="4" algn="r">
              <a:lnSpc>
                <a:spcPct val="85000"/>
              </a:lnSpc>
              <a:spcBef>
                <a:spcPts val="200"/>
              </a:spcBef>
              <a:spcAft>
                <a:spcPts val="400"/>
              </a:spcAft>
              <a:buClr>
                <a:schemeClr val="accent5"/>
              </a:buClr>
              <a:buFont typeface="Arial" panose="020B0604020202020204" pitchFamily="34" charset="0"/>
              <a:buChar char="​"/>
            </a:pPr>
            <a:fld id="{CB0320B6-2A61-43CE-9396-B5C4FB4B7D43}" type="slidenum">
              <a:rPr lang="en-US" sz="800" kern="100" cap="all" spc="50" smtClean="0">
                <a:solidFill>
                  <a:srgbClr val="3A343F"/>
                </a:solidFill>
                <a:latin typeface="Arial Narrow" panose="020B0606020202030204" pitchFamily="34" charset="0"/>
                <a:cs typeface="Arial" panose="020B0604020202020204" pitchFamily="34" charset="0"/>
              </a:rPr>
              <a:pPr marL="0" lvl="4" algn="r">
                <a:lnSpc>
                  <a:spcPct val="85000"/>
                </a:lnSpc>
                <a:spcBef>
                  <a:spcPts val="200"/>
                </a:spcBef>
                <a:spcAft>
                  <a:spcPts val="400"/>
                </a:spcAft>
                <a:buClr>
                  <a:schemeClr val="accent5"/>
                </a:buClr>
                <a:buFont typeface="Arial" panose="020B0604020202020204" pitchFamily="34" charset="0"/>
                <a:buChar char="​"/>
              </a:pPr>
              <a:t>‹#›</a:t>
            </a:fld>
            <a:endParaRPr lang="en-US" sz="800" kern="100" cap="all" spc="50" dirty="0">
              <a:solidFill>
                <a:srgbClr val="3A343F"/>
              </a:solidFill>
              <a:latin typeface="Arial Narrow" panose="020B0606020202030204" pitchFamily="34" charset="0"/>
              <a:cs typeface="Arial" panose="020B0604020202020204" pitchFamily="34" charset="0"/>
            </a:endParaRPr>
          </a:p>
        </p:txBody>
      </p:sp>
      <p:sp>
        <p:nvSpPr>
          <p:cNvPr id="25" name="Content Placeholder 2">
            <a:extLst>
              <a:ext uri="{FF2B5EF4-FFF2-40B4-BE49-F238E27FC236}">
                <a16:creationId xmlns:a16="http://schemas.microsoft.com/office/drawing/2014/main" id="{2636734D-CA3D-4CF5-B0EC-6C294FD982F2}"/>
              </a:ext>
            </a:extLst>
          </p:cNvPr>
          <p:cNvSpPr>
            <a:spLocks noGrp="1"/>
          </p:cNvSpPr>
          <p:nvPr>
            <p:ph idx="16"/>
          </p:nvPr>
        </p:nvSpPr>
        <p:spPr>
          <a:xfrm>
            <a:off x="9081579" y="654108"/>
            <a:ext cx="2434355" cy="55159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2">
            <a:extLst>
              <a:ext uri="{FF2B5EF4-FFF2-40B4-BE49-F238E27FC236}">
                <a16:creationId xmlns:a16="http://schemas.microsoft.com/office/drawing/2014/main" id="{79B08DBE-2DDA-4AAC-B494-CF1BB57F0590}"/>
              </a:ext>
            </a:extLst>
          </p:cNvPr>
          <p:cNvSpPr>
            <a:spLocks noGrp="1"/>
          </p:cNvSpPr>
          <p:nvPr>
            <p:ph type="body" idx="1"/>
          </p:nvPr>
        </p:nvSpPr>
        <p:spPr>
          <a:xfrm>
            <a:off x="1043545" y="2671016"/>
            <a:ext cx="4501230" cy="3499006"/>
          </a:xfrm>
        </p:spPr>
        <p:txBody>
          <a:bodyPr anchor="t"/>
          <a:lstStyle>
            <a:lvl1pPr marL="0" marR="0" indent="0" algn="l" defTabSz="914400" rtl="0" eaLnBrk="1" fontAlgn="auto" latinLnBrk="0" hangingPunct="1">
              <a:lnSpc>
                <a:spcPct val="120000"/>
              </a:lnSpc>
              <a:spcBef>
                <a:spcPts val="2400"/>
              </a:spcBef>
              <a:spcAft>
                <a:spcPts val="0"/>
              </a:spcAft>
              <a:buClrTx/>
              <a:buSzTx/>
              <a:buFont typeface="Arial" panose="020B0604020202020204" pitchFamily="34" charset="0"/>
              <a:buNone/>
              <a:tabLst/>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100000"/>
              </a:lnSpc>
              <a:spcBef>
                <a:spcPts val="2400"/>
              </a:spcBef>
              <a:spcAft>
                <a:spcPts val="0"/>
              </a:spcAft>
              <a:buClrTx/>
              <a:buSzTx/>
              <a:buFont typeface="Arial" panose="020B0604020202020204" pitchFamily="34" charset="0"/>
              <a:buNone/>
              <a:tabLst/>
              <a:defRPr/>
            </a:pPr>
            <a:r>
              <a:rPr lang="en-US"/>
              <a:t>Click to edit Master text styles</a:t>
            </a:r>
          </a:p>
        </p:txBody>
      </p:sp>
      <p:sp>
        <p:nvSpPr>
          <p:cNvPr id="12" name="Footer Placeholder 5">
            <a:extLst>
              <a:ext uri="{FF2B5EF4-FFF2-40B4-BE49-F238E27FC236}">
                <a16:creationId xmlns:a16="http://schemas.microsoft.com/office/drawing/2014/main" id="{DC1F3A6B-1B63-4D0E-B1D4-76E60C7EC42C}"/>
              </a:ext>
            </a:extLst>
          </p:cNvPr>
          <p:cNvSpPr>
            <a:spLocks noGrp="1"/>
          </p:cNvSpPr>
          <p:nvPr>
            <p:ph type="ftr" sz="quarter" idx="3"/>
          </p:nvPr>
        </p:nvSpPr>
        <p:spPr>
          <a:xfrm>
            <a:off x="1783903" y="6613475"/>
            <a:ext cx="4312094" cy="123111"/>
          </a:xfrm>
          <a:prstGeom prst="rect">
            <a:avLst/>
          </a:prstGeom>
        </p:spPr>
        <p:txBody>
          <a:bodyPr vert="horz" lIns="0" tIns="0" rIns="0" bIns="0" rtlCol="0" anchor="ctr">
            <a:noAutofit/>
          </a:bodyPr>
          <a:lstStyle>
            <a:lvl1pPr algn="l">
              <a:defRPr sz="800" kern="100" cap="all" spc="50" baseline="0">
                <a:solidFill>
                  <a:schemeClr val="tx1"/>
                </a:solidFill>
                <a:latin typeface="+mn-lt"/>
              </a:defRPr>
            </a:lvl1pPr>
          </a:lstStyle>
          <a:p>
            <a:endParaRPr lang="en-US" dirty="0"/>
          </a:p>
        </p:txBody>
      </p:sp>
      <p:sp>
        <p:nvSpPr>
          <p:cNvPr id="16" name="Text Placeholder 2">
            <a:extLst>
              <a:ext uri="{FF2B5EF4-FFF2-40B4-BE49-F238E27FC236}">
                <a16:creationId xmlns:a16="http://schemas.microsoft.com/office/drawing/2014/main" id="{766F4BFF-ED9F-4F8D-9E9F-BB849834BAF5}"/>
              </a:ext>
            </a:extLst>
          </p:cNvPr>
          <p:cNvSpPr>
            <a:spLocks noGrp="1"/>
          </p:cNvSpPr>
          <p:nvPr>
            <p:ph type="body" idx="17"/>
          </p:nvPr>
        </p:nvSpPr>
        <p:spPr>
          <a:xfrm>
            <a:off x="1043545" y="1779578"/>
            <a:ext cx="4502695" cy="307777"/>
          </a:xfrm>
        </p:spPr>
        <p:txBody>
          <a:bodyPr wrap="square" anchor="t">
            <a:spAutoFit/>
          </a:bodyPr>
          <a:lstStyle>
            <a:lvl1pPr marL="0" indent="0">
              <a:lnSpc>
                <a:spcPct val="100000"/>
              </a:lnSpc>
              <a:spcBef>
                <a:spcPts val="0"/>
              </a:spcBef>
              <a:buNone/>
              <a:defRPr sz="2000" b="1" cap="all" spc="50"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Title 4">
            <a:extLst>
              <a:ext uri="{FF2B5EF4-FFF2-40B4-BE49-F238E27FC236}">
                <a16:creationId xmlns:a16="http://schemas.microsoft.com/office/drawing/2014/main" id="{30BC096A-7CEE-4B32-9503-5F6E0D2A5E74}"/>
              </a:ext>
            </a:extLst>
          </p:cNvPr>
          <p:cNvSpPr>
            <a:spLocks noGrp="1"/>
          </p:cNvSpPr>
          <p:nvPr>
            <p:ph type="title"/>
          </p:nvPr>
        </p:nvSpPr>
        <p:spPr>
          <a:xfrm>
            <a:off x="1032959" y="654108"/>
            <a:ext cx="4511816" cy="1098762"/>
          </a:xfrm>
        </p:spPr>
        <p:txBody>
          <a:bodyPr/>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14762644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Graphic">
    <p:bg>
      <p:bgPr>
        <a:solidFill>
          <a:schemeClr val="tx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6181C7A-5486-47B5-A535-32617B35F733}"/>
              </a:ext>
            </a:extLst>
          </p:cNvPr>
          <p:cNvPicPr>
            <a:picLocks noChangeAspect="1"/>
          </p:cNvPicPr>
          <p:nvPr userDrawn="1"/>
        </p:nvPicPr>
        <p:blipFill>
          <a:blip r:embed="rId2"/>
          <a:stretch>
            <a:fillRect/>
          </a:stretch>
        </p:blipFill>
        <p:spPr>
          <a:xfrm>
            <a:off x="4381500" y="0"/>
            <a:ext cx="7810500" cy="6858000"/>
          </a:xfrm>
          <a:prstGeom prst="rect">
            <a:avLst/>
          </a:prstGeom>
        </p:spPr>
      </p:pic>
      <p:sp>
        <p:nvSpPr>
          <p:cNvPr id="19" name="Content Placeholder 2">
            <a:extLst>
              <a:ext uri="{FF2B5EF4-FFF2-40B4-BE49-F238E27FC236}">
                <a16:creationId xmlns:a16="http://schemas.microsoft.com/office/drawing/2014/main" id="{65AEBC58-1A9D-47F7-A2C7-132ADC3ADF0F}"/>
              </a:ext>
            </a:extLst>
          </p:cNvPr>
          <p:cNvSpPr>
            <a:spLocks noGrp="1"/>
          </p:cNvSpPr>
          <p:nvPr>
            <p:ph idx="1"/>
          </p:nvPr>
        </p:nvSpPr>
        <p:spPr>
          <a:xfrm>
            <a:off x="685800" y="683584"/>
            <a:ext cx="5225879" cy="5486400"/>
          </a:xfrm>
        </p:spPr>
        <p:txBody>
          <a:bodyPr anchor="ctr"/>
          <a:lstStyle>
            <a:lvl1pPr marL="0" indent="0">
              <a:lnSpc>
                <a:spcPct val="85000"/>
              </a:lnSpc>
              <a:spcBef>
                <a:spcPts val="0"/>
              </a:spcBef>
              <a:spcAft>
                <a:spcPts val="0"/>
              </a:spcAft>
              <a:buFont typeface="Arial" panose="020B0604020202020204" pitchFamily="34" charset="0"/>
              <a:buChar char="​"/>
              <a:defRPr sz="4200" spc="-100" baseline="0"/>
            </a:lvl1pPr>
            <a:lvl2pPr marL="0" indent="0">
              <a:lnSpc>
                <a:spcPct val="100000"/>
              </a:lnSpc>
              <a:spcBef>
                <a:spcPts val="200"/>
              </a:spcBef>
              <a:spcAft>
                <a:spcPts val="800"/>
              </a:spcAft>
              <a:buFont typeface="Arial" panose="020B0604020202020204" pitchFamily="34" charset="0"/>
              <a:buChar char="​"/>
              <a:defRPr sz="2000" b="1" cap="all" spc="50" baseline="0">
                <a:solidFill>
                  <a:schemeClr val="bg2"/>
                </a:solidFill>
                <a:latin typeface="+mn-lt"/>
              </a:defRPr>
            </a:lvl2pPr>
            <a:lvl3pPr marL="0" indent="0">
              <a:lnSpc>
                <a:spcPct val="90000"/>
              </a:lnSpc>
              <a:spcBef>
                <a:spcPts val="1200"/>
              </a:spcBef>
              <a:spcAft>
                <a:spcPts val="400"/>
              </a:spcAft>
              <a:buFont typeface="Arial" panose="020B0604020202020204" pitchFamily="34" charset="0"/>
              <a:buChar char="​"/>
              <a:defRPr sz="2000" b="1"/>
            </a:lvl3pPr>
            <a:lvl4pPr marL="0" indent="0">
              <a:lnSpc>
                <a:spcPct val="90000"/>
              </a:lnSpc>
              <a:spcBef>
                <a:spcPts val="0"/>
              </a:spcBef>
              <a:spcAft>
                <a:spcPts val="600"/>
              </a:spcAft>
              <a:buFont typeface="Arial" panose="020B0604020202020204" pitchFamily="34" charset="0"/>
              <a:buChar char="​"/>
              <a:defRPr sz="1400" cap="all" baseline="0">
                <a:solidFill>
                  <a:schemeClr val="bg2"/>
                </a:solidFill>
                <a:latin typeface="+mn-lt"/>
              </a:defRPr>
            </a:lvl4pPr>
            <a:lvl5pPr marL="0" indent="0">
              <a:lnSpc>
                <a:spcPct val="120000"/>
              </a:lnSpc>
              <a:spcBef>
                <a:spcPts val="600"/>
              </a:spcBef>
              <a:spcAft>
                <a:spcPts val="600"/>
              </a:spcAft>
              <a:buFont typeface="Arial" panose="020B0604020202020204" pitchFamily="34" charset="0"/>
              <a:buChar char="​"/>
              <a:defRPr sz="1400" b="0">
                <a:solidFill>
                  <a:schemeClr val="tx1"/>
                </a:solidFill>
                <a:latin typeface="+mj-lt"/>
              </a:defRPr>
            </a:lvl5pPr>
            <a:lvl6pPr marL="171450" indent="-171450">
              <a:lnSpc>
                <a:spcPct val="90000"/>
              </a:lnSpc>
              <a:spcBef>
                <a:spcPts val="600"/>
              </a:spcBef>
              <a:spcAft>
                <a:spcPts val="600"/>
              </a:spcAft>
              <a:buFont typeface="Arial" panose="020B0604020202020204" pitchFamily="34" charset="0"/>
              <a:buChar char="•"/>
              <a:defRPr sz="1400" b="0">
                <a:solidFill>
                  <a:schemeClr val="tx1"/>
                </a:solidFill>
                <a:latin typeface="+mj-lt"/>
              </a:defRPr>
            </a:lvl6pPr>
            <a:lvl7pPr marL="341313" indent="-169863">
              <a:lnSpc>
                <a:spcPct val="90000"/>
              </a:lnSpc>
              <a:spcBef>
                <a:spcPts val="600"/>
              </a:spcBef>
              <a:spcAft>
                <a:spcPts val="400"/>
              </a:spcAft>
              <a:buFont typeface="Arial" panose="020B0604020202020204" pitchFamily="34" charset="0"/>
              <a:buChar char="−"/>
              <a:defRPr sz="1400" b="0">
                <a:solidFill>
                  <a:schemeClr val="tx1"/>
                </a:solidFill>
                <a:latin typeface="+mj-lt"/>
              </a:defRPr>
            </a:lvl7pPr>
            <a:lvl8pPr marL="0" indent="0">
              <a:lnSpc>
                <a:spcPct val="120000"/>
              </a:lnSpc>
              <a:spcBef>
                <a:spcPts val="2400"/>
              </a:spcBef>
              <a:spcAft>
                <a:spcPts val="0"/>
              </a:spcAft>
              <a:buFont typeface="Arial" panose="020B0604020202020204" pitchFamily="34" charset="0"/>
              <a:buChar char="​"/>
              <a:defRPr sz="2000" b="0">
                <a:solidFill>
                  <a:schemeClr val="tx1"/>
                </a:solidFill>
                <a:latin typeface="+mj-lt"/>
              </a:defRPr>
            </a:lvl8pPr>
            <a:lvl9pPr marL="171450" indent="-171450">
              <a:lnSpc>
                <a:spcPct val="100000"/>
              </a:lnSpc>
              <a:spcBef>
                <a:spcPts val="1200"/>
              </a:spcBef>
              <a:spcAft>
                <a:spcPts val="0"/>
              </a:spcAft>
              <a:buFont typeface="Arial" panose="020B0604020202020204" pitchFamily="34" charset="0"/>
              <a:buChar char="•"/>
              <a:defRPr sz="2000" b="0">
                <a:solidFill>
                  <a:schemeClr val="tx1"/>
                </a:solidFill>
                <a:latin typeface="+mj-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5">
            <a:extLst>
              <a:ext uri="{FF2B5EF4-FFF2-40B4-BE49-F238E27FC236}">
                <a16:creationId xmlns:a16="http://schemas.microsoft.com/office/drawing/2014/main" id="{6C095375-41B9-4D93-BD86-3DB2EC1AD49E}"/>
              </a:ext>
            </a:extLst>
          </p:cNvPr>
          <p:cNvSpPr>
            <a:spLocks noGrp="1"/>
          </p:cNvSpPr>
          <p:nvPr>
            <p:ph type="ftr" sz="quarter" idx="3"/>
          </p:nvPr>
        </p:nvSpPr>
        <p:spPr>
          <a:xfrm>
            <a:off x="1783903" y="6613475"/>
            <a:ext cx="4312094" cy="123111"/>
          </a:xfrm>
          <a:prstGeom prst="rect">
            <a:avLst/>
          </a:prstGeom>
        </p:spPr>
        <p:txBody>
          <a:bodyPr vert="horz" lIns="0" tIns="0" rIns="0" bIns="0" rtlCol="0" anchor="ctr">
            <a:noAutofit/>
          </a:bodyPr>
          <a:lstStyle>
            <a:lvl1pPr algn="l">
              <a:defRPr sz="800" kern="100" cap="all" spc="50" baseline="0">
                <a:solidFill>
                  <a:schemeClr val="tx1"/>
                </a:solidFill>
                <a:latin typeface="+mn-lt"/>
              </a:defRPr>
            </a:lvl1pPr>
          </a:lstStyle>
          <a:p>
            <a:endParaRPr lang="en-US" dirty="0"/>
          </a:p>
        </p:txBody>
      </p:sp>
    </p:spTree>
    <p:extLst>
      <p:ext uri="{BB962C8B-B14F-4D97-AF65-F5344CB8AC3E}">
        <p14:creationId xmlns:p14="http://schemas.microsoft.com/office/powerpoint/2010/main" val="8115293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End Slide ">
    <p:spTree>
      <p:nvGrpSpPr>
        <p:cNvPr id="1" name=""/>
        <p:cNvGrpSpPr/>
        <p:nvPr/>
      </p:nvGrpSpPr>
      <p:grpSpPr>
        <a:xfrm>
          <a:off x="0" y="0"/>
          <a:ext cx="0" cy="0"/>
          <a:chOff x="0" y="0"/>
          <a:chExt cx="0" cy="0"/>
        </a:xfrm>
      </p:grpSpPr>
      <p:grpSp>
        <p:nvGrpSpPr>
          <p:cNvPr id="24" name="Group 22">
            <a:extLst>
              <a:ext uri="{FF2B5EF4-FFF2-40B4-BE49-F238E27FC236}">
                <a16:creationId xmlns:a16="http://schemas.microsoft.com/office/drawing/2014/main" id="{28E4689E-066C-40CE-964D-BA4EBB3542C4}"/>
              </a:ext>
            </a:extLst>
          </p:cNvPr>
          <p:cNvGrpSpPr>
            <a:grpSpLocks noChangeAspect="1"/>
          </p:cNvGrpSpPr>
          <p:nvPr userDrawn="1"/>
        </p:nvGrpSpPr>
        <p:grpSpPr bwMode="auto">
          <a:xfrm>
            <a:off x="4868424" y="2102144"/>
            <a:ext cx="2433289" cy="2433289"/>
            <a:chOff x="5266" y="0"/>
            <a:chExt cx="733" cy="733"/>
          </a:xfrm>
        </p:grpSpPr>
        <p:sp>
          <p:nvSpPr>
            <p:cNvPr id="25" name="Freeform 23">
              <a:extLst>
                <a:ext uri="{FF2B5EF4-FFF2-40B4-BE49-F238E27FC236}">
                  <a16:creationId xmlns:a16="http://schemas.microsoft.com/office/drawing/2014/main" id="{4C573518-C9F5-4610-96E3-6CBACADB1CE3}"/>
                </a:ext>
              </a:extLst>
            </p:cNvPr>
            <p:cNvSpPr>
              <a:spLocks/>
            </p:cNvSpPr>
            <p:nvPr userDrawn="1"/>
          </p:nvSpPr>
          <p:spPr bwMode="auto">
            <a:xfrm>
              <a:off x="5266" y="0"/>
              <a:ext cx="733" cy="733"/>
            </a:xfrm>
            <a:custGeom>
              <a:avLst/>
              <a:gdLst>
                <a:gd name="T0" fmla="*/ 4176 w 4576"/>
                <a:gd name="T1" fmla="*/ 996 h 4576"/>
                <a:gd name="T2" fmla="*/ 4065 w 4576"/>
                <a:gd name="T3" fmla="*/ 848 h 4576"/>
                <a:gd name="T4" fmla="*/ 4065 w 4576"/>
                <a:gd name="T5" fmla="*/ 848 h 4576"/>
                <a:gd name="T6" fmla="*/ 2288 w 4576"/>
                <a:gd name="T7" fmla="*/ 0 h 4576"/>
                <a:gd name="T8" fmla="*/ 0 w 4576"/>
                <a:gd name="T9" fmla="*/ 2288 h 4576"/>
                <a:gd name="T10" fmla="*/ 445 w 4576"/>
                <a:gd name="T11" fmla="*/ 3644 h 4576"/>
                <a:gd name="T12" fmla="*/ 445 w 4576"/>
                <a:gd name="T13" fmla="*/ 3644 h 4576"/>
                <a:gd name="T14" fmla="*/ 583 w 4576"/>
                <a:gd name="T15" fmla="*/ 3814 h 4576"/>
                <a:gd name="T16" fmla="*/ 583 w 4576"/>
                <a:gd name="T17" fmla="*/ 3814 h 4576"/>
                <a:gd name="T18" fmla="*/ 2288 w 4576"/>
                <a:gd name="T19" fmla="*/ 4576 h 4576"/>
                <a:gd name="T20" fmla="*/ 4576 w 4576"/>
                <a:gd name="T21" fmla="*/ 2288 h 4576"/>
                <a:gd name="T22" fmla="*/ 4176 w 4576"/>
                <a:gd name="T23" fmla="*/ 996 h 4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76" h="4576">
                  <a:moveTo>
                    <a:pt x="4176" y="996"/>
                  </a:moveTo>
                  <a:cubicBezTo>
                    <a:pt x="4141" y="945"/>
                    <a:pt x="4104" y="895"/>
                    <a:pt x="4065" y="848"/>
                  </a:cubicBezTo>
                  <a:cubicBezTo>
                    <a:pt x="4065" y="848"/>
                    <a:pt x="4065" y="848"/>
                    <a:pt x="4065" y="848"/>
                  </a:cubicBezTo>
                  <a:cubicBezTo>
                    <a:pt x="3646" y="330"/>
                    <a:pt x="3006" y="0"/>
                    <a:pt x="2288" y="0"/>
                  </a:cubicBezTo>
                  <a:cubicBezTo>
                    <a:pt x="1024" y="0"/>
                    <a:pt x="0" y="1024"/>
                    <a:pt x="0" y="2288"/>
                  </a:cubicBezTo>
                  <a:cubicBezTo>
                    <a:pt x="0" y="2796"/>
                    <a:pt x="165" y="3264"/>
                    <a:pt x="445" y="3644"/>
                  </a:cubicBezTo>
                  <a:cubicBezTo>
                    <a:pt x="445" y="3644"/>
                    <a:pt x="445" y="3644"/>
                    <a:pt x="445" y="3644"/>
                  </a:cubicBezTo>
                  <a:cubicBezTo>
                    <a:pt x="488" y="3703"/>
                    <a:pt x="534" y="3759"/>
                    <a:pt x="583" y="3814"/>
                  </a:cubicBezTo>
                  <a:cubicBezTo>
                    <a:pt x="583" y="3814"/>
                    <a:pt x="583" y="3814"/>
                    <a:pt x="583" y="3814"/>
                  </a:cubicBezTo>
                  <a:cubicBezTo>
                    <a:pt x="1002" y="4282"/>
                    <a:pt x="1611" y="4576"/>
                    <a:pt x="2288" y="4576"/>
                  </a:cubicBezTo>
                  <a:cubicBezTo>
                    <a:pt x="3552" y="4576"/>
                    <a:pt x="4576" y="3552"/>
                    <a:pt x="4576" y="2288"/>
                  </a:cubicBezTo>
                  <a:cubicBezTo>
                    <a:pt x="4576" y="1809"/>
                    <a:pt x="4428" y="1364"/>
                    <a:pt x="4176" y="99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24">
              <a:extLst>
                <a:ext uri="{FF2B5EF4-FFF2-40B4-BE49-F238E27FC236}">
                  <a16:creationId xmlns:a16="http://schemas.microsoft.com/office/drawing/2014/main" id="{B9AF8A63-6FFF-4C2F-883E-76FDE7D496AC}"/>
                </a:ext>
              </a:extLst>
            </p:cNvPr>
            <p:cNvSpPr>
              <a:spLocks/>
            </p:cNvSpPr>
            <p:nvPr userDrawn="1"/>
          </p:nvSpPr>
          <p:spPr bwMode="auto">
            <a:xfrm>
              <a:off x="5360" y="61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E317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5">
              <a:extLst>
                <a:ext uri="{FF2B5EF4-FFF2-40B4-BE49-F238E27FC236}">
                  <a16:creationId xmlns:a16="http://schemas.microsoft.com/office/drawing/2014/main" id="{0B34BBF5-94F1-4633-93DF-D1C74D7E8055}"/>
                </a:ext>
              </a:extLst>
            </p:cNvPr>
            <p:cNvSpPr>
              <a:spLocks noEditPoints="1"/>
            </p:cNvSpPr>
            <p:nvPr userDrawn="1"/>
          </p:nvSpPr>
          <p:spPr bwMode="auto">
            <a:xfrm>
              <a:off x="5911" y="645"/>
              <a:ext cx="55" cy="55"/>
            </a:xfrm>
            <a:custGeom>
              <a:avLst/>
              <a:gdLst>
                <a:gd name="T0" fmla="*/ 277 w 345"/>
                <a:gd name="T1" fmla="*/ 68 h 345"/>
                <a:gd name="T2" fmla="*/ 320 w 345"/>
                <a:gd name="T3" fmla="*/ 172 h 345"/>
                <a:gd name="T4" fmla="*/ 277 w 345"/>
                <a:gd name="T5" fmla="*/ 278 h 345"/>
                <a:gd name="T6" fmla="*/ 172 w 345"/>
                <a:gd name="T7" fmla="*/ 322 h 345"/>
                <a:gd name="T8" fmla="*/ 67 w 345"/>
                <a:gd name="T9" fmla="*/ 278 h 345"/>
                <a:gd name="T10" fmla="*/ 24 w 345"/>
                <a:gd name="T11" fmla="*/ 172 h 345"/>
                <a:gd name="T12" fmla="*/ 67 w 345"/>
                <a:gd name="T13" fmla="*/ 68 h 345"/>
                <a:gd name="T14" fmla="*/ 172 w 345"/>
                <a:gd name="T15" fmla="*/ 23 h 345"/>
                <a:gd name="T16" fmla="*/ 277 w 345"/>
                <a:gd name="T17" fmla="*/ 68 h 345"/>
                <a:gd name="T18" fmla="*/ 295 w 345"/>
                <a:gd name="T19" fmla="*/ 50 h 345"/>
                <a:gd name="T20" fmla="*/ 172 w 345"/>
                <a:gd name="T21" fmla="*/ 0 h 345"/>
                <a:gd name="T22" fmla="*/ 51 w 345"/>
                <a:gd name="T23" fmla="*/ 50 h 345"/>
                <a:gd name="T24" fmla="*/ 0 w 345"/>
                <a:gd name="T25" fmla="*/ 172 h 345"/>
                <a:gd name="T26" fmla="*/ 50 w 345"/>
                <a:gd name="T27" fmla="*/ 295 h 345"/>
                <a:gd name="T28" fmla="*/ 172 w 345"/>
                <a:gd name="T29" fmla="*/ 345 h 345"/>
                <a:gd name="T30" fmla="*/ 295 w 345"/>
                <a:gd name="T31" fmla="*/ 295 h 345"/>
                <a:gd name="T32" fmla="*/ 345 w 345"/>
                <a:gd name="T33" fmla="*/ 172 h 345"/>
                <a:gd name="T34" fmla="*/ 295 w 345"/>
                <a:gd name="T35" fmla="*/ 50 h 345"/>
                <a:gd name="T36" fmla="*/ 198 w 345"/>
                <a:gd name="T37" fmla="*/ 164 h 345"/>
                <a:gd name="T38" fmla="*/ 166 w 345"/>
                <a:gd name="T39" fmla="*/ 168 h 345"/>
                <a:gd name="T40" fmla="*/ 136 w 345"/>
                <a:gd name="T41" fmla="*/ 168 h 345"/>
                <a:gd name="T42" fmla="*/ 136 w 345"/>
                <a:gd name="T43" fmla="*/ 100 h 345"/>
                <a:gd name="T44" fmla="*/ 164 w 345"/>
                <a:gd name="T45" fmla="*/ 100 h 345"/>
                <a:gd name="T46" fmla="*/ 205 w 345"/>
                <a:gd name="T47" fmla="*/ 107 h 345"/>
                <a:gd name="T48" fmla="*/ 217 w 345"/>
                <a:gd name="T49" fmla="*/ 134 h 345"/>
                <a:gd name="T50" fmla="*/ 198 w 345"/>
                <a:gd name="T51" fmla="*/ 164 h 345"/>
                <a:gd name="T52" fmla="*/ 103 w 345"/>
                <a:gd name="T53" fmla="*/ 266 h 345"/>
                <a:gd name="T54" fmla="*/ 136 w 345"/>
                <a:gd name="T55" fmla="*/ 266 h 345"/>
                <a:gd name="T56" fmla="*/ 136 w 345"/>
                <a:gd name="T57" fmla="*/ 192 h 345"/>
                <a:gd name="T58" fmla="*/ 162 w 345"/>
                <a:gd name="T59" fmla="*/ 192 h 345"/>
                <a:gd name="T60" fmla="*/ 200 w 345"/>
                <a:gd name="T61" fmla="*/ 198 h 345"/>
                <a:gd name="T62" fmla="*/ 217 w 345"/>
                <a:gd name="T63" fmla="*/ 241 h 345"/>
                <a:gd name="T64" fmla="*/ 217 w 345"/>
                <a:gd name="T65" fmla="*/ 256 h 345"/>
                <a:gd name="T66" fmla="*/ 218 w 345"/>
                <a:gd name="T67" fmla="*/ 262 h 345"/>
                <a:gd name="T68" fmla="*/ 218 w 345"/>
                <a:gd name="T69" fmla="*/ 265 h 345"/>
                <a:gd name="T70" fmla="*/ 219 w 345"/>
                <a:gd name="T71" fmla="*/ 266 h 345"/>
                <a:gd name="T72" fmla="*/ 250 w 345"/>
                <a:gd name="T73" fmla="*/ 266 h 345"/>
                <a:gd name="T74" fmla="*/ 249 w 345"/>
                <a:gd name="T75" fmla="*/ 264 h 345"/>
                <a:gd name="T76" fmla="*/ 247 w 345"/>
                <a:gd name="T77" fmla="*/ 254 h 345"/>
                <a:gd name="T78" fmla="*/ 247 w 345"/>
                <a:gd name="T79" fmla="*/ 240 h 345"/>
                <a:gd name="T80" fmla="*/ 247 w 345"/>
                <a:gd name="T81" fmla="*/ 226 h 345"/>
                <a:gd name="T82" fmla="*/ 237 w 345"/>
                <a:gd name="T83" fmla="*/ 197 h 345"/>
                <a:gd name="T84" fmla="*/ 204 w 345"/>
                <a:gd name="T85" fmla="*/ 178 h 345"/>
                <a:gd name="T86" fmla="*/ 231 w 345"/>
                <a:gd name="T87" fmla="*/ 169 h 345"/>
                <a:gd name="T88" fmla="*/ 250 w 345"/>
                <a:gd name="T89" fmla="*/ 132 h 345"/>
                <a:gd name="T90" fmla="*/ 220 w 345"/>
                <a:gd name="T91" fmla="*/ 84 h 345"/>
                <a:gd name="T92" fmla="*/ 169 w 345"/>
                <a:gd name="T93" fmla="*/ 77 h 345"/>
                <a:gd name="T94" fmla="*/ 103 w 345"/>
                <a:gd name="T95" fmla="*/ 77 h 345"/>
                <a:gd name="T96" fmla="*/ 103 w 345"/>
                <a:gd name="T97" fmla="*/ 266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45" h="345">
                  <a:moveTo>
                    <a:pt x="277" y="68"/>
                  </a:moveTo>
                  <a:cubicBezTo>
                    <a:pt x="306" y="96"/>
                    <a:pt x="320" y="131"/>
                    <a:pt x="320" y="172"/>
                  </a:cubicBezTo>
                  <a:cubicBezTo>
                    <a:pt x="320" y="213"/>
                    <a:pt x="306" y="249"/>
                    <a:pt x="277" y="278"/>
                  </a:cubicBezTo>
                  <a:cubicBezTo>
                    <a:pt x="248" y="307"/>
                    <a:pt x="213" y="322"/>
                    <a:pt x="172" y="322"/>
                  </a:cubicBezTo>
                  <a:cubicBezTo>
                    <a:pt x="131" y="322"/>
                    <a:pt x="96" y="307"/>
                    <a:pt x="67" y="278"/>
                  </a:cubicBezTo>
                  <a:cubicBezTo>
                    <a:pt x="38" y="249"/>
                    <a:pt x="24" y="213"/>
                    <a:pt x="24" y="172"/>
                  </a:cubicBezTo>
                  <a:cubicBezTo>
                    <a:pt x="24" y="131"/>
                    <a:pt x="38" y="96"/>
                    <a:pt x="67" y="68"/>
                  </a:cubicBezTo>
                  <a:cubicBezTo>
                    <a:pt x="96" y="38"/>
                    <a:pt x="131" y="23"/>
                    <a:pt x="172" y="23"/>
                  </a:cubicBezTo>
                  <a:cubicBezTo>
                    <a:pt x="213" y="23"/>
                    <a:pt x="248" y="38"/>
                    <a:pt x="277" y="68"/>
                  </a:cubicBezTo>
                  <a:close/>
                  <a:moveTo>
                    <a:pt x="295" y="50"/>
                  </a:moveTo>
                  <a:cubicBezTo>
                    <a:pt x="261" y="17"/>
                    <a:pt x="220" y="0"/>
                    <a:pt x="172" y="0"/>
                  </a:cubicBezTo>
                  <a:cubicBezTo>
                    <a:pt x="125" y="0"/>
                    <a:pt x="84" y="17"/>
                    <a:pt x="51" y="50"/>
                  </a:cubicBezTo>
                  <a:cubicBezTo>
                    <a:pt x="17" y="84"/>
                    <a:pt x="0" y="125"/>
                    <a:pt x="0" y="172"/>
                  </a:cubicBezTo>
                  <a:cubicBezTo>
                    <a:pt x="0" y="220"/>
                    <a:pt x="17" y="261"/>
                    <a:pt x="50" y="295"/>
                  </a:cubicBezTo>
                  <a:cubicBezTo>
                    <a:pt x="83" y="329"/>
                    <a:pt x="124" y="345"/>
                    <a:pt x="172" y="345"/>
                  </a:cubicBezTo>
                  <a:cubicBezTo>
                    <a:pt x="220" y="345"/>
                    <a:pt x="261" y="329"/>
                    <a:pt x="295" y="295"/>
                  </a:cubicBezTo>
                  <a:cubicBezTo>
                    <a:pt x="328" y="261"/>
                    <a:pt x="345" y="220"/>
                    <a:pt x="345" y="172"/>
                  </a:cubicBezTo>
                  <a:cubicBezTo>
                    <a:pt x="345" y="124"/>
                    <a:pt x="328" y="84"/>
                    <a:pt x="295" y="50"/>
                  </a:cubicBezTo>
                  <a:close/>
                  <a:moveTo>
                    <a:pt x="198" y="164"/>
                  </a:moveTo>
                  <a:cubicBezTo>
                    <a:pt x="191" y="167"/>
                    <a:pt x="180" y="168"/>
                    <a:pt x="166" y="168"/>
                  </a:cubicBezTo>
                  <a:cubicBezTo>
                    <a:pt x="136" y="168"/>
                    <a:pt x="136" y="168"/>
                    <a:pt x="136" y="168"/>
                  </a:cubicBezTo>
                  <a:cubicBezTo>
                    <a:pt x="136" y="100"/>
                    <a:pt x="136" y="100"/>
                    <a:pt x="136" y="100"/>
                  </a:cubicBezTo>
                  <a:cubicBezTo>
                    <a:pt x="164" y="100"/>
                    <a:pt x="164" y="100"/>
                    <a:pt x="164" y="100"/>
                  </a:cubicBezTo>
                  <a:cubicBezTo>
                    <a:pt x="183" y="100"/>
                    <a:pt x="196" y="102"/>
                    <a:pt x="205" y="107"/>
                  </a:cubicBezTo>
                  <a:cubicBezTo>
                    <a:pt x="213" y="112"/>
                    <a:pt x="217" y="121"/>
                    <a:pt x="217" y="134"/>
                  </a:cubicBezTo>
                  <a:cubicBezTo>
                    <a:pt x="217" y="149"/>
                    <a:pt x="211" y="159"/>
                    <a:pt x="198" y="164"/>
                  </a:cubicBezTo>
                  <a:close/>
                  <a:moveTo>
                    <a:pt x="103" y="266"/>
                  </a:moveTo>
                  <a:cubicBezTo>
                    <a:pt x="136" y="266"/>
                    <a:pt x="136" y="266"/>
                    <a:pt x="136" y="266"/>
                  </a:cubicBezTo>
                  <a:cubicBezTo>
                    <a:pt x="136" y="192"/>
                    <a:pt x="136" y="192"/>
                    <a:pt x="136" y="192"/>
                  </a:cubicBezTo>
                  <a:cubicBezTo>
                    <a:pt x="162" y="192"/>
                    <a:pt x="162" y="192"/>
                    <a:pt x="162" y="192"/>
                  </a:cubicBezTo>
                  <a:cubicBezTo>
                    <a:pt x="180" y="192"/>
                    <a:pt x="192" y="193"/>
                    <a:pt x="200" y="198"/>
                  </a:cubicBezTo>
                  <a:cubicBezTo>
                    <a:pt x="211" y="205"/>
                    <a:pt x="217" y="219"/>
                    <a:pt x="217" y="241"/>
                  </a:cubicBezTo>
                  <a:cubicBezTo>
                    <a:pt x="217" y="256"/>
                    <a:pt x="217" y="256"/>
                    <a:pt x="217" y="256"/>
                  </a:cubicBezTo>
                  <a:cubicBezTo>
                    <a:pt x="218" y="262"/>
                    <a:pt x="218" y="262"/>
                    <a:pt x="218" y="262"/>
                  </a:cubicBezTo>
                  <a:cubicBezTo>
                    <a:pt x="218" y="263"/>
                    <a:pt x="218" y="264"/>
                    <a:pt x="218" y="265"/>
                  </a:cubicBezTo>
                  <a:cubicBezTo>
                    <a:pt x="219" y="265"/>
                    <a:pt x="219" y="266"/>
                    <a:pt x="219" y="266"/>
                  </a:cubicBezTo>
                  <a:cubicBezTo>
                    <a:pt x="250" y="266"/>
                    <a:pt x="250" y="266"/>
                    <a:pt x="250" y="266"/>
                  </a:cubicBezTo>
                  <a:cubicBezTo>
                    <a:pt x="249" y="264"/>
                    <a:pt x="249" y="264"/>
                    <a:pt x="249" y="264"/>
                  </a:cubicBezTo>
                  <a:cubicBezTo>
                    <a:pt x="248" y="263"/>
                    <a:pt x="248" y="259"/>
                    <a:pt x="247" y="254"/>
                  </a:cubicBezTo>
                  <a:cubicBezTo>
                    <a:pt x="247" y="249"/>
                    <a:pt x="247" y="244"/>
                    <a:pt x="247" y="240"/>
                  </a:cubicBezTo>
                  <a:cubicBezTo>
                    <a:pt x="247" y="226"/>
                    <a:pt x="247" y="226"/>
                    <a:pt x="247" y="226"/>
                  </a:cubicBezTo>
                  <a:cubicBezTo>
                    <a:pt x="247" y="217"/>
                    <a:pt x="244" y="207"/>
                    <a:pt x="237" y="197"/>
                  </a:cubicBezTo>
                  <a:cubicBezTo>
                    <a:pt x="230" y="187"/>
                    <a:pt x="219" y="181"/>
                    <a:pt x="204" y="178"/>
                  </a:cubicBezTo>
                  <a:cubicBezTo>
                    <a:pt x="216" y="176"/>
                    <a:pt x="225" y="173"/>
                    <a:pt x="231" y="169"/>
                  </a:cubicBezTo>
                  <a:cubicBezTo>
                    <a:pt x="244" y="161"/>
                    <a:pt x="250" y="148"/>
                    <a:pt x="250" y="132"/>
                  </a:cubicBezTo>
                  <a:cubicBezTo>
                    <a:pt x="250" y="108"/>
                    <a:pt x="240" y="92"/>
                    <a:pt x="220" y="84"/>
                  </a:cubicBezTo>
                  <a:cubicBezTo>
                    <a:pt x="210" y="79"/>
                    <a:pt x="192" y="77"/>
                    <a:pt x="169" y="77"/>
                  </a:cubicBezTo>
                  <a:cubicBezTo>
                    <a:pt x="103" y="77"/>
                    <a:pt x="103" y="77"/>
                    <a:pt x="103" y="77"/>
                  </a:cubicBezTo>
                  <a:lnTo>
                    <a:pt x="103" y="26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6">
              <a:extLst>
                <a:ext uri="{FF2B5EF4-FFF2-40B4-BE49-F238E27FC236}">
                  <a16:creationId xmlns:a16="http://schemas.microsoft.com/office/drawing/2014/main" id="{3502C15E-FAB7-48E2-B3CD-297CE138C9F0}"/>
                </a:ext>
              </a:extLst>
            </p:cNvPr>
            <p:cNvSpPr>
              <a:spLocks/>
            </p:cNvSpPr>
            <p:nvPr userDrawn="1"/>
          </p:nvSpPr>
          <p:spPr bwMode="auto">
            <a:xfrm>
              <a:off x="5266" y="0"/>
              <a:ext cx="733" cy="733"/>
            </a:xfrm>
            <a:custGeom>
              <a:avLst/>
              <a:gdLst>
                <a:gd name="T0" fmla="*/ 4176 w 4576"/>
                <a:gd name="T1" fmla="*/ 996 h 4576"/>
                <a:gd name="T2" fmla="*/ 4106 w 4576"/>
                <a:gd name="T3" fmla="*/ 1355 h 4576"/>
                <a:gd name="T4" fmla="*/ 2907 w 4576"/>
                <a:gd name="T5" fmla="*/ 1262 h 4576"/>
                <a:gd name="T6" fmla="*/ 2797 w 4576"/>
                <a:gd name="T7" fmla="*/ 1612 h 4576"/>
                <a:gd name="T8" fmla="*/ 4141 w 4576"/>
                <a:gd name="T9" fmla="*/ 2094 h 4576"/>
                <a:gd name="T10" fmla="*/ 4386 w 4576"/>
                <a:gd name="T11" fmla="*/ 2839 h 4576"/>
                <a:gd name="T12" fmla="*/ 3944 w 4576"/>
                <a:gd name="T13" fmla="*/ 3672 h 4576"/>
                <a:gd name="T14" fmla="*/ 3173 w 4576"/>
                <a:gd name="T15" fmla="*/ 3966 h 4576"/>
                <a:gd name="T16" fmla="*/ 2263 w 4576"/>
                <a:gd name="T17" fmla="*/ 3848 h 4576"/>
                <a:gd name="T18" fmla="*/ 2082 w 4576"/>
                <a:gd name="T19" fmla="*/ 3429 h 4576"/>
                <a:gd name="T20" fmla="*/ 2101 w 4576"/>
                <a:gd name="T21" fmla="*/ 3327 h 4576"/>
                <a:gd name="T22" fmla="*/ 2301 w 4576"/>
                <a:gd name="T23" fmla="*/ 3133 h 4576"/>
                <a:gd name="T24" fmla="*/ 2390 w 4576"/>
                <a:gd name="T25" fmla="*/ 3119 h 4576"/>
                <a:gd name="T26" fmla="*/ 2659 w 4576"/>
                <a:gd name="T27" fmla="*/ 3526 h 4576"/>
                <a:gd name="T28" fmla="*/ 3240 w 4576"/>
                <a:gd name="T29" fmla="*/ 3784 h 4576"/>
                <a:gd name="T30" fmla="*/ 3753 w 4576"/>
                <a:gd name="T31" fmla="*/ 3318 h 4576"/>
                <a:gd name="T32" fmla="*/ 2217 w 4576"/>
                <a:gd name="T33" fmla="*/ 2488 h 4576"/>
                <a:gd name="T34" fmla="*/ 2812 w 4576"/>
                <a:gd name="T35" fmla="*/ 701 h 4576"/>
                <a:gd name="T36" fmla="*/ 3564 w 4576"/>
                <a:gd name="T37" fmla="*/ 766 h 4576"/>
                <a:gd name="T38" fmla="*/ 4065 w 4576"/>
                <a:gd name="T39" fmla="*/ 848 h 4576"/>
                <a:gd name="T40" fmla="*/ 2288 w 4576"/>
                <a:gd name="T41" fmla="*/ 0 h 4576"/>
                <a:gd name="T42" fmla="*/ 0 w 4576"/>
                <a:gd name="T43" fmla="*/ 2288 h 4576"/>
                <a:gd name="T44" fmla="*/ 445 w 4576"/>
                <a:gd name="T45" fmla="*/ 3644 h 4576"/>
                <a:gd name="T46" fmla="*/ 616 w 4576"/>
                <a:gd name="T47" fmla="*/ 3581 h 4576"/>
                <a:gd name="T48" fmla="*/ 610 w 4576"/>
                <a:gd name="T49" fmla="*/ 3402 h 4576"/>
                <a:gd name="T50" fmla="*/ 565 w 4576"/>
                <a:gd name="T51" fmla="*/ 1982 h 4576"/>
                <a:gd name="T52" fmla="*/ 245 w 4576"/>
                <a:gd name="T53" fmla="*/ 1998 h 4576"/>
                <a:gd name="T54" fmla="*/ 261 w 4576"/>
                <a:gd name="T55" fmla="*/ 1735 h 4576"/>
                <a:gd name="T56" fmla="*/ 579 w 4576"/>
                <a:gd name="T57" fmla="*/ 1707 h 4576"/>
                <a:gd name="T58" fmla="*/ 596 w 4576"/>
                <a:gd name="T59" fmla="*/ 1479 h 4576"/>
                <a:gd name="T60" fmla="*/ 1542 w 4576"/>
                <a:gd name="T61" fmla="*/ 623 h 4576"/>
                <a:gd name="T62" fmla="*/ 1920 w 4576"/>
                <a:gd name="T63" fmla="*/ 561 h 4576"/>
                <a:gd name="T64" fmla="*/ 2018 w 4576"/>
                <a:gd name="T65" fmla="*/ 558 h 4576"/>
                <a:gd name="T66" fmla="*/ 2242 w 4576"/>
                <a:gd name="T67" fmla="*/ 603 h 4576"/>
                <a:gd name="T68" fmla="*/ 2508 w 4576"/>
                <a:gd name="T69" fmla="*/ 807 h 4576"/>
                <a:gd name="T70" fmla="*/ 2505 w 4576"/>
                <a:gd name="T71" fmla="*/ 873 h 4576"/>
                <a:gd name="T72" fmla="*/ 2379 w 4576"/>
                <a:gd name="T73" fmla="*/ 1020 h 4576"/>
                <a:gd name="T74" fmla="*/ 2278 w 4576"/>
                <a:gd name="T75" fmla="*/ 1033 h 4576"/>
                <a:gd name="T76" fmla="*/ 2065 w 4576"/>
                <a:gd name="T77" fmla="*/ 927 h 4576"/>
                <a:gd name="T78" fmla="*/ 1657 w 4576"/>
                <a:gd name="T79" fmla="*/ 818 h 4576"/>
                <a:gd name="T80" fmla="*/ 1466 w 4576"/>
                <a:gd name="T81" fmla="*/ 1048 h 4576"/>
                <a:gd name="T82" fmla="*/ 1438 w 4576"/>
                <a:gd name="T83" fmla="*/ 1664 h 4576"/>
                <a:gd name="T84" fmla="*/ 2218 w 4576"/>
                <a:gd name="T85" fmla="*/ 1651 h 4576"/>
                <a:gd name="T86" fmla="*/ 2218 w 4576"/>
                <a:gd name="T87" fmla="*/ 1831 h 4576"/>
                <a:gd name="T88" fmla="*/ 1959 w 4576"/>
                <a:gd name="T89" fmla="*/ 1950 h 4576"/>
                <a:gd name="T90" fmla="*/ 1431 w 4576"/>
                <a:gd name="T91" fmla="*/ 1957 h 4576"/>
                <a:gd name="T92" fmla="*/ 1454 w 4576"/>
                <a:gd name="T93" fmla="*/ 3469 h 4576"/>
                <a:gd name="T94" fmla="*/ 1482 w 4576"/>
                <a:gd name="T95" fmla="*/ 3663 h 4576"/>
                <a:gd name="T96" fmla="*/ 1961 w 4576"/>
                <a:gd name="T97" fmla="*/ 3789 h 4576"/>
                <a:gd name="T98" fmla="*/ 1965 w 4576"/>
                <a:gd name="T99" fmla="*/ 3947 h 4576"/>
                <a:gd name="T100" fmla="*/ 583 w 4576"/>
                <a:gd name="T101" fmla="*/ 3814 h 4576"/>
                <a:gd name="T102" fmla="*/ 2288 w 4576"/>
                <a:gd name="T103" fmla="*/ 4576 h 4576"/>
                <a:gd name="T104" fmla="*/ 4576 w 4576"/>
                <a:gd name="T105" fmla="*/ 2288 h 4576"/>
                <a:gd name="T106" fmla="*/ 4176 w 4576"/>
                <a:gd name="T107" fmla="*/ 996 h 4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576" h="4576">
                  <a:moveTo>
                    <a:pt x="4176" y="996"/>
                  </a:moveTo>
                  <a:cubicBezTo>
                    <a:pt x="4148" y="1112"/>
                    <a:pt x="4134" y="1232"/>
                    <a:pt x="4106" y="1355"/>
                  </a:cubicBezTo>
                  <a:cubicBezTo>
                    <a:pt x="3763" y="1310"/>
                    <a:pt x="3360" y="1278"/>
                    <a:pt x="2907" y="1262"/>
                  </a:cubicBezTo>
                  <a:cubicBezTo>
                    <a:pt x="2871" y="1377"/>
                    <a:pt x="2836" y="1489"/>
                    <a:pt x="2797" y="1612"/>
                  </a:cubicBezTo>
                  <a:cubicBezTo>
                    <a:pt x="3555" y="1659"/>
                    <a:pt x="3923" y="1858"/>
                    <a:pt x="4141" y="2094"/>
                  </a:cubicBezTo>
                  <a:cubicBezTo>
                    <a:pt x="4354" y="2332"/>
                    <a:pt x="4399" y="2594"/>
                    <a:pt x="4386" y="2839"/>
                  </a:cubicBezTo>
                  <a:cubicBezTo>
                    <a:pt x="4359" y="3235"/>
                    <a:pt x="4184" y="3486"/>
                    <a:pt x="3944" y="3672"/>
                  </a:cubicBezTo>
                  <a:cubicBezTo>
                    <a:pt x="3702" y="3855"/>
                    <a:pt x="3408" y="3946"/>
                    <a:pt x="3173" y="3966"/>
                  </a:cubicBezTo>
                  <a:cubicBezTo>
                    <a:pt x="2826" y="3991"/>
                    <a:pt x="2362" y="3909"/>
                    <a:pt x="2263" y="3848"/>
                  </a:cubicBezTo>
                  <a:cubicBezTo>
                    <a:pt x="2204" y="3713"/>
                    <a:pt x="2145" y="3577"/>
                    <a:pt x="2082" y="3429"/>
                  </a:cubicBezTo>
                  <a:cubicBezTo>
                    <a:pt x="2067" y="3397"/>
                    <a:pt x="2057" y="3365"/>
                    <a:pt x="2101" y="3327"/>
                  </a:cubicBezTo>
                  <a:cubicBezTo>
                    <a:pt x="2168" y="3262"/>
                    <a:pt x="2233" y="3200"/>
                    <a:pt x="2301" y="3133"/>
                  </a:cubicBezTo>
                  <a:cubicBezTo>
                    <a:pt x="2332" y="3104"/>
                    <a:pt x="2365" y="3076"/>
                    <a:pt x="2390" y="3119"/>
                  </a:cubicBezTo>
                  <a:cubicBezTo>
                    <a:pt x="2484" y="3262"/>
                    <a:pt x="2571" y="3394"/>
                    <a:pt x="2659" y="3526"/>
                  </a:cubicBezTo>
                  <a:cubicBezTo>
                    <a:pt x="2758" y="3673"/>
                    <a:pt x="2910" y="3806"/>
                    <a:pt x="3240" y="3784"/>
                  </a:cubicBezTo>
                  <a:cubicBezTo>
                    <a:pt x="3519" y="3759"/>
                    <a:pt x="3730" y="3549"/>
                    <a:pt x="3753" y="3318"/>
                  </a:cubicBezTo>
                  <a:cubicBezTo>
                    <a:pt x="3777" y="2889"/>
                    <a:pt x="3344" y="2585"/>
                    <a:pt x="2217" y="2488"/>
                  </a:cubicBezTo>
                  <a:cubicBezTo>
                    <a:pt x="2433" y="1835"/>
                    <a:pt x="2644" y="1203"/>
                    <a:pt x="2812" y="701"/>
                  </a:cubicBezTo>
                  <a:cubicBezTo>
                    <a:pt x="3080" y="713"/>
                    <a:pt x="3328" y="735"/>
                    <a:pt x="3564" y="766"/>
                  </a:cubicBezTo>
                  <a:cubicBezTo>
                    <a:pt x="3740" y="788"/>
                    <a:pt x="3902" y="829"/>
                    <a:pt x="4065" y="848"/>
                  </a:cubicBezTo>
                  <a:cubicBezTo>
                    <a:pt x="3646" y="330"/>
                    <a:pt x="3006" y="0"/>
                    <a:pt x="2288" y="0"/>
                  </a:cubicBezTo>
                  <a:cubicBezTo>
                    <a:pt x="1024" y="0"/>
                    <a:pt x="0" y="1024"/>
                    <a:pt x="0" y="2288"/>
                  </a:cubicBezTo>
                  <a:cubicBezTo>
                    <a:pt x="0" y="2796"/>
                    <a:pt x="165" y="3264"/>
                    <a:pt x="445" y="3644"/>
                  </a:cubicBezTo>
                  <a:cubicBezTo>
                    <a:pt x="542" y="3645"/>
                    <a:pt x="609" y="3623"/>
                    <a:pt x="616" y="3581"/>
                  </a:cubicBezTo>
                  <a:cubicBezTo>
                    <a:pt x="625" y="3538"/>
                    <a:pt x="618" y="3470"/>
                    <a:pt x="610" y="3402"/>
                  </a:cubicBezTo>
                  <a:cubicBezTo>
                    <a:pt x="564" y="2953"/>
                    <a:pt x="548" y="2468"/>
                    <a:pt x="565" y="1982"/>
                  </a:cubicBezTo>
                  <a:cubicBezTo>
                    <a:pt x="449" y="1987"/>
                    <a:pt x="345" y="1992"/>
                    <a:pt x="245" y="1998"/>
                  </a:cubicBezTo>
                  <a:cubicBezTo>
                    <a:pt x="249" y="1908"/>
                    <a:pt x="254" y="1823"/>
                    <a:pt x="261" y="1735"/>
                  </a:cubicBezTo>
                  <a:cubicBezTo>
                    <a:pt x="360" y="1725"/>
                    <a:pt x="465" y="1717"/>
                    <a:pt x="579" y="1707"/>
                  </a:cubicBezTo>
                  <a:cubicBezTo>
                    <a:pt x="584" y="1630"/>
                    <a:pt x="590" y="1555"/>
                    <a:pt x="596" y="1479"/>
                  </a:cubicBezTo>
                  <a:cubicBezTo>
                    <a:pt x="648" y="1016"/>
                    <a:pt x="1136" y="732"/>
                    <a:pt x="1542" y="623"/>
                  </a:cubicBezTo>
                  <a:cubicBezTo>
                    <a:pt x="1723" y="579"/>
                    <a:pt x="1833" y="565"/>
                    <a:pt x="1920" y="561"/>
                  </a:cubicBezTo>
                  <a:cubicBezTo>
                    <a:pt x="1951" y="560"/>
                    <a:pt x="1985" y="558"/>
                    <a:pt x="2018" y="558"/>
                  </a:cubicBezTo>
                  <a:cubicBezTo>
                    <a:pt x="2102" y="558"/>
                    <a:pt x="2188" y="566"/>
                    <a:pt x="2242" y="603"/>
                  </a:cubicBezTo>
                  <a:cubicBezTo>
                    <a:pt x="2330" y="669"/>
                    <a:pt x="2416" y="734"/>
                    <a:pt x="2508" y="807"/>
                  </a:cubicBezTo>
                  <a:cubicBezTo>
                    <a:pt x="2518" y="819"/>
                    <a:pt x="2528" y="839"/>
                    <a:pt x="2505" y="873"/>
                  </a:cubicBezTo>
                  <a:cubicBezTo>
                    <a:pt x="2463" y="922"/>
                    <a:pt x="2422" y="969"/>
                    <a:pt x="2379" y="1020"/>
                  </a:cubicBezTo>
                  <a:cubicBezTo>
                    <a:pt x="2354" y="1050"/>
                    <a:pt x="2313" y="1042"/>
                    <a:pt x="2278" y="1033"/>
                  </a:cubicBezTo>
                  <a:cubicBezTo>
                    <a:pt x="2206" y="996"/>
                    <a:pt x="2136" y="962"/>
                    <a:pt x="2065" y="927"/>
                  </a:cubicBezTo>
                  <a:cubicBezTo>
                    <a:pt x="1937" y="870"/>
                    <a:pt x="1804" y="812"/>
                    <a:pt x="1657" y="818"/>
                  </a:cubicBezTo>
                  <a:cubicBezTo>
                    <a:pt x="1565" y="825"/>
                    <a:pt x="1475" y="919"/>
                    <a:pt x="1466" y="1048"/>
                  </a:cubicBezTo>
                  <a:cubicBezTo>
                    <a:pt x="1453" y="1244"/>
                    <a:pt x="1445" y="1446"/>
                    <a:pt x="1438" y="1664"/>
                  </a:cubicBezTo>
                  <a:cubicBezTo>
                    <a:pt x="1694" y="1656"/>
                    <a:pt x="1949" y="1652"/>
                    <a:pt x="2218" y="1651"/>
                  </a:cubicBezTo>
                  <a:cubicBezTo>
                    <a:pt x="2218" y="1712"/>
                    <a:pt x="2218" y="1768"/>
                    <a:pt x="2218" y="1831"/>
                  </a:cubicBezTo>
                  <a:cubicBezTo>
                    <a:pt x="2130" y="1870"/>
                    <a:pt x="2047" y="1910"/>
                    <a:pt x="1959" y="1950"/>
                  </a:cubicBezTo>
                  <a:cubicBezTo>
                    <a:pt x="1778" y="1952"/>
                    <a:pt x="1605" y="1954"/>
                    <a:pt x="1431" y="1957"/>
                  </a:cubicBezTo>
                  <a:cubicBezTo>
                    <a:pt x="1423" y="2475"/>
                    <a:pt x="1430" y="2992"/>
                    <a:pt x="1454" y="3469"/>
                  </a:cubicBezTo>
                  <a:cubicBezTo>
                    <a:pt x="1458" y="3541"/>
                    <a:pt x="1462" y="3614"/>
                    <a:pt x="1482" y="3663"/>
                  </a:cubicBezTo>
                  <a:cubicBezTo>
                    <a:pt x="1507" y="3725"/>
                    <a:pt x="1650" y="3772"/>
                    <a:pt x="1961" y="3789"/>
                  </a:cubicBezTo>
                  <a:cubicBezTo>
                    <a:pt x="1962" y="3844"/>
                    <a:pt x="1964" y="3895"/>
                    <a:pt x="1965" y="3947"/>
                  </a:cubicBezTo>
                  <a:cubicBezTo>
                    <a:pt x="1459" y="3932"/>
                    <a:pt x="973" y="3884"/>
                    <a:pt x="583" y="3814"/>
                  </a:cubicBezTo>
                  <a:cubicBezTo>
                    <a:pt x="1002" y="4282"/>
                    <a:pt x="1611" y="4576"/>
                    <a:pt x="2288" y="4576"/>
                  </a:cubicBezTo>
                  <a:cubicBezTo>
                    <a:pt x="3552" y="4576"/>
                    <a:pt x="4576" y="3552"/>
                    <a:pt x="4576" y="2288"/>
                  </a:cubicBezTo>
                  <a:cubicBezTo>
                    <a:pt x="4576" y="1809"/>
                    <a:pt x="4428" y="1364"/>
                    <a:pt x="4176" y="996"/>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7">
              <a:extLst>
                <a:ext uri="{FF2B5EF4-FFF2-40B4-BE49-F238E27FC236}">
                  <a16:creationId xmlns:a16="http://schemas.microsoft.com/office/drawing/2014/main" id="{4D5AA12F-9D7D-47DC-9513-EA313EC1362A}"/>
                </a:ext>
              </a:extLst>
            </p:cNvPr>
            <p:cNvSpPr>
              <a:spLocks/>
            </p:cNvSpPr>
            <p:nvPr userDrawn="1"/>
          </p:nvSpPr>
          <p:spPr bwMode="auto">
            <a:xfrm>
              <a:off x="5360" y="61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E317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3" name="Footer Placeholder 5">
            <a:extLst>
              <a:ext uri="{FF2B5EF4-FFF2-40B4-BE49-F238E27FC236}">
                <a16:creationId xmlns:a16="http://schemas.microsoft.com/office/drawing/2014/main" id="{BF7BB20F-4BB0-404D-8DD1-9A40F238D9AC}"/>
              </a:ext>
            </a:extLst>
          </p:cNvPr>
          <p:cNvSpPr>
            <a:spLocks noGrp="1"/>
          </p:cNvSpPr>
          <p:nvPr>
            <p:ph type="ftr" sz="quarter" idx="3"/>
          </p:nvPr>
        </p:nvSpPr>
        <p:spPr>
          <a:xfrm>
            <a:off x="1783903" y="6613475"/>
            <a:ext cx="4312094" cy="123111"/>
          </a:xfrm>
          <a:prstGeom prst="rect">
            <a:avLst/>
          </a:prstGeom>
        </p:spPr>
        <p:txBody>
          <a:bodyPr vert="horz" lIns="0" tIns="0" rIns="0" bIns="0" rtlCol="0" anchor="ctr">
            <a:noAutofit/>
          </a:bodyPr>
          <a:lstStyle>
            <a:lvl1pPr algn="l">
              <a:defRPr sz="800" kern="100" cap="all" spc="50" baseline="0">
                <a:solidFill>
                  <a:schemeClr val="tx1"/>
                </a:solidFill>
                <a:latin typeface="+mn-lt"/>
              </a:defRPr>
            </a:lvl1pPr>
          </a:lstStyle>
          <a:p>
            <a:endParaRPr lang="en-US" dirty="0"/>
          </a:p>
        </p:txBody>
      </p:sp>
    </p:spTree>
    <p:extLst>
      <p:ext uri="{BB962C8B-B14F-4D97-AF65-F5344CB8AC3E}">
        <p14:creationId xmlns:p14="http://schemas.microsoft.com/office/powerpoint/2010/main" val="39707296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1BCA43D-E454-42D8-9F7E-62917ADA1EEC}"/>
              </a:ext>
            </a:extLst>
          </p:cNvPr>
          <p:cNvPicPr>
            <a:picLocks noChangeAspect="1"/>
          </p:cNvPicPr>
          <p:nvPr userDrawn="1"/>
        </p:nvPicPr>
        <p:blipFill>
          <a:blip r:embed="rId2"/>
          <a:stretch>
            <a:fillRect/>
          </a:stretch>
        </p:blipFill>
        <p:spPr bwMode="ltGray">
          <a:xfrm>
            <a:off x="0" y="3067050"/>
            <a:ext cx="12192000" cy="3790949"/>
          </a:xfrm>
          <a:prstGeom prst="rect">
            <a:avLst/>
          </a:prstGeom>
        </p:spPr>
      </p:pic>
      <p:sp>
        <p:nvSpPr>
          <p:cNvPr id="2" name="Title 1">
            <a:extLst>
              <a:ext uri="{FF2B5EF4-FFF2-40B4-BE49-F238E27FC236}">
                <a16:creationId xmlns:a16="http://schemas.microsoft.com/office/drawing/2014/main" id="{BB0396E6-8E5E-400C-BC91-808CCAF593F0}"/>
              </a:ext>
            </a:extLst>
          </p:cNvPr>
          <p:cNvSpPr>
            <a:spLocks noGrp="1"/>
          </p:cNvSpPr>
          <p:nvPr>
            <p:ph type="ctrTitle"/>
          </p:nvPr>
        </p:nvSpPr>
        <p:spPr bwMode="black">
          <a:xfrm>
            <a:off x="694548" y="685799"/>
            <a:ext cx="8019684" cy="2569463"/>
          </a:xfrm>
        </p:spPr>
        <p:txBody>
          <a:bodyPr anchor="b"/>
          <a:lstStyle>
            <a:lvl1pPr algn="l">
              <a:defRPr sz="6600" baseline="0"/>
            </a:lvl1pPr>
          </a:lstStyle>
          <a:p>
            <a:r>
              <a:rPr lang="en-US"/>
              <a:t>Click to edit Master title style</a:t>
            </a:r>
            <a:endParaRPr lang="en-US" dirty="0"/>
          </a:p>
        </p:txBody>
      </p:sp>
      <p:sp>
        <p:nvSpPr>
          <p:cNvPr id="12" name="Content Placeholder 2">
            <a:extLst>
              <a:ext uri="{FF2B5EF4-FFF2-40B4-BE49-F238E27FC236}">
                <a16:creationId xmlns:a16="http://schemas.microsoft.com/office/drawing/2014/main" id="{21FAFE26-8966-48B9-8A1B-89462664F5CF}"/>
              </a:ext>
            </a:extLst>
          </p:cNvPr>
          <p:cNvSpPr>
            <a:spLocks noGrp="1"/>
          </p:cNvSpPr>
          <p:nvPr>
            <p:ph idx="1"/>
          </p:nvPr>
        </p:nvSpPr>
        <p:spPr bwMode="black">
          <a:xfrm>
            <a:off x="730250" y="3337561"/>
            <a:ext cx="7989486" cy="2834640"/>
          </a:xfrm>
        </p:spPr>
        <p:txBody>
          <a:bodyPr/>
          <a:lstStyle>
            <a:lvl1pPr marL="0" indent="0">
              <a:lnSpc>
                <a:spcPct val="90000"/>
              </a:lnSpc>
              <a:spcBef>
                <a:spcPts val="600"/>
              </a:spcBef>
              <a:buFont typeface="Arial" panose="020B0604020202020204" pitchFamily="34" charset="0"/>
              <a:buChar char="​"/>
              <a:defRPr sz="2400" b="1" cap="all" spc="50" baseline="0">
                <a:solidFill>
                  <a:schemeClr val="bg2"/>
                </a:solidFill>
                <a:latin typeface="+mn-lt"/>
              </a:defRPr>
            </a:lvl1pPr>
            <a:lvl2pPr marL="0" indent="0">
              <a:lnSpc>
                <a:spcPct val="90000"/>
              </a:lnSpc>
              <a:spcBef>
                <a:spcPts val="2400"/>
              </a:spcBef>
              <a:spcAft>
                <a:spcPts val="200"/>
              </a:spcAft>
              <a:buFont typeface="Arial" panose="020B0604020202020204" pitchFamily="34" charset="0"/>
              <a:buChar char="​"/>
              <a:defRPr sz="1800" b="1" cap="none" baseline="0"/>
            </a:lvl2pPr>
            <a:lvl3pPr marL="0" indent="0">
              <a:lnSpc>
                <a:spcPct val="90000"/>
              </a:lnSpc>
              <a:spcBef>
                <a:spcPts val="0"/>
              </a:spcBef>
              <a:spcAft>
                <a:spcPts val="600"/>
              </a:spcAft>
              <a:buFont typeface="Arial" panose="020B0604020202020204" pitchFamily="34" charset="0"/>
              <a:buChar char="​"/>
              <a:defRPr sz="1800" b="0" cap="none" baseline="0">
                <a:latin typeface="+mj-lt"/>
              </a:defRPr>
            </a:lvl3pPr>
            <a:lvl4pPr marL="0" indent="0">
              <a:lnSpc>
                <a:spcPct val="90000"/>
              </a:lnSpc>
              <a:spcBef>
                <a:spcPts val="2400"/>
              </a:spcBef>
              <a:spcAft>
                <a:spcPts val="0"/>
              </a:spcAft>
              <a:buFont typeface="Arial" panose="020B0604020202020204" pitchFamily="34" charset="0"/>
              <a:buChar char="​"/>
              <a:defRPr sz="1800" b="0" cap="none" baseline="0">
                <a:solidFill>
                  <a:schemeClr val="tx1"/>
                </a:solidFill>
                <a:latin typeface="+mj-lt"/>
              </a:defRPr>
            </a:lvl4pPr>
            <a:lvl5pPr marL="0" indent="0">
              <a:lnSpc>
                <a:spcPct val="90000"/>
              </a:lnSpc>
              <a:spcBef>
                <a:spcPts val="2400"/>
              </a:spcBef>
              <a:spcAft>
                <a:spcPts val="0"/>
              </a:spcAft>
              <a:buFont typeface="Arial" panose="020B0604020202020204" pitchFamily="34" charset="0"/>
              <a:buChar char="​"/>
              <a:defRPr sz="1800" b="0" cap="none" baseline="0">
                <a:solidFill>
                  <a:schemeClr val="tx1"/>
                </a:solidFill>
                <a:latin typeface="+mj-lt"/>
              </a:defRPr>
            </a:lvl5pPr>
            <a:lvl6pPr marL="0" indent="0">
              <a:lnSpc>
                <a:spcPct val="90000"/>
              </a:lnSpc>
              <a:spcBef>
                <a:spcPts val="2400"/>
              </a:spcBef>
              <a:spcAft>
                <a:spcPts val="0"/>
              </a:spcAft>
              <a:buFont typeface="Arial" panose="020B0604020202020204" pitchFamily="34" charset="0"/>
              <a:buChar char="​"/>
              <a:defRPr sz="1800" b="0" cap="none" baseline="0">
                <a:solidFill>
                  <a:schemeClr val="tx1"/>
                </a:solidFill>
                <a:latin typeface="+mj-lt"/>
              </a:defRPr>
            </a:lvl6pPr>
            <a:lvl7pPr marL="0" indent="0">
              <a:lnSpc>
                <a:spcPct val="90000"/>
              </a:lnSpc>
              <a:spcBef>
                <a:spcPts val="2400"/>
              </a:spcBef>
              <a:spcAft>
                <a:spcPts val="0"/>
              </a:spcAft>
              <a:buFont typeface="Arial" panose="020B0604020202020204" pitchFamily="34" charset="0"/>
              <a:buChar char="​"/>
              <a:defRPr sz="1800" b="0" cap="none" baseline="0">
                <a:solidFill>
                  <a:schemeClr val="tx1"/>
                </a:solidFill>
                <a:latin typeface="+mj-lt"/>
              </a:defRPr>
            </a:lvl7pPr>
            <a:lvl8pPr marL="0" indent="0">
              <a:lnSpc>
                <a:spcPct val="90000"/>
              </a:lnSpc>
              <a:spcBef>
                <a:spcPts val="2400"/>
              </a:spcBef>
              <a:spcAft>
                <a:spcPts val="0"/>
              </a:spcAft>
              <a:buFont typeface="Arial" panose="020B0604020202020204" pitchFamily="34" charset="0"/>
              <a:buChar char="​"/>
              <a:defRPr sz="1800" b="0" cap="none" baseline="0">
                <a:solidFill>
                  <a:schemeClr val="tx1"/>
                </a:solidFill>
                <a:latin typeface="+mj-lt"/>
              </a:defRPr>
            </a:lvl8pPr>
            <a:lvl9pPr marL="0" indent="0">
              <a:lnSpc>
                <a:spcPct val="90000"/>
              </a:lnSpc>
              <a:spcBef>
                <a:spcPts val="2400"/>
              </a:spcBef>
              <a:spcAft>
                <a:spcPts val="0"/>
              </a:spcAft>
              <a:buFont typeface="Arial" panose="020B0604020202020204" pitchFamily="34" charset="0"/>
              <a:buChar char="​"/>
              <a:defRPr sz="1800" b="0" cap="none" baseline="0">
                <a:solidFill>
                  <a:schemeClr val="tx1"/>
                </a:solidFill>
                <a:latin typeface="+mj-lt"/>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Box 9">
            <a:extLst>
              <a:ext uri="{FF2B5EF4-FFF2-40B4-BE49-F238E27FC236}">
                <a16:creationId xmlns:a16="http://schemas.microsoft.com/office/drawing/2014/main" id="{13876F7C-2569-4D42-82DB-D658C78C08A7}"/>
              </a:ext>
            </a:extLst>
          </p:cNvPr>
          <p:cNvSpPr txBox="1"/>
          <p:nvPr userDrawn="1"/>
        </p:nvSpPr>
        <p:spPr>
          <a:xfrm>
            <a:off x="686432" y="6631942"/>
            <a:ext cx="1049967" cy="104644"/>
          </a:xfrm>
          <a:prstGeom prst="rect">
            <a:avLst/>
          </a:prstGeom>
          <a:noFill/>
        </p:spPr>
        <p:txBody>
          <a:bodyPr wrap="none" lIns="0" tIns="0" rIns="0" bIns="0" rtlCol="0">
            <a:spAutoFit/>
          </a:bodyPr>
          <a:lstStyle/>
          <a:p>
            <a:pPr marL="0" lvl="4">
              <a:lnSpc>
                <a:spcPct val="85000"/>
              </a:lnSpc>
              <a:spcBef>
                <a:spcPts val="200"/>
              </a:spcBef>
              <a:spcAft>
                <a:spcPts val="400"/>
              </a:spcAft>
              <a:buClr>
                <a:schemeClr val="accent5"/>
              </a:buClr>
            </a:pPr>
            <a:r>
              <a:rPr lang="en-US" sz="800" kern="100" cap="all" spc="50" dirty="0">
                <a:solidFill>
                  <a:srgbClr val="3A343F"/>
                </a:solidFill>
                <a:latin typeface="Arial Narrow" panose="020B0606020202030204" pitchFamily="34" charset="0"/>
                <a:cs typeface="Arial" panose="020B0604020202020204" pitchFamily="34" charset="0"/>
              </a:rPr>
              <a:t>| ©2018 F5 Networks</a:t>
            </a:r>
          </a:p>
        </p:txBody>
      </p:sp>
      <p:sp>
        <p:nvSpPr>
          <p:cNvPr id="11" name="TextBox 10">
            <a:extLst>
              <a:ext uri="{FF2B5EF4-FFF2-40B4-BE49-F238E27FC236}">
                <a16:creationId xmlns:a16="http://schemas.microsoft.com/office/drawing/2014/main" id="{6DF822DE-3288-4B5F-B10D-34A39C37DE20}"/>
              </a:ext>
            </a:extLst>
          </p:cNvPr>
          <p:cNvSpPr txBox="1"/>
          <p:nvPr userDrawn="1"/>
        </p:nvSpPr>
        <p:spPr>
          <a:xfrm>
            <a:off x="0" y="6631942"/>
            <a:ext cx="650856" cy="104644"/>
          </a:xfrm>
          <a:prstGeom prst="rect">
            <a:avLst/>
          </a:prstGeom>
          <a:noFill/>
        </p:spPr>
        <p:txBody>
          <a:bodyPr wrap="square" lIns="0" tIns="0" rIns="0" bIns="0" rtlCol="0">
            <a:spAutoFit/>
          </a:bodyPr>
          <a:lstStyle/>
          <a:p>
            <a:pPr marL="0" lvl="4" algn="r">
              <a:lnSpc>
                <a:spcPct val="85000"/>
              </a:lnSpc>
              <a:spcBef>
                <a:spcPts val="200"/>
              </a:spcBef>
              <a:spcAft>
                <a:spcPts val="400"/>
              </a:spcAft>
              <a:buClr>
                <a:schemeClr val="accent5"/>
              </a:buClr>
              <a:buFont typeface="Arial" panose="020B0604020202020204" pitchFamily="34" charset="0"/>
              <a:buChar char="​"/>
            </a:pPr>
            <a:fld id="{CB0320B6-2A61-43CE-9396-B5C4FB4B7D43}" type="slidenum">
              <a:rPr lang="en-US" sz="800" kern="100" cap="all" spc="50" smtClean="0">
                <a:solidFill>
                  <a:srgbClr val="3A343F"/>
                </a:solidFill>
                <a:latin typeface="Arial Narrow" panose="020B0606020202030204" pitchFamily="34" charset="0"/>
                <a:cs typeface="Arial" panose="020B0604020202020204" pitchFamily="34" charset="0"/>
              </a:rPr>
              <a:pPr marL="0" lvl="4" algn="r">
                <a:lnSpc>
                  <a:spcPct val="85000"/>
                </a:lnSpc>
                <a:spcBef>
                  <a:spcPts val="200"/>
                </a:spcBef>
                <a:spcAft>
                  <a:spcPts val="400"/>
                </a:spcAft>
                <a:buClr>
                  <a:schemeClr val="accent5"/>
                </a:buClr>
                <a:buFont typeface="Arial" panose="020B0604020202020204" pitchFamily="34" charset="0"/>
                <a:buChar char="​"/>
              </a:pPr>
              <a:t>‹#›</a:t>
            </a:fld>
            <a:endParaRPr lang="en-US" sz="800" kern="100" cap="all" spc="50" dirty="0">
              <a:solidFill>
                <a:srgbClr val="3A343F"/>
              </a:solidFill>
              <a:latin typeface="Arial Narrow" panose="020B0606020202030204" pitchFamily="34" charset="0"/>
              <a:cs typeface="Arial" panose="020B0604020202020204" pitchFamily="34" charset="0"/>
            </a:endParaRPr>
          </a:p>
        </p:txBody>
      </p:sp>
      <p:grpSp>
        <p:nvGrpSpPr>
          <p:cNvPr id="52" name="Group 22">
            <a:extLst>
              <a:ext uri="{FF2B5EF4-FFF2-40B4-BE49-F238E27FC236}">
                <a16:creationId xmlns:a16="http://schemas.microsoft.com/office/drawing/2014/main" id="{41035A42-3897-4FEC-A6CF-AA5CEEE1827C}"/>
              </a:ext>
            </a:extLst>
          </p:cNvPr>
          <p:cNvGrpSpPr>
            <a:grpSpLocks noChangeAspect="1"/>
          </p:cNvGrpSpPr>
          <p:nvPr userDrawn="1"/>
        </p:nvGrpSpPr>
        <p:grpSpPr bwMode="auto">
          <a:xfrm>
            <a:off x="10658385" y="685800"/>
            <a:ext cx="850392" cy="850392"/>
            <a:chOff x="5266" y="0"/>
            <a:chExt cx="733" cy="733"/>
          </a:xfrm>
        </p:grpSpPr>
        <p:sp>
          <p:nvSpPr>
            <p:cNvPr id="53" name="Freeform 23">
              <a:extLst>
                <a:ext uri="{FF2B5EF4-FFF2-40B4-BE49-F238E27FC236}">
                  <a16:creationId xmlns:a16="http://schemas.microsoft.com/office/drawing/2014/main" id="{35FC5CE5-D177-452B-B501-171F7F7B2819}"/>
                </a:ext>
              </a:extLst>
            </p:cNvPr>
            <p:cNvSpPr>
              <a:spLocks/>
            </p:cNvSpPr>
            <p:nvPr userDrawn="1"/>
          </p:nvSpPr>
          <p:spPr bwMode="auto">
            <a:xfrm>
              <a:off x="5266" y="0"/>
              <a:ext cx="733" cy="733"/>
            </a:xfrm>
            <a:custGeom>
              <a:avLst/>
              <a:gdLst>
                <a:gd name="T0" fmla="*/ 4176 w 4576"/>
                <a:gd name="T1" fmla="*/ 996 h 4576"/>
                <a:gd name="T2" fmla="*/ 4065 w 4576"/>
                <a:gd name="T3" fmla="*/ 848 h 4576"/>
                <a:gd name="T4" fmla="*/ 4065 w 4576"/>
                <a:gd name="T5" fmla="*/ 848 h 4576"/>
                <a:gd name="T6" fmla="*/ 2288 w 4576"/>
                <a:gd name="T7" fmla="*/ 0 h 4576"/>
                <a:gd name="T8" fmla="*/ 0 w 4576"/>
                <a:gd name="T9" fmla="*/ 2288 h 4576"/>
                <a:gd name="T10" fmla="*/ 445 w 4576"/>
                <a:gd name="T11" fmla="*/ 3644 h 4576"/>
                <a:gd name="T12" fmla="*/ 445 w 4576"/>
                <a:gd name="T13" fmla="*/ 3644 h 4576"/>
                <a:gd name="T14" fmla="*/ 583 w 4576"/>
                <a:gd name="T15" fmla="*/ 3814 h 4576"/>
                <a:gd name="T16" fmla="*/ 583 w 4576"/>
                <a:gd name="T17" fmla="*/ 3814 h 4576"/>
                <a:gd name="T18" fmla="*/ 2288 w 4576"/>
                <a:gd name="T19" fmla="*/ 4576 h 4576"/>
                <a:gd name="T20" fmla="*/ 4576 w 4576"/>
                <a:gd name="T21" fmla="*/ 2288 h 4576"/>
                <a:gd name="T22" fmla="*/ 4176 w 4576"/>
                <a:gd name="T23" fmla="*/ 996 h 4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76" h="4576">
                  <a:moveTo>
                    <a:pt x="4176" y="996"/>
                  </a:moveTo>
                  <a:cubicBezTo>
                    <a:pt x="4141" y="945"/>
                    <a:pt x="4104" y="895"/>
                    <a:pt x="4065" y="848"/>
                  </a:cubicBezTo>
                  <a:cubicBezTo>
                    <a:pt x="4065" y="848"/>
                    <a:pt x="4065" y="848"/>
                    <a:pt x="4065" y="848"/>
                  </a:cubicBezTo>
                  <a:cubicBezTo>
                    <a:pt x="3646" y="330"/>
                    <a:pt x="3006" y="0"/>
                    <a:pt x="2288" y="0"/>
                  </a:cubicBezTo>
                  <a:cubicBezTo>
                    <a:pt x="1024" y="0"/>
                    <a:pt x="0" y="1024"/>
                    <a:pt x="0" y="2288"/>
                  </a:cubicBezTo>
                  <a:cubicBezTo>
                    <a:pt x="0" y="2796"/>
                    <a:pt x="165" y="3264"/>
                    <a:pt x="445" y="3644"/>
                  </a:cubicBezTo>
                  <a:cubicBezTo>
                    <a:pt x="445" y="3644"/>
                    <a:pt x="445" y="3644"/>
                    <a:pt x="445" y="3644"/>
                  </a:cubicBezTo>
                  <a:cubicBezTo>
                    <a:pt x="488" y="3703"/>
                    <a:pt x="534" y="3759"/>
                    <a:pt x="583" y="3814"/>
                  </a:cubicBezTo>
                  <a:cubicBezTo>
                    <a:pt x="583" y="3814"/>
                    <a:pt x="583" y="3814"/>
                    <a:pt x="583" y="3814"/>
                  </a:cubicBezTo>
                  <a:cubicBezTo>
                    <a:pt x="1002" y="4282"/>
                    <a:pt x="1611" y="4576"/>
                    <a:pt x="2288" y="4576"/>
                  </a:cubicBezTo>
                  <a:cubicBezTo>
                    <a:pt x="3552" y="4576"/>
                    <a:pt x="4576" y="3552"/>
                    <a:pt x="4576" y="2288"/>
                  </a:cubicBezTo>
                  <a:cubicBezTo>
                    <a:pt x="4576" y="1809"/>
                    <a:pt x="4428" y="1364"/>
                    <a:pt x="4176" y="99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4" name="Freeform 24">
              <a:extLst>
                <a:ext uri="{FF2B5EF4-FFF2-40B4-BE49-F238E27FC236}">
                  <a16:creationId xmlns:a16="http://schemas.microsoft.com/office/drawing/2014/main" id="{9512F381-C9E2-42DB-9804-E2A3110E4A36}"/>
                </a:ext>
              </a:extLst>
            </p:cNvPr>
            <p:cNvSpPr>
              <a:spLocks/>
            </p:cNvSpPr>
            <p:nvPr userDrawn="1"/>
          </p:nvSpPr>
          <p:spPr bwMode="auto">
            <a:xfrm>
              <a:off x="5360" y="61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E317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25">
              <a:extLst>
                <a:ext uri="{FF2B5EF4-FFF2-40B4-BE49-F238E27FC236}">
                  <a16:creationId xmlns:a16="http://schemas.microsoft.com/office/drawing/2014/main" id="{67DAC3FF-4F2A-47A0-92C4-57EBF749DDF8}"/>
                </a:ext>
              </a:extLst>
            </p:cNvPr>
            <p:cNvSpPr>
              <a:spLocks noEditPoints="1"/>
            </p:cNvSpPr>
            <p:nvPr userDrawn="1"/>
          </p:nvSpPr>
          <p:spPr bwMode="auto">
            <a:xfrm>
              <a:off x="5911" y="645"/>
              <a:ext cx="55" cy="55"/>
            </a:xfrm>
            <a:custGeom>
              <a:avLst/>
              <a:gdLst>
                <a:gd name="T0" fmla="*/ 277 w 345"/>
                <a:gd name="T1" fmla="*/ 68 h 345"/>
                <a:gd name="T2" fmla="*/ 320 w 345"/>
                <a:gd name="T3" fmla="*/ 172 h 345"/>
                <a:gd name="T4" fmla="*/ 277 w 345"/>
                <a:gd name="T5" fmla="*/ 278 h 345"/>
                <a:gd name="T6" fmla="*/ 172 w 345"/>
                <a:gd name="T7" fmla="*/ 322 h 345"/>
                <a:gd name="T8" fmla="*/ 67 w 345"/>
                <a:gd name="T9" fmla="*/ 278 h 345"/>
                <a:gd name="T10" fmla="*/ 24 w 345"/>
                <a:gd name="T11" fmla="*/ 172 h 345"/>
                <a:gd name="T12" fmla="*/ 67 w 345"/>
                <a:gd name="T13" fmla="*/ 68 h 345"/>
                <a:gd name="T14" fmla="*/ 172 w 345"/>
                <a:gd name="T15" fmla="*/ 23 h 345"/>
                <a:gd name="T16" fmla="*/ 277 w 345"/>
                <a:gd name="T17" fmla="*/ 68 h 345"/>
                <a:gd name="T18" fmla="*/ 295 w 345"/>
                <a:gd name="T19" fmla="*/ 50 h 345"/>
                <a:gd name="T20" fmla="*/ 172 w 345"/>
                <a:gd name="T21" fmla="*/ 0 h 345"/>
                <a:gd name="T22" fmla="*/ 51 w 345"/>
                <a:gd name="T23" fmla="*/ 50 h 345"/>
                <a:gd name="T24" fmla="*/ 0 w 345"/>
                <a:gd name="T25" fmla="*/ 172 h 345"/>
                <a:gd name="T26" fmla="*/ 50 w 345"/>
                <a:gd name="T27" fmla="*/ 295 h 345"/>
                <a:gd name="T28" fmla="*/ 172 w 345"/>
                <a:gd name="T29" fmla="*/ 345 h 345"/>
                <a:gd name="T30" fmla="*/ 295 w 345"/>
                <a:gd name="T31" fmla="*/ 295 h 345"/>
                <a:gd name="T32" fmla="*/ 345 w 345"/>
                <a:gd name="T33" fmla="*/ 172 h 345"/>
                <a:gd name="T34" fmla="*/ 295 w 345"/>
                <a:gd name="T35" fmla="*/ 50 h 345"/>
                <a:gd name="T36" fmla="*/ 198 w 345"/>
                <a:gd name="T37" fmla="*/ 164 h 345"/>
                <a:gd name="T38" fmla="*/ 166 w 345"/>
                <a:gd name="T39" fmla="*/ 168 h 345"/>
                <a:gd name="T40" fmla="*/ 136 w 345"/>
                <a:gd name="T41" fmla="*/ 168 h 345"/>
                <a:gd name="T42" fmla="*/ 136 w 345"/>
                <a:gd name="T43" fmla="*/ 100 h 345"/>
                <a:gd name="T44" fmla="*/ 164 w 345"/>
                <a:gd name="T45" fmla="*/ 100 h 345"/>
                <a:gd name="T46" fmla="*/ 205 w 345"/>
                <a:gd name="T47" fmla="*/ 107 h 345"/>
                <a:gd name="T48" fmla="*/ 217 w 345"/>
                <a:gd name="T49" fmla="*/ 134 h 345"/>
                <a:gd name="T50" fmla="*/ 198 w 345"/>
                <a:gd name="T51" fmla="*/ 164 h 345"/>
                <a:gd name="T52" fmla="*/ 103 w 345"/>
                <a:gd name="T53" fmla="*/ 266 h 345"/>
                <a:gd name="T54" fmla="*/ 136 w 345"/>
                <a:gd name="T55" fmla="*/ 266 h 345"/>
                <a:gd name="T56" fmla="*/ 136 w 345"/>
                <a:gd name="T57" fmla="*/ 192 h 345"/>
                <a:gd name="T58" fmla="*/ 162 w 345"/>
                <a:gd name="T59" fmla="*/ 192 h 345"/>
                <a:gd name="T60" fmla="*/ 200 w 345"/>
                <a:gd name="T61" fmla="*/ 198 h 345"/>
                <a:gd name="T62" fmla="*/ 217 w 345"/>
                <a:gd name="T63" fmla="*/ 241 h 345"/>
                <a:gd name="T64" fmla="*/ 217 w 345"/>
                <a:gd name="T65" fmla="*/ 256 h 345"/>
                <a:gd name="T66" fmla="*/ 218 w 345"/>
                <a:gd name="T67" fmla="*/ 262 h 345"/>
                <a:gd name="T68" fmla="*/ 218 w 345"/>
                <a:gd name="T69" fmla="*/ 265 h 345"/>
                <a:gd name="T70" fmla="*/ 219 w 345"/>
                <a:gd name="T71" fmla="*/ 266 h 345"/>
                <a:gd name="T72" fmla="*/ 250 w 345"/>
                <a:gd name="T73" fmla="*/ 266 h 345"/>
                <a:gd name="T74" fmla="*/ 249 w 345"/>
                <a:gd name="T75" fmla="*/ 264 h 345"/>
                <a:gd name="T76" fmla="*/ 247 w 345"/>
                <a:gd name="T77" fmla="*/ 254 h 345"/>
                <a:gd name="T78" fmla="*/ 247 w 345"/>
                <a:gd name="T79" fmla="*/ 240 h 345"/>
                <a:gd name="T80" fmla="*/ 247 w 345"/>
                <a:gd name="T81" fmla="*/ 226 h 345"/>
                <a:gd name="T82" fmla="*/ 237 w 345"/>
                <a:gd name="T83" fmla="*/ 197 h 345"/>
                <a:gd name="T84" fmla="*/ 204 w 345"/>
                <a:gd name="T85" fmla="*/ 178 h 345"/>
                <a:gd name="T86" fmla="*/ 231 w 345"/>
                <a:gd name="T87" fmla="*/ 169 h 345"/>
                <a:gd name="T88" fmla="*/ 250 w 345"/>
                <a:gd name="T89" fmla="*/ 132 h 345"/>
                <a:gd name="T90" fmla="*/ 220 w 345"/>
                <a:gd name="T91" fmla="*/ 84 h 345"/>
                <a:gd name="T92" fmla="*/ 169 w 345"/>
                <a:gd name="T93" fmla="*/ 77 h 345"/>
                <a:gd name="T94" fmla="*/ 103 w 345"/>
                <a:gd name="T95" fmla="*/ 77 h 345"/>
                <a:gd name="T96" fmla="*/ 103 w 345"/>
                <a:gd name="T97" fmla="*/ 266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45" h="345">
                  <a:moveTo>
                    <a:pt x="277" y="68"/>
                  </a:moveTo>
                  <a:cubicBezTo>
                    <a:pt x="306" y="96"/>
                    <a:pt x="320" y="131"/>
                    <a:pt x="320" y="172"/>
                  </a:cubicBezTo>
                  <a:cubicBezTo>
                    <a:pt x="320" y="213"/>
                    <a:pt x="306" y="249"/>
                    <a:pt x="277" y="278"/>
                  </a:cubicBezTo>
                  <a:cubicBezTo>
                    <a:pt x="248" y="307"/>
                    <a:pt x="213" y="322"/>
                    <a:pt x="172" y="322"/>
                  </a:cubicBezTo>
                  <a:cubicBezTo>
                    <a:pt x="131" y="322"/>
                    <a:pt x="96" y="307"/>
                    <a:pt x="67" y="278"/>
                  </a:cubicBezTo>
                  <a:cubicBezTo>
                    <a:pt x="38" y="249"/>
                    <a:pt x="24" y="213"/>
                    <a:pt x="24" y="172"/>
                  </a:cubicBezTo>
                  <a:cubicBezTo>
                    <a:pt x="24" y="131"/>
                    <a:pt x="38" y="96"/>
                    <a:pt x="67" y="68"/>
                  </a:cubicBezTo>
                  <a:cubicBezTo>
                    <a:pt x="96" y="38"/>
                    <a:pt x="131" y="23"/>
                    <a:pt x="172" y="23"/>
                  </a:cubicBezTo>
                  <a:cubicBezTo>
                    <a:pt x="213" y="23"/>
                    <a:pt x="248" y="38"/>
                    <a:pt x="277" y="68"/>
                  </a:cubicBezTo>
                  <a:close/>
                  <a:moveTo>
                    <a:pt x="295" y="50"/>
                  </a:moveTo>
                  <a:cubicBezTo>
                    <a:pt x="261" y="17"/>
                    <a:pt x="220" y="0"/>
                    <a:pt x="172" y="0"/>
                  </a:cubicBezTo>
                  <a:cubicBezTo>
                    <a:pt x="125" y="0"/>
                    <a:pt x="84" y="17"/>
                    <a:pt x="51" y="50"/>
                  </a:cubicBezTo>
                  <a:cubicBezTo>
                    <a:pt x="17" y="84"/>
                    <a:pt x="0" y="125"/>
                    <a:pt x="0" y="172"/>
                  </a:cubicBezTo>
                  <a:cubicBezTo>
                    <a:pt x="0" y="220"/>
                    <a:pt x="17" y="261"/>
                    <a:pt x="50" y="295"/>
                  </a:cubicBezTo>
                  <a:cubicBezTo>
                    <a:pt x="83" y="329"/>
                    <a:pt x="124" y="345"/>
                    <a:pt x="172" y="345"/>
                  </a:cubicBezTo>
                  <a:cubicBezTo>
                    <a:pt x="220" y="345"/>
                    <a:pt x="261" y="329"/>
                    <a:pt x="295" y="295"/>
                  </a:cubicBezTo>
                  <a:cubicBezTo>
                    <a:pt x="328" y="261"/>
                    <a:pt x="345" y="220"/>
                    <a:pt x="345" y="172"/>
                  </a:cubicBezTo>
                  <a:cubicBezTo>
                    <a:pt x="345" y="124"/>
                    <a:pt x="328" y="84"/>
                    <a:pt x="295" y="50"/>
                  </a:cubicBezTo>
                  <a:close/>
                  <a:moveTo>
                    <a:pt x="198" y="164"/>
                  </a:moveTo>
                  <a:cubicBezTo>
                    <a:pt x="191" y="167"/>
                    <a:pt x="180" y="168"/>
                    <a:pt x="166" y="168"/>
                  </a:cubicBezTo>
                  <a:cubicBezTo>
                    <a:pt x="136" y="168"/>
                    <a:pt x="136" y="168"/>
                    <a:pt x="136" y="168"/>
                  </a:cubicBezTo>
                  <a:cubicBezTo>
                    <a:pt x="136" y="100"/>
                    <a:pt x="136" y="100"/>
                    <a:pt x="136" y="100"/>
                  </a:cubicBezTo>
                  <a:cubicBezTo>
                    <a:pt x="164" y="100"/>
                    <a:pt x="164" y="100"/>
                    <a:pt x="164" y="100"/>
                  </a:cubicBezTo>
                  <a:cubicBezTo>
                    <a:pt x="183" y="100"/>
                    <a:pt x="196" y="102"/>
                    <a:pt x="205" y="107"/>
                  </a:cubicBezTo>
                  <a:cubicBezTo>
                    <a:pt x="213" y="112"/>
                    <a:pt x="217" y="121"/>
                    <a:pt x="217" y="134"/>
                  </a:cubicBezTo>
                  <a:cubicBezTo>
                    <a:pt x="217" y="149"/>
                    <a:pt x="211" y="159"/>
                    <a:pt x="198" y="164"/>
                  </a:cubicBezTo>
                  <a:close/>
                  <a:moveTo>
                    <a:pt x="103" y="266"/>
                  </a:moveTo>
                  <a:cubicBezTo>
                    <a:pt x="136" y="266"/>
                    <a:pt x="136" y="266"/>
                    <a:pt x="136" y="266"/>
                  </a:cubicBezTo>
                  <a:cubicBezTo>
                    <a:pt x="136" y="192"/>
                    <a:pt x="136" y="192"/>
                    <a:pt x="136" y="192"/>
                  </a:cubicBezTo>
                  <a:cubicBezTo>
                    <a:pt x="162" y="192"/>
                    <a:pt x="162" y="192"/>
                    <a:pt x="162" y="192"/>
                  </a:cubicBezTo>
                  <a:cubicBezTo>
                    <a:pt x="180" y="192"/>
                    <a:pt x="192" y="193"/>
                    <a:pt x="200" y="198"/>
                  </a:cubicBezTo>
                  <a:cubicBezTo>
                    <a:pt x="211" y="205"/>
                    <a:pt x="217" y="219"/>
                    <a:pt x="217" y="241"/>
                  </a:cubicBezTo>
                  <a:cubicBezTo>
                    <a:pt x="217" y="256"/>
                    <a:pt x="217" y="256"/>
                    <a:pt x="217" y="256"/>
                  </a:cubicBezTo>
                  <a:cubicBezTo>
                    <a:pt x="218" y="262"/>
                    <a:pt x="218" y="262"/>
                    <a:pt x="218" y="262"/>
                  </a:cubicBezTo>
                  <a:cubicBezTo>
                    <a:pt x="218" y="263"/>
                    <a:pt x="218" y="264"/>
                    <a:pt x="218" y="265"/>
                  </a:cubicBezTo>
                  <a:cubicBezTo>
                    <a:pt x="219" y="265"/>
                    <a:pt x="219" y="266"/>
                    <a:pt x="219" y="266"/>
                  </a:cubicBezTo>
                  <a:cubicBezTo>
                    <a:pt x="250" y="266"/>
                    <a:pt x="250" y="266"/>
                    <a:pt x="250" y="266"/>
                  </a:cubicBezTo>
                  <a:cubicBezTo>
                    <a:pt x="249" y="264"/>
                    <a:pt x="249" y="264"/>
                    <a:pt x="249" y="264"/>
                  </a:cubicBezTo>
                  <a:cubicBezTo>
                    <a:pt x="248" y="263"/>
                    <a:pt x="248" y="259"/>
                    <a:pt x="247" y="254"/>
                  </a:cubicBezTo>
                  <a:cubicBezTo>
                    <a:pt x="247" y="249"/>
                    <a:pt x="247" y="244"/>
                    <a:pt x="247" y="240"/>
                  </a:cubicBezTo>
                  <a:cubicBezTo>
                    <a:pt x="247" y="226"/>
                    <a:pt x="247" y="226"/>
                    <a:pt x="247" y="226"/>
                  </a:cubicBezTo>
                  <a:cubicBezTo>
                    <a:pt x="247" y="217"/>
                    <a:pt x="244" y="207"/>
                    <a:pt x="237" y="197"/>
                  </a:cubicBezTo>
                  <a:cubicBezTo>
                    <a:pt x="230" y="187"/>
                    <a:pt x="219" y="181"/>
                    <a:pt x="204" y="178"/>
                  </a:cubicBezTo>
                  <a:cubicBezTo>
                    <a:pt x="216" y="176"/>
                    <a:pt x="225" y="173"/>
                    <a:pt x="231" y="169"/>
                  </a:cubicBezTo>
                  <a:cubicBezTo>
                    <a:pt x="244" y="161"/>
                    <a:pt x="250" y="148"/>
                    <a:pt x="250" y="132"/>
                  </a:cubicBezTo>
                  <a:cubicBezTo>
                    <a:pt x="250" y="108"/>
                    <a:pt x="240" y="92"/>
                    <a:pt x="220" y="84"/>
                  </a:cubicBezTo>
                  <a:cubicBezTo>
                    <a:pt x="210" y="79"/>
                    <a:pt x="192" y="77"/>
                    <a:pt x="169" y="77"/>
                  </a:cubicBezTo>
                  <a:cubicBezTo>
                    <a:pt x="103" y="77"/>
                    <a:pt x="103" y="77"/>
                    <a:pt x="103" y="77"/>
                  </a:cubicBezTo>
                  <a:lnTo>
                    <a:pt x="103" y="26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26">
              <a:extLst>
                <a:ext uri="{FF2B5EF4-FFF2-40B4-BE49-F238E27FC236}">
                  <a16:creationId xmlns:a16="http://schemas.microsoft.com/office/drawing/2014/main" id="{BE93662C-DB9C-4667-9AD5-11F75E428029}"/>
                </a:ext>
              </a:extLst>
            </p:cNvPr>
            <p:cNvSpPr>
              <a:spLocks/>
            </p:cNvSpPr>
            <p:nvPr userDrawn="1"/>
          </p:nvSpPr>
          <p:spPr bwMode="auto">
            <a:xfrm>
              <a:off x="5266" y="0"/>
              <a:ext cx="733" cy="733"/>
            </a:xfrm>
            <a:custGeom>
              <a:avLst/>
              <a:gdLst>
                <a:gd name="T0" fmla="*/ 4176 w 4576"/>
                <a:gd name="T1" fmla="*/ 996 h 4576"/>
                <a:gd name="T2" fmla="*/ 4106 w 4576"/>
                <a:gd name="T3" fmla="*/ 1355 h 4576"/>
                <a:gd name="T4" fmla="*/ 2907 w 4576"/>
                <a:gd name="T5" fmla="*/ 1262 h 4576"/>
                <a:gd name="T6" fmla="*/ 2797 w 4576"/>
                <a:gd name="T7" fmla="*/ 1612 h 4576"/>
                <a:gd name="T8" fmla="*/ 4141 w 4576"/>
                <a:gd name="T9" fmla="*/ 2094 h 4576"/>
                <a:gd name="T10" fmla="*/ 4386 w 4576"/>
                <a:gd name="T11" fmla="*/ 2839 h 4576"/>
                <a:gd name="T12" fmla="*/ 3944 w 4576"/>
                <a:gd name="T13" fmla="*/ 3672 h 4576"/>
                <a:gd name="T14" fmla="*/ 3173 w 4576"/>
                <a:gd name="T15" fmla="*/ 3966 h 4576"/>
                <a:gd name="T16" fmla="*/ 2263 w 4576"/>
                <a:gd name="T17" fmla="*/ 3848 h 4576"/>
                <a:gd name="T18" fmla="*/ 2082 w 4576"/>
                <a:gd name="T19" fmla="*/ 3429 h 4576"/>
                <a:gd name="T20" fmla="*/ 2101 w 4576"/>
                <a:gd name="T21" fmla="*/ 3327 h 4576"/>
                <a:gd name="T22" fmla="*/ 2301 w 4576"/>
                <a:gd name="T23" fmla="*/ 3133 h 4576"/>
                <a:gd name="T24" fmla="*/ 2390 w 4576"/>
                <a:gd name="T25" fmla="*/ 3119 h 4576"/>
                <a:gd name="T26" fmla="*/ 2659 w 4576"/>
                <a:gd name="T27" fmla="*/ 3526 h 4576"/>
                <a:gd name="T28" fmla="*/ 3240 w 4576"/>
                <a:gd name="T29" fmla="*/ 3784 h 4576"/>
                <a:gd name="T30" fmla="*/ 3753 w 4576"/>
                <a:gd name="T31" fmla="*/ 3318 h 4576"/>
                <a:gd name="T32" fmla="*/ 2217 w 4576"/>
                <a:gd name="T33" fmla="*/ 2488 h 4576"/>
                <a:gd name="T34" fmla="*/ 2812 w 4576"/>
                <a:gd name="T35" fmla="*/ 701 h 4576"/>
                <a:gd name="T36" fmla="*/ 3564 w 4576"/>
                <a:gd name="T37" fmla="*/ 766 h 4576"/>
                <a:gd name="T38" fmla="*/ 4065 w 4576"/>
                <a:gd name="T39" fmla="*/ 848 h 4576"/>
                <a:gd name="T40" fmla="*/ 2288 w 4576"/>
                <a:gd name="T41" fmla="*/ 0 h 4576"/>
                <a:gd name="T42" fmla="*/ 0 w 4576"/>
                <a:gd name="T43" fmla="*/ 2288 h 4576"/>
                <a:gd name="T44" fmla="*/ 445 w 4576"/>
                <a:gd name="T45" fmla="*/ 3644 h 4576"/>
                <a:gd name="T46" fmla="*/ 616 w 4576"/>
                <a:gd name="T47" fmla="*/ 3581 h 4576"/>
                <a:gd name="T48" fmla="*/ 610 w 4576"/>
                <a:gd name="T49" fmla="*/ 3402 h 4576"/>
                <a:gd name="T50" fmla="*/ 565 w 4576"/>
                <a:gd name="T51" fmla="*/ 1982 h 4576"/>
                <a:gd name="T52" fmla="*/ 245 w 4576"/>
                <a:gd name="T53" fmla="*/ 1998 h 4576"/>
                <a:gd name="T54" fmla="*/ 261 w 4576"/>
                <a:gd name="T55" fmla="*/ 1735 h 4576"/>
                <a:gd name="T56" fmla="*/ 579 w 4576"/>
                <a:gd name="T57" fmla="*/ 1707 h 4576"/>
                <a:gd name="T58" fmla="*/ 596 w 4576"/>
                <a:gd name="T59" fmla="*/ 1479 h 4576"/>
                <a:gd name="T60" fmla="*/ 1542 w 4576"/>
                <a:gd name="T61" fmla="*/ 623 h 4576"/>
                <a:gd name="T62" fmla="*/ 1920 w 4576"/>
                <a:gd name="T63" fmla="*/ 561 h 4576"/>
                <a:gd name="T64" fmla="*/ 2018 w 4576"/>
                <a:gd name="T65" fmla="*/ 558 h 4576"/>
                <a:gd name="T66" fmla="*/ 2242 w 4576"/>
                <a:gd name="T67" fmla="*/ 603 h 4576"/>
                <a:gd name="T68" fmla="*/ 2508 w 4576"/>
                <a:gd name="T69" fmla="*/ 807 h 4576"/>
                <a:gd name="T70" fmla="*/ 2505 w 4576"/>
                <a:gd name="T71" fmla="*/ 873 h 4576"/>
                <a:gd name="T72" fmla="*/ 2379 w 4576"/>
                <a:gd name="T73" fmla="*/ 1020 h 4576"/>
                <a:gd name="T74" fmla="*/ 2278 w 4576"/>
                <a:gd name="T75" fmla="*/ 1033 h 4576"/>
                <a:gd name="T76" fmla="*/ 2065 w 4576"/>
                <a:gd name="T77" fmla="*/ 927 h 4576"/>
                <a:gd name="T78" fmla="*/ 1657 w 4576"/>
                <a:gd name="T79" fmla="*/ 818 h 4576"/>
                <a:gd name="T80" fmla="*/ 1466 w 4576"/>
                <a:gd name="T81" fmla="*/ 1048 h 4576"/>
                <a:gd name="T82" fmla="*/ 1438 w 4576"/>
                <a:gd name="T83" fmla="*/ 1664 h 4576"/>
                <a:gd name="T84" fmla="*/ 2218 w 4576"/>
                <a:gd name="T85" fmla="*/ 1651 h 4576"/>
                <a:gd name="T86" fmla="*/ 2218 w 4576"/>
                <a:gd name="T87" fmla="*/ 1831 h 4576"/>
                <a:gd name="T88" fmla="*/ 1959 w 4576"/>
                <a:gd name="T89" fmla="*/ 1950 h 4576"/>
                <a:gd name="T90" fmla="*/ 1431 w 4576"/>
                <a:gd name="T91" fmla="*/ 1957 h 4576"/>
                <a:gd name="T92" fmla="*/ 1454 w 4576"/>
                <a:gd name="T93" fmla="*/ 3469 h 4576"/>
                <a:gd name="T94" fmla="*/ 1482 w 4576"/>
                <a:gd name="T95" fmla="*/ 3663 h 4576"/>
                <a:gd name="T96" fmla="*/ 1961 w 4576"/>
                <a:gd name="T97" fmla="*/ 3789 h 4576"/>
                <a:gd name="T98" fmla="*/ 1965 w 4576"/>
                <a:gd name="T99" fmla="*/ 3947 h 4576"/>
                <a:gd name="T100" fmla="*/ 583 w 4576"/>
                <a:gd name="T101" fmla="*/ 3814 h 4576"/>
                <a:gd name="T102" fmla="*/ 2288 w 4576"/>
                <a:gd name="T103" fmla="*/ 4576 h 4576"/>
                <a:gd name="T104" fmla="*/ 4576 w 4576"/>
                <a:gd name="T105" fmla="*/ 2288 h 4576"/>
                <a:gd name="T106" fmla="*/ 4176 w 4576"/>
                <a:gd name="T107" fmla="*/ 996 h 4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576" h="4576">
                  <a:moveTo>
                    <a:pt x="4176" y="996"/>
                  </a:moveTo>
                  <a:cubicBezTo>
                    <a:pt x="4148" y="1112"/>
                    <a:pt x="4134" y="1232"/>
                    <a:pt x="4106" y="1355"/>
                  </a:cubicBezTo>
                  <a:cubicBezTo>
                    <a:pt x="3763" y="1310"/>
                    <a:pt x="3360" y="1278"/>
                    <a:pt x="2907" y="1262"/>
                  </a:cubicBezTo>
                  <a:cubicBezTo>
                    <a:pt x="2871" y="1377"/>
                    <a:pt x="2836" y="1489"/>
                    <a:pt x="2797" y="1612"/>
                  </a:cubicBezTo>
                  <a:cubicBezTo>
                    <a:pt x="3555" y="1659"/>
                    <a:pt x="3923" y="1858"/>
                    <a:pt x="4141" y="2094"/>
                  </a:cubicBezTo>
                  <a:cubicBezTo>
                    <a:pt x="4354" y="2332"/>
                    <a:pt x="4399" y="2594"/>
                    <a:pt x="4386" y="2839"/>
                  </a:cubicBezTo>
                  <a:cubicBezTo>
                    <a:pt x="4359" y="3235"/>
                    <a:pt x="4184" y="3486"/>
                    <a:pt x="3944" y="3672"/>
                  </a:cubicBezTo>
                  <a:cubicBezTo>
                    <a:pt x="3702" y="3855"/>
                    <a:pt x="3408" y="3946"/>
                    <a:pt x="3173" y="3966"/>
                  </a:cubicBezTo>
                  <a:cubicBezTo>
                    <a:pt x="2826" y="3991"/>
                    <a:pt x="2362" y="3909"/>
                    <a:pt x="2263" y="3848"/>
                  </a:cubicBezTo>
                  <a:cubicBezTo>
                    <a:pt x="2204" y="3713"/>
                    <a:pt x="2145" y="3577"/>
                    <a:pt x="2082" y="3429"/>
                  </a:cubicBezTo>
                  <a:cubicBezTo>
                    <a:pt x="2067" y="3397"/>
                    <a:pt x="2057" y="3365"/>
                    <a:pt x="2101" y="3327"/>
                  </a:cubicBezTo>
                  <a:cubicBezTo>
                    <a:pt x="2168" y="3262"/>
                    <a:pt x="2233" y="3200"/>
                    <a:pt x="2301" y="3133"/>
                  </a:cubicBezTo>
                  <a:cubicBezTo>
                    <a:pt x="2332" y="3104"/>
                    <a:pt x="2365" y="3076"/>
                    <a:pt x="2390" y="3119"/>
                  </a:cubicBezTo>
                  <a:cubicBezTo>
                    <a:pt x="2484" y="3262"/>
                    <a:pt x="2571" y="3394"/>
                    <a:pt x="2659" y="3526"/>
                  </a:cubicBezTo>
                  <a:cubicBezTo>
                    <a:pt x="2758" y="3673"/>
                    <a:pt x="2910" y="3806"/>
                    <a:pt x="3240" y="3784"/>
                  </a:cubicBezTo>
                  <a:cubicBezTo>
                    <a:pt x="3519" y="3759"/>
                    <a:pt x="3730" y="3549"/>
                    <a:pt x="3753" y="3318"/>
                  </a:cubicBezTo>
                  <a:cubicBezTo>
                    <a:pt x="3777" y="2889"/>
                    <a:pt x="3344" y="2585"/>
                    <a:pt x="2217" y="2488"/>
                  </a:cubicBezTo>
                  <a:cubicBezTo>
                    <a:pt x="2433" y="1835"/>
                    <a:pt x="2644" y="1203"/>
                    <a:pt x="2812" y="701"/>
                  </a:cubicBezTo>
                  <a:cubicBezTo>
                    <a:pt x="3080" y="713"/>
                    <a:pt x="3328" y="735"/>
                    <a:pt x="3564" y="766"/>
                  </a:cubicBezTo>
                  <a:cubicBezTo>
                    <a:pt x="3740" y="788"/>
                    <a:pt x="3902" y="829"/>
                    <a:pt x="4065" y="848"/>
                  </a:cubicBezTo>
                  <a:cubicBezTo>
                    <a:pt x="3646" y="330"/>
                    <a:pt x="3006" y="0"/>
                    <a:pt x="2288" y="0"/>
                  </a:cubicBezTo>
                  <a:cubicBezTo>
                    <a:pt x="1024" y="0"/>
                    <a:pt x="0" y="1024"/>
                    <a:pt x="0" y="2288"/>
                  </a:cubicBezTo>
                  <a:cubicBezTo>
                    <a:pt x="0" y="2796"/>
                    <a:pt x="165" y="3264"/>
                    <a:pt x="445" y="3644"/>
                  </a:cubicBezTo>
                  <a:cubicBezTo>
                    <a:pt x="542" y="3645"/>
                    <a:pt x="609" y="3623"/>
                    <a:pt x="616" y="3581"/>
                  </a:cubicBezTo>
                  <a:cubicBezTo>
                    <a:pt x="625" y="3538"/>
                    <a:pt x="618" y="3470"/>
                    <a:pt x="610" y="3402"/>
                  </a:cubicBezTo>
                  <a:cubicBezTo>
                    <a:pt x="564" y="2953"/>
                    <a:pt x="548" y="2468"/>
                    <a:pt x="565" y="1982"/>
                  </a:cubicBezTo>
                  <a:cubicBezTo>
                    <a:pt x="449" y="1987"/>
                    <a:pt x="345" y="1992"/>
                    <a:pt x="245" y="1998"/>
                  </a:cubicBezTo>
                  <a:cubicBezTo>
                    <a:pt x="249" y="1908"/>
                    <a:pt x="254" y="1823"/>
                    <a:pt x="261" y="1735"/>
                  </a:cubicBezTo>
                  <a:cubicBezTo>
                    <a:pt x="360" y="1725"/>
                    <a:pt x="465" y="1717"/>
                    <a:pt x="579" y="1707"/>
                  </a:cubicBezTo>
                  <a:cubicBezTo>
                    <a:pt x="584" y="1630"/>
                    <a:pt x="590" y="1555"/>
                    <a:pt x="596" y="1479"/>
                  </a:cubicBezTo>
                  <a:cubicBezTo>
                    <a:pt x="648" y="1016"/>
                    <a:pt x="1136" y="732"/>
                    <a:pt x="1542" y="623"/>
                  </a:cubicBezTo>
                  <a:cubicBezTo>
                    <a:pt x="1723" y="579"/>
                    <a:pt x="1833" y="565"/>
                    <a:pt x="1920" y="561"/>
                  </a:cubicBezTo>
                  <a:cubicBezTo>
                    <a:pt x="1951" y="560"/>
                    <a:pt x="1985" y="558"/>
                    <a:pt x="2018" y="558"/>
                  </a:cubicBezTo>
                  <a:cubicBezTo>
                    <a:pt x="2102" y="558"/>
                    <a:pt x="2188" y="566"/>
                    <a:pt x="2242" y="603"/>
                  </a:cubicBezTo>
                  <a:cubicBezTo>
                    <a:pt x="2330" y="669"/>
                    <a:pt x="2416" y="734"/>
                    <a:pt x="2508" y="807"/>
                  </a:cubicBezTo>
                  <a:cubicBezTo>
                    <a:pt x="2518" y="819"/>
                    <a:pt x="2528" y="839"/>
                    <a:pt x="2505" y="873"/>
                  </a:cubicBezTo>
                  <a:cubicBezTo>
                    <a:pt x="2463" y="922"/>
                    <a:pt x="2422" y="969"/>
                    <a:pt x="2379" y="1020"/>
                  </a:cubicBezTo>
                  <a:cubicBezTo>
                    <a:pt x="2354" y="1050"/>
                    <a:pt x="2313" y="1042"/>
                    <a:pt x="2278" y="1033"/>
                  </a:cubicBezTo>
                  <a:cubicBezTo>
                    <a:pt x="2206" y="996"/>
                    <a:pt x="2136" y="962"/>
                    <a:pt x="2065" y="927"/>
                  </a:cubicBezTo>
                  <a:cubicBezTo>
                    <a:pt x="1937" y="870"/>
                    <a:pt x="1804" y="812"/>
                    <a:pt x="1657" y="818"/>
                  </a:cubicBezTo>
                  <a:cubicBezTo>
                    <a:pt x="1565" y="825"/>
                    <a:pt x="1475" y="919"/>
                    <a:pt x="1466" y="1048"/>
                  </a:cubicBezTo>
                  <a:cubicBezTo>
                    <a:pt x="1453" y="1244"/>
                    <a:pt x="1445" y="1446"/>
                    <a:pt x="1438" y="1664"/>
                  </a:cubicBezTo>
                  <a:cubicBezTo>
                    <a:pt x="1694" y="1656"/>
                    <a:pt x="1949" y="1652"/>
                    <a:pt x="2218" y="1651"/>
                  </a:cubicBezTo>
                  <a:cubicBezTo>
                    <a:pt x="2218" y="1712"/>
                    <a:pt x="2218" y="1768"/>
                    <a:pt x="2218" y="1831"/>
                  </a:cubicBezTo>
                  <a:cubicBezTo>
                    <a:pt x="2130" y="1870"/>
                    <a:pt x="2047" y="1910"/>
                    <a:pt x="1959" y="1950"/>
                  </a:cubicBezTo>
                  <a:cubicBezTo>
                    <a:pt x="1778" y="1952"/>
                    <a:pt x="1605" y="1954"/>
                    <a:pt x="1431" y="1957"/>
                  </a:cubicBezTo>
                  <a:cubicBezTo>
                    <a:pt x="1423" y="2475"/>
                    <a:pt x="1430" y="2992"/>
                    <a:pt x="1454" y="3469"/>
                  </a:cubicBezTo>
                  <a:cubicBezTo>
                    <a:pt x="1458" y="3541"/>
                    <a:pt x="1462" y="3614"/>
                    <a:pt x="1482" y="3663"/>
                  </a:cubicBezTo>
                  <a:cubicBezTo>
                    <a:pt x="1507" y="3725"/>
                    <a:pt x="1650" y="3772"/>
                    <a:pt x="1961" y="3789"/>
                  </a:cubicBezTo>
                  <a:cubicBezTo>
                    <a:pt x="1962" y="3844"/>
                    <a:pt x="1964" y="3895"/>
                    <a:pt x="1965" y="3947"/>
                  </a:cubicBezTo>
                  <a:cubicBezTo>
                    <a:pt x="1459" y="3932"/>
                    <a:pt x="973" y="3884"/>
                    <a:pt x="583" y="3814"/>
                  </a:cubicBezTo>
                  <a:cubicBezTo>
                    <a:pt x="1002" y="4282"/>
                    <a:pt x="1611" y="4576"/>
                    <a:pt x="2288" y="4576"/>
                  </a:cubicBezTo>
                  <a:cubicBezTo>
                    <a:pt x="3552" y="4576"/>
                    <a:pt x="4576" y="3552"/>
                    <a:pt x="4576" y="2288"/>
                  </a:cubicBezTo>
                  <a:cubicBezTo>
                    <a:pt x="4576" y="1809"/>
                    <a:pt x="4428" y="1364"/>
                    <a:pt x="4176" y="996"/>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27">
              <a:extLst>
                <a:ext uri="{FF2B5EF4-FFF2-40B4-BE49-F238E27FC236}">
                  <a16:creationId xmlns:a16="http://schemas.microsoft.com/office/drawing/2014/main" id="{0740FC59-4F4D-41D4-B66D-D51D2238A698}"/>
                </a:ext>
              </a:extLst>
            </p:cNvPr>
            <p:cNvSpPr>
              <a:spLocks/>
            </p:cNvSpPr>
            <p:nvPr userDrawn="1"/>
          </p:nvSpPr>
          <p:spPr bwMode="auto">
            <a:xfrm>
              <a:off x="5360" y="61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E317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64" name="Footer Placeholder 5">
            <a:extLst>
              <a:ext uri="{FF2B5EF4-FFF2-40B4-BE49-F238E27FC236}">
                <a16:creationId xmlns:a16="http://schemas.microsoft.com/office/drawing/2014/main" id="{70E781AC-0A91-4FBA-956B-DE9C2D61E729}"/>
              </a:ext>
            </a:extLst>
          </p:cNvPr>
          <p:cNvSpPr>
            <a:spLocks noGrp="1"/>
          </p:cNvSpPr>
          <p:nvPr>
            <p:ph type="ftr" sz="quarter" idx="3"/>
          </p:nvPr>
        </p:nvSpPr>
        <p:spPr>
          <a:xfrm>
            <a:off x="1783903" y="6613475"/>
            <a:ext cx="4312094" cy="123111"/>
          </a:xfrm>
          <a:prstGeom prst="rect">
            <a:avLst/>
          </a:prstGeom>
        </p:spPr>
        <p:txBody>
          <a:bodyPr vert="horz" lIns="0" tIns="0" rIns="0" bIns="0" rtlCol="0" anchor="ctr">
            <a:noAutofit/>
          </a:bodyPr>
          <a:lstStyle>
            <a:lvl1pPr algn="l">
              <a:defRPr sz="800" kern="100" cap="all" spc="50" baseline="0">
                <a:solidFill>
                  <a:schemeClr val="tx1"/>
                </a:solidFill>
                <a:latin typeface="+mn-lt"/>
              </a:defRPr>
            </a:lvl1pPr>
          </a:lstStyle>
          <a:p>
            <a:endParaRPr lang="en-US" dirty="0"/>
          </a:p>
        </p:txBody>
      </p:sp>
    </p:spTree>
    <p:extLst>
      <p:ext uri="{BB962C8B-B14F-4D97-AF65-F5344CB8AC3E}">
        <p14:creationId xmlns:p14="http://schemas.microsoft.com/office/powerpoint/2010/main" val="16904159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15964-871F-4948-AFAC-23CDD231437C}"/>
              </a:ext>
            </a:extLst>
          </p:cNvPr>
          <p:cNvSpPr>
            <a:spLocks noGrp="1"/>
          </p:cNvSpPr>
          <p:nvPr>
            <p:ph type="title"/>
          </p:nvPr>
        </p:nvSpPr>
        <p:spPr/>
        <p:txBody>
          <a:bodyPr/>
          <a:lstStyle/>
          <a:p>
            <a:r>
              <a:rPr lang="en-US"/>
              <a:t>Click to edit Master title style</a:t>
            </a:r>
          </a:p>
        </p:txBody>
      </p:sp>
      <p:sp>
        <p:nvSpPr>
          <p:cNvPr id="19" name="Content Placeholder 2">
            <a:extLst>
              <a:ext uri="{FF2B5EF4-FFF2-40B4-BE49-F238E27FC236}">
                <a16:creationId xmlns:a16="http://schemas.microsoft.com/office/drawing/2014/main" id="{65AEBC58-1A9D-47F7-A2C7-132ADC3ADF0F}"/>
              </a:ext>
            </a:extLst>
          </p:cNvPr>
          <p:cNvSpPr>
            <a:spLocks noGrp="1"/>
          </p:cNvSpPr>
          <p:nvPr>
            <p:ph idx="1"/>
          </p:nvPr>
        </p:nvSpPr>
        <p:spPr>
          <a:xfrm>
            <a:off x="685800" y="2129341"/>
            <a:ext cx="5225879" cy="40406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ontent Placeholder 2">
            <a:extLst>
              <a:ext uri="{FF2B5EF4-FFF2-40B4-BE49-F238E27FC236}">
                <a16:creationId xmlns:a16="http://schemas.microsoft.com/office/drawing/2014/main" id="{1D26F957-AE85-4980-8F7C-ACF33D6EE72A}"/>
              </a:ext>
            </a:extLst>
          </p:cNvPr>
          <p:cNvSpPr>
            <a:spLocks noGrp="1"/>
          </p:cNvSpPr>
          <p:nvPr>
            <p:ph idx="14"/>
          </p:nvPr>
        </p:nvSpPr>
        <p:spPr>
          <a:xfrm>
            <a:off x="6279161" y="2129341"/>
            <a:ext cx="5225879" cy="40406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2">
            <a:extLst>
              <a:ext uri="{FF2B5EF4-FFF2-40B4-BE49-F238E27FC236}">
                <a16:creationId xmlns:a16="http://schemas.microsoft.com/office/drawing/2014/main" id="{43CDCA9C-0DE3-4820-9631-D4BCC0162F0F}"/>
              </a:ext>
            </a:extLst>
          </p:cNvPr>
          <p:cNvSpPr>
            <a:spLocks noGrp="1"/>
          </p:cNvSpPr>
          <p:nvPr>
            <p:ph type="body" idx="13"/>
          </p:nvPr>
        </p:nvSpPr>
        <p:spPr>
          <a:xfrm>
            <a:off x="696385" y="1237903"/>
            <a:ext cx="10794575" cy="307777"/>
          </a:xfrm>
        </p:spPr>
        <p:txBody>
          <a:bodyPr wrap="square" anchor="t">
            <a:spAutoFit/>
          </a:bodyPr>
          <a:lstStyle>
            <a:lvl1pPr marL="0" indent="0">
              <a:lnSpc>
                <a:spcPct val="100000"/>
              </a:lnSpc>
              <a:spcBef>
                <a:spcPts val="0"/>
              </a:spcBef>
              <a:buNone/>
              <a:defRPr sz="2000" b="1" cap="all" spc="50" baseline="0">
                <a:solidFill>
                  <a:srgbClr val="7D7D7D"/>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Footer Placeholder 5">
            <a:extLst>
              <a:ext uri="{FF2B5EF4-FFF2-40B4-BE49-F238E27FC236}">
                <a16:creationId xmlns:a16="http://schemas.microsoft.com/office/drawing/2014/main" id="{B54F19B9-7616-4854-9292-90F445DF71A3}"/>
              </a:ext>
            </a:extLst>
          </p:cNvPr>
          <p:cNvSpPr>
            <a:spLocks noGrp="1"/>
          </p:cNvSpPr>
          <p:nvPr>
            <p:ph type="ftr" sz="quarter" idx="3"/>
          </p:nvPr>
        </p:nvSpPr>
        <p:spPr>
          <a:xfrm>
            <a:off x="1783903" y="6613475"/>
            <a:ext cx="4312094" cy="123111"/>
          </a:xfrm>
          <a:prstGeom prst="rect">
            <a:avLst/>
          </a:prstGeom>
        </p:spPr>
        <p:txBody>
          <a:bodyPr vert="horz" lIns="0" tIns="0" rIns="0" bIns="0" rtlCol="0" anchor="ctr">
            <a:noAutofit/>
          </a:bodyPr>
          <a:lstStyle>
            <a:lvl1pPr algn="l">
              <a:defRPr sz="800" kern="100" cap="all" spc="50" baseline="0">
                <a:solidFill>
                  <a:schemeClr val="tx1"/>
                </a:solidFill>
                <a:latin typeface="+mn-lt"/>
              </a:defRPr>
            </a:lvl1pPr>
          </a:lstStyle>
          <a:p>
            <a:endParaRPr lang="en-US"/>
          </a:p>
        </p:txBody>
      </p:sp>
    </p:spTree>
    <p:extLst>
      <p:ext uri="{BB962C8B-B14F-4D97-AF65-F5344CB8AC3E}">
        <p14:creationId xmlns:p14="http://schemas.microsoft.com/office/powerpoint/2010/main" val="1779077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itle Slide w/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396E6-8E5E-400C-BC91-808CCAF593F0}"/>
              </a:ext>
            </a:extLst>
          </p:cNvPr>
          <p:cNvSpPr>
            <a:spLocks noGrp="1"/>
          </p:cNvSpPr>
          <p:nvPr>
            <p:ph type="ctrTitle"/>
          </p:nvPr>
        </p:nvSpPr>
        <p:spPr bwMode="black">
          <a:xfrm>
            <a:off x="694548" y="685799"/>
            <a:ext cx="8019684" cy="2569463"/>
          </a:xfrm>
        </p:spPr>
        <p:txBody>
          <a:bodyPr anchor="b"/>
          <a:lstStyle>
            <a:lvl1pPr algn="l">
              <a:defRPr sz="6600">
                <a:solidFill>
                  <a:schemeClr val="bg1"/>
                </a:solidFill>
              </a:defRPr>
            </a:lvl1pPr>
          </a:lstStyle>
          <a:p>
            <a:r>
              <a:rPr lang="en-US"/>
              <a:t>Click to edit Master title style</a:t>
            </a:r>
            <a:endParaRPr lang="en-US" dirty="0"/>
          </a:p>
        </p:txBody>
      </p:sp>
      <p:sp>
        <p:nvSpPr>
          <p:cNvPr id="12" name="Content Placeholder 2">
            <a:extLst>
              <a:ext uri="{FF2B5EF4-FFF2-40B4-BE49-F238E27FC236}">
                <a16:creationId xmlns:a16="http://schemas.microsoft.com/office/drawing/2014/main" id="{21FAFE26-8966-48B9-8A1B-89462664F5CF}"/>
              </a:ext>
            </a:extLst>
          </p:cNvPr>
          <p:cNvSpPr>
            <a:spLocks noGrp="1"/>
          </p:cNvSpPr>
          <p:nvPr>
            <p:ph idx="1"/>
          </p:nvPr>
        </p:nvSpPr>
        <p:spPr bwMode="black">
          <a:xfrm>
            <a:off x="730250" y="3337561"/>
            <a:ext cx="7989486" cy="2834640"/>
          </a:xfrm>
        </p:spPr>
        <p:txBody>
          <a:bodyPr/>
          <a:lstStyle>
            <a:lvl1pPr marL="0" indent="0">
              <a:lnSpc>
                <a:spcPct val="90000"/>
              </a:lnSpc>
              <a:spcBef>
                <a:spcPts val="600"/>
              </a:spcBef>
              <a:buFont typeface="Arial" panose="020B0604020202020204" pitchFamily="34" charset="0"/>
              <a:buChar char="​"/>
              <a:defRPr sz="2400" b="1" cap="all" spc="50" baseline="0">
                <a:solidFill>
                  <a:schemeClr val="bg2"/>
                </a:solidFill>
                <a:latin typeface="+mn-lt"/>
              </a:defRPr>
            </a:lvl1pPr>
            <a:lvl2pPr marL="0" indent="0">
              <a:lnSpc>
                <a:spcPct val="90000"/>
              </a:lnSpc>
              <a:spcBef>
                <a:spcPts val="2400"/>
              </a:spcBef>
              <a:spcAft>
                <a:spcPts val="200"/>
              </a:spcAft>
              <a:buFont typeface="Arial" panose="020B0604020202020204" pitchFamily="34" charset="0"/>
              <a:buChar char="​"/>
              <a:defRPr sz="1800" b="1" cap="none" baseline="0">
                <a:solidFill>
                  <a:schemeClr val="bg1"/>
                </a:solidFill>
                <a:latin typeface="+mj-lt"/>
              </a:defRPr>
            </a:lvl2pPr>
            <a:lvl3pPr marL="0" indent="0">
              <a:lnSpc>
                <a:spcPct val="90000"/>
              </a:lnSpc>
              <a:spcBef>
                <a:spcPts val="0"/>
              </a:spcBef>
              <a:spcAft>
                <a:spcPts val="600"/>
              </a:spcAft>
              <a:buFont typeface="Arial" panose="020B0604020202020204" pitchFamily="34" charset="0"/>
              <a:buChar char="​"/>
              <a:defRPr sz="1800" b="0" cap="none" baseline="0">
                <a:solidFill>
                  <a:schemeClr val="bg1"/>
                </a:solidFill>
                <a:latin typeface="+mj-lt"/>
              </a:defRPr>
            </a:lvl3pPr>
            <a:lvl4pPr marL="0" indent="0">
              <a:lnSpc>
                <a:spcPct val="90000"/>
              </a:lnSpc>
              <a:spcBef>
                <a:spcPts val="2400"/>
              </a:spcBef>
              <a:spcAft>
                <a:spcPts val="0"/>
              </a:spcAft>
              <a:buFont typeface="Arial" panose="020B0604020202020204" pitchFamily="34" charset="0"/>
              <a:buChar char="​"/>
              <a:defRPr sz="1800" b="0" cap="none" baseline="0">
                <a:solidFill>
                  <a:schemeClr val="bg1"/>
                </a:solidFill>
                <a:latin typeface="+mj-lt"/>
              </a:defRPr>
            </a:lvl4pPr>
            <a:lvl5pPr marL="0" indent="0">
              <a:lnSpc>
                <a:spcPct val="90000"/>
              </a:lnSpc>
              <a:spcBef>
                <a:spcPts val="2400"/>
              </a:spcBef>
              <a:spcAft>
                <a:spcPts val="0"/>
              </a:spcAft>
              <a:buFont typeface="Arial" panose="020B0604020202020204" pitchFamily="34" charset="0"/>
              <a:buChar char="​"/>
              <a:defRPr sz="1800" b="0" cap="none" baseline="0">
                <a:solidFill>
                  <a:schemeClr val="bg1"/>
                </a:solidFill>
                <a:latin typeface="+mj-lt"/>
              </a:defRPr>
            </a:lvl5pPr>
            <a:lvl6pPr marL="0" indent="0">
              <a:lnSpc>
                <a:spcPct val="90000"/>
              </a:lnSpc>
              <a:spcBef>
                <a:spcPts val="2400"/>
              </a:spcBef>
              <a:spcAft>
                <a:spcPts val="0"/>
              </a:spcAft>
              <a:buFont typeface="Arial" panose="020B0604020202020204" pitchFamily="34" charset="0"/>
              <a:buChar char="​"/>
              <a:defRPr sz="1800" b="0" cap="none" baseline="0">
                <a:solidFill>
                  <a:schemeClr val="bg1"/>
                </a:solidFill>
                <a:latin typeface="+mj-lt"/>
              </a:defRPr>
            </a:lvl6pPr>
            <a:lvl7pPr marL="0" indent="0">
              <a:lnSpc>
                <a:spcPct val="90000"/>
              </a:lnSpc>
              <a:spcBef>
                <a:spcPts val="2400"/>
              </a:spcBef>
              <a:spcAft>
                <a:spcPts val="0"/>
              </a:spcAft>
              <a:buFont typeface="Arial" panose="020B0604020202020204" pitchFamily="34" charset="0"/>
              <a:buChar char="​"/>
              <a:defRPr sz="1800" b="0" cap="none" baseline="0">
                <a:solidFill>
                  <a:schemeClr val="bg1"/>
                </a:solidFill>
                <a:latin typeface="+mj-lt"/>
              </a:defRPr>
            </a:lvl7pPr>
            <a:lvl8pPr marL="0" indent="0">
              <a:lnSpc>
                <a:spcPct val="90000"/>
              </a:lnSpc>
              <a:spcBef>
                <a:spcPts val="2400"/>
              </a:spcBef>
              <a:spcAft>
                <a:spcPts val="0"/>
              </a:spcAft>
              <a:buFont typeface="Arial" panose="020B0604020202020204" pitchFamily="34" charset="0"/>
              <a:buChar char="​"/>
              <a:defRPr sz="1800" b="0" cap="none" baseline="0">
                <a:solidFill>
                  <a:schemeClr val="bg1"/>
                </a:solidFill>
                <a:latin typeface="+mj-lt"/>
              </a:defRPr>
            </a:lvl8pPr>
            <a:lvl9pPr marL="0" indent="0">
              <a:lnSpc>
                <a:spcPct val="90000"/>
              </a:lnSpc>
              <a:spcBef>
                <a:spcPts val="2400"/>
              </a:spcBef>
              <a:spcAft>
                <a:spcPts val="0"/>
              </a:spcAft>
              <a:buFont typeface="Arial" panose="020B0604020202020204" pitchFamily="34" charset="0"/>
              <a:buChar char="​"/>
              <a:defRPr sz="1800" b="0" cap="none" baseline="0">
                <a:solidFill>
                  <a:schemeClr val="bg1"/>
                </a:solidFill>
                <a:latin typeface="+mj-lt"/>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Box 10">
            <a:extLst>
              <a:ext uri="{FF2B5EF4-FFF2-40B4-BE49-F238E27FC236}">
                <a16:creationId xmlns:a16="http://schemas.microsoft.com/office/drawing/2014/main" id="{F0B82DB2-C28A-4749-9398-984850D12A5D}"/>
              </a:ext>
            </a:extLst>
          </p:cNvPr>
          <p:cNvSpPr txBox="1"/>
          <p:nvPr userDrawn="1"/>
        </p:nvSpPr>
        <p:spPr>
          <a:xfrm>
            <a:off x="686432" y="6631942"/>
            <a:ext cx="1049967" cy="104644"/>
          </a:xfrm>
          <a:prstGeom prst="rect">
            <a:avLst/>
          </a:prstGeom>
          <a:noFill/>
        </p:spPr>
        <p:txBody>
          <a:bodyPr wrap="none" lIns="0" tIns="0" rIns="0" bIns="0" rtlCol="0">
            <a:spAutoFit/>
          </a:bodyPr>
          <a:lstStyle/>
          <a:p>
            <a:pPr marL="0" lvl="4">
              <a:lnSpc>
                <a:spcPct val="85000"/>
              </a:lnSpc>
              <a:spcBef>
                <a:spcPts val="200"/>
              </a:spcBef>
              <a:spcAft>
                <a:spcPts val="400"/>
              </a:spcAft>
              <a:buClr>
                <a:schemeClr val="accent5"/>
              </a:buClr>
            </a:pPr>
            <a:r>
              <a:rPr lang="en-US" sz="800" kern="100" cap="all" spc="50" dirty="0">
                <a:solidFill>
                  <a:schemeClr val="bg1"/>
                </a:solidFill>
                <a:latin typeface="Arial Narrow" panose="020B0606020202030204" pitchFamily="34" charset="0"/>
                <a:cs typeface="Arial" panose="020B0604020202020204" pitchFamily="34" charset="0"/>
              </a:rPr>
              <a:t>| ©2018 F5 Networks</a:t>
            </a:r>
          </a:p>
        </p:txBody>
      </p:sp>
      <p:sp>
        <p:nvSpPr>
          <p:cNvPr id="13" name="TextBox 12">
            <a:extLst>
              <a:ext uri="{FF2B5EF4-FFF2-40B4-BE49-F238E27FC236}">
                <a16:creationId xmlns:a16="http://schemas.microsoft.com/office/drawing/2014/main" id="{A2AD7CD1-1CD9-4953-8960-57EE3EF67633}"/>
              </a:ext>
            </a:extLst>
          </p:cNvPr>
          <p:cNvSpPr txBox="1"/>
          <p:nvPr userDrawn="1"/>
        </p:nvSpPr>
        <p:spPr>
          <a:xfrm>
            <a:off x="0" y="6631942"/>
            <a:ext cx="650856" cy="104644"/>
          </a:xfrm>
          <a:prstGeom prst="rect">
            <a:avLst/>
          </a:prstGeom>
          <a:noFill/>
        </p:spPr>
        <p:txBody>
          <a:bodyPr wrap="square" lIns="0" tIns="0" rIns="0" bIns="0" rtlCol="0">
            <a:spAutoFit/>
          </a:bodyPr>
          <a:lstStyle/>
          <a:p>
            <a:pPr marL="0" lvl="4" algn="r">
              <a:lnSpc>
                <a:spcPct val="85000"/>
              </a:lnSpc>
              <a:spcBef>
                <a:spcPts val="200"/>
              </a:spcBef>
              <a:spcAft>
                <a:spcPts val="400"/>
              </a:spcAft>
              <a:buClr>
                <a:schemeClr val="accent5"/>
              </a:buClr>
              <a:buFont typeface="Arial" panose="020B0604020202020204" pitchFamily="34" charset="0"/>
              <a:buChar char="​"/>
            </a:pPr>
            <a:fld id="{CB0320B6-2A61-43CE-9396-B5C4FB4B7D43}" type="slidenum">
              <a:rPr lang="en-US" sz="800" kern="100" cap="all" spc="50" smtClean="0">
                <a:solidFill>
                  <a:schemeClr val="bg1"/>
                </a:solidFill>
                <a:latin typeface="Arial Narrow" panose="020B0606020202030204" pitchFamily="34" charset="0"/>
                <a:cs typeface="Arial" panose="020B0604020202020204" pitchFamily="34" charset="0"/>
              </a:rPr>
              <a:pPr marL="0" lvl="4" algn="r">
                <a:lnSpc>
                  <a:spcPct val="85000"/>
                </a:lnSpc>
                <a:spcBef>
                  <a:spcPts val="200"/>
                </a:spcBef>
                <a:spcAft>
                  <a:spcPts val="400"/>
                </a:spcAft>
                <a:buClr>
                  <a:schemeClr val="accent5"/>
                </a:buClr>
                <a:buFont typeface="Arial" panose="020B0604020202020204" pitchFamily="34" charset="0"/>
                <a:buChar char="​"/>
              </a:pPr>
              <a:t>‹#›</a:t>
            </a:fld>
            <a:endParaRPr lang="en-US" sz="800" kern="100" cap="all" spc="50" dirty="0">
              <a:solidFill>
                <a:schemeClr val="bg1"/>
              </a:solidFill>
              <a:latin typeface="Arial Narrow" panose="020B0606020202030204" pitchFamily="34" charset="0"/>
              <a:cs typeface="Arial" panose="020B0604020202020204" pitchFamily="34" charset="0"/>
            </a:endParaRPr>
          </a:p>
        </p:txBody>
      </p:sp>
      <p:grpSp>
        <p:nvGrpSpPr>
          <p:cNvPr id="41" name="Group 22">
            <a:extLst>
              <a:ext uri="{FF2B5EF4-FFF2-40B4-BE49-F238E27FC236}">
                <a16:creationId xmlns:a16="http://schemas.microsoft.com/office/drawing/2014/main" id="{BE72CD07-969A-448F-8CA7-A236CFA8E771}"/>
              </a:ext>
            </a:extLst>
          </p:cNvPr>
          <p:cNvGrpSpPr>
            <a:grpSpLocks noChangeAspect="1"/>
          </p:cNvGrpSpPr>
          <p:nvPr userDrawn="1"/>
        </p:nvGrpSpPr>
        <p:grpSpPr bwMode="auto">
          <a:xfrm>
            <a:off x="10658385" y="685800"/>
            <a:ext cx="850392" cy="850392"/>
            <a:chOff x="5266" y="0"/>
            <a:chExt cx="733" cy="733"/>
          </a:xfrm>
        </p:grpSpPr>
        <p:sp>
          <p:nvSpPr>
            <p:cNvPr id="42" name="Freeform 23">
              <a:extLst>
                <a:ext uri="{FF2B5EF4-FFF2-40B4-BE49-F238E27FC236}">
                  <a16:creationId xmlns:a16="http://schemas.microsoft.com/office/drawing/2014/main" id="{CC55AE0E-F4CE-4106-99CB-E7C12E47CB69}"/>
                </a:ext>
              </a:extLst>
            </p:cNvPr>
            <p:cNvSpPr>
              <a:spLocks/>
            </p:cNvSpPr>
            <p:nvPr userDrawn="1"/>
          </p:nvSpPr>
          <p:spPr bwMode="auto">
            <a:xfrm>
              <a:off x="5266" y="0"/>
              <a:ext cx="733" cy="733"/>
            </a:xfrm>
            <a:custGeom>
              <a:avLst/>
              <a:gdLst>
                <a:gd name="T0" fmla="*/ 4176 w 4576"/>
                <a:gd name="T1" fmla="*/ 996 h 4576"/>
                <a:gd name="T2" fmla="*/ 4065 w 4576"/>
                <a:gd name="T3" fmla="*/ 848 h 4576"/>
                <a:gd name="T4" fmla="*/ 4065 w 4576"/>
                <a:gd name="T5" fmla="*/ 848 h 4576"/>
                <a:gd name="T6" fmla="*/ 2288 w 4576"/>
                <a:gd name="T7" fmla="*/ 0 h 4576"/>
                <a:gd name="T8" fmla="*/ 0 w 4576"/>
                <a:gd name="T9" fmla="*/ 2288 h 4576"/>
                <a:gd name="T10" fmla="*/ 445 w 4576"/>
                <a:gd name="T11" fmla="*/ 3644 h 4576"/>
                <a:gd name="T12" fmla="*/ 445 w 4576"/>
                <a:gd name="T13" fmla="*/ 3644 h 4576"/>
                <a:gd name="T14" fmla="*/ 583 w 4576"/>
                <a:gd name="T15" fmla="*/ 3814 h 4576"/>
                <a:gd name="T16" fmla="*/ 583 w 4576"/>
                <a:gd name="T17" fmla="*/ 3814 h 4576"/>
                <a:gd name="T18" fmla="*/ 2288 w 4576"/>
                <a:gd name="T19" fmla="*/ 4576 h 4576"/>
                <a:gd name="T20" fmla="*/ 4576 w 4576"/>
                <a:gd name="T21" fmla="*/ 2288 h 4576"/>
                <a:gd name="T22" fmla="*/ 4176 w 4576"/>
                <a:gd name="T23" fmla="*/ 996 h 4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76" h="4576">
                  <a:moveTo>
                    <a:pt x="4176" y="996"/>
                  </a:moveTo>
                  <a:cubicBezTo>
                    <a:pt x="4141" y="945"/>
                    <a:pt x="4104" y="895"/>
                    <a:pt x="4065" y="848"/>
                  </a:cubicBezTo>
                  <a:cubicBezTo>
                    <a:pt x="4065" y="848"/>
                    <a:pt x="4065" y="848"/>
                    <a:pt x="4065" y="848"/>
                  </a:cubicBezTo>
                  <a:cubicBezTo>
                    <a:pt x="3646" y="330"/>
                    <a:pt x="3006" y="0"/>
                    <a:pt x="2288" y="0"/>
                  </a:cubicBezTo>
                  <a:cubicBezTo>
                    <a:pt x="1024" y="0"/>
                    <a:pt x="0" y="1024"/>
                    <a:pt x="0" y="2288"/>
                  </a:cubicBezTo>
                  <a:cubicBezTo>
                    <a:pt x="0" y="2796"/>
                    <a:pt x="165" y="3264"/>
                    <a:pt x="445" y="3644"/>
                  </a:cubicBezTo>
                  <a:cubicBezTo>
                    <a:pt x="445" y="3644"/>
                    <a:pt x="445" y="3644"/>
                    <a:pt x="445" y="3644"/>
                  </a:cubicBezTo>
                  <a:cubicBezTo>
                    <a:pt x="488" y="3703"/>
                    <a:pt x="534" y="3759"/>
                    <a:pt x="583" y="3814"/>
                  </a:cubicBezTo>
                  <a:cubicBezTo>
                    <a:pt x="583" y="3814"/>
                    <a:pt x="583" y="3814"/>
                    <a:pt x="583" y="3814"/>
                  </a:cubicBezTo>
                  <a:cubicBezTo>
                    <a:pt x="1002" y="4282"/>
                    <a:pt x="1611" y="4576"/>
                    <a:pt x="2288" y="4576"/>
                  </a:cubicBezTo>
                  <a:cubicBezTo>
                    <a:pt x="3552" y="4576"/>
                    <a:pt x="4576" y="3552"/>
                    <a:pt x="4576" y="2288"/>
                  </a:cubicBezTo>
                  <a:cubicBezTo>
                    <a:pt x="4576" y="1809"/>
                    <a:pt x="4428" y="1364"/>
                    <a:pt x="4176" y="99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24">
              <a:extLst>
                <a:ext uri="{FF2B5EF4-FFF2-40B4-BE49-F238E27FC236}">
                  <a16:creationId xmlns:a16="http://schemas.microsoft.com/office/drawing/2014/main" id="{215B2985-CE43-44DA-AFB2-9786E85D13E7}"/>
                </a:ext>
              </a:extLst>
            </p:cNvPr>
            <p:cNvSpPr>
              <a:spLocks/>
            </p:cNvSpPr>
            <p:nvPr userDrawn="1"/>
          </p:nvSpPr>
          <p:spPr bwMode="auto">
            <a:xfrm>
              <a:off x="5360" y="61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E317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25">
              <a:extLst>
                <a:ext uri="{FF2B5EF4-FFF2-40B4-BE49-F238E27FC236}">
                  <a16:creationId xmlns:a16="http://schemas.microsoft.com/office/drawing/2014/main" id="{0EEF19D5-2E53-4A24-A66A-7ADB8BAD31C3}"/>
                </a:ext>
              </a:extLst>
            </p:cNvPr>
            <p:cNvSpPr>
              <a:spLocks noEditPoints="1"/>
            </p:cNvSpPr>
            <p:nvPr userDrawn="1"/>
          </p:nvSpPr>
          <p:spPr bwMode="auto">
            <a:xfrm>
              <a:off x="5911" y="645"/>
              <a:ext cx="55" cy="55"/>
            </a:xfrm>
            <a:custGeom>
              <a:avLst/>
              <a:gdLst>
                <a:gd name="T0" fmla="*/ 277 w 345"/>
                <a:gd name="T1" fmla="*/ 68 h 345"/>
                <a:gd name="T2" fmla="*/ 320 w 345"/>
                <a:gd name="T3" fmla="*/ 172 h 345"/>
                <a:gd name="T4" fmla="*/ 277 w 345"/>
                <a:gd name="T5" fmla="*/ 278 h 345"/>
                <a:gd name="T6" fmla="*/ 172 w 345"/>
                <a:gd name="T7" fmla="*/ 322 h 345"/>
                <a:gd name="T8" fmla="*/ 67 w 345"/>
                <a:gd name="T9" fmla="*/ 278 h 345"/>
                <a:gd name="T10" fmla="*/ 24 w 345"/>
                <a:gd name="T11" fmla="*/ 172 h 345"/>
                <a:gd name="T12" fmla="*/ 67 w 345"/>
                <a:gd name="T13" fmla="*/ 68 h 345"/>
                <a:gd name="T14" fmla="*/ 172 w 345"/>
                <a:gd name="T15" fmla="*/ 23 h 345"/>
                <a:gd name="T16" fmla="*/ 277 w 345"/>
                <a:gd name="T17" fmla="*/ 68 h 345"/>
                <a:gd name="T18" fmla="*/ 295 w 345"/>
                <a:gd name="T19" fmla="*/ 50 h 345"/>
                <a:gd name="T20" fmla="*/ 172 w 345"/>
                <a:gd name="T21" fmla="*/ 0 h 345"/>
                <a:gd name="T22" fmla="*/ 51 w 345"/>
                <a:gd name="T23" fmla="*/ 50 h 345"/>
                <a:gd name="T24" fmla="*/ 0 w 345"/>
                <a:gd name="T25" fmla="*/ 172 h 345"/>
                <a:gd name="T26" fmla="*/ 50 w 345"/>
                <a:gd name="T27" fmla="*/ 295 h 345"/>
                <a:gd name="T28" fmla="*/ 172 w 345"/>
                <a:gd name="T29" fmla="*/ 345 h 345"/>
                <a:gd name="T30" fmla="*/ 295 w 345"/>
                <a:gd name="T31" fmla="*/ 295 h 345"/>
                <a:gd name="T32" fmla="*/ 345 w 345"/>
                <a:gd name="T33" fmla="*/ 172 h 345"/>
                <a:gd name="T34" fmla="*/ 295 w 345"/>
                <a:gd name="T35" fmla="*/ 50 h 345"/>
                <a:gd name="T36" fmla="*/ 198 w 345"/>
                <a:gd name="T37" fmla="*/ 164 h 345"/>
                <a:gd name="T38" fmla="*/ 166 w 345"/>
                <a:gd name="T39" fmla="*/ 168 h 345"/>
                <a:gd name="T40" fmla="*/ 136 w 345"/>
                <a:gd name="T41" fmla="*/ 168 h 345"/>
                <a:gd name="T42" fmla="*/ 136 w 345"/>
                <a:gd name="T43" fmla="*/ 100 h 345"/>
                <a:gd name="T44" fmla="*/ 164 w 345"/>
                <a:gd name="T45" fmla="*/ 100 h 345"/>
                <a:gd name="T46" fmla="*/ 205 w 345"/>
                <a:gd name="T47" fmla="*/ 107 h 345"/>
                <a:gd name="T48" fmla="*/ 217 w 345"/>
                <a:gd name="T49" fmla="*/ 134 h 345"/>
                <a:gd name="T50" fmla="*/ 198 w 345"/>
                <a:gd name="T51" fmla="*/ 164 h 345"/>
                <a:gd name="T52" fmla="*/ 103 w 345"/>
                <a:gd name="T53" fmla="*/ 266 h 345"/>
                <a:gd name="T54" fmla="*/ 136 w 345"/>
                <a:gd name="T55" fmla="*/ 266 h 345"/>
                <a:gd name="T56" fmla="*/ 136 w 345"/>
                <a:gd name="T57" fmla="*/ 192 h 345"/>
                <a:gd name="T58" fmla="*/ 162 w 345"/>
                <a:gd name="T59" fmla="*/ 192 h 345"/>
                <a:gd name="T60" fmla="*/ 200 w 345"/>
                <a:gd name="T61" fmla="*/ 198 h 345"/>
                <a:gd name="T62" fmla="*/ 217 w 345"/>
                <a:gd name="T63" fmla="*/ 241 h 345"/>
                <a:gd name="T64" fmla="*/ 217 w 345"/>
                <a:gd name="T65" fmla="*/ 256 h 345"/>
                <a:gd name="T66" fmla="*/ 218 w 345"/>
                <a:gd name="T67" fmla="*/ 262 h 345"/>
                <a:gd name="T68" fmla="*/ 218 w 345"/>
                <a:gd name="T69" fmla="*/ 265 h 345"/>
                <a:gd name="T70" fmla="*/ 219 w 345"/>
                <a:gd name="T71" fmla="*/ 266 h 345"/>
                <a:gd name="T72" fmla="*/ 250 w 345"/>
                <a:gd name="T73" fmla="*/ 266 h 345"/>
                <a:gd name="T74" fmla="*/ 249 w 345"/>
                <a:gd name="T75" fmla="*/ 264 h 345"/>
                <a:gd name="T76" fmla="*/ 247 w 345"/>
                <a:gd name="T77" fmla="*/ 254 h 345"/>
                <a:gd name="T78" fmla="*/ 247 w 345"/>
                <a:gd name="T79" fmla="*/ 240 h 345"/>
                <a:gd name="T80" fmla="*/ 247 w 345"/>
                <a:gd name="T81" fmla="*/ 226 h 345"/>
                <a:gd name="T82" fmla="*/ 237 w 345"/>
                <a:gd name="T83" fmla="*/ 197 h 345"/>
                <a:gd name="T84" fmla="*/ 204 w 345"/>
                <a:gd name="T85" fmla="*/ 178 h 345"/>
                <a:gd name="T86" fmla="*/ 231 w 345"/>
                <a:gd name="T87" fmla="*/ 169 h 345"/>
                <a:gd name="T88" fmla="*/ 250 w 345"/>
                <a:gd name="T89" fmla="*/ 132 h 345"/>
                <a:gd name="T90" fmla="*/ 220 w 345"/>
                <a:gd name="T91" fmla="*/ 84 h 345"/>
                <a:gd name="T92" fmla="*/ 169 w 345"/>
                <a:gd name="T93" fmla="*/ 77 h 345"/>
                <a:gd name="T94" fmla="*/ 103 w 345"/>
                <a:gd name="T95" fmla="*/ 77 h 345"/>
                <a:gd name="T96" fmla="*/ 103 w 345"/>
                <a:gd name="T97" fmla="*/ 266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45" h="345">
                  <a:moveTo>
                    <a:pt x="277" y="68"/>
                  </a:moveTo>
                  <a:cubicBezTo>
                    <a:pt x="306" y="96"/>
                    <a:pt x="320" y="131"/>
                    <a:pt x="320" y="172"/>
                  </a:cubicBezTo>
                  <a:cubicBezTo>
                    <a:pt x="320" y="213"/>
                    <a:pt x="306" y="249"/>
                    <a:pt x="277" y="278"/>
                  </a:cubicBezTo>
                  <a:cubicBezTo>
                    <a:pt x="248" y="307"/>
                    <a:pt x="213" y="322"/>
                    <a:pt x="172" y="322"/>
                  </a:cubicBezTo>
                  <a:cubicBezTo>
                    <a:pt x="131" y="322"/>
                    <a:pt x="96" y="307"/>
                    <a:pt x="67" y="278"/>
                  </a:cubicBezTo>
                  <a:cubicBezTo>
                    <a:pt x="38" y="249"/>
                    <a:pt x="24" y="213"/>
                    <a:pt x="24" y="172"/>
                  </a:cubicBezTo>
                  <a:cubicBezTo>
                    <a:pt x="24" y="131"/>
                    <a:pt x="38" y="96"/>
                    <a:pt x="67" y="68"/>
                  </a:cubicBezTo>
                  <a:cubicBezTo>
                    <a:pt x="96" y="38"/>
                    <a:pt x="131" y="23"/>
                    <a:pt x="172" y="23"/>
                  </a:cubicBezTo>
                  <a:cubicBezTo>
                    <a:pt x="213" y="23"/>
                    <a:pt x="248" y="38"/>
                    <a:pt x="277" y="68"/>
                  </a:cubicBezTo>
                  <a:close/>
                  <a:moveTo>
                    <a:pt x="295" y="50"/>
                  </a:moveTo>
                  <a:cubicBezTo>
                    <a:pt x="261" y="17"/>
                    <a:pt x="220" y="0"/>
                    <a:pt x="172" y="0"/>
                  </a:cubicBezTo>
                  <a:cubicBezTo>
                    <a:pt x="125" y="0"/>
                    <a:pt x="84" y="17"/>
                    <a:pt x="51" y="50"/>
                  </a:cubicBezTo>
                  <a:cubicBezTo>
                    <a:pt x="17" y="84"/>
                    <a:pt x="0" y="125"/>
                    <a:pt x="0" y="172"/>
                  </a:cubicBezTo>
                  <a:cubicBezTo>
                    <a:pt x="0" y="220"/>
                    <a:pt x="17" y="261"/>
                    <a:pt x="50" y="295"/>
                  </a:cubicBezTo>
                  <a:cubicBezTo>
                    <a:pt x="83" y="329"/>
                    <a:pt x="124" y="345"/>
                    <a:pt x="172" y="345"/>
                  </a:cubicBezTo>
                  <a:cubicBezTo>
                    <a:pt x="220" y="345"/>
                    <a:pt x="261" y="329"/>
                    <a:pt x="295" y="295"/>
                  </a:cubicBezTo>
                  <a:cubicBezTo>
                    <a:pt x="328" y="261"/>
                    <a:pt x="345" y="220"/>
                    <a:pt x="345" y="172"/>
                  </a:cubicBezTo>
                  <a:cubicBezTo>
                    <a:pt x="345" y="124"/>
                    <a:pt x="328" y="84"/>
                    <a:pt x="295" y="50"/>
                  </a:cubicBezTo>
                  <a:close/>
                  <a:moveTo>
                    <a:pt x="198" y="164"/>
                  </a:moveTo>
                  <a:cubicBezTo>
                    <a:pt x="191" y="167"/>
                    <a:pt x="180" y="168"/>
                    <a:pt x="166" y="168"/>
                  </a:cubicBezTo>
                  <a:cubicBezTo>
                    <a:pt x="136" y="168"/>
                    <a:pt x="136" y="168"/>
                    <a:pt x="136" y="168"/>
                  </a:cubicBezTo>
                  <a:cubicBezTo>
                    <a:pt x="136" y="100"/>
                    <a:pt x="136" y="100"/>
                    <a:pt x="136" y="100"/>
                  </a:cubicBezTo>
                  <a:cubicBezTo>
                    <a:pt x="164" y="100"/>
                    <a:pt x="164" y="100"/>
                    <a:pt x="164" y="100"/>
                  </a:cubicBezTo>
                  <a:cubicBezTo>
                    <a:pt x="183" y="100"/>
                    <a:pt x="196" y="102"/>
                    <a:pt x="205" y="107"/>
                  </a:cubicBezTo>
                  <a:cubicBezTo>
                    <a:pt x="213" y="112"/>
                    <a:pt x="217" y="121"/>
                    <a:pt x="217" y="134"/>
                  </a:cubicBezTo>
                  <a:cubicBezTo>
                    <a:pt x="217" y="149"/>
                    <a:pt x="211" y="159"/>
                    <a:pt x="198" y="164"/>
                  </a:cubicBezTo>
                  <a:close/>
                  <a:moveTo>
                    <a:pt x="103" y="266"/>
                  </a:moveTo>
                  <a:cubicBezTo>
                    <a:pt x="136" y="266"/>
                    <a:pt x="136" y="266"/>
                    <a:pt x="136" y="266"/>
                  </a:cubicBezTo>
                  <a:cubicBezTo>
                    <a:pt x="136" y="192"/>
                    <a:pt x="136" y="192"/>
                    <a:pt x="136" y="192"/>
                  </a:cubicBezTo>
                  <a:cubicBezTo>
                    <a:pt x="162" y="192"/>
                    <a:pt x="162" y="192"/>
                    <a:pt x="162" y="192"/>
                  </a:cubicBezTo>
                  <a:cubicBezTo>
                    <a:pt x="180" y="192"/>
                    <a:pt x="192" y="193"/>
                    <a:pt x="200" y="198"/>
                  </a:cubicBezTo>
                  <a:cubicBezTo>
                    <a:pt x="211" y="205"/>
                    <a:pt x="217" y="219"/>
                    <a:pt x="217" y="241"/>
                  </a:cubicBezTo>
                  <a:cubicBezTo>
                    <a:pt x="217" y="256"/>
                    <a:pt x="217" y="256"/>
                    <a:pt x="217" y="256"/>
                  </a:cubicBezTo>
                  <a:cubicBezTo>
                    <a:pt x="218" y="262"/>
                    <a:pt x="218" y="262"/>
                    <a:pt x="218" y="262"/>
                  </a:cubicBezTo>
                  <a:cubicBezTo>
                    <a:pt x="218" y="263"/>
                    <a:pt x="218" y="264"/>
                    <a:pt x="218" y="265"/>
                  </a:cubicBezTo>
                  <a:cubicBezTo>
                    <a:pt x="219" y="265"/>
                    <a:pt x="219" y="266"/>
                    <a:pt x="219" y="266"/>
                  </a:cubicBezTo>
                  <a:cubicBezTo>
                    <a:pt x="250" y="266"/>
                    <a:pt x="250" y="266"/>
                    <a:pt x="250" y="266"/>
                  </a:cubicBezTo>
                  <a:cubicBezTo>
                    <a:pt x="249" y="264"/>
                    <a:pt x="249" y="264"/>
                    <a:pt x="249" y="264"/>
                  </a:cubicBezTo>
                  <a:cubicBezTo>
                    <a:pt x="248" y="263"/>
                    <a:pt x="248" y="259"/>
                    <a:pt x="247" y="254"/>
                  </a:cubicBezTo>
                  <a:cubicBezTo>
                    <a:pt x="247" y="249"/>
                    <a:pt x="247" y="244"/>
                    <a:pt x="247" y="240"/>
                  </a:cubicBezTo>
                  <a:cubicBezTo>
                    <a:pt x="247" y="226"/>
                    <a:pt x="247" y="226"/>
                    <a:pt x="247" y="226"/>
                  </a:cubicBezTo>
                  <a:cubicBezTo>
                    <a:pt x="247" y="217"/>
                    <a:pt x="244" y="207"/>
                    <a:pt x="237" y="197"/>
                  </a:cubicBezTo>
                  <a:cubicBezTo>
                    <a:pt x="230" y="187"/>
                    <a:pt x="219" y="181"/>
                    <a:pt x="204" y="178"/>
                  </a:cubicBezTo>
                  <a:cubicBezTo>
                    <a:pt x="216" y="176"/>
                    <a:pt x="225" y="173"/>
                    <a:pt x="231" y="169"/>
                  </a:cubicBezTo>
                  <a:cubicBezTo>
                    <a:pt x="244" y="161"/>
                    <a:pt x="250" y="148"/>
                    <a:pt x="250" y="132"/>
                  </a:cubicBezTo>
                  <a:cubicBezTo>
                    <a:pt x="250" y="108"/>
                    <a:pt x="240" y="92"/>
                    <a:pt x="220" y="84"/>
                  </a:cubicBezTo>
                  <a:cubicBezTo>
                    <a:pt x="210" y="79"/>
                    <a:pt x="192" y="77"/>
                    <a:pt x="169" y="77"/>
                  </a:cubicBezTo>
                  <a:cubicBezTo>
                    <a:pt x="103" y="77"/>
                    <a:pt x="103" y="77"/>
                    <a:pt x="103" y="77"/>
                  </a:cubicBezTo>
                  <a:lnTo>
                    <a:pt x="103" y="26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26">
              <a:extLst>
                <a:ext uri="{FF2B5EF4-FFF2-40B4-BE49-F238E27FC236}">
                  <a16:creationId xmlns:a16="http://schemas.microsoft.com/office/drawing/2014/main" id="{8F609CDE-92A2-4D8C-9990-11460595F442}"/>
                </a:ext>
              </a:extLst>
            </p:cNvPr>
            <p:cNvSpPr>
              <a:spLocks/>
            </p:cNvSpPr>
            <p:nvPr userDrawn="1"/>
          </p:nvSpPr>
          <p:spPr bwMode="auto">
            <a:xfrm>
              <a:off x="5266" y="0"/>
              <a:ext cx="733" cy="733"/>
            </a:xfrm>
            <a:custGeom>
              <a:avLst/>
              <a:gdLst>
                <a:gd name="T0" fmla="*/ 4176 w 4576"/>
                <a:gd name="T1" fmla="*/ 996 h 4576"/>
                <a:gd name="T2" fmla="*/ 4106 w 4576"/>
                <a:gd name="T3" fmla="*/ 1355 h 4576"/>
                <a:gd name="T4" fmla="*/ 2907 w 4576"/>
                <a:gd name="T5" fmla="*/ 1262 h 4576"/>
                <a:gd name="T6" fmla="*/ 2797 w 4576"/>
                <a:gd name="T7" fmla="*/ 1612 h 4576"/>
                <a:gd name="T8" fmla="*/ 4141 w 4576"/>
                <a:gd name="T9" fmla="*/ 2094 h 4576"/>
                <a:gd name="T10" fmla="*/ 4386 w 4576"/>
                <a:gd name="T11" fmla="*/ 2839 h 4576"/>
                <a:gd name="T12" fmla="*/ 3944 w 4576"/>
                <a:gd name="T13" fmla="*/ 3672 h 4576"/>
                <a:gd name="T14" fmla="*/ 3173 w 4576"/>
                <a:gd name="T15" fmla="*/ 3966 h 4576"/>
                <a:gd name="T16" fmla="*/ 2263 w 4576"/>
                <a:gd name="T17" fmla="*/ 3848 h 4576"/>
                <a:gd name="T18" fmla="*/ 2082 w 4576"/>
                <a:gd name="T19" fmla="*/ 3429 h 4576"/>
                <a:gd name="T20" fmla="*/ 2101 w 4576"/>
                <a:gd name="T21" fmla="*/ 3327 h 4576"/>
                <a:gd name="T22" fmla="*/ 2301 w 4576"/>
                <a:gd name="T23" fmla="*/ 3133 h 4576"/>
                <a:gd name="T24" fmla="*/ 2390 w 4576"/>
                <a:gd name="T25" fmla="*/ 3119 h 4576"/>
                <a:gd name="T26" fmla="*/ 2659 w 4576"/>
                <a:gd name="T27" fmla="*/ 3526 h 4576"/>
                <a:gd name="T28" fmla="*/ 3240 w 4576"/>
                <a:gd name="T29" fmla="*/ 3784 h 4576"/>
                <a:gd name="T30" fmla="*/ 3753 w 4576"/>
                <a:gd name="T31" fmla="*/ 3318 h 4576"/>
                <a:gd name="T32" fmla="*/ 2217 w 4576"/>
                <a:gd name="T33" fmla="*/ 2488 h 4576"/>
                <a:gd name="T34" fmla="*/ 2812 w 4576"/>
                <a:gd name="T35" fmla="*/ 701 h 4576"/>
                <a:gd name="T36" fmla="*/ 3564 w 4576"/>
                <a:gd name="T37" fmla="*/ 766 h 4576"/>
                <a:gd name="T38" fmla="*/ 4065 w 4576"/>
                <a:gd name="T39" fmla="*/ 848 h 4576"/>
                <a:gd name="T40" fmla="*/ 2288 w 4576"/>
                <a:gd name="T41" fmla="*/ 0 h 4576"/>
                <a:gd name="T42" fmla="*/ 0 w 4576"/>
                <a:gd name="T43" fmla="*/ 2288 h 4576"/>
                <a:gd name="T44" fmla="*/ 445 w 4576"/>
                <a:gd name="T45" fmla="*/ 3644 h 4576"/>
                <a:gd name="T46" fmla="*/ 616 w 4576"/>
                <a:gd name="T47" fmla="*/ 3581 h 4576"/>
                <a:gd name="T48" fmla="*/ 610 w 4576"/>
                <a:gd name="T49" fmla="*/ 3402 h 4576"/>
                <a:gd name="T50" fmla="*/ 565 w 4576"/>
                <a:gd name="T51" fmla="*/ 1982 h 4576"/>
                <a:gd name="T52" fmla="*/ 245 w 4576"/>
                <a:gd name="T53" fmla="*/ 1998 h 4576"/>
                <a:gd name="T54" fmla="*/ 261 w 4576"/>
                <a:gd name="T55" fmla="*/ 1735 h 4576"/>
                <a:gd name="T56" fmla="*/ 579 w 4576"/>
                <a:gd name="T57" fmla="*/ 1707 h 4576"/>
                <a:gd name="T58" fmla="*/ 596 w 4576"/>
                <a:gd name="T59" fmla="*/ 1479 h 4576"/>
                <a:gd name="T60" fmla="*/ 1542 w 4576"/>
                <a:gd name="T61" fmla="*/ 623 h 4576"/>
                <a:gd name="T62" fmla="*/ 1920 w 4576"/>
                <a:gd name="T63" fmla="*/ 561 h 4576"/>
                <a:gd name="T64" fmla="*/ 2018 w 4576"/>
                <a:gd name="T65" fmla="*/ 558 h 4576"/>
                <a:gd name="T66" fmla="*/ 2242 w 4576"/>
                <a:gd name="T67" fmla="*/ 603 h 4576"/>
                <a:gd name="T68" fmla="*/ 2508 w 4576"/>
                <a:gd name="T69" fmla="*/ 807 h 4576"/>
                <a:gd name="T70" fmla="*/ 2505 w 4576"/>
                <a:gd name="T71" fmla="*/ 873 h 4576"/>
                <a:gd name="T72" fmla="*/ 2379 w 4576"/>
                <a:gd name="T73" fmla="*/ 1020 h 4576"/>
                <a:gd name="T74" fmla="*/ 2278 w 4576"/>
                <a:gd name="T75" fmla="*/ 1033 h 4576"/>
                <a:gd name="T76" fmla="*/ 2065 w 4576"/>
                <a:gd name="T77" fmla="*/ 927 h 4576"/>
                <a:gd name="T78" fmla="*/ 1657 w 4576"/>
                <a:gd name="T79" fmla="*/ 818 h 4576"/>
                <a:gd name="T80" fmla="*/ 1466 w 4576"/>
                <a:gd name="T81" fmla="*/ 1048 h 4576"/>
                <a:gd name="T82" fmla="*/ 1438 w 4576"/>
                <a:gd name="T83" fmla="*/ 1664 h 4576"/>
                <a:gd name="T84" fmla="*/ 2218 w 4576"/>
                <a:gd name="T85" fmla="*/ 1651 h 4576"/>
                <a:gd name="T86" fmla="*/ 2218 w 4576"/>
                <a:gd name="T87" fmla="*/ 1831 h 4576"/>
                <a:gd name="T88" fmla="*/ 1959 w 4576"/>
                <a:gd name="T89" fmla="*/ 1950 h 4576"/>
                <a:gd name="T90" fmla="*/ 1431 w 4576"/>
                <a:gd name="T91" fmla="*/ 1957 h 4576"/>
                <a:gd name="T92" fmla="*/ 1454 w 4576"/>
                <a:gd name="T93" fmla="*/ 3469 h 4576"/>
                <a:gd name="T94" fmla="*/ 1482 w 4576"/>
                <a:gd name="T95" fmla="*/ 3663 h 4576"/>
                <a:gd name="T96" fmla="*/ 1961 w 4576"/>
                <a:gd name="T97" fmla="*/ 3789 h 4576"/>
                <a:gd name="T98" fmla="*/ 1965 w 4576"/>
                <a:gd name="T99" fmla="*/ 3947 h 4576"/>
                <a:gd name="T100" fmla="*/ 583 w 4576"/>
                <a:gd name="T101" fmla="*/ 3814 h 4576"/>
                <a:gd name="T102" fmla="*/ 2288 w 4576"/>
                <a:gd name="T103" fmla="*/ 4576 h 4576"/>
                <a:gd name="T104" fmla="*/ 4576 w 4576"/>
                <a:gd name="T105" fmla="*/ 2288 h 4576"/>
                <a:gd name="T106" fmla="*/ 4176 w 4576"/>
                <a:gd name="T107" fmla="*/ 996 h 4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576" h="4576">
                  <a:moveTo>
                    <a:pt x="4176" y="996"/>
                  </a:moveTo>
                  <a:cubicBezTo>
                    <a:pt x="4148" y="1112"/>
                    <a:pt x="4134" y="1232"/>
                    <a:pt x="4106" y="1355"/>
                  </a:cubicBezTo>
                  <a:cubicBezTo>
                    <a:pt x="3763" y="1310"/>
                    <a:pt x="3360" y="1278"/>
                    <a:pt x="2907" y="1262"/>
                  </a:cubicBezTo>
                  <a:cubicBezTo>
                    <a:pt x="2871" y="1377"/>
                    <a:pt x="2836" y="1489"/>
                    <a:pt x="2797" y="1612"/>
                  </a:cubicBezTo>
                  <a:cubicBezTo>
                    <a:pt x="3555" y="1659"/>
                    <a:pt x="3923" y="1858"/>
                    <a:pt x="4141" y="2094"/>
                  </a:cubicBezTo>
                  <a:cubicBezTo>
                    <a:pt x="4354" y="2332"/>
                    <a:pt x="4399" y="2594"/>
                    <a:pt x="4386" y="2839"/>
                  </a:cubicBezTo>
                  <a:cubicBezTo>
                    <a:pt x="4359" y="3235"/>
                    <a:pt x="4184" y="3486"/>
                    <a:pt x="3944" y="3672"/>
                  </a:cubicBezTo>
                  <a:cubicBezTo>
                    <a:pt x="3702" y="3855"/>
                    <a:pt x="3408" y="3946"/>
                    <a:pt x="3173" y="3966"/>
                  </a:cubicBezTo>
                  <a:cubicBezTo>
                    <a:pt x="2826" y="3991"/>
                    <a:pt x="2362" y="3909"/>
                    <a:pt x="2263" y="3848"/>
                  </a:cubicBezTo>
                  <a:cubicBezTo>
                    <a:pt x="2204" y="3713"/>
                    <a:pt x="2145" y="3577"/>
                    <a:pt x="2082" y="3429"/>
                  </a:cubicBezTo>
                  <a:cubicBezTo>
                    <a:pt x="2067" y="3397"/>
                    <a:pt x="2057" y="3365"/>
                    <a:pt x="2101" y="3327"/>
                  </a:cubicBezTo>
                  <a:cubicBezTo>
                    <a:pt x="2168" y="3262"/>
                    <a:pt x="2233" y="3200"/>
                    <a:pt x="2301" y="3133"/>
                  </a:cubicBezTo>
                  <a:cubicBezTo>
                    <a:pt x="2332" y="3104"/>
                    <a:pt x="2365" y="3076"/>
                    <a:pt x="2390" y="3119"/>
                  </a:cubicBezTo>
                  <a:cubicBezTo>
                    <a:pt x="2484" y="3262"/>
                    <a:pt x="2571" y="3394"/>
                    <a:pt x="2659" y="3526"/>
                  </a:cubicBezTo>
                  <a:cubicBezTo>
                    <a:pt x="2758" y="3673"/>
                    <a:pt x="2910" y="3806"/>
                    <a:pt x="3240" y="3784"/>
                  </a:cubicBezTo>
                  <a:cubicBezTo>
                    <a:pt x="3519" y="3759"/>
                    <a:pt x="3730" y="3549"/>
                    <a:pt x="3753" y="3318"/>
                  </a:cubicBezTo>
                  <a:cubicBezTo>
                    <a:pt x="3777" y="2889"/>
                    <a:pt x="3344" y="2585"/>
                    <a:pt x="2217" y="2488"/>
                  </a:cubicBezTo>
                  <a:cubicBezTo>
                    <a:pt x="2433" y="1835"/>
                    <a:pt x="2644" y="1203"/>
                    <a:pt x="2812" y="701"/>
                  </a:cubicBezTo>
                  <a:cubicBezTo>
                    <a:pt x="3080" y="713"/>
                    <a:pt x="3328" y="735"/>
                    <a:pt x="3564" y="766"/>
                  </a:cubicBezTo>
                  <a:cubicBezTo>
                    <a:pt x="3740" y="788"/>
                    <a:pt x="3902" y="829"/>
                    <a:pt x="4065" y="848"/>
                  </a:cubicBezTo>
                  <a:cubicBezTo>
                    <a:pt x="3646" y="330"/>
                    <a:pt x="3006" y="0"/>
                    <a:pt x="2288" y="0"/>
                  </a:cubicBezTo>
                  <a:cubicBezTo>
                    <a:pt x="1024" y="0"/>
                    <a:pt x="0" y="1024"/>
                    <a:pt x="0" y="2288"/>
                  </a:cubicBezTo>
                  <a:cubicBezTo>
                    <a:pt x="0" y="2796"/>
                    <a:pt x="165" y="3264"/>
                    <a:pt x="445" y="3644"/>
                  </a:cubicBezTo>
                  <a:cubicBezTo>
                    <a:pt x="542" y="3645"/>
                    <a:pt x="609" y="3623"/>
                    <a:pt x="616" y="3581"/>
                  </a:cubicBezTo>
                  <a:cubicBezTo>
                    <a:pt x="625" y="3538"/>
                    <a:pt x="618" y="3470"/>
                    <a:pt x="610" y="3402"/>
                  </a:cubicBezTo>
                  <a:cubicBezTo>
                    <a:pt x="564" y="2953"/>
                    <a:pt x="548" y="2468"/>
                    <a:pt x="565" y="1982"/>
                  </a:cubicBezTo>
                  <a:cubicBezTo>
                    <a:pt x="449" y="1987"/>
                    <a:pt x="345" y="1992"/>
                    <a:pt x="245" y="1998"/>
                  </a:cubicBezTo>
                  <a:cubicBezTo>
                    <a:pt x="249" y="1908"/>
                    <a:pt x="254" y="1823"/>
                    <a:pt x="261" y="1735"/>
                  </a:cubicBezTo>
                  <a:cubicBezTo>
                    <a:pt x="360" y="1725"/>
                    <a:pt x="465" y="1717"/>
                    <a:pt x="579" y="1707"/>
                  </a:cubicBezTo>
                  <a:cubicBezTo>
                    <a:pt x="584" y="1630"/>
                    <a:pt x="590" y="1555"/>
                    <a:pt x="596" y="1479"/>
                  </a:cubicBezTo>
                  <a:cubicBezTo>
                    <a:pt x="648" y="1016"/>
                    <a:pt x="1136" y="732"/>
                    <a:pt x="1542" y="623"/>
                  </a:cubicBezTo>
                  <a:cubicBezTo>
                    <a:pt x="1723" y="579"/>
                    <a:pt x="1833" y="565"/>
                    <a:pt x="1920" y="561"/>
                  </a:cubicBezTo>
                  <a:cubicBezTo>
                    <a:pt x="1951" y="560"/>
                    <a:pt x="1985" y="558"/>
                    <a:pt x="2018" y="558"/>
                  </a:cubicBezTo>
                  <a:cubicBezTo>
                    <a:pt x="2102" y="558"/>
                    <a:pt x="2188" y="566"/>
                    <a:pt x="2242" y="603"/>
                  </a:cubicBezTo>
                  <a:cubicBezTo>
                    <a:pt x="2330" y="669"/>
                    <a:pt x="2416" y="734"/>
                    <a:pt x="2508" y="807"/>
                  </a:cubicBezTo>
                  <a:cubicBezTo>
                    <a:pt x="2518" y="819"/>
                    <a:pt x="2528" y="839"/>
                    <a:pt x="2505" y="873"/>
                  </a:cubicBezTo>
                  <a:cubicBezTo>
                    <a:pt x="2463" y="922"/>
                    <a:pt x="2422" y="969"/>
                    <a:pt x="2379" y="1020"/>
                  </a:cubicBezTo>
                  <a:cubicBezTo>
                    <a:pt x="2354" y="1050"/>
                    <a:pt x="2313" y="1042"/>
                    <a:pt x="2278" y="1033"/>
                  </a:cubicBezTo>
                  <a:cubicBezTo>
                    <a:pt x="2206" y="996"/>
                    <a:pt x="2136" y="962"/>
                    <a:pt x="2065" y="927"/>
                  </a:cubicBezTo>
                  <a:cubicBezTo>
                    <a:pt x="1937" y="870"/>
                    <a:pt x="1804" y="812"/>
                    <a:pt x="1657" y="818"/>
                  </a:cubicBezTo>
                  <a:cubicBezTo>
                    <a:pt x="1565" y="825"/>
                    <a:pt x="1475" y="919"/>
                    <a:pt x="1466" y="1048"/>
                  </a:cubicBezTo>
                  <a:cubicBezTo>
                    <a:pt x="1453" y="1244"/>
                    <a:pt x="1445" y="1446"/>
                    <a:pt x="1438" y="1664"/>
                  </a:cubicBezTo>
                  <a:cubicBezTo>
                    <a:pt x="1694" y="1656"/>
                    <a:pt x="1949" y="1652"/>
                    <a:pt x="2218" y="1651"/>
                  </a:cubicBezTo>
                  <a:cubicBezTo>
                    <a:pt x="2218" y="1712"/>
                    <a:pt x="2218" y="1768"/>
                    <a:pt x="2218" y="1831"/>
                  </a:cubicBezTo>
                  <a:cubicBezTo>
                    <a:pt x="2130" y="1870"/>
                    <a:pt x="2047" y="1910"/>
                    <a:pt x="1959" y="1950"/>
                  </a:cubicBezTo>
                  <a:cubicBezTo>
                    <a:pt x="1778" y="1952"/>
                    <a:pt x="1605" y="1954"/>
                    <a:pt x="1431" y="1957"/>
                  </a:cubicBezTo>
                  <a:cubicBezTo>
                    <a:pt x="1423" y="2475"/>
                    <a:pt x="1430" y="2992"/>
                    <a:pt x="1454" y="3469"/>
                  </a:cubicBezTo>
                  <a:cubicBezTo>
                    <a:pt x="1458" y="3541"/>
                    <a:pt x="1462" y="3614"/>
                    <a:pt x="1482" y="3663"/>
                  </a:cubicBezTo>
                  <a:cubicBezTo>
                    <a:pt x="1507" y="3725"/>
                    <a:pt x="1650" y="3772"/>
                    <a:pt x="1961" y="3789"/>
                  </a:cubicBezTo>
                  <a:cubicBezTo>
                    <a:pt x="1962" y="3844"/>
                    <a:pt x="1964" y="3895"/>
                    <a:pt x="1965" y="3947"/>
                  </a:cubicBezTo>
                  <a:cubicBezTo>
                    <a:pt x="1459" y="3932"/>
                    <a:pt x="973" y="3884"/>
                    <a:pt x="583" y="3814"/>
                  </a:cubicBezTo>
                  <a:cubicBezTo>
                    <a:pt x="1002" y="4282"/>
                    <a:pt x="1611" y="4576"/>
                    <a:pt x="2288" y="4576"/>
                  </a:cubicBezTo>
                  <a:cubicBezTo>
                    <a:pt x="3552" y="4576"/>
                    <a:pt x="4576" y="3552"/>
                    <a:pt x="4576" y="2288"/>
                  </a:cubicBezTo>
                  <a:cubicBezTo>
                    <a:pt x="4576" y="1809"/>
                    <a:pt x="4428" y="1364"/>
                    <a:pt x="4176" y="996"/>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27">
              <a:extLst>
                <a:ext uri="{FF2B5EF4-FFF2-40B4-BE49-F238E27FC236}">
                  <a16:creationId xmlns:a16="http://schemas.microsoft.com/office/drawing/2014/main" id="{474C615A-5576-4B0A-9CE2-01199913730D}"/>
                </a:ext>
              </a:extLst>
            </p:cNvPr>
            <p:cNvSpPr>
              <a:spLocks/>
            </p:cNvSpPr>
            <p:nvPr userDrawn="1"/>
          </p:nvSpPr>
          <p:spPr bwMode="auto">
            <a:xfrm>
              <a:off x="5360" y="61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E317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7" name="Footer Placeholder 5">
            <a:extLst>
              <a:ext uri="{FF2B5EF4-FFF2-40B4-BE49-F238E27FC236}">
                <a16:creationId xmlns:a16="http://schemas.microsoft.com/office/drawing/2014/main" id="{FB822D05-DFA8-4D92-B24D-FF05F186AD3D}"/>
              </a:ext>
            </a:extLst>
          </p:cNvPr>
          <p:cNvSpPr>
            <a:spLocks noGrp="1"/>
          </p:cNvSpPr>
          <p:nvPr>
            <p:ph type="ftr" sz="quarter" idx="3"/>
          </p:nvPr>
        </p:nvSpPr>
        <p:spPr>
          <a:xfrm>
            <a:off x="1783903" y="6613475"/>
            <a:ext cx="4312094" cy="123111"/>
          </a:xfrm>
          <a:prstGeom prst="rect">
            <a:avLst/>
          </a:prstGeom>
        </p:spPr>
        <p:txBody>
          <a:bodyPr vert="horz" lIns="0" tIns="0" rIns="0" bIns="0" rtlCol="0" anchor="ctr">
            <a:noAutofit/>
          </a:bodyPr>
          <a:lstStyle>
            <a:lvl1pPr algn="l">
              <a:defRPr sz="800" kern="100" cap="all" spc="50" baseline="0">
                <a:solidFill>
                  <a:schemeClr val="bg1"/>
                </a:solidFill>
                <a:latin typeface="+mn-lt"/>
              </a:defRPr>
            </a:lvl1pPr>
          </a:lstStyle>
          <a:p>
            <a:endParaRPr lang="en-US" dirty="0"/>
          </a:p>
        </p:txBody>
      </p:sp>
    </p:spTree>
    <p:extLst>
      <p:ext uri="{BB962C8B-B14F-4D97-AF65-F5344CB8AC3E}">
        <p14:creationId xmlns:p14="http://schemas.microsoft.com/office/powerpoint/2010/main" val="37220741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3431A475-DC92-4583-AB02-A2CC9920332F}"/>
              </a:ext>
            </a:extLst>
          </p:cNvPr>
          <p:cNvSpPr>
            <a:spLocks noGrp="1"/>
          </p:cNvSpPr>
          <p:nvPr>
            <p:ph type="body" idx="13"/>
          </p:nvPr>
        </p:nvSpPr>
        <p:spPr>
          <a:xfrm>
            <a:off x="696385" y="1237903"/>
            <a:ext cx="10794575" cy="307777"/>
          </a:xfrm>
        </p:spPr>
        <p:txBody>
          <a:bodyPr wrap="square" anchor="t">
            <a:spAutoFit/>
          </a:bodyPr>
          <a:lstStyle>
            <a:lvl1pPr marL="0" indent="0">
              <a:lnSpc>
                <a:spcPct val="100000"/>
              </a:lnSpc>
              <a:spcBef>
                <a:spcPts val="0"/>
              </a:spcBef>
              <a:buNone/>
              <a:defRPr sz="2000" b="1" cap="all" spc="50" baseline="0">
                <a:solidFill>
                  <a:srgbClr val="7D7D7D"/>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4" name="Content Placeholder 2">
            <a:extLst>
              <a:ext uri="{FF2B5EF4-FFF2-40B4-BE49-F238E27FC236}">
                <a16:creationId xmlns:a16="http://schemas.microsoft.com/office/drawing/2014/main" id="{F1543B27-30F5-49F3-A344-80EEF4BE7A1D}"/>
              </a:ext>
            </a:extLst>
          </p:cNvPr>
          <p:cNvSpPr>
            <a:spLocks noGrp="1"/>
          </p:cNvSpPr>
          <p:nvPr>
            <p:ph idx="1"/>
          </p:nvPr>
        </p:nvSpPr>
        <p:spPr>
          <a:xfrm>
            <a:off x="685800" y="2129341"/>
            <a:ext cx="10820400" cy="40406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07CD4C08-977C-47A1-8EEC-9B7F9DC90644}"/>
              </a:ext>
            </a:extLst>
          </p:cNvPr>
          <p:cNvSpPr>
            <a:spLocks noGrp="1"/>
          </p:cNvSpPr>
          <p:nvPr>
            <p:ph type="title"/>
          </p:nvPr>
        </p:nvSpPr>
        <p:spPr/>
        <p:txBody>
          <a:bodyPr/>
          <a:lstStyle/>
          <a:p>
            <a:r>
              <a:rPr lang="en-US"/>
              <a:t>Click to edit Master title style</a:t>
            </a:r>
            <a:endParaRPr lang="en-US" dirty="0"/>
          </a:p>
        </p:txBody>
      </p:sp>
      <p:sp>
        <p:nvSpPr>
          <p:cNvPr id="5" name="Footer Placeholder 5">
            <a:extLst>
              <a:ext uri="{FF2B5EF4-FFF2-40B4-BE49-F238E27FC236}">
                <a16:creationId xmlns:a16="http://schemas.microsoft.com/office/drawing/2014/main" id="{5701B0A3-75BF-48C2-8A1E-978739B12491}"/>
              </a:ext>
            </a:extLst>
          </p:cNvPr>
          <p:cNvSpPr>
            <a:spLocks noGrp="1"/>
          </p:cNvSpPr>
          <p:nvPr>
            <p:ph type="ftr" sz="quarter" idx="3"/>
          </p:nvPr>
        </p:nvSpPr>
        <p:spPr>
          <a:xfrm>
            <a:off x="1783903" y="6613475"/>
            <a:ext cx="4312094" cy="123111"/>
          </a:xfrm>
          <a:prstGeom prst="rect">
            <a:avLst/>
          </a:prstGeom>
        </p:spPr>
        <p:txBody>
          <a:bodyPr vert="horz" lIns="0" tIns="0" rIns="0" bIns="0" rtlCol="0" anchor="ctr">
            <a:noAutofit/>
          </a:bodyPr>
          <a:lstStyle>
            <a:lvl1pPr algn="l">
              <a:defRPr sz="800" kern="100" cap="all" spc="50" baseline="0">
                <a:solidFill>
                  <a:schemeClr val="tx1"/>
                </a:solidFill>
                <a:latin typeface="+mn-lt"/>
              </a:defRPr>
            </a:lvl1pPr>
          </a:lstStyle>
          <a:p>
            <a:endParaRPr lang="en-US" dirty="0"/>
          </a:p>
        </p:txBody>
      </p:sp>
    </p:spTree>
    <p:extLst>
      <p:ext uri="{BB962C8B-B14F-4D97-AF65-F5344CB8AC3E}">
        <p14:creationId xmlns:p14="http://schemas.microsoft.com/office/powerpoint/2010/main" val="4785023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15964-871F-4948-AFAC-23CDD231437C}"/>
              </a:ext>
            </a:extLst>
          </p:cNvPr>
          <p:cNvSpPr>
            <a:spLocks noGrp="1"/>
          </p:cNvSpPr>
          <p:nvPr>
            <p:ph type="title"/>
          </p:nvPr>
        </p:nvSpPr>
        <p:spPr/>
        <p:txBody>
          <a:bodyPr/>
          <a:lstStyle/>
          <a:p>
            <a:r>
              <a:rPr lang="en-US"/>
              <a:t>Click to edit Master title style</a:t>
            </a:r>
          </a:p>
        </p:txBody>
      </p:sp>
      <p:sp>
        <p:nvSpPr>
          <p:cNvPr id="19" name="Content Placeholder 2">
            <a:extLst>
              <a:ext uri="{FF2B5EF4-FFF2-40B4-BE49-F238E27FC236}">
                <a16:creationId xmlns:a16="http://schemas.microsoft.com/office/drawing/2014/main" id="{65AEBC58-1A9D-47F7-A2C7-132ADC3ADF0F}"/>
              </a:ext>
            </a:extLst>
          </p:cNvPr>
          <p:cNvSpPr>
            <a:spLocks noGrp="1"/>
          </p:cNvSpPr>
          <p:nvPr>
            <p:ph idx="1"/>
          </p:nvPr>
        </p:nvSpPr>
        <p:spPr>
          <a:xfrm>
            <a:off x="685800" y="2129341"/>
            <a:ext cx="5225879" cy="40406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ontent Placeholder 2">
            <a:extLst>
              <a:ext uri="{FF2B5EF4-FFF2-40B4-BE49-F238E27FC236}">
                <a16:creationId xmlns:a16="http://schemas.microsoft.com/office/drawing/2014/main" id="{1D26F957-AE85-4980-8F7C-ACF33D6EE72A}"/>
              </a:ext>
            </a:extLst>
          </p:cNvPr>
          <p:cNvSpPr>
            <a:spLocks noGrp="1"/>
          </p:cNvSpPr>
          <p:nvPr>
            <p:ph idx="14"/>
          </p:nvPr>
        </p:nvSpPr>
        <p:spPr>
          <a:xfrm>
            <a:off x="6279161" y="2129341"/>
            <a:ext cx="5225879" cy="40406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2">
            <a:extLst>
              <a:ext uri="{FF2B5EF4-FFF2-40B4-BE49-F238E27FC236}">
                <a16:creationId xmlns:a16="http://schemas.microsoft.com/office/drawing/2014/main" id="{43CDCA9C-0DE3-4820-9631-D4BCC0162F0F}"/>
              </a:ext>
            </a:extLst>
          </p:cNvPr>
          <p:cNvSpPr>
            <a:spLocks noGrp="1"/>
          </p:cNvSpPr>
          <p:nvPr>
            <p:ph type="body" idx="13"/>
          </p:nvPr>
        </p:nvSpPr>
        <p:spPr>
          <a:xfrm>
            <a:off x="696385" y="1237903"/>
            <a:ext cx="10794575" cy="307777"/>
          </a:xfrm>
        </p:spPr>
        <p:txBody>
          <a:bodyPr wrap="square" anchor="t">
            <a:spAutoFit/>
          </a:bodyPr>
          <a:lstStyle>
            <a:lvl1pPr marL="0" indent="0">
              <a:lnSpc>
                <a:spcPct val="100000"/>
              </a:lnSpc>
              <a:spcBef>
                <a:spcPts val="0"/>
              </a:spcBef>
              <a:buNone/>
              <a:defRPr sz="2000" b="1" cap="all" spc="50" baseline="0">
                <a:solidFill>
                  <a:srgbClr val="7D7D7D"/>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Footer Placeholder 5">
            <a:extLst>
              <a:ext uri="{FF2B5EF4-FFF2-40B4-BE49-F238E27FC236}">
                <a16:creationId xmlns:a16="http://schemas.microsoft.com/office/drawing/2014/main" id="{B54F19B9-7616-4854-9292-90F445DF71A3}"/>
              </a:ext>
            </a:extLst>
          </p:cNvPr>
          <p:cNvSpPr>
            <a:spLocks noGrp="1"/>
          </p:cNvSpPr>
          <p:nvPr>
            <p:ph type="ftr" sz="quarter" idx="3"/>
          </p:nvPr>
        </p:nvSpPr>
        <p:spPr>
          <a:xfrm>
            <a:off x="1783903" y="6613475"/>
            <a:ext cx="4312094" cy="123111"/>
          </a:xfrm>
          <a:prstGeom prst="rect">
            <a:avLst/>
          </a:prstGeom>
        </p:spPr>
        <p:txBody>
          <a:bodyPr vert="horz" lIns="0" tIns="0" rIns="0" bIns="0" rtlCol="0" anchor="ctr">
            <a:noAutofit/>
          </a:bodyPr>
          <a:lstStyle>
            <a:lvl1pPr algn="l">
              <a:defRPr sz="800" kern="100" cap="all" spc="50" baseline="0">
                <a:solidFill>
                  <a:schemeClr val="tx1"/>
                </a:solidFill>
                <a:latin typeface="+mn-lt"/>
              </a:defRPr>
            </a:lvl1pPr>
          </a:lstStyle>
          <a:p>
            <a:endParaRPr lang="en-US" dirty="0"/>
          </a:p>
        </p:txBody>
      </p:sp>
    </p:spTree>
    <p:extLst>
      <p:ext uri="{BB962C8B-B14F-4D97-AF65-F5344CB8AC3E}">
        <p14:creationId xmlns:p14="http://schemas.microsoft.com/office/powerpoint/2010/main" val="37751825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wo Content Weighted Righ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15964-871F-4948-AFAC-23CDD231437C}"/>
              </a:ext>
            </a:extLst>
          </p:cNvPr>
          <p:cNvSpPr>
            <a:spLocks noGrp="1"/>
          </p:cNvSpPr>
          <p:nvPr>
            <p:ph type="title"/>
          </p:nvPr>
        </p:nvSpPr>
        <p:spPr/>
        <p:txBody>
          <a:bodyPr/>
          <a:lstStyle/>
          <a:p>
            <a:r>
              <a:rPr lang="en-US"/>
              <a:t>Click to edit Master title style</a:t>
            </a:r>
          </a:p>
        </p:txBody>
      </p:sp>
      <p:sp>
        <p:nvSpPr>
          <p:cNvPr id="23" name="Content Placeholder 2">
            <a:extLst>
              <a:ext uri="{FF2B5EF4-FFF2-40B4-BE49-F238E27FC236}">
                <a16:creationId xmlns:a16="http://schemas.microsoft.com/office/drawing/2014/main" id="{1D26F957-AE85-4980-8F7C-ACF33D6EE72A}"/>
              </a:ext>
            </a:extLst>
          </p:cNvPr>
          <p:cNvSpPr>
            <a:spLocks noGrp="1"/>
          </p:cNvSpPr>
          <p:nvPr>
            <p:ph idx="14"/>
          </p:nvPr>
        </p:nvSpPr>
        <p:spPr>
          <a:xfrm>
            <a:off x="4408425" y="2129341"/>
            <a:ext cx="7097774" cy="40406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2">
            <a:extLst>
              <a:ext uri="{FF2B5EF4-FFF2-40B4-BE49-F238E27FC236}">
                <a16:creationId xmlns:a16="http://schemas.microsoft.com/office/drawing/2014/main" id="{E399A2C1-F038-4EC3-9461-009F7F4CCB8A}"/>
              </a:ext>
            </a:extLst>
          </p:cNvPr>
          <p:cNvSpPr>
            <a:spLocks noGrp="1"/>
          </p:cNvSpPr>
          <p:nvPr>
            <p:ph type="body" idx="13"/>
          </p:nvPr>
        </p:nvSpPr>
        <p:spPr>
          <a:xfrm>
            <a:off x="696386" y="1237903"/>
            <a:ext cx="10794574" cy="307777"/>
          </a:xfrm>
        </p:spPr>
        <p:txBody>
          <a:bodyPr wrap="square" anchor="t">
            <a:spAutoFit/>
          </a:bodyPr>
          <a:lstStyle>
            <a:lvl1pPr marL="0" indent="0">
              <a:lnSpc>
                <a:spcPct val="100000"/>
              </a:lnSpc>
              <a:spcBef>
                <a:spcPts val="0"/>
              </a:spcBef>
              <a:buNone/>
              <a:defRPr sz="2000" b="1" cap="all" spc="50" baseline="0">
                <a:solidFill>
                  <a:srgbClr val="7D7D7D"/>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Footer Placeholder 5">
            <a:extLst>
              <a:ext uri="{FF2B5EF4-FFF2-40B4-BE49-F238E27FC236}">
                <a16:creationId xmlns:a16="http://schemas.microsoft.com/office/drawing/2014/main" id="{E68F8699-C93E-4766-946B-92B3DE855450}"/>
              </a:ext>
            </a:extLst>
          </p:cNvPr>
          <p:cNvSpPr>
            <a:spLocks noGrp="1"/>
          </p:cNvSpPr>
          <p:nvPr>
            <p:ph type="ftr" sz="quarter" idx="3"/>
          </p:nvPr>
        </p:nvSpPr>
        <p:spPr>
          <a:xfrm>
            <a:off x="1783903" y="6613475"/>
            <a:ext cx="4312094" cy="123111"/>
          </a:xfrm>
          <a:prstGeom prst="rect">
            <a:avLst/>
          </a:prstGeom>
        </p:spPr>
        <p:txBody>
          <a:bodyPr vert="horz" lIns="0" tIns="0" rIns="0" bIns="0" rtlCol="0" anchor="ctr">
            <a:noAutofit/>
          </a:bodyPr>
          <a:lstStyle>
            <a:lvl1pPr algn="l">
              <a:defRPr sz="800" kern="100" cap="all" spc="50" baseline="0">
                <a:solidFill>
                  <a:schemeClr val="tx1"/>
                </a:solidFill>
                <a:latin typeface="+mn-lt"/>
              </a:defRPr>
            </a:lvl1pPr>
          </a:lstStyle>
          <a:p>
            <a:endParaRPr lang="en-US" dirty="0"/>
          </a:p>
        </p:txBody>
      </p:sp>
      <p:sp>
        <p:nvSpPr>
          <p:cNvPr id="12" name="Content Placeholder 2">
            <a:extLst>
              <a:ext uri="{FF2B5EF4-FFF2-40B4-BE49-F238E27FC236}">
                <a16:creationId xmlns:a16="http://schemas.microsoft.com/office/drawing/2014/main" id="{758FE500-7DEB-409F-8541-EF9AFA5DAEE2}"/>
              </a:ext>
            </a:extLst>
          </p:cNvPr>
          <p:cNvSpPr>
            <a:spLocks noGrp="1"/>
          </p:cNvSpPr>
          <p:nvPr>
            <p:ph idx="1"/>
          </p:nvPr>
        </p:nvSpPr>
        <p:spPr>
          <a:xfrm>
            <a:off x="685801" y="2129341"/>
            <a:ext cx="3092116" cy="40406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48918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o Content Weighted Left">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992D9BB4-6A42-42F9-9B40-381660F7B068}"/>
              </a:ext>
            </a:extLst>
          </p:cNvPr>
          <p:cNvSpPr>
            <a:spLocks noGrp="1"/>
          </p:cNvSpPr>
          <p:nvPr>
            <p:ph idx="15"/>
          </p:nvPr>
        </p:nvSpPr>
        <p:spPr>
          <a:xfrm>
            <a:off x="8131048" y="2129341"/>
            <a:ext cx="3375151" cy="40406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2">
            <a:extLst>
              <a:ext uri="{FF2B5EF4-FFF2-40B4-BE49-F238E27FC236}">
                <a16:creationId xmlns:a16="http://schemas.microsoft.com/office/drawing/2014/main" id="{7BE29A37-78BE-43B1-8784-79DBC58EA1D0}"/>
              </a:ext>
            </a:extLst>
          </p:cNvPr>
          <p:cNvSpPr>
            <a:spLocks noGrp="1"/>
          </p:cNvSpPr>
          <p:nvPr>
            <p:ph type="body" idx="13"/>
          </p:nvPr>
        </p:nvSpPr>
        <p:spPr>
          <a:xfrm>
            <a:off x="696385" y="1237903"/>
            <a:ext cx="10794575" cy="307777"/>
          </a:xfrm>
        </p:spPr>
        <p:txBody>
          <a:bodyPr wrap="square" anchor="t">
            <a:spAutoFit/>
          </a:bodyPr>
          <a:lstStyle>
            <a:lvl1pPr marL="0" indent="0">
              <a:lnSpc>
                <a:spcPct val="100000"/>
              </a:lnSpc>
              <a:spcBef>
                <a:spcPts val="0"/>
              </a:spcBef>
              <a:buNone/>
              <a:defRPr sz="2000" b="1" cap="all" spc="50" baseline="0">
                <a:solidFill>
                  <a:srgbClr val="7D7D7D"/>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Footer Placeholder 5">
            <a:extLst>
              <a:ext uri="{FF2B5EF4-FFF2-40B4-BE49-F238E27FC236}">
                <a16:creationId xmlns:a16="http://schemas.microsoft.com/office/drawing/2014/main" id="{475B029E-07C1-4C36-9B77-AF5D2F8F6C41}"/>
              </a:ext>
            </a:extLst>
          </p:cNvPr>
          <p:cNvSpPr>
            <a:spLocks noGrp="1"/>
          </p:cNvSpPr>
          <p:nvPr>
            <p:ph type="ftr" sz="quarter" idx="3"/>
          </p:nvPr>
        </p:nvSpPr>
        <p:spPr>
          <a:xfrm>
            <a:off x="1783903" y="6613475"/>
            <a:ext cx="4312094" cy="123111"/>
          </a:xfrm>
          <a:prstGeom prst="rect">
            <a:avLst/>
          </a:prstGeom>
        </p:spPr>
        <p:txBody>
          <a:bodyPr vert="horz" lIns="0" tIns="0" rIns="0" bIns="0" rtlCol="0" anchor="ctr">
            <a:noAutofit/>
          </a:bodyPr>
          <a:lstStyle>
            <a:lvl1pPr algn="l">
              <a:defRPr sz="800" kern="100" cap="all" spc="50" baseline="0">
                <a:solidFill>
                  <a:schemeClr val="tx1"/>
                </a:solidFill>
                <a:latin typeface="+mn-lt"/>
              </a:defRPr>
            </a:lvl1pPr>
          </a:lstStyle>
          <a:p>
            <a:endParaRPr lang="en-US" dirty="0"/>
          </a:p>
        </p:txBody>
      </p:sp>
      <p:sp>
        <p:nvSpPr>
          <p:cNvPr id="3" name="Title 2">
            <a:extLst>
              <a:ext uri="{FF2B5EF4-FFF2-40B4-BE49-F238E27FC236}">
                <a16:creationId xmlns:a16="http://schemas.microsoft.com/office/drawing/2014/main" id="{8C7ACF8C-7072-4927-94F7-A90383CF7810}"/>
              </a:ext>
            </a:extLst>
          </p:cNvPr>
          <p:cNvSpPr>
            <a:spLocks noGrp="1"/>
          </p:cNvSpPr>
          <p:nvPr>
            <p:ph type="title"/>
          </p:nvPr>
        </p:nvSpPr>
        <p:spPr>
          <a:xfrm>
            <a:off x="670560" y="112433"/>
            <a:ext cx="10820400" cy="1098762"/>
          </a:xfrm>
        </p:spPr>
        <p:txBody>
          <a:bodyPr/>
          <a:lstStyle/>
          <a:p>
            <a:r>
              <a:rPr lang="en-US"/>
              <a:t>Click to edit Master title style</a:t>
            </a:r>
          </a:p>
        </p:txBody>
      </p:sp>
      <p:sp>
        <p:nvSpPr>
          <p:cNvPr id="17" name="Content Placeholder 2">
            <a:extLst>
              <a:ext uri="{FF2B5EF4-FFF2-40B4-BE49-F238E27FC236}">
                <a16:creationId xmlns:a16="http://schemas.microsoft.com/office/drawing/2014/main" id="{CDA3265A-780E-453C-8B87-FB1343BE57CF}"/>
              </a:ext>
            </a:extLst>
          </p:cNvPr>
          <p:cNvSpPr>
            <a:spLocks noGrp="1"/>
          </p:cNvSpPr>
          <p:nvPr>
            <p:ph idx="1"/>
          </p:nvPr>
        </p:nvSpPr>
        <p:spPr>
          <a:xfrm>
            <a:off x="685800" y="2129341"/>
            <a:ext cx="7097776" cy="40406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86681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15964-871F-4948-AFAC-23CDD231437C}"/>
              </a:ext>
            </a:extLst>
          </p:cNvPr>
          <p:cNvSpPr>
            <a:spLocks noGrp="1"/>
          </p:cNvSpPr>
          <p:nvPr>
            <p:ph type="title"/>
          </p:nvPr>
        </p:nvSpPr>
        <p:spPr>
          <a:xfrm>
            <a:off x="670560" y="112433"/>
            <a:ext cx="10820400" cy="1098762"/>
          </a:xfrm>
        </p:spPr>
        <p:txBody>
          <a:bodyPr/>
          <a:lstStyle/>
          <a:p>
            <a:r>
              <a:rPr lang="en-US"/>
              <a:t>Click to edit Master title style</a:t>
            </a:r>
          </a:p>
        </p:txBody>
      </p:sp>
      <p:sp>
        <p:nvSpPr>
          <p:cNvPr id="7" name="Text Placeholder 2">
            <a:extLst>
              <a:ext uri="{FF2B5EF4-FFF2-40B4-BE49-F238E27FC236}">
                <a16:creationId xmlns:a16="http://schemas.microsoft.com/office/drawing/2014/main" id="{A16A9D42-8D1B-41DC-8C31-4A94662332C0}"/>
              </a:ext>
            </a:extLst>
          </p:cNvPr>
          <p:cNvSpPr>
            <a:spLocks noGrp="1"/>
          </p:cNvSpPr>
          <p:nvPr>
            <p:ph type="body" idx="13"/>
          </p:nvPr>
        </p:nvSpPr>
        <p:spPr>
          <a:xfrm>
            <a:off x="696385" y="1237903"/>
            <a:ext cx="10794575" cy="307777"/>
          </a:xfrm>
        </p:spPr>
        <p:txBody>
          <a:bodyPr wrap="square" anchor="t">
            <a:spAutoFit/>
          </a:bodyPr>
          <a:lstStyle>
            <a:lvl1pPr marL="0" indent="0">
              <a:lnSpc>
                <a:spcPct val="100000"/>
              </a:lnSpc>
              <a:spcBef>
                <a:spcPts val="0"/>
              </a:spcBef>
              <a:buNone/>
              <a:defRPr sz="2000" b="1" cap="all" spc="50" baseline="0">
                <a:solidFill>
                  <a:srgbClr val="7D7D7D"/>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Footer Placeholder 5">
            <a:extLst>
              <a:ext uri="{FF2B5EF4-FFF2-40B4-BE49-F238E27FC236}">
                <a16:creationId xmlns:a16="http://schemas.microsoft.com/office/drawing/2014/main" id="{3F77A74F-F148-4A65-BA42-15E18E826999}"/>
              </a:ext>
            </a:extLst>
          </p:cNvPr>
          <p:cNvSpPr>
            <a:spLocks noGrp="1"/>
          </p:cNvSpPr>
          <p:nvPr>
            <p:ph type="ftr" sz="quarter" idx="3"/>
          </p:nvPr>
        </p:nvSpPr>
        <p:spPr>
          <a:xfrm>
            <a:off x="1783903" y="6613475"/>
            <a:ext cx="4312094" cy="123111"/>
          </a:xfrm>
          <a:prstGeom prst="rect">
            <a:avLst/>
          </a:prstGeom>
        </p:spPr>
        <p:txBody>
          <a:bodyPr vert="horz" lIns="0" tIns="0" rIns="0" bIns="0" rtlCol="0" anchor="ctr">
            <a:noAutofit/>
          </a:bodyPr>
          <a:lstStyle>
            <a:lvl1pPr algn="l">
              <a:defRPr sz="800" kern="100" cap="all" spc="50" baseline="0">
                <a:solidFill>
                  <a:schemeClr val="tx1"/>
                </a:solidFill>
                <a:latin typeface="+mn-lt"/>
              </a:defRPr>
            </a:lvl1pPr>
          </a:lstStyle>
          <a:p>
            <a:endParaRPr lang="en-US" dirty="0"/>
          </a:p>
        </p:txBody>
      </p:sp>
      <p:sp>
        <p:nvSpPr>
          <p:cNvPr id="14" name="Content Placeholder 2">
            <a:extLst>
              <a:ext uri="{FF2B5EF4-FFF2-40B4-BE49-F238E27FC236}">
                <a16:creationId xmlns:a16="http://schemas.microsoft.com/office/drawing/2014/main" id="{E0EB8B04-8C4C-4C75-9410-6E3E7735525A}"/>
              </a:ext>
            </a:extLst>
          </p:cNvPr>
          <p:cNvSpPr>
            <a:spLocks noGrp="1"/>
          </p:cNvSpPr>
          <p:nvPr>
            <p:ph idx="1"/>
          </p:nvPr>
        </p:nvSpPr>
        <p:spPr>
          <a:xfrm>
            <a:off x="685800" y="2129341"/>
            <a:ext cx="3375151" cy="40406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2">
            <a:extLst>
              <a:ext uri="{FF2B5EF4-FFF2-40B4-BE49-F238E27FC236}">
                <a16:creationId xmlns:a16="http://schemas.microsoft.com/office/drawing/2014/main" id="{1A8883B6-B065-4978-AC0A-27C1589D4625}"/>
              </a:ext>
            </a:extLst>
          </p:cNvPr>
          <p:cNvSpPr>
            <a:spLocks noGrp="1"/>
          </p:cNvSpPr>
          <p:nvPr>
            <p:ph idx="14"/>
          </p:nvPr>
        </p:nvSpPr>
        <p:spPr>
          <a:xfrm>
            <a:off x="4408425" y="2129341"/>
            <a:ext cx="3375151" cy="40406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2">
            <a:extLst>
              <a:ext uri="{FF2B5EF4-FFF2-40B4-BE49-F238E27FC236}">
                <a16:creationId xmlns:a16="http://schemas.microsoft.com/office/drawing/2014/main" id="{E9EBD7AB-A4EA-4B9A-85FE-07962974EF85}"/>
              </a:ext>
            </a:extLst>
          </p:cNvPr>
          <p:cNvSpPr>
            <a:spLocks noGrp="1"/>
          </p:cNvSpPr>
          <p:nvPr>
            <p:ph idx="15"/>
          </p:nvPr>
        </p:nvSpPr>
        <p:spPr>
          <a:xfrm>
            <a:off x="8131050" y="2129341"/>
            <a:ext cx="3375151" cy="40406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2477190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15964-871F-4948-AFAC-23CDD231437C}"/>
              </a:ext>
            </a:extLst>
          </p:cNvPr>
          <p:cNvSpPr>
            <a:spLocks noGrp="1"/>
          </p:cNvSpPr>
          <p:nvPr>
            <p:ph type="title"/>
          </p:nvPr>
        </p:nvSpPr>
        <p:spPr>
          <a:xfrm>
            <a:off x="670560" y="112433"/>
            <a:ext cx="10820400" cy="1098762"/>
          </a:xfrm>
        </p:spPr>
        <p:txBody>
          <a:bodyPr/>
          <a:lstStyle/>
          <a:p>
            <a:r>
              <a:rPr lang="en-US"/>
              <a:t>Click to edit Master title style</a:t>
            </a:r>
          </a:p>
        </p:txBody>
      </p:sp>
      <p:sp>
        <p:nvSpPr>
          <p:cNvPr id="8" name="Text Placeholder 2">
            <a:extLst>
              <a:ext uri="{FF2B5EF4-FFF2-40B4-BE49-F238E27FC236}">
                <a16:creationId xmlns:a16="http://schemas.microsoft.com/office/drawing/2014/main" id="{3DA931F3-24FC-4AA0-B7F3-C3120064308E}"/>
              </a:ext>
            </a:extLst>
          </p:cNvPr>
          <p:cNvSpPr>
            <a:spLocks noGrp="1"/>
          </p:cNvSpPr>
          <p:nvPr>
            <p:ph type="body" idx="13"/>
          </p:nvPr>
        </p:nvSpPr>
        <p:spPr>
          <a:xfrm>
            <a:off x="696385" y="1237903"/>
            <a:ext cx="10794575" cy="307777"/>
          </a:xfrm>
        </p:spPr>
        <p:txBody>
          <a:bodyPr wrap="square" anchor="t">
            <a:spAutoFit/>
          </a:bodyPr>
          <a:lstStyle>
            <a:lvl1pPr marL="0" indent="0">
              <a:lnSpc>
                <a:spcPct val="100000"/>
              </a:lnSpc>
              <a:spcBef>
                <a:spcPts val="0"/>
              </a:spcBef>
              <a:buNone/>
              <a:defRPr sz="2000" b="1" cap="all" spc="50" baseline="0">
                <a:solidFill>
                  <a:srgbClr val="7D7D7D"/>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9" name="Footer Placeholder 5">
            <a:extLst>
              <a:ext uri="{FF2B5EF4-FFF2-40B4-BE49-F238E27FC236}">
                <a16:creationId xmlns:a16="http://schemas.microsoft.com/office/drawing/2014/main" id="{013C74D6-481E-4159-9A7E-5661828A3C13}"/>
              </a:ext>
            </a:extLst>
          </p:cNvPr>
          <p:cNvSpPr>
            <a:spLocks noGrp="1"/>
          </p:cNvSpPr>
          <p:nvPr>
            <p:ph type="ftr" sz="quarter" idx="3"/>
          </p:nvPr>
        </p:nvSpPr>
        <p:spPr>
          <a:xfrm>
            <a:off x="1783903" y="6613475"/>
            <a:ext cx="4312094" cy="123111"/>
          </a:xfrm>
          <a:prstGeom prst="rect">
            <a:avLst/>
          </a:prstGeom>
        </p:spPr>
        <p:txBody>
          <a:bodyPr vert="horz" lIns="0" tIns="0" rIns="0" bIns="0" rtlCol="0" anchor="ctr">
            <a:noAutofit/>
          </a:bodyPr>
          <a:lstStyle>
            <a:lvl1pPr algn="l">
              <a:defRPr sz="800" kern="100" cap="all" spc="50" baseline="0">
                <a:solidFill>
                  <a:schemeClr val="tx1"/>
                </a:solidFill>
                <a:latin typeface="+mn-lt"/>
              </a:defRPr>
            </a:lvl1pPr>
          </a:lstStyle>
          <a:p>
            <a:endParaRPr lang="en-US" dirty="0"/>
          </a:p>
        </p:txBody>
      </p:sp>
      <p:sp>
        <p:nvSpPr>
          <p:cNvPr id="18" name="Content Placeholder 2">
            <a:extLst>
              <a:ext uri="{FF2B5EF4-FFF2-40B4-BE49-F238E27FC236}">
                <a16:creationId xmlns:a16="http://schemas.microsoft.com/office/drawing/2014/main" id="{BE7998D8-5936-4D7A-B5EE-9EF6191A0F89}"/>
              </a:ext>
            </a:extLst>
          </p:cNvPr>
          <p:cNvSpPr>
            <a:spLocks noGrp="1"/>
          </p:cNvSpPr>
          <p:nvPr>
            <p:ph idx="1"/>
          </p:nvPr>
        </p:nvSpPr>
        <p:spPr>
          <a:xfrm>
            <a:off x="685800" y="2129341"/>
            <a:ext cx="2444495" cy="4040682"/>
          </a:xfrm>
        </p:spPr>
        <p:txBody>
          <a:bodyPr/>
          <a:lstStyle>
            <a:lvl1pPr>
              <a:defRPr sz="1800"/>
            </a:lvl1pPr>
            <a:lvl2pPr>
              <a:defRPr sz="1800"/>
            </a:lvl2pPr>
            <a:lvl3pPr>
              <a:defRPr sz="1200"/>
            </a:lvl3pPr>
            <a:lvl4pPr>
              <a:defRPr sz="12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2">
            <a:extLst>
              <a:ext uri="{FF2B5EF4-FFF2-40B4-BE49-F238E27FC236}">
                <a16:creationId xmlns:a16="http://schemas.microsoft.com/office/drawing/2014/main" id="{6B57B2C7-B7A9-47CC-8922-F658A46E615F}"/>
              </a:ext>
            </a:extLst>
          </p:cNvPr>
          <p:cNvSpPr>
            <a:spLocks noGrp="1"/>
          </p:cNvSpPr>
          <p:nvPr>
            <p:ph idx="14"/>
          </p:nvPr>
        </p:nvSpPr>
        <p:spPr>
          <a:xfrm>
            <a:off x="3477769" y="2129341"/>
            <a:ext cx="2444495" cy="4040682"/>
          </a:xfrm>
        </p:spPr>
        <p:txBody>
          <a:bodyPr/>
          <a:lstStyle>
            <a:lvl1pPr>
              <a:defRPr sz="1800"/>
            </a:lvl1pPr>
            <a:lvl2pPr>
              <a:defRPr sz="1800"/>
            </a:lvl2pPr>
            <a:lvl3pPr>
              <a:defRPr sz="1200"/>
            </a:lvl3pPr>
            <a:lvl4pPr>
              <a:defRPr sz="12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Content Placeholder 2">
            <a:extLst>
              <a:ext uri="{FF2B5EF4-FFF2-40B4-BE49-F238E27FC236}">
                <a16:creationId xmlns:a16="http://schemas.microsoft.com/office/drawing/2014/main" id="{39A50C74-465F-4D6F-9272-0C16EBEECD1D}"/>
              </a:ext>
            </a:extLst>
          </p:cNvPr>
          <p:cNvSpPr>
            <a:spLocks noGrp="1"/>
          </p:cNvSpPr>
          <p:nvPr>
            <p:ph idx="15"/>
          </p:nvPr>
        </p:nvSpPr>
        <p:spPr>
          <a:xfrm>
            <a:off x="6269738" y="2129341"/>
            <a:ext cx="2444495" cy="4040682"/>
          </a:xfrm>
        </p:spPr>
        <p:txBody>
          <a:bodyPr/>
          <a:lstStyle>
            <a:lvl1pPr>
              <a:defRPr sz="1800"/>
            </a:lvl1pPr>
            <a:lvl2pPr>
              <a:defRPr sz="1800"/>
            </a:lvl2pPr>
            <a:lvl3pPr>
              <a:defRPr sz="1200"/>
            </a:lvl3pPr>
            <a:lvl4pPr>
              <a:defRPr sz="12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Content Placeholder 2">
            <a:extLst>
              <a:ext uri="{FF2B5EF4-FFF2-40B4-BE49-F238E27FC236}">
                <a16:creationId xmlns:a16="http://schemas.microsoft.com/office/drawing/2014/main" id="{9D834318-B037-40FD-8C04-F8827D75DEA2}"/>
              </a:ext>
            </a:extLst>
          </p:cNvPr>
          <p:cNvSpPr>
            <a:spLocks noGrp="1"/>
          </p:cNvSpPr>
          <p:nvPr>
            <p:ph idx="16"/>
          </p:nvPr>
        </p:nvSpPr>
        <p:spPr>
          <a:xfrm>
            <a:off x="9061707" y="2129341"/>
            <a:ext cx="2444495" cy="4040682"/>
          </a:xfrm>
        </p:spPr>
        <p:txBody>
          <a:bodyPr/>
          <a:lstStyle>
            <a:lvl1pPr>
              <a:defRPr sz="1800"/>
            </a:lvl1pPr>
            <a:lvl2pPr>
              <a:defRPr sz="1800"/>
            </a:lvl2pPr>
            <a:lvl3pPr>
              <a:defRPr sz="1200"/>
            </a:lvl3pPr>
            <a:lvl4pPr>
              <a:defRPr sz="12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107051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B447-4E02-404F-ABC8-A62257BF82AD}"/>
              </a:ext>
            </a:extLst>
          </p:cNvPr>
          <p:cNvSpPr>
            <a:spLocks noGrp="1"/>
          </p:cNvSpPr>
          <p:nvPr>
            <p:ph type="title"/>
          </p:nvPr>
        </p:nvSpPr>
        <p:spPr/>
        <p:txBody>
          <a:bodyPr/>
          <a:lstStyle/>
          <a:p>
            <a:r>
              <a:rPr lang="en-US"/>
              <a:t>Click to edit Master title style</a:t>
            </a:r>
          </a:p>
        </p:txBody>
      </p:sp>
      <p:sp>
        <p:nvSpPr>
          <p:cNvPr id="4" name="Text Placeholder 2">
            <a:extLst>
              <a:ext uri="{FF2B5EF4-FFF2-40B4-BE49-F238E27FC236}">
                <a16:creationId xmlns:a16="http://schemas.microsoft.com/office/drawing/2014/main" id="{0F280683-233F-46F2-80EE-538EE579FA49}"/>
              </a:ext>
            </a:extLst>
          </p:cNvPr>
          <p:cNvSpPr>
            <a:spLocks noGrp="1"/>
          </p:cNvSpPr>
          <p:nvPr>
            <p:ph type="body" idx="13"/>
          </p:nvPr>
        </p:nvSpPr>
        <p:spPr>
          <a:xfrm>
            <a:off x="696385" y="1237903"/>
            <a:ext cx="10794575" cy="307777"/>
          </a:xfrm>
        </p:spPr>
        <p:txBody>
          <a:bodyPr wrap="square" anchor="t">
            <a:spAutoFit/>
          </a:bodyPr>
          <a:lstStyle>
            <a:lvl1pPr marL="0" indent="0">
              <a:lnSpc>
                <a:spcPct val="100000"/>
              </a:lnSpc>
              <a:spcBef>
                <a:spcPts val="0"/>
              </a:spcBef>
              <a:buNone/>
              <a:defRPr sz="2000" b="1" cap="all" spc="50" baseline="0">
                <a:solidFill>
                  <a:srgbClr val="7D7D7D"/>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5" name="Footer Placeholder 5">
            <a:extLst>
              <a:ext uri="{FF2B5EF4-FFF2-40B4-BE49-F238E27FC236}">
                <a16:creationId xmlns:a16="http://schemas.microsoft.com/office/drawing/2014/main" id="{C67D59D8-C174-48FB-8052-EA97A71B3CFA}"/>
              </a:ext>
            </a:extLst>
          </p:cNvPr>
          <p:cNvSpPr>
            <a:spLocks noGrp="1"/>
          </p:cNvSpPr>
          <p:nvPr>
            <p:ph type="ftr" sz="quarter" idx="3"/>
          </p:nvPr>
        </p:nvSpPr>
        <p:spPr>
          <a:xfrm>
            <a:off x="1783903" y="6613475"/>
            <a:ext cx="4312094" cy="123111"/>
          </a:xfrm>
          <a:prstGeom prst="rect">
            <a:avLst/>
          </a:prstGeom>
        </p:spPr>
        <p:txBody>
          <a:bodyPr vert="horz" lIns="0" tIns="0" rIns="0" bIns="0" rtlCol="0" anchor="ctr">
            <a:noAutofit/>
          </a:bodyPr>
          <a:lstStyle>
            <a:lvl1pPr algn="l">
              <a:defRPr sz="800" kern="100" cap="all" spc="50" baseline="0">
                <a:solidFill>
                  <a:schemeClr val="tx1"/>
                </a:solidFill>
                <a:latin typeface="+mn-lt"/>
              </a:defRPr>
            </a:lvl1pPr>
          </a:lstStyle>
          <a:p>
            <a:endParaRPr lang="en-US" dirty="0"/>
          </a:p>
        </p:txBody>
      </p:sp>
    </p:spTree>
    <p:extLst>
      <p:ext uri="{BB962C8B-B14F-4D97-AF65-F5344CB8AC3E}">
        <p14:creationId xmlns:p14="http://schemas.microsoft.com/office/powerpoint/2010/main" val="20230833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5">
            <a:extLst>
              <a:ext uri="{FF2B5EF4-FFF2-40B4-BE49-F238E27FC236}">
                <a16:creationId xmlns:a16="http://schemas.microsoft.com/office/drawing/2014/main" id="{27BB3F6C-4592-44EC-917E-4FE70ED4B1A2}"/>
              </a:ext>
            </a:extLst>
          </p:cNvPr>
          <p:cNvSpPr>
            <a:spLocks noGrp="1"/>
          </p:cNvSpPr>
          <p:nvPr>
            <p:ph type="ftr" sz="quarter" idx="3"/>
          </p:nvPr>
        </p:nvSpPr>
        <p:spPr>
          <a:xfrm>
            <a:off x="1783903" y="6613475"/>
            <a:ext cx="4312094" cy="123111"/>
          </a:xfrm>
          <a:prstGeom prst="rect">
            <a:avLst/>
          </a:prstGeom>
        </p:spPr>
        <p:txBody>
          <a:bodyPr vert="horz" lIns="0" tIns="0" rIns="0" bIns="0" rtlCol="0" anchor="ctr">
            <a:noAutofit/>
          </a:bodyPr>
          <a:lstStyle>
            <a:lvl1pPr algn="l">
              <a:defRPr sz="800" kern="100" cap="all" spc="50" baseline="0">
                <a:solidFill>
                  <a:schemeClr val="tx1"/>
                </a:solidFill>
                <a:latin typeface="+mn-lt"/>
              </a:defRPr>
            </a:lvl1pPr>
          </a:lstStyle>
          <a:p>
            <a:endParaRPr lang="en-US" dirty="0"/>
          </a:p>
        </p:txBody>
      </p:sp>
    </p:spTree>
    <p:extLst>
      <p:ext uri="{BB962C8B-B14F-4D97-AF65-F5344CB8AC3E}">
        <p14:creationId xmlns:p14="http://schemas.microsoft.com/office/powerpoint/2010/main" val="18792723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0F5D817-458E-46B7-8CA8-2B35672785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0" y="349250"/>
            <a:ext cx="12192000" cy="6508750"/>
          </a:xfrm>
          <a:prstGeom prst="rect">
            <a:avLst/>
          </a:prstGeom>
        </p:spPr>
      </p:pic>
      <p:sp>
        <p:nvSpPr>
          <p:cNvPr id="2" name="Title 1">
            <a:extLst>
              <a:ext uri="{FF2B5EF4-FFF2-40B4-BE49-F238E27FC236}">
                <a16:creationId xmlns:a16="http://schemas.microsoft.com/office/drawing/2014/main" id="{0BC706BC-2671-42BA-B78B-426C50D7C0D7}"/>
              </a:ext>
            </a:extLst>
          </p:cNvPr>
          <p:cNvSpPr>
            <a:spLocks noGrp="1"/>
          </p:cNvSpPr>
          <p:nvPr>
            <p:ph type="title"/>
          </p:nvPr>
        </p:nvSpPr>
        <p:spPr bwMode="black">
          <a:xfrm>
            <a:off x="831850" y="1709738"/>
            <a:ext cx="10515600" cy="3003471"/>
          </a:xfrm>
        </p:spPr>
        <p:txBody>
          <a:bodyPr anchor="b"/>
          <a:lstStyle>
            <a:lvl1pPr>
              <a:defRPr sz="6000">
                <a:solidFill>
                  <a:srgbClr val="FEFEFE"/>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F3F3933-C958-4EBB-BDEE-13C9306BD030}"/>
              </a:ext>
            </a:extLst>
          </p:cNvPr>
          <p:cNvSpPr>
            <a:spLocks noGrp="1"/>
          </p:cNvSpPr>
          <p:nvPr>
            <p:ph type="body" idx="1"/>
          </p:nvPr>
        </p:nvSpPr>
        <p:spPr bwMode="black">
          <a:xfrm>
            <a:off x="863600" y="4795520"/>
            <a:ext cx="10483850" cy="1294130"/>
          </a:xfrm>
        </p:spPr>
        <p:txBody>
          <a:bodyPr/>
          <a:lstStyle>
            <a:lvl1pPr marL="0" indent="0">
              <a:buNone/>
              <a:defRPr sz="2400">
                <a:solidFill>
                  <a:srgbClr val="FEFEFE"/>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9" name="TextBox 8">
            <a:extLst>
              <a:ext uri="{FF2B5EF4-FFF2-40B4-BE49-F238E27FC236}">
                <a16:creationId xmlns:a16="http://schemas.microsoft.com/office/drawing/2014/main" id="{D67F6A50-1623-43C3-9D2B-7D62275C5218}"/>
              </a:ext>
            </a:extLst>
          </p:cNvPr>
          <p:cNvSpPr txBox="1"/>
          <p:nvPr userDrawn="1"/>
        </p:nvSpPr>
        <p:spPr>
          <a:xfrm>
            <a:off x="686432" y="6631942"/>
            <a:ext cx="1049967" cy="104644"/>
          </a:xfrm>
          <a:prstGeom prst="rect">
            <a:avLst/>
          </a:prstGeom>
          <a:noFill/>
        </p:spPr>
        <p:txBody>
          <a:bodyPr wrap="none" lIns="0" tIns="0" rIns="0" bIns="0" rtlCol="0">
            <a:spAutoFit/>
          </a:bodyPr>
          <a:lstStyle/>
          <a:p>
            <a:pPr marL="0" lvl="4">
              <a:lnSpc>
                <a:spcPct val="85000"/>
              </a:lnSpc>
              <a:spcBef>
                <a:spcPts val="200"/>
              </a:spcBef>
              <a:spcAft>
                <a:spcPts val="400"/>
              </a:spcAft>
              <a:buClr>
                <a:schemeClr val="accent5"/>
              </a:buClr>
            </a:pPr>
            <a:r>
              <a:rPr lang="en-US" sz="800" kern="100" cap="all" spc="50" dirty="0">
                <a:solidFill>
                  <a:schemeClr val="bg1"/>
                </a:solidFill>
                <a:latin typeface="Arial Narrow" panose="020B0606020202030204" pitchFamily="34" charset="0"/>
                <a:cs typeface="Arial" panose="020B0604020202020204" pitchFamily="34" charset="0"/>
              </a:rPr>
              <a:t>| ©2018 F5 Networks</a:t>
            </a:r>
          </a:p>
        </p:txBody>
      </p:sp>
      <p:sp>
        <p:nvSpPr>
          <p:cNvPr id="10" name="TextBox 9">
            <a:extLst>
              <a:ext uri="{FF2B5EF4-FFF2-40B4-BE49-F238E27FC236}">
                <a16:creationId xmlns:a16="http://schemas.microsoft.com/office/drawing/2014/main" id="{5794A334-61C4-402B-9A94-41DCFE0AEC8C}"/>
              </a:ext>
            </a:extLst>
          </p:cNvPr>
          <p:cNvSpPr txBox="1"/>
          <p:nvPr userDrawn="1"/>
        </p:nvSpPr>
        <p:spPr>
          <a:xfrm>
            <a:off x="0" y="6631942"/>
            <a:ext cx="650856" cy="104644"/>
          </a:xfrm>
          <a:prstGeom prst="rect">
            <a:avLst/>
          </a:prstGeom>
          <a:noFill/>
        </p:spPr>
        <p:txBody>
          <a:bodyPr wrap="square" lIns="0" tIns="0" rIns="0" bIns="0" rtlCol="0">
            <a:spAutoFit/>
          </a:bodyPr>
          <a:lstStyle/>
          <a:p>
            <a:pPr marL="0" lvl="4" algn="r">
              <a:lnSpc>
                <a:spcPct val="85000"/>
              </a:lnSpc>
              <a:spcBef>
                <a:spcPts val="200"/>
              </a:spcBef>
              <a:spcAft>
                <a:spcPts val="400"/>
              </a:spcAft>
              <a:buClr>
                <a:schemeClr val="accent5"/>
              </a:buClr>
              <a:buFont typeface="Arial" panose="020B0604020202020204" pitchFamily="34" charset="0"/>
              <a:buChar char="​"/>
            </a:pPr>
            <a:fld id="{CB0320B6-2A61-43CE-9396-B5C4FB4B7D43}" type="slidenum">
              <a:rPr lang="en-US" sz="800" kern="100" cap="all" spc="50" smtClean="0">
                <a:solidFill>
                  <a:schemeClr val="bg1"/>
                </a:solidFill>
                <a:latin typeface="Arial Narrow" panose="020B0606020202030204" pitchFamily="34" charset="0"/>
                <a:cs typeface="Arial" panose="020B0604020202020204" pitchFamily="34" charset="0"/>
              </a:rPr>
              <a:pPr marL="0" lvl="4" algn="r">
                <a:lnSpc>
                  <a:spcPct val="85000"/>
                </a:lnSpc>
                <a:spcBef>
                  <a:spcPts val="200"/>
                </a:spcBef>
                <a:spcAft>
                  <a:spcPts val="400"/>
                </a:spcAft>
                <a:buClr>
                  <a:schemeClr val="accent5"/>
                </a:buClr>
                <a:buFont typeface="Arial" panose="020B0604020202020204" pitchFamily="34" charset="0"/>
                <a:buChar char="​"/>
              </a:pPr>
              <a:t>‹#›</a:t>
            </a:fld>
            <a:endParaRPr lang="en-US" sz="800" kern="100" cap="all" spc="50" dirty="0">
              <a:solidFill>
                <a:schemeClr val="bg1"/>
              </a:solidFill>
              <a:latin typeface="Arial Narrow" panose="020B0606020202030204" pitchFamily="34" charset="0"/>
              <a:cs typeface="Arial" panose="020B0604020202020204" pitchFamily="34" charset="0"/>
            </a:endParaRPr>
          </a:p>
        </p:txBody>
      </p:sp>
      <p:sp>
        <p:nvSpPr>
          <p:cNvPr id="8" name="Footer Placeholder 5">
            <a:extLst>
              <a:ext uri="{FF2B5EF4-FFF2-40B4-BE49-F238E27FC236}">
                <a16:creationId xmlns:a16="http://schemas.microsoft.com/office/drawing/2014/main" id="{3D0EC340-57EA-405D-A08D-3E4ED5BCCC37}"/>
              </a:ext>
            </a:extLst>
          </p:cNvPr>
          <p:cNvSpPr>
            <a:spLocks noGrp="1"/>
          </p:cNvSpPr>
          <p:nvPr>
            <p:ph type="ftr" sz="quarter" idx="3"/>
          </p:nvPr>
        </p:nvSpPr>
        <p:spPr>
          <a:xfrm>
            <a:off x="1783903" y="6613475"/>
            <a:ext cx="4312094" cy="123111"/>
          </a:xfrm>
          <a:prstGeom prst="rect">
            <a:avLst/>
          </a:prstGeom>
        </p:spPr>
        <p:txBody>
          <a:bodyPr vert="horz" lIns="0" tIns="0" rIns="0" bIns="0" rtlCol="0" anchor="ctr">
            <a:noAutofit/>
          </a:bodyPr>
          <a:lstStyle>
            <a:lvl1pPr algn="l">
              <a:defRPr sz="800" kern="100" cap="all" spc="50" baseline="0">
                <a:solidFill>
                  <a:schemeClr val="bg1"/>
                </a:solidFill>
                <a:latin typeface="+mn-lt"/>
              </a:defRPr>
            </a:lvl1pPr>
          </a:lstStyle>
          <a:p>
            <a:endParaRPr lang="en-US" dirty="0"/>
          </a:p>
        </p:txBody>
      </p:sp>
    </p:spTree>
    <p:extLst>
      <p:ext uri="{BB962C8B-B14F-4D97-AF65-F5344CB8AC3E}">
        <p14:creationId xmlns:p14="http://schemas.microsoft.com/office/powerpoint/2010/main" val="3900123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Weighted Righ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15964-871F-4948-AFAC-23CDD231437C}"/>
              </a:ext>
            </a:extLst>
          </p:cNvPr>
          <p:cNvSpPr>
            <a:spLocks noGrp="1"/>
          </p:cNvSpPr>
          <p:nvPr>
            <p:ph type="title"/>
          </p:nvPr>
        </p:nvSpPr>
        <p:spPr/>
        <p:txBody>
          <a:bodyPr/>
          <a:lstStyle/>
          <a:p>
            <a:r>
              <a:rPr lang="en-US"/>
              <a:t>Click to edit Master title style</a:t>
            </a:r>
          </a:p>
        </p:txBody>
      </p:sp>
      <p:sp>
        <p:nvSpPr>
          <p:cNvPr id="23" name="Content Placeholder 2">
            <a:extLst>
              <a:ext uri="{FF2B5EF4-FFF2-40B4-BE49-F238E27FC236}">
                <a16:creationId xmlns:a16="http://schemas.microsoft.com/office/drawing/2014/main" id="{1D26F957-AE85-4980-8F7C-ACF33D6EE72A}"/>
              </a:ext>
            </a:extLst>
          </p:cNvPr>
          <p:cNvSpPr>
            <a:spLocks noGrp="1"/>
          </p:cNvSpPr>
          <p:nvPr>
            <p:ph idx="14"/>
          </p:nvPr>
        </p:nvSpPr>
        <p:spPr>
          <a:xfrm>
            <a:off x="4408425" y="2129341"/>
            <a:ext cx="7097774" cy="40406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2">
            <a:extLst>
              <a:ext uri="{FF2B5EF4-FFF2-40B4-BE49-F238E27FC236}">
                <a16:creationId xmlns:a16="http://schemas.microsoft.com/office/drawing/2014/main" id="{E399A2C1-F038-4EC3-9461-009F7F4CCB8A}"/>
              </a:ext>
            </a:extLst>
          </p:cNvPr>
          <p:cNvSpPr>
            <a:spLocks noGrp="1"/>
          </p:cNvSpPr>
          <p:nvPr>
            <p:ph type="body" idx="13"/>
          </p:nvPr>
        </p:nvSpPr>
        <p:spPr>
          <a:xfrm>
            <a:off x="696386" y="1237903"/>
            <a:ext cx="10794574" cy="307777"/>
          </a:xfrm>
        </p:spPr>
        <p:txBody>
          <a:bodyPr wrap="square" anchor="t">
            <a:spAutoFit/>
          </a:bodyPr>
          <a:lstStyle>
            <a:lvl1pPr marL="0" indent="0">
              <a:lnSpc>
                <a:spcPct val="100000"/>
              </a:lnSpc>
              <a:spcBef>
                <a:spcPts val="0"/>
              </a:spcBef>
              <a:buNone/>
              <a:defRPr sz="2000" b="1" cap="all" spc="50" baseline="0">
                <a:solidFill>
                  <a:srgbClr val="7D7D7D"/>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Footer Placeholder 5">
            <a:extLst>
              <a:ext uri="{FF2B5EF4-FFF2-40B4-BE49-F238E27FC236}">
                <a16:creationId xmlns:a16="http://schemas.microsoft.com/office/drawing/2014/main" id="{E68F8699-C93E-4766-946B-92B3DE855450}"/>
              </a:ext>
            </a:extLst>
          </p:cNvPr>
          <p:cNvSpPr>
            <a:spLocks noGrp="1"/>
          </p:cNvSpPr>
          <p:nvPr>
            <p:ph type="ftr" sz="quarter" idx="3"/>
          </p:nvPr>
        </p:nvSpPr>
        <p:spPr>
          <a:xfrm>
            <a:off x="1783903" y="6613475"/>
            <a:ext cx="4312094" cy="123111"/>
          </a:xfrm>
          <a:prstGeom prst="rect">
            <a:avLst/>
          </a:prstGeom>
        </p:spPr>
        <p:txBody>
          <a:bodyPr vert="horz" lIns="0" tIns="0" rIns="0" bIns="0" rtlCol="0" anchor="ctr">
            <a:noAutofit/>
          </a:bodyPr>
          <a:lstStyle>
            <a:lvl1pPr algn="l">
              <a:defRPr sz="800" kern="100" cap="all" spc="50" baseline="0">
                <a:solidFill>
                  <a:schemeClr val="tx1"/>
                </a:solidFill>
                <a:latin typeface="+mn-lt"/>
              </a:defRPr>
            </a:lvl1pPr>
          </a:lstStyle>
          <a:p>
            <a:endParaRPr lang="en-US"/>
          </a:p>
        </p:txBody>
      </p:sp>
      <p:sp>
        <p:nvSpPr>
          <p:cNvPr id="12" name="Content Placeholder 2">
            <a:extLst>
              <a:ext uri="{FF2B5EF4-FFF2-40B4-BE49-F238E27FC236}">
                <a16:creationId xmlns:a16="http://schemas.microsoft.com/office/drawing/2014/main" id="{758FE500-7DEB-409F-8541-EF9AFA5DAEE2}"/>
              </a:ext>
            </a:extLst>
          </p:cNvPr>
          <p:cNvSpPr>
            <a:spLocks noGrp="1"/>
          </p:cNvSpPr>
          <p:nvPr>
            <p:ph idx="1"/>
          </p:nvPr>
        </p:nvSpPr>
        <p:spPr>
          <a:xfrm>
            <a:off x="685801" y="2129341"/>
            <a:ext cx="3092116" cy="40406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91983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2D31B2-6CB5-4681-8E1F-B01175D33A15}"/>
              </a:ext>
            </a:extLst>
          </p:cNvPr>
          <p:cNvPicPr>
            <a:picLocks noChangeAspect="1"/>
          </p:cNvPicPr>
          <p:nvPr userDrawn="1"/>
        </p:nvPicPr>
        <p:blipFill>
          <a:blip r:embed="rId2"/>
          <a:stretch>
            <a:fillRect/>
          </a:stretch>
        </p:blipFill>
        <p:spPr bwMode="ltGray">
          <a:xfrm>
            <a:off x="0" y="3009900"/>
            <a:ext cx="12191999" cy="3848100"/>
          </a:xfrm>
          <a:prstGeom prst="rect">
            <a:avLst/>
          </a:prstGeom>
        </p:spPr>
      </p:pic>
      <p:sp>
        <p:nvSpPr>
          <p:cNvPr id="14" name="Content Placeholder 2">
            <a:extLst>
              <a:ext uri="{FF2B5EF4-FFF2-40B4-BE49-F238E27FC236}">
                <a16:creationId xmlns:a16="http://schemas.microsoft.com/office/drawing/2014/main" id="{F1543B27-30F5-49F3-A344-80EEF4BE7A1D}"/>
              </a:ext>
            </a:extLst>
          </p:cNvPr>
          <p:cNvSpPr>
            <a:spLocks noGrp="1"/>
          </p:cNvSpPr>
          <p:nvPr>
            <p:ph idx="1" hasCustomPrompt="1"/>
          </p:nvPr>
        </p:nvSpPr>
        <p:spPr>
          <a:xfrm>
            <a:off x="1295400" y="685801"/>
            <a:ext cx="9601200" cy="4796246"/>
          </a:xfrm>
        </p:spPr>
        <p:txBody>
          <a:bodyPr anchor="ctr"/>
          <a:lstStyle>
            <a:lvl1pPr marL="228600" indent="-228600" algn="ctr">
              <a:spcAft>
                <a:spcPts val="600"/>
              </a:spcAft>
              <a:buFont typeface="Arial" panose="020B0604020202020204" pitchFamily="34" charset="0"/>
              <a:buChar char="“"/>
              <a:defRPr sz="4500">
                <a:solidFill>
                  <a:schemeClr val="tx1"/>
                </a:solidFill>
              </a:defRPr>
            </a:lvl1pPr>
            <a:lvl2pPr marL="0" indent="0" algn="ctr">
              <a:lnSpc>
                <a:spcPct val="85000"/>
              </a:lnSpc>
              <a:spcBef>
                <a:spcPts val="2400"/>
              </a:spcBef>
              <a:buFont typeface="Arial" panose="020B0604020202020204" pitchFamily="34" charset="0"/>
              <a:buChar char="​"/>
              <a:defRPr sz="2200" b="1" cap="all" spc="50" baseline="0">
                <a:solidFill>
                  <a:schemeClr val="bg2"/>
                </a:solidFill>
                <a:latin typeface="+mn-lt"/>
              </a:defRPr>
            </a:lvl2pPr>
            <a:lvl3pPr marL="0" indent="0" algn="ctr">
              <a:lnSpc>
                <a:spcPct val="85000"/>
              </a:lnSpc>
              <a:spcBef>
                <a:spcPts val="400"/>
              </a:spcBef>
              <a:spcAft>
                <a:spcPts val="200"/>
              </a:spcAft>
              <a:buFont typeface="Arial" panose="020B0604020202020204" pitchFamily="34" charset="0"/>
              <a:buChar char="​"/>
              <a:defRPr sz="1800" b="0" cap="none" baseline="0">
                <a:solidFill>
                  <a:schemeClr val="tx1"/>
                </a:solidFill>
                <a:latin typeface="+mj-lt"/>
              </a:defRPr>
            </a:lvl3pPr>
            <a:lvl4pPr marL="0" indent="0" algn="ctr">
              <a:lnSpc>
                <a:spcPct val="85000"/>
              </a:lnSpc>
              <a:spcBef>
                <a:spcPts val="400"/>
              </a:spcBef>
              <a:spcAft>
                <a:spcPts val="200"/>
              </a:spcAft>
              <a:buFont typeface="Arial" panose="020B0604020202020204" pitchFamily="34" charset="0"/>
              <a:buChar char="​"/>
              <a:defRPr sz="1800" b="0" cap="none" baseline="0">
                <a:solidFill>
                  <a:schemeClr val="tx1"/>
                </a:solidFill>
                <a:latin typeface="+mj-lt"/>
              </a:defRPr>
            </a:lvl4pPr>
            <a:lvl5pPr marL="0" indent="0" algn="ctr">
              <a:lnSpc>
                <a:spcPct val="85000"/>
              </a:lnSpc>
              <a:spcBef>
                <a:spcPts val="400"/>
              </a:spcBef>
              <a:spcAft>
                <a:spcPts val="200"/>
              </a:spcAft>
              <a:buFont typeface="Arial" panose="020B0604020202020204" pitchFamily="34" charset="0"/>
              <a:buChar char="​"/>
              <a:defRPr sz="1800" b="0" cap="none" baseline="0">
                <a:solidFill>
                  <a:schemeClr val="tx1"/>
                </a:solidFill>
                <a:latin typeface="+mj-lt"/>
              </a:defRPr>
            </a:lvl5pPr>
            <a:lvl6pPr marL="0" indent="0" algn="ctr">
              <a:lnSpc>
                <a:spcPct val="85000"/>
              </a:lnSpc>
              <a:spcBef>
                <a:spcPts val="400"/>
              </a:spcBef>
              <a:spcAft>
                <a:spcPts val="200"/>
              </a:spcAft>
              <a:buFont typeface="Arial" panose="020B0604020202020204" pitchFamily="34" charset="0"/>
              <a:buChar char="​"/>
              <a:defRPr sz="1800" b="0" cap="none" baseline="0">
                <a:solidFill>
                  <a:schemeClr val="tx1"/>
                </a:solidFill>
                <a:latin typeface="+mj-lt"/>
              </a:defRPr>
            </a:lvl6pPr>
            <a:lvl7pPr marL="0" indent="0" algn="ctr">
              <a:lnSpc>
                <a:spcPct val="85000"/>
              </a:lnSpc>
              <a:spcBef>
                <a:spcPts val="400"/>
              </a:spcBef>
              <a:spcAft>
                <a:spcPts val="200"/>
              </a:spcAft>
              <a:buFont typeface="Arial" panose="020B0604020202020204" pitchFamily="34" charset="0"/>
              <a:buChar char="​"/>
              <a:defRPr sz="1800" b="0" cap="none" baseline="0">
                <a:solidFill>
                  <a:schemeClr val="tx1"/>
                </a:solidFill>
                <a:latin typeface="+mj-lt"/>
              </a:defRPr>
            </a:lvl7pPr>
            <a:lvl8pPr marL="0" indent="0" algn="ctr">
              <a:lnSpc>
                <a:spcPct val="85000"/>
              </a:lnSpc>
              <a:spcBef>
                <a:spcPts val="400"/>
              </a:spcBef>
              <a:spcAft>
                <a:spcPts val="200"/>
              </a:spcAft>
              <a:buFont typeface="Arial" panose="020B0604020202020204" pitchFamily="34" charset="0"/>
              <a:buChar char="​"/>
              <a:defRPr sz="1800" b="0" cap="none" baseline="0">
                <a:solidFill>
                  <a:schemeClr val="tx1"/>
                </a:solidFill>
                <a:latin typeface="+mj-lt"/>
              </a:defRPr>
            </a:lvl8pPr>
            <a:lvl9pPr marL="0" indent="0" algn="ctr">
              <a:lnSpc>
                <a:spcPct val="85000"/>
              </a:lnSpc>
              <a:spcBef>
                <a:spcPts val="400"/>
              </a:spcBef>
              <a:spcAft>
                <a:spcPts val="200"/>
              </a:spcAft>
              <a:buFont typeface="Arial" panose="020B0604020202020204" pitchFamily="34" charset="0"/>
              <a:buChar char="​"/>
              <a:defRPr sz="1800" b="0" cap="none" baseline="0">
                <a:solidFill>
                  <a:schemeClr val="tx1"/>
                </a:solidFill>
                <a:latin typeface="+mj-lt"/>
              </a:defRPr>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a:t>
            </a:r>
          </a:p>
          <a:p>
            <a:pPr lvl="8"/>
            <a:r>
              <a:rPr lang="en-US" dirty="0"/>
              <a:t>nine</a:t>
            </a:r>
          </a:p>
        </p:txBody>
      </p:sp>
      <p:sp>
        <p:nvSpPr>
          <p:cNvPr id="4" name="TextBox 3">
            <a:extLst>
              <a:ext uri="{FF2B5EF4-FFF2-40B4-BE49-F238E27FC236}">
                <a16:creationId xmlns:a16="http://schemas.microsoft.com/office/drawing/2014/main" id="{4A4D48E4-F696-49BF-9637-6604F76870A0}"/>
              </a:ext>
            </a:extLst>
          </p:cNvPr>
          <p:cNvSpPr txBox="1"/>
          <p:nvPr userDrawn="1"/>
        </p:nvSpPr>
        <p:spPr>
          <a:xfrm>
            <a:off x="686432" y="6631942"/>
            <a:ext cx="1049967" cy="104644"/>
          </a:xfrm>
          <a:prstGeom prst="rect">
            <a:avLst/>
          </a:prstGeom>
          <a:noFill/>
        </p:spPr>
        <p:txBody>
          <a:bodyPr wrap="none" lIns="0" tIns="0" rIns="0" bIns="0" rtlCol="0">
            <a:spAutoFit/>
          </a:bodyPr>
          <a:lstStyle/>
          <a:p>
            <a:pPr marL="0" lvl="4">
              <a:lnSpc>
                <a:spcPct val="85000"/>
              </a:lnSpc>
              <a:spcBef>
                <a:spcPts val="200"/>
              </a:spcBef>
              <a:spcAft>
                <a:spcPts val="400"/>
              </a:spcAft>
              <a:buClr>
                <a:schemeClr val="accent5"/>
              </a:buClr>
            </a:pPr>
            <a:r>
              <a:rPr lang="en-US" sz="800" kern="100" cap="all" spc="50" dirty="0">
                <a:solidFill>
                  <a:srgbClr val="3A343F"/>
                </a:solidFill>
                <a:latin typeface="Arial Narrow" panose="020B0606020202030204" pitchFamily="34" charset="0"/>
                <a:cs typeface="Arial" panose="020B0604020202020204" pitchFamily="34" charset="0"/>
              </a:rPr>
              <a:t>| ©2018 F5 Networks</a:t>
            </a:r>
          </a:p>
        </p:txBody>
      </p:sp>
      <p:sp>
        <p:nvSpPr>
          <p:cNvPr id="5" name="TextBox 4">
            <a:extLst>
              <a:ext uri="{FF2B5EF4-FFF2-40B4-BE49-F238E27FC236}">
                <a16:creationId xmlns:a16="http://schemas.microsoft.com/office/drawing/2014/main" id="{11A90235-5689-4D0D-A98C-36886DF5D6D1}"/>
              </a:ext>
            </a:extLst>
          </p:cNvPr>
          <p:cNvSpPr txBox="1"/>
          <p:nvPr userDrawn="1"/>
        </p:nvSpPr>
        <p:spPr>
          <a:xfrm>
            <a:off x="0" y="6631942"/>
            <a:ext cx="650856" cy="104644"/>
          </a:xfrm>
          <a:prstGeom prst="rect">
            <a:avLst/>
          </a:prstGeom>
          <a:noFill/>
        </p:spPr>
        <p:txBody>
          <a:bodyPr wrap="square" lIns="0" tIns="0" rIns="0" bIns="0" rtlCol="0">
            <a:spAutoFit/>
          </a:bodyPr>
          <a:lstStyle/>
          <a:p>
            <a:pPr marL="0" lvl="4" algn="r">
              <a:lnSpc>
                <a:spcPct val="85000"/>
              </a:lnSpc>
              <a:spcBef>
                <a:spcPts val="200"/>
              </a:spcBef>
              <a:spcAft>
                <a:spcPts val="400"/>
              </a:spcAft>
              <a:buClr>
                <a:schemeClr val="accent5"/>
              </a:buClr>
              <a:buFont typeface="Arial" panose="020B0604020202020204" pitchFamily="34" charset="0"/>
              <a:buChar char="​"/>
            </a:pPr>
            <a:fld id="{CB0320B6-2A61-43CE-9396-B5C4FB4B7D43}" type="slidenum">
              <a:rPr lang="en-US" sz="800" kern="100" cap="all" spc="50" smtClean="0">
                <a:solidFill>
                  <a:srgbClr val="3A343F"/>
                </a:solidFill>
                <a:latin typeface="Arial Narrow" panose="020B0606020202030204" pitchFamily="34" charset="0"/>
                <a:cs typeface="Arial" panose="020B0604020202020204" pitchFamily="34" charset="0"/>
              </a:rPr>
              <a:pPr marL="0" lvl="4" algn="r">
                <a:lnSpc>
                  <a:spcPct val="85000"/>
                </a:lnSpc>
                <a:spcBef>
                  <a:spcPts val="200"/>
                </a:spcBef>
                <a:spcAft>
                  <a:spcPts val="400"/>
                </a:spcAft>
                <a:buClr>
                  <a:schemeClr val="accent5"/>
                </a:buClr>
                <a:buFont typeface="Arial" panose="020B0604020202020204" pitchFamily="34" charset="0"/>
                <a:buChar char="​"/>
              </a:pPr>
              <a:t>‹#›</a:t>
            </a:fld>
            <a:endParaRPr lang="en-US" sz="800" kern="100" cap="all" spc="50" dirty="0">
              <a:solidFill>
                <a:srgbClr val="3A343F"/>
              </a:solidFill>
              <a:latin typeface="Arial Narrow" panose="020B0606020202030204" pitchFamily="34" charset="0"/>
              <a:cs typeface="Arial" panose="020B0604020202020204" pitchFamily="34" charset="0"/>
            </a:endParaRPr>
          </a:p>
        </p:txBody>
      </p:sp>
      <p:sp>
        <p:nvSpPr>
          <p:cNvPr id="6" name="Footer Placeholder 5">
            <a:extLst>
              <a:ext uri="{FF2B5EF4-FFF2-40B4-BE49-F238E27FC236}">
                <a16:creationId xmlns:a16="http://schemas.microsoft.com/office/drawing/2014/main" id="{C6F316A1-681D-4D0B-9D5A-2B1D2D38FBA4}"/>
              </a:ext>
            </a:extLst>
          </p:cNvPr>
          <p:cNvSpPr>
            <a:spLocks noGrp="1"/>
          </p:cNvSpPr>
          <p:nvPr>
            <p:ph type="ftr" sz="quarter" idx="3"/>
          </p:nvPr>
        </p:nvSpPr>
        <p:spPr>
          <a:xfrm>
            <a:off x="1783903" y="6613475"/>
            <a:ext cx="4312094" cy="123111"/>
          </a:xfrm>
          <a:prstGeom prst="rect">
            <a:avLst/>
          </a:prstGeom>
        </p:spPr>
        <p:txBody>
          <a:bodyPr vert="horz" lIns="0" tIns="0" rIns="0" bIns="0" rtlCol="0" anchor="ctr">
            <a:noAutofit/>
          </a:bodyPr>
          <a:lstStyle>
            <a:lvl1pPr algn="l">
              <a:defRPr sz="800" kern="100" cap="all" spc="50" baseline="0">
                <a:solidFill>
                  <a:schemeClr val="tx1"/>
                </a:solidFill>
                <a:latin typeface="+mn-lt"/>
              </a:defRPr>
            </a:lvl1pPr>
          </a:lstStyle>
          <a:p>
            <a:endParaRPr lang="en-US" dirty="0"/>
          </a:p>
        </p:txBody>
      </p:sp>
    </p:spTree>
    <p:extLst>
      <p:ext uri="{BB962C8B-B14F-4D97-AF65-F5344CB8AC3E}">
        <p14:creationId xmlns:p14="http://schemas.microsoft.com/office/powerpoint/2010/main" val="84789003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Big Statement">
    <p:bg>
      <p:bgPr>
        <a:solidFill>
          <a:schemeClr val="accent4"/>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FD45D7-5D6E-40C7-B626-C5AB0401DDA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ltGray">
          <a:xfrm>
            <a:off x="0" y="0"/>
            <a:ext cx="12192000" cy="6858000"/>
          </a:xfrm>
          <a:prstGeom prst="rect">
            <a:avLst/>
          </a:prstGeom>
        </p:spPr>
      </p:pic>
      <p:sp>
        <p:nvSpPr>
          <p:cNvPr id="14" name="Content Placeholder 2">
            <a:extLst>
              <a:ext uri="{FF2B5EF4-FFF2-40B4-BE49-F238E27FC236}">
                <a16:creationId xmlns:a16="http://schemas.microsoft.com/office/drawing/2014/main" id="{F1543B27-30F5-49F3-A344-80EEF4BE7A1D}"/>
              </a:ext>
            </a:extLst>
          </p:cNvPr>
          <p:cNvSpPr>
            <a:spLocks noGrp="1"/>
          </p:cNvSpPr>
          <p:nvPr>
            <p:ph idx="1"/>
          </p:nvPr>
        </p:nvSpPr>
        <p:spPr bwMode="black">
          <a:xfrm>
            <a:off x="1295400" y="685800"/>
            <a:ext cx="9601200" cy="5484223"/>
          </a:xfrm>
        </p:spPr>
        <p:txBody>
          <a:bodyPr anchor="ctr"/>
          <a:lstStyle>
            <a:lvl1pPr marL="228600" indent="-228600" algn="ctr">
              <a:spcAft>
                <a:spcPts val="600"/>
              </a:spcAft>
              <a:buFont typeface="Arial" panose="020B0604020202020204" pitchFamily="34" charset="0"/>
              <a:buChar char="​"/>
              <a:defRPr sz="6000" b="1">
                <a:solidFill>
                  <a:schemeClr val="bg1"/>
                </a:solidFill>
              </a:defRPr>
            </a:lvl1pPr>
            <a:lvl2pPr marL="342900" indent="-342900" algn="ctr">
              <a:lnSpc>
                <a:spcPct val="85000"/>
              </a:lnSpc>
              <a:spcBef>
                <a:spcPts val="2400"/>
              </a:spcBef>
              <a:buFont typeface="Arial" panose="020B0604020202020204" pitchFamily="34" charset="0"/>
              <a:buChar char="​"/>
              <a:defRPr sz="2200" b="0" cap="none" baseline="0">
                <a:solidFill>
                  <a:schemeClr val="bg1"/>
                </a:solidFill>
                <a:latin typeface="+mj-lt"/>
              </a:defRPr>
            </a:lvl2pPr>
            <a:lvl3pPr marL="285750" indent="-285750" algn="ctr">
              <a:lnSpc>
                <a:spcPct val="85000"/>
              </a:lnSpc>
              <a:spcBef>
                <a:spcPts val="200"/>
              </a:spcBef>
              <a:spcAft>
                <a:spcPts val="200"/>
              </a:spcAft>
              <a:buFont typeface="Arial" panose="020B0604020202020204" pitchFamily="34" charset="0"/>
              <a:buChar char="​"/>
              <a:defRPr sz="2200" b="0" cap="none" baseline="0">
                <a:solidFill>
                  <a:schemeClr val="bg1"/>
                </a:solidFill>
                <a:latin typeface="+mj-lt"/>
              </a:defRPr>
            </a:lvl3pPr>
            <a:lvl4pPr marL="285750" indent="-285750" algn="ctr">
              <a:lnSpc>
                <a:spcPct val="85000"/>
              </a:lnSpc>
              <a:spcBef>
                <a:spcPts val="200"/>
              </a:spcBef>
              <a:spcAft>
                <a:spcPts val="200"/>
              </a:spcAft>
              <a:buFont typeface="Arial" panose="020B0604020202020204" pitchFamily="34" charset="0"/>
              <a:buChar char="​"/>
              <a:defRPr sz="2200" b="0" cap="none" baseline="0">
                <a:solidFill>
                  <a:schemeClr val="bg1"/>
                </a:solidFill>
                <a:latin typeface="+mj-lt"/>
              </a:defRPr>
            </a:lvl4pPr>
            <a:lvl5pPr marL="285750" indent="-285750" algn="ctr">
              <a:lnSpc>
                <a:spcPct val="85000"/>
              </a:lnSpc>
              <a:spcBef>
                <a:spcPts val="200"/>
              </a:spcBef>
              <a:spcAft>
                <a:spcPts val="200"/>
              </a:spcAft>
              <a:buFont typeface="Arial" panose="020B0604020202020204" pitchFamily="34" charset="0"/>
              <a:buChar char="​"/>
              <a:defRPr sz="2200" b="0" cap="none" baseline="0">
                <a:solidFill>
                  <a:schemeClr val="bg1"/>
                </a:solidFill>
                <a:latin typeface="+mj-lt"/>
              </a:defRPr>
            </a:lvl5pPr>
            <a:lvl6pPr marL="285750" indent="-285750" algn="ctr">
              <a:lnSpc>
                <a:spcPct val="85000"/>
              </a:lnSpc>
              <a:spcBef>
                <a:spcPts val="200"/>
              </a:spcBef>
              <a:spcAft>
                <a:spcPts val="200"/>
              </a:spcAft>
              <a:buFont typeface="Arial" panose="020B0604020202020204" pitchFamily="34" charset="0"/>
              <a:buChar char="​"/>
              <a:defRPr sz="2200" b="0" cap="none" baseline="0">
                <a:solidFill>
                  <a:schemeClr val="bg1"/>
                </a:solidFill>
                <a:latin typeface="+mj-lt"/>
              </a:defRPr>
            </a:lvl6pPr>
            <a:lvl7pPr marL="285750" indent="-285750" algn="ctr">
              <a:lnSpc>
                <a:spcPct val="85000"/>
              </a:lnSpc>
              <a:spcBef>
                <a:spcPts val="200"/>
              </a:spcBef>
              <a:spcAft>
                <a:spcPts val="200"/>
              </a:spcAft>
              <a:buFont typeface="Arial" panose="020B0604020202020204" pitchFamily="34" charset="0"/>
              <a:buChar char="​"/>
              <a:defRPr sz="2200" b="0" cap="none" baseline="0">
                <a:solidFill>
                  <a:schemeClr val="bg1"/>
                </a:solidFill>
                <a:latin typeface="+mj-lt"/>
              </a:defRPr>
            </a:lvl7pPr>
            <a:lvl8pPr marL="285750" indent="-285750" algn="ctr">
              <a:lnSpc>
                <a:spcPct val="85000"/>
              </a:lnSpc>
              <a:spcBef>
                <a:spcPts val="200"/>
              </a:spcBef>
              <a:spcAft>
                <a:spcPts val="200"/>
              </a:spcAft>
              <a:buFont typeface="Arial" panose="020B0604020202020204" pitchFamily="34" charset="0"/>
              <a:buChar char="​"/>
              <a:defRPr sz="2200" b="0" cap="none" baseline="0">
                <a:solidFill>
                  <a:schemeClr val="bg1"/>
                </a:solidFill>
                <a:latin typeface="+mj-lt"/>
              </a:defRPr>
            </a:lvl8pPr>
            <a:lvl9pPr marL="285750" indent="-285750" algn="ctr">
              <a:lnSpc>
                <a:spcPct val="85000"/>
              </a:lnSpc>
              <a:spcBef>
                <a:spcPts val="200"/>
              </a:spcBef>
              <a:spcAft>
                <a:spcPts val="200"/>
              </a:spcAft>
              <a:buFont typeface="Arial" panose="020B0604020202020204" pitchFamily="34" charset="0"/>
              <a:buChar char="​"/>
              <a:defRPr sz="2200" b="0" cap="none" baseline="0">
                <a:solidFill>
                  <a:schemeClr val="bg1"/>
                </a:solidFill>
                <a:latin typeface="+mj-lt"/>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a:extLst>
              <a:ext uri="{FF2B5EF4-FFF2-40B4-BE49-F238E27FC236}">
                <a16:creationId xmlns:a16="http://schemas.microsoft.com/office/drawing/2014/main" id="{EF18E442-7CBD-4EBD-87EB-A9BA05517EC8}"/>
              </a:ext>
            </a:extLst>
          </p:cNvPr>
          <p:cNvSpPr txBox="1"/>
          <p:nvPr userDrawn="1"/>
        </p:nvSpPr>
        <p:spPr>
          <a:xfrm>
            <a:off x="686432" y="6631942"/>
            <a:ext cx="1049967" cy="104644"/>
          </a:xfrm>
          <a:prstGeom prst="rect">
            <a:avLst/>
          </a:prstGeom>
          <a:noFill/>
        </p:spPr>
        <p:txBody>
          <a:bodyPr wrap="none" lIns="0" tIns="0" rIns="0" bIns="0" rtlCol="0">
            <a:spAutoFit/>
          </a:bodyPr>
          <a:lstStyle/>
          <a:p>
            <a:pPr marL="0" lvl="4">
              <a:lnSpc>
                <a:spcPct val="85000"/>
              </a:lnSpc>
              <a:spcBef>
                <a:spcPts val="200"/>
              </a:spcBef>
              <a:spcAft>
                <a:spcPts val="400"/>
              </a:spcAft>
              <a:buClr>
                <a:schemeClr val="accent5"/>
              </a:buClr>
            </a:pPr>
            <a:r>
              <a:rPr lang="en-US" sz="800" kern="100" cap="all" spc="50" dirty="0">
                <a:solidFill>
                  <a:schemeClr val="bg1"/>
                </a:solidFill>
                <a:latin typeface="Arial Narrow" panose="020B0606020202030204" pitchFamily="34" charset="0"/>
                <a:cs typeface="Arial" panose="020B0604020202020204" pitchFamily="34" charset="0"/>
              </a:rPr>
              <a:t>| ©2018 F5 Networks</a:t>
            </a:r>
          </a:p>
        </p:txBody>
      </p:sp>
      <p:sp>
        <p:nvSpPr>
          <p:cNvPr id="8" name="TextBox 7">
            <a:extLst>
              <a:ext uri="{FF2B5EF4-FFF2-40B4-BE49-F238E27FC236}">
                <a16:creationId xmlns:a16="http://schemas.microsoft.com/office/drawing/2014/main" id="{BCE27012-0AF2-47B8-80AF-9F04245F02FD}"/>
              </a:ext>
            </a:extLst>
          </p:cNvPr>
          <p:cNvSpPr txBox="1"/>
          <p:nvPr userDrawn="1"/>
        </p:nvSpPr>
        <p:spPr>
          <a:xfrm>
            <a:off x="0" y="6631942"/>
            <a:ext cx="650856" cy="104644"/>
          </a:xfrm>
          <a:prstGeom prst="rect">
            <a:avLst/>
          </a:prstGeom>
          <a:noFill/>
        </p:spPr>
        <p:txBody>
          <a:bodyPr wrap="square" lIns="0" tIns="0" rIns="0" bIns="0" rtlCol="0">
            <a:spAutoFit/>
          </a:bodyPr>
          <a:lstStyle/>
          <a:p>
            <a:pPr marL="0" lvl="4" algn="r">
              <a:lnSpc>
                <a:spcPct val="85000"/>
              </a:lnSpc>
              <a:spcBef>
                <a:spcPts val="200"/>
              </a:spcBef>
              <a:spcAft>
                <a:spcPts val="400"/>
              </a:spcAft>
              <a:buClr>
                <a:schemeClr val="accent5"/>
              </a:buClr>
              <a:buFont typeface="Arial" panose="020B0604020202020204" pitchFamily="34" charset="0"/>
              <a:buChar char="​"/>
            </a:pPr>
            <a:fld id="{CB0320B6-2A61-43CE-9396-B5C4FB4B7D43}" type="slidenum">
              <a:rPr lang="en-US" sz="800" kern="100" cap="all" spc="50" smtClean="0">
                <a:solidFill>
                  <a:schemeClr val="bg1"/>
                </a:solidFill>
                <a:latin typeface="Arial Narrow" panose="020B0606020202030204" pitchFamily="34" charset="0"/>
                <a:cs typeface="Arial" panose="020B0604020202020204" pitchFamily="34" charset="0"/>
              </a:rPr>
              <a:pPr marL="0" lvl="4" algn="r">
                <a:lnSpc>
                  <a:spcPct val="85000"/>
                </a:lnSpc>
                <a:spcBef>
                  <a:spcPts val="200"/>
                </a:spcBef>
                <a:spcAft>
                  <a:spcPts val="400"/>
                </a:spcAft>
                <a:buClr>
                  <a:schemeClr val="accent5"/>
                </a:buClr>
                <a:buFont typeface="Arial" panose="020B0604020202020204" pitchFamily="34" charset="0"/>
                <a:buChar char="​"/>
              </a:pPr>
              <a:t>‹#›</a:t>
            </a:fld>
            <a:endParaRPr lang="en-US" sz="800" kern="100" cap="all" spc="50" dirty="0">
              <a:solidFill>
                <a:schemeClr val="bg1"/>
              </a:solidFill>
              <a:latin typeface="Arial Narrow" panose="020B0606020202030204" pitchFamily="34" charset="0"/>
              <a:cs typeface="Arial" panose="020B0604020202020204" pitchFamily="34" charset="0"/>
            </a:endParaRPr>
          </a:p>
        </p:txBody>
      </p:sp>
      <p:sp>
        <p:nvSpPr>
          <p:cNvPr id="6" name="Footer Placeholder 5">
            <a:extLst>
              <a:ext uri="{FF2B5EF4-FFF2-40B4-BE49-F238E27FC236}">
                <a16:creationId xmlns:a16="http://schemas.microsoft.com/office/drawing/2014/main" id="{D5BAFFDF-DCCE-41F9-B387-9C2905B66A62}"/>
              </a:ext>
            </a:extLst>
          </p:cNvPr>
          <p:cNvSpPr>
            <a:spLocks noGrp="1"/>
          </p:cNvSpPr>
          <p:nvPr>
            <p:ph type="ftr" sz="quarter" idx="3"/>
          </p:nvPr>
        </p:nvSpPr>
        <p:spPr>
          <a:xfrm>
            <a:off x="1783903" y="6613475"/>
            <a:ext cx="4312094" cy="123111"/>
          </a:xfrm>
          <a:prstGeom prst="rect">
            <a:avLst/>
          </a:prstGeom>
        </p:spPr>
        <p:txBody>
          <a:bodyPr vert="horz" lIns="0" tIns="0" rIns="0" bIns="0" rtlCol="0" anchor="ctr">
            <a:noAutofit/>
          </a:bodyPr>
          <a:lstStyle>
            <a:lvl1pPr algn="l">
              <a:defRPr sz="800" kern="100" cap="all" spc="50" baseline="0">
                <a:solidFill>
                  <a:schemeClr val="bg1"/>
                </a:solidFill>
                <a:latin typeface="+mn-lt"/>
              </a:defRPr>
            </a:lvl1pPr>
          </a:lstStyle>
          <a:p>
            <a:endParaRPr lang="en-US" dirty="0"/>
          </a:p>
        </p:txBody>
      </p:sp>
    </p:spTree>
    <p:extLst>
      <p:ext uri="{BB962C8B-B14F-4D97-AF65-F5344CB8AC3E}">
        <p14:creationId xmlns:p14="http://schemas.microsoft.com/office/powerpoint/2010/main" val="33040843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and Photo Right">
    <p:spTree>
      <p:nvGrpSpPr>
        <p:cNvPr id="1" name=""/>
        <p:cNvGrpSpPr/>
        <p:nvPr/>
      </p:nvGrpSpPr>
      <p:grpSpPr>
        <a:xfrm>
          <a:off x="0" y="0"/>
          <a:ext cx="0" cy="0"/>
          <a:chOff x="0" y="0"/>
          <a:chExt cx="0" cy="0"/>
        </a:xfrm>
      </p:grpSpPr>
      <p:sp>
        <p:nvSpPr>
          <p:cNvPr id="15" name="Text Placeholder 2">
            <a:extLst>
              <a:ext uri="{FF2B5EF4-FFF2-40B4-BE49-F238E27FC236}">
                <a16:creationId xmlns:a16="http://schemas.microsoft.com/office/drawing/2014/main" id="{1E424250-448A-466E-A4BF-16055CBFCCB8}"/>
              </a:ext>
            </a:extLst>
          </p:cNvPr>
          <p:cNvSpPr>
            <a:spLocks noGrp="1"/>
          </p:cNvSpPr>
          <p:nvPr>
            <p:ph type="body" idx="13"/>
          </p:nvPr>
        </p:nvSpPr>
        <p:spPr>
          <a:xfrm>
            <a:off x="696386" y="1779578"/>
            <a:ext cx="5225880" cy="307777"/>
          </a:xfrm>
        </p:spPr>
        <p:txBody>
          <a:bodyPr wrap="square" anchor="t">
            <a:spAutoFit/>
          </a:bodyPr>
          <a:lstStyle>
            <a:lvl1pPr marL="0" indent="0">
              <a:lnSpc>
                <a:spcPct val="100000"/>
              </a:lnSpc>
              <a:spcBef>
                <a:spcPts val="0"/>
              </a:spcBef>
              <a:buNone/>
              <a:defRPr sz="2000" b="1" cap="all" spc="50" baseline="0">
                <a:solidFill>
                  <a:srgbClr val="7D7D7D"/>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Content Placeholder 2">
            <a:extLst>
              <a:ext uri="{FF2B5EF4-FFF2-40B4-BE49-F238E27FC236}">
                <a16:creationId xmlns:a16="http://schemas.microsoft.com/office/drawing/2014/main" id="{65AEBC58-1A9D-47F7-A2C7-132ADC3ADF0F}"/>
              </a:ext>
            </a:extLst>
          </p:cNvPr>
          <p:cNvSpPr>
            <a:spLocks noGrp="1"/>
          </p:cNvSpPr>
          <p:nvPr>
            <p:ph idx="1"/>
          </p:nvPr>
        </p:nvSpPr>
        <p:spPr>
          <a:xfrm>
            <a:off x="685800" y="2671016"/>
            <a:ext cx="5225879" cy="349899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2BDD80F9-ADED-48C2-84AD-4DD329767470}"/>
              </a:ext>
            </a:extLst>
          </p:cNvPr>
          <p:cNvSpPr>
            <a:spLocks noGrp="1"/>
          </p:cNvSpPr>
          <p:nvPr>
            <p:ph type="title"/>
          </p:nvPr>
        </p:nvSpPr>
        <p:spPr>
          <a:xfrm>
            <a:off x="685800" y="654108"/>
            <a:ext cx="5236466" cy="1098762"/>
          </a:xfrm>
        </p:spPr>
        <p:txBody>
          <a:bodyPr/>
          <a:lstStyle>
            <a:lvl1pPr>
              <a:defRPr/>
            </a:lvl1pPr>
          </a:lstStyle>
          <a:p>
            <a:r>
              <a:rPr lang="en-US"/>
              <a:t>Click to edit Master title style</a:t>
            </a:r>
            <a:endParaRPr lang="en-US" dirty="0"/>
          </a:p>
        </p:txBody>
      </p:sp>
      <p:sp>
        <p:nvSpPr>
          <p:cNvPr id="17" name="Rectangle 16">
            <a:extLst>
              <a:ext uri="{FF2B5EF4-FFF2-40B4-BE49-F238E27FC236}">
                <a16:creationId xmlns:a16="http://schemas.microsoft.com/office/drawing/2014/main" id="{A836E480-E42E-4AF7-9F2C-0D6D6C9E201E}"/>
              </a:ext>
            </a:extLst>
          </p:cNvPr>
          <p:cNvSpPr/>
          <p:nvPr userDrawn="1"/>
        </p:nvSpPr>
        <p:spPr>
          <a:xfrm>
            <a:off x="6280321" y="0"/>
            <a:ext cx="5911679" cy="6858000"/>
          </a:xfrm>
          <a:prstGeom prst="rect">
            <a:avLst/>
          </a:pr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lnSpc>
                <a:spcPct val="90000"/>
              </a:lnSpc>
              <a:spcBef>
                <a:spcPts val="200"/>
              </a:spcBef>
              <a:spcAft>
                <a:spcPts val="200"/>
              </a:spcAft>
            </a:pPr>
            <a:endParaRPr lang="en-US" kern="100" dirty="0" err="1">
              <a:solidFill>
                <a:schemeClr val="bg1"/>
              </a:solidFill>
              <a:latin typeface="+mj-lt"/>
            </a:endParaRPr>
          </a:p>
        </p:txBody>
      </p:sp>
      <p:pic>
        <p:nvPicPr>
          <p:cNvPr id="18" name="Picture 17">
            <a:extLst>
              <a:ext uri="{FF2B5EF4-FFF2-40B4-BE49-F238E27FC236}">
                <a16:creationId xmlns:a16="http://schemas.microsoft.com/office/drawing/2014/main" id="{84788BC6-B92D-41BF-B4DF-23AE7E92D19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1343"/>
          <a:stretch/>
        </p:blipFill>
        <p:spPr>
          <a:xfrm>
            <a:off x="6275832" y="0"/>
            <a:ext cx="5916168" cy="6858000"/>
          </a:xfrm>
          <a:prstGeom prst="rect">
            <a:avLst/>
          </a:prstGeom>
        </p:spPr>
      </p:pic>
      <p:sp>
        <p:nvSpPr>
          <p:cNvPr id="20" name="Picture Placeholder 3">
            <a:extLst>
              <a:ext uri="{FF2B5EF4-FFF2-40B4-BE49-F238E27FC236}">
                <a16:creationId xmlns:a16="http://schemas.microsoft.com/office/drawing/2014/main" id="{8AD9881D-B00A-4247-8DF7-BEE9578ADBC5}"/>
              </a:ext>
            </a:extLst>
          </p:cNvPr>
          <p:cNvSpPr>
            <a:spLocks noGrp="1"/>
          </p:cNvSpPr>
          <p:nvPr>
            <p:ph type="pic" sz="quarter" idx="15" hasCustomPrompt="1"/>
          </p:nvPr>
        </p:nvSpPr>
        <p:spPr bwMode="ltGray">
          <a:xfrm>
            <a:off x="6278563" y="0"/>
            <a:ext cx="5913437" cy="6858000"/>
          </a:xfrm>
          <a:noFill/>
        </p:spPr>
        <p:txBody>
          <a:bodyPr lIns="274320" tIns="274320" rIns="274320" bIns="274320"/>
          <a:lstStyle>
            <a:lvl1pPr algn="ctr">
              <a:defRPr sz="1800"/>
            </a:lvl1pPr>
          </a:lstStyle>
          <a:p>
            <a:r>
              <a:rPr lang="en-US" dirty="0"/>
              <a:t>Click icon below to insert a photo</a:t>
            </a:r>
          </a:p>
        </p:txBody>
      </p:sp>
      <p:sp>
        <p:nvSpPr>
          <p:cNvPr id="8" name="Footer Placeholder 5">
            <a:extLst>
              <a:ext uri="{FF2B5EF4-FFF2-40B4-BE49-F238E27FC236}">
                <a16:creationId xmlns:a16="http://schemas.microsoft.com/office/drawing/2014/main" id="{B28EC95E-D4A6-4755-9CE8-69E4AED43952}"/>
              </a:ext>
            </a:extLst>
          </p:cNvPr>
          <p:cNvSpPr>
            <a:spLocks noGrp="1"/>
          </p:cNvSpPr>
          <p:nvPr>
            <p:ph type="ftr" sz="quarter" idx="3"/>
          </p:nvPr>
        </p:nvSpPr>
        <p:spPr>
          <a:xfrm>
            <a:off x="1783903" y="6613475"/>
            <a:ext cx="4312094" cy="123111"/>
          </a:xfrm>
          <a:prstGeom prst="rect">
            <a:avLst/>
          </a:prstGeom>
        </p:spPr>
        <p:txBody>
          <a:bodyPr vert="horz" lIns="0" tIns="0" rIns="0" bIns="0" rtlCol="0" anchor="ctr">
            <a:noAutofit/>
          </a:bodyPr>
          <a:lstStyle>
            <a:lvl1pPr algn="l">
              <a:defRPr sz="800" kern="100" cap="all" spc="50" baseline="0">
                <a:solidFill>
                  <a:schemeClr val="tx1"/>
                </a:solidFill>
                <a:latin typeface="+mn-lt"/>
              </a:defRPr>
            </a:lvl1pPr>
          </a:lstStyle>
          <a:p>
            <a:endParaRPr lang="en-US" dirty="0"/>
          </a:p>
        </p:txBody>
      </p:sp>
    </p:spTree>
    <p:extLst>
      <p:ext uri="{BB962C8B-B14F-4D97-AF65-F5344CB8AC3E}">
        <p14:creationId xmlns:p14="http://schemas.microsoft.com/office/powerpoint/2010/main" val="247263334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Content and Photo Lef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2FE20A-87CB-4FFB-AB02-A5565A6BF418}"/>
              </a:ext>
            </a:extLst>
          </p:cNvPr>
          <p:cNvSpPr/>
          <p:nvPr userDrawn="1"/>
        </p:nvSpPr>
        <p:spPr>
          <a:xfrm>
            <a:off x="0" y="0"/>
            <a:ext cx="5911679" cy="6858000"/>
          </a:xfrm>
          <a:prstGeom prst="rect">
            <a:avLst/>
          </a:pr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lnSpc>
                <a:spcPct val="90000"/>
              </a:lnSpc>
              <a:spcBef>
                <a:spcPts val="200"/>
              </a:spcBef>
              <a:spcAft>
                <a:spcPts val="200"/>
              </a:spcAft>
            </a:pPr>
            <a:endParaRPr lang="en-US" kern="100" dirty="0" err="1">
              <a:solidFill>
                <a:schemeClr val="bg1"/>
              </a:solidFill>
              <a:latin typeface="+mj-lt"/>
            </a:endParaRPr>
          </a:p>
        </p:txBody>
      </p:sp>
      <p:pic>
        <p:nvPicPr>
          <p:cNvPr id="3" name="Picture 2">
            <a:extLst>
              <a:ext uri="{FF2B5EF4-FFF2-40B4-BE49-F238E27FC236}">
                <a16:creationId xmlns:a16="http://schemas.microsoft.com/office/drawing/2014/main" id="{E913AC58-073D-4411-B06C-2DD565D131D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1343"/>
          <a:stretch/>
        </p:blipFill>
        <p:spPr>
          <a:xfrm>
            <a:off x="-4489" y="0"/>
            <a:ext cx="5916168" cy="6858000"/>
          </a:xfrm>
          <a:prstGeom prst="rect">
            <a:avLst/>
          </a:prstGeom>
        </p:spPr>
      </p:pic>
      <p:sp>
        <p:nvSpPr>
          <p:cNvPr id="12" name="TextBox 11">
            <a:extLst>
              <a:ext uri="{FF2B5EF4-FFF2-40B4-BE49-F238E27FC236}">
                <a16:creationId xmlns:a16="http://schemas.microsoft.com/office/drawing/2014/main" id="{B66E1ECA-734A-4F17-98EE-0A77115DD191}"/>
              </a:ext>
            </a:extLst>
          </p:cNvPr>
          <p:cNvSpPr txBox="1"/>
          <p:nvPr userDrawn="1"/>
        </p:nvSpPr>
        <p:spPr>
          <a:xfrm>
            <a:off x="6414305" y="6631942"/>
            <a:ext cx="1049967" cy="104644"/>
          </a:xfrm>
          <a:prstGeom prst="rect">
            <a:avLst/>
          </a:prstGeom>
          <a:noFill/>
        </p:spPr>
        <p:txBody>
          <a:bodyPr wrap="none" lIns="0" tIns="0" rIns="0" bIns="0" rtlCol="0">
            <a:spAutoFit/>
          </a:bodyPr>
          <a:lstStyle/>
          <a:p>
            <a:pPr marL="0" lvl="4">
              <a:lnSpc>
                <a:spcPct val="85000"/>
              </a:lnSpc>
              <a:spcBef>
                <a:spcPts val="200"/>
              </a:spcBef>
              <a:spcAft>
                <a:spcPts val="400"/>
              </a:spcAft>
              <a:buClr>
                <a:schemeClr val="accent5"/>
              </a:buClr>
            </a:pPr>
            <a:r>
              <a:rPr lang="en-US" sz="800" kern="100" cap="all" spc="50" dirty="0">
                <a:solidFill>
                  <a:srgbClr val="3A343F"/>
                </a:solidFill>
                <a:latin typeface="Arial Narrow" panose="020B0606020202030204" pitchFamily="34" charset="0"/>
                <a:cs typeface="Arial" panose="020B0604020202020204" pitchFamily="34" charset="0"/>
              </a:rPr>
              <a:t>| ©2018 F5 Networks</a:t>
            </a:r>
          </a:p>
        </p:txBody>
      </p:sp>
      <p:sp>
        <p:nvSpPr>
          <p:cNvPr id="13" name="TextBox 12">
            <a:extLst>
              <a:ext uri="{FF2B5EF4-FFF2-40B4-BE49-F238E27FC236}">
                <a16:creationId xmlns:a16="http://schemas.microsoft.com/office/drawing/2014/main" id="{5E5C5AD4-0B33-4BB0-85CC-9C364B966B37}"/>
              </a:ext>
            </a:extLst>
          </p:cNvPr>
          <p:cNvSpPr txBox="1"/>
          <p:nvPr userDrawn="1"/>
        </p:nvSpPr>
        <p:spPr>
          <a:xfrm>
            <a:off x="6058999" y="6631942"/>
            <a:ext cx="329890" cy="104644"/>
          </a:xfrm>
          <a:prstGeom prst="rect">
            <a:avLst/>
          </a:prstGeom>
          <a:noFill/>
        </p:spPr>
        <p:txBody>
          <a:bodyPr wrap="square" lIns="0" tIns="0" rIns="0" bIns="0" rtlCol="0">
            <a:spAutoFit/>
          </a:bodyPr>
          <a:lstStyle/>
          <a:p>
            <a:pPr marL="0" lvl="4" algn="r">
              <a:lnSpc>
                <a:spcPct val="85000"/>
              </a:lnSpc>
              <a:spcBef>
                <a:spcPts val="200"/>
              </a:spcBef>
              <a:spcAft>
                <a:spcPts val="400"/>
              </a:spcAft>
              <a:buClr>
                <a:schemeClr val="accent5"/>
              </a:buClr>
              <a:buFont typeface="Arial" panose="020B0604020202020204" pitchFamily="34" charset="0"/>
              <a:buChar char="​"/>
            </a:pPr>
            <a:fld id="{CB0320B6-2A61-43CE-9396-B5C4FB4B7D43}" type="slidenum">
              <a:rPr lang="en-US" sz="800" kern="100" cap="all" spc="50" smtClean="0">
                <a:solidFill>
                  <a:srgbClr val="3A343F"/>
                </a:solidFill>
                <a:latin typeface="Arial Narrow" panose="020B0606020202030204" pitchFamily="34" charset="0"/>
                <a:cs typeface="Arial" panose="020B0604020202020204" pitchFamily="34" charset="0"/>
              </a:rPr>
              <a:pPr marL="0" lvl="4" algn="r">
                <a:lnSpc>
                  <a:spcPct val="85000"/>
                </a:lnSpc>
                <a:spcBef>
                  <a:spcPts val="200"/>
                </a:spcBef>
                <a:spcAft>
                  <a:spcPts val="400"/>
                </a:spcAft>
                <a:buClr>
                  <a:schemeClr val="accent5"/>
                </a:buClr>
                <a:buFont typeface="Arial" panose="020B0604020202020204" pitchFamily="34" charset="0"/>
                <a:buChar char="​"/>
              </a:pPr>
              <a:t>‹#›</a:t>
            </a:fld>
            <a:endParaRPr lang="en-US" sz="800" kern="100" cap="all" spc="50" dirty="0">
              <a:solidFill>
                <a:srgbClr val="3A343F"/>
              </a:solidFill>
              <a:latin typeface="Arial Narrow" panose="020B0606020202030204" pitchFamily="34" charset="0"/>
              <a:cs typeface="Arial" panose="020B0604020202020204" pitchFamily="34" charset="0"/>
            </a:endParaRPr>
          </a:p>
        </p:txBody>
      </p:sp>
      <p:sp>
        <p:nvSpPr>
          <p:cNvPr id="14" name="Text Placeholder 2">
            <a:extLst>
              <a:ext uri="{FF2B5EF4-FFF2-40B4-BE49-F238E27FC236}">
                <a16:creationId xmlns:a16="http://schemas.microsoft.com/office/drawing/2014/main" id="{09742740-EBC2-42C6-B350-2F8256B2FCFE}"/>
              </a:ext>
            </a:extLst>
          </p:cNvPr>
          <p:cNvSpPr>
            <a:spLocks noGrp="1"/>
          </p:cNvSpPr>
          <p:nvPr>
            <p:ph type="body" idx="16"/>
          </p:nvPr>
        </p:nvSpPr>
        <p:spPr>
          <a:xfrm>
            <a:off x="6283573" y="1779578"/>
            <a:ext cx="5225880" cy="307777"/>
          </a:xfrm>
        </p:spPr>
        <p:txBody>
          <a:bodyPr wrap="square" anchor="t">
            <a:spAutoFit/>
          </a:bodyPr>
          <a:lstStyle>
            <a:lvl1pPr marL="0" indent="0">
              <a:lnSpc>
                <a:spcPct val="100000"/>
              </a:lnSpc>
              <a:spcBef>
                <a:spcPts val="0"/>
              </a:spcBef>
              <a:buNone/>
              <a:defRPr sz="2000" b="1" cap="all" spc="50" baseline="0">
                <a:solidFill>
                  <a:srgbClr val="7D7D7D"/>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Content Placeholder 2">
            <a:extLst>
              <a:ext uri="{FF2B5EF4-FFF2-40B4-BE49-F238E27FC236}">
                <a16:creationId xmlns:a16="http://schemas.microsoft.com/office/drawing/2014/main" id="{C7D372F1-7C91-46C4-9F8E-047C4BAA25A8}"/>
              </a:ext>
            </a:extLst>
          </p:cNvPr>
          <p:cNvSpPr>
            <a:spLocks noGrp="1"/>
          </p:cNvSpPr>
          <p:nvPr>
            <p:ph idx="1"/>
          </p:nvPr>
        </p:nvSpPr>
        <p:spPr>
          <a:xfrm>
            <a:off x="6283574" y="2671016"/>
            <a:ext cx="5225879" cy="349899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4">
            <a:extLst>
              <a:ext uri="{FF2B5EF4-FFF2-40B4-BE49-F238E27FC236}">
                <a16:creationId xmlns:a16="http://schemas.microsoft.com/office/drawing/2014/main" id="{2F434A7D-974B-4237-9381-920E92869F55}"/>
              </a:ext>
            </a:extLst>
          </p:cNvPr>
          <p:cNvSpPr>
            <a:spLocks noGrp="1"/>
          </p:cNvSpPr>
          <p:nvPr>
            <p:ph type="title"/>
          </p:nvPr>
        </p:nvSpPr>
        <p:spPr>
          <a:xfrm>
            <a:off x="6272987" y="654108"/>
            <a:ext cx="5236466" cy="1098762"/>
          </a:xfrm>
        </p:spPr>
        <p:txBody>
          <a:bodyPr/>
          <a:lstStyle>
            <a:lvl1pPr>
              <a:defRPr/>
            </a:lvl1pPr>
          </a:lstStyle>
          <a:p>
            <a:r>
              <a:rPr lang="en-US"/>
              <a:t>Click to edit Master title style</a:t>
            </a:r>
            <a:endParaRPr lang="en-US" dirty="0"/>
          </a:p>
        </p:txBody>
      </p:sp>
      <p:sp>
        <p:nvSpPr>
          <p:cNvPr id="15" name="Picture Placeholder 3">
            <a:extLst>
              <a:ext uri="{FF2B5EF4-FFF2-40B4-BE49-F238E27FC236}">
                <a16:creationId xmlns:a16="http://schemas.microsoft.com/office/drawing/2014/main" id="{58D32DA9-ED15-4C84-B767-CFD4CEEE3789}"/>
              </a:ext>
            </a:extLst>
          </p:cNvPr>
          <p:cNvSpPr>
            <a:spLocks noGrp="1"/>
          </p:cNvSpPr>
          <p:nvPr>
            <p:ph type="pic" sz="quarter" idx="15" hasCustomPrompt="1"/>
          </p:nvPr>
        </p:nvSpPr>
        <p:spPr bwMode="ltGray">
          <a:xfrm>
            <a:off x="0" y="0"/>
            <a:ext cx="5913437" cy="6858000"/>
          </a:xfrm>
          <a:noFill/>
        </p:spPr>
        <p:txBody>
          <a:bodyPr lIns="274320" tIns="274320" rIns="274320" bIns="274320"/>
          <a:lstStyle>
            <a:lvl1pPr algn="ctr">
              <a:defRPr sz="1800"/>
            </a:lvl1pPr>
          </a:lstStyle>
          <a:p>
            <a:r>
              <a:rPr lang="en-US" dirty="0"/>
              <a:t>Click icon below to insert a photo</a:t>
            </a:r>
          </a:p>
        </p:txBody>
      </p:sp>
      <p:sp>
        <p:nvSpPr>
          <p:cNvPr id="10" name="Footer Placeholder 5">
            <a:extLst>
              <a:ext uri="{FF2B5EF4-FFF2-40B4-BE49-F238E27FC236}">
                <a16:creationId xmlns:a16="http://schemas.microsoft.com/office/drawing/2014/main" id="{5BB379C8-85BE-4C73-B966-7DE9BBDB7402}"/>
              </a:ext>
            </a:extLst>
          </p:cNvPr>
          <p:cNvSpPr>
            <a:spLocks noGrp="1"/>
          </p:cNvSpPr>
          <p:nvPr>
            <p:ph type="ftr" sz="quarter" idx="3"/>
          </p:nvPr>
        </p:nvSpPr>
        <p:spPr>
          <a:xfrm>
            <a:off x="7489688" y="6613475"/>
            <a:ext cx="4019765" cy="123111"/>
          </a:xfrm>
          <a:prstGeom prst="rect">
            <a:avLst/>
          </a:prstGeom>
        </p:spPr>
        <p:txBody>
          <a:bodyPr vert="horz" lIns="0" tIns="0" rIns="0" bIns="0" rtlCol="0" anchor="ctr">
            <a:noAutofit/>
          </a:bodyPr>
          <a:lstStyle>
            <a:lvl1pPr algn="l">
              <a:defRPr sz="800" kern="100" cap="all" spc="50" baseline="0">
                <a:solidFill>
                  <a:schemeClr val="tx1"/>
                </a:solidFill>
                <a:latin typeface="+mn-lt"/>
              </a:defRPr>
            </a:lvl1pPr>
          </a:lstStyle>
          <a:p>
            <a:endParaRPr lang="en-US" dirty="0"/>
          </a:p>
        </p:txBody>
      </p:sp>
    </p:spTree>
    <p:extLst>
      <p:ext uri="{BB962C8B-B14F-4D97-AF65-F5344CB8AC3E}">
        <p14:creationId xmlns:p14="http://schemas.microsoft.com/office/powerpoint/2010/main" val="2352093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Sidebar w/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5FDF3E6-324E-4875-8242-D42D701A6E9E}"/>
              </a:ext>
            </a:extLst>
          </p:cNvPr>
          <p:cNvSpPr/>
          <p:nvPr userDrawn="1"/>
        </p:nvSpPr>
        <p:spPr bwMode="ltGray">
          <a:xfrm>
            <a:off x="676064" y="0"/>
            <a:ext cx="523619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1D7267BB-E7A6-4107-857F-28904C85891C}"/>
              </a:ext>
            </a:extLst>
          </p:cNvPr>
          <p:cNvPicPr>
            <a:picLocks noChangeAspect="1"/>
          </p:cNvPicPr>
          <p:nvPr userDrawn="1"/>
        </p:nvPicPr>
        <p:blipFill rotWithShape="1">
          <a:blip r:embed="rId2"/>
          <a:srcRect b="19043"/>
          <a:stretch/>
        </p:blipFill>
        <p:spPr>
          <a:xfrm>
            <a:off x="678650" y="1595120"/>
            <a:ext cx="5233607" cy="5262880"/>
          </a:xfrm>
          <a:prstGeom prst="rect">
            <a:avLst/>
          </a:prstGeom>
        </p:spPr>
      </p:pic>
      <p:sp>
        <p:nvSpPr>
          <p:cNvPr id="8" name="TextBox 7">
            <a:extLst>
              <a:ext uri="{FF2B5EF4-FFF2-40B4-BE49-F238E27FC236}">
                <a16:creationId xmlns:a16="http://schemas.microsoft.com/office/drawing/2014/main" id="{10D77C4D-E778-4DB2-BB4F-F43A74F8AA5B}"/>
              </a:ext>
            </a:extLst>
          </p:cNvPr>
          <p:cNvSpPr txBox="1"/>
          <p:nvPr userDrawn="1"/>
        </p:nvSpPr>
        <p:spPr>
          <a:xfrm>
            <a:off x="735584" y="6631942"/>
            <a:ext cx="990656" cy="104644"/>
          </a:xfrm>
          <a:prstGeom prst="rect">
            <a:avLst/>
          </a:prstGeom>
          <a:noFill/>
        </p:spPr>
        <p:txBody>
          <a:bodyPr wrap="none" lIns="0" tIns="0" rIns="0" bIns="0" rtlCol="0">
            <a:spAutoFit/>
          </a:bodyPr>
          <a:lstStyle/>
          <a:p>
            <a:pPr marL="0" lvl="4">
              <a:lnSpc>
                <a:spcPct val="85000"/>
              </a:lnSpc>
              <a:spcBef>
                <a:spcPts val="200"/>
              </a:spcBef>
              <a:spcAft>
                <a:spcPts val="400"/>
              </a:spcAft>
              <a:buClr>
                <a:schemeClr val="accent5"/>
              </a:buClr>
            </a:pPr>
            <a:r>
              <a:rPr lang="en-US" sz="800" kern="100" cap="all" spc="50" dirty="0">
                <a:solidFill>
                  <a:schemeClr val="tx1"/>
                </a:solidFill>
                <a:latin typeface="Arial Narrow" panose="020B0606020202030204" pitchFamily="34" charset="0"/>
                <a:cs typeface="Arial" panose="020B0604020202020204" pitchFamily="34" charset="0"/>
              </a:rPr>
              <a:t>©2018 F5 Networks</a:t>
            </a:r>
          </a:p>
        </p:txBody>
      </p:sp>
      <p:sp>
        <p:nvSpPr>
          <p:cNvPr id="9" name="TextBox 8">
            <a:extLst>
              <a:ext uri="{FF2B5EF4-FFF2-40B4-BE49-F238E27FC236}">
                <a16:creationId xmlns:a16="http://schemas.microsoft.com/office/drawing/2014/main" id="{643204AA-6630-44A7-957B-E3A0412D2F2A}"/>
              </a:ext>
            </a:extLst>
          </p:cNvPr>
          <p:cNvSpPr txBox="1"/>
          <p:nvPr userDrawn="1"/>
        </p:nvSpPr>
        <p:spPr>
          <a:xfrm>
            <a:off x="0" y="6631942"/>
            <a:ext cx="650856" cy="104644"/>
          </a:xfrm>
          <a:prstGeom prst="rect">
            <a:avLst/>
          </a:prstGeom>
          <a:noFill/>
        </p:spPr>
        <p:txBody>
          <a:bodyPr wrap="square" lIns="0" tIns="0" rIns="0" bIns="0" rtlCol="0">
            <a:spAutoFit/>
          </a:bodyPr>
          <a:lstStyle/>
          <a:p>
            <a:pPr marL="0" lvl="4" algn="r">
              <a:lnSpc>
                <a:spcPct val="85000"/>
              </a:lnSpc>
              <a:spcBef>
                <a:spcPts val="200"/>
              </a:spcBef>
              <a:spcAft>
                <a:spcPts val="400"/>
              </a:spcAft>
              <a:buClr>
                <a:schemeClr val="accent5"/>
              </a:buClr>
              <a:buFont typeface="Arial" panose="020B0604020202020204" pitchFamily="34" charset="0"/>
              <a:buChar char="​"/>
            </a:pPr>
            <a:fld id="{CB0320B6-2A61-43CE-9396-B5C4FB4B7D43}" type="slidenum">
              <a:rPr lang="en-US" sz="800" kern="100" cap="all" spc="50" smtClean="0">
                <a:solidFill>
                  <a:srgbClr val="3A343F"/>
                </a:solidFill>
                <a:latin typeface="Arial Narrow" panose="020B0606020202030204" pitchFamily="34" charset="0"/>
                <a:cs typeface="Arial" panose="020B0604020202020204" pitchFamily="34" charset="0"/>
              </a:rPr>
              <a:pPr marL="0" lvl="4" algn="r">
                <a:lnSpc>
                  <a:spcPct val="85000"/>
                </a:lnSpc>
                <a:spcBef>
                  <a:spcPts val="200"/>
                </a:spcBef>
                <a:spcAft>
                  <a:spcPts val="400"/>
                </a:spcAft>
                <a:buClr>
                  <a:schemeClr val="accent5"/>
                </a:buClr>
                <a:buFont typeface="Arial" panose="020B0604020202020204" pitchFamily="34" charset="0"/>
                <a:buChar char="​"/>
              </a:pPr>
              <a:t>‹#›</a:t>
            </a:fld>
            <a:endParaRPr lang="en-US" sz="800" kern="100" cap="all" spc="50" dirty="0">
              <a:solidFill>
                <a:srgbClr val="3A343F"/>
              </a:solidFill>
              <a:latin typeface="Arial Narrow" panose="020B0606020202030204" pitchFamily="34" charset="0"/>
              <a:cs typeface="Arial" panose="020B0604020202020204" pitchFamily="34" charset="0"/>
            </a:endParaRPr>
          </a:p>
        </p:txBody>
      </p:sp>
      <p:sp>
        <p:nvSpPr>
          <p:cNvPr id="11" name="Content Placeholder 2">
            <a:extLst>
              <a:ext uri="{FF2B5EF4-FFF2-40B4-BE49-F238E27FC236}">
                <a16:creationId xmlns:a16="http://schemas.microsoft.com/office/drawing/2014/main" id="{1A61974F-83C6-4B8C-A611-F52ADE4EAD76}"/>
              </a:ext>
            </a:extLst>
          </p:cNvPr>
          <p:cNvSpPr>
            <a:spLocks noGrp="1"/>
          </p:cNvSpPr>
          <p:nvPr>
            <p:ph idx="16"/>
          </p:nvPr>
        </p:nvSpPr>
        <p:spPr>
          <a:xfrm>
            <a:off x="6590907" y="654108"/>
            <a:ext cx="4918546" cy="551591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2">
            <a:extLst>
              <a:ext uri="{FF2B5EF4-FFF2-40B4-BE49-F238E27FC236}">
                <a16:creationId xmlns:a16="http://schemas.microsoft.com/office/drawing/2014/main" id="{8E8E56E7-3501-43C0-8E56-CED7C59FB5F3}"/>
              </a:ext>
            </a:extLst>
          </p:cNvPr>
          <p:cNvSpPr>
            <a:spLocks noGrp="1"/>
          </p:cNvSpPr>
          <p:nvPr>
            <p:ph type="body" idx="1"/>
          </p:nvPr>
        </p:nvSpPr>
        <p:spPr>
          <a:xfrm>
            <a:off x="1043545" y="2671016"/>
            <a:ext cx="4501230" cy="3499006"/>
          </a:xfrm>
        </p:spPr>
        <p:txBody>
          <a:bodyPr anchor="t"/>
          <a:lstStyle>
            <a:lvl1pPr marL="0" marR="0" indent="0" algn="l" defTabSz="914400" rtl="0" eaLnBrk="1" fontAlgn="auto" latinLnBrk="0" hangingPunct="1">
              <a:lnSpc>
                <a:spcPct val="120000"/>
              </a:lnSpc>
              <a:spcBef>
                <a:spcPts val="2400"/>
              </a:spcBef>
              <a:spcAft>
                <a:spcPts val="0"/>
              </a:spcAft>
              <a:buClrTx/>
              <a:buSzTx/>
              <a:buFont typeface="Arial" panose="020B0604020202020204" pitchFamily="34" charset="0"/>
              <a:buNone/>
              <a:tabLst/>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100000"/>
              </a:lnSpc>
              <a:spcBef>
                <a:spcPts val="2400"/>
              </a:spcBef>
              <a:spcAft>
                <a:spcPts val="0"/>
              </a:spcAft>
              <a:buClrTx/>
              <a:buSzTx/>
              <a:buFont typeface="Arial" panose="020B0604020202020204" pitchFamily="34" charset="0"/>
              <a:buNone/>
              <a:tabLst/>
              <a:defRPr/>
            </a:pPr>
            <a:r>
              <a:rPr lang="en-US"/>
              <a:t>Edit Master text styles</a:t>
            </a:r>
          </a:p>
        </p:txBody>
      </p:sp>
      <p:sp>
        <p:nvSpPr>
          <p:cNvPr id="12" name="Footer Placeholder 5">
            <a:extLst>
              <a:ext uri="{FF2B5EF4-FFF2-40B4-BE49-F238E27FC236}">
                <a16:creationId xmlns:a16="http://schemas.microsoft.com/office/drawing/2014/main" id="{0FC2C60B-6A2D-4AAD-9A87-8C3A2781748D}"/>
              </a:ext>
            </a:extLst>
          </p:cNvPr>
          <p:cNvSpPr>
            <a:spLocks noGrp="1"/>
          </p:cNvSpPr>
          <p:nvPr>
            <p:ph type="ftr" sz="quarter" idx="3"/>
          </p:nvPr>
        </p:nvSpPr>
        <p:spPr>
          <a:xfrm>
            <a:off x="1783903" y="6613475"/>
            <a:ext cx="4312094" cy="123111"/>
          </a:xfrm>
          <a:prstGeom prst="rect">
            <a:avLst/>
          </a:prstGeom>
        </p:spPr>
        <p:txBody>
          <a:bodyPr vert="horz" lIns="0" tIns="0" rIns="0" bIns="0" rtlCol="0" anchor="ctr">
            <a:noAutofit/>
          </a:bodyPr>
          <a:lstStyle>
            <a:lvl1pPr algn="l">
              <a:defRPr sz="800" kern="100" cap="all" spc="50" baseline="0">
                <a:solidFill>
                  <a:schemeClr val="tx1"/>
                </a:solidFill>
                <a:latin typeface="+mn-lt"/>
              </a:defRPr>
            </a:lvl1pPr>
          </a:lstStyle>
          <a:p>
            <a:endParaRPr lang="en-US" dirty="0"/>
          </a:p>
        </p:txBody>
      </p:sp>
      <p:sp>
        <p:nvSpPr>
          <p:cNvPr id="17" name="Text Placeholder 2">
            <a:extLst>
              <a:ext uri="{FF2B5EF4-FFF2-40B4-BE49-F238E27FC236}">
                <a16:creationId xmlns:a16="http://schemas.microsoft.com/office/drawing/2014/main" id="{FD71BD8C-96E1-4303-98E5-C29AD68B4793}"/>
              </a:ext>
            </a:extLst>
          </p:cNvPr>
          <p:cNvSpPr>
            <a:spLocks noGrp="1"/>
          </p:cNvSpPr>
          <p:nvPr>
            <p:ph type="body" idx="17"/>
          </p:nvPr>
        </p:nvSpPr>
        <p:spPr>
          <a:xfrm>
            <a:off x="1043545" y="1779578"/>
            <a:ext cx="4502695" cy="307777"/>
          </a:xfrm>
        </p:spPr>
        <p:txBody>
          <a:bodyPr wrap="square" anchor="t">
            <a:spAutoFit/>
          </a:bodyPr>
          <a:lstStyle>
            <a:lvl1pPr marL="0" indent="0">
              <a:lnSpc>
                <a:spcPct val="100000"/>
              </a:lnSpc>
              <a:spcBef>
                <a:spcPts val="0"/>
              </a:spcBef>
              <a:buNone/>
              <a:defRPr sz="2000" b="1" cap="all" spc="50"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8" name="Title 4">
            <a:extLst>
              <a:ext uri="{FF2B5EF4-FFF2-40B4-BE49-F238E27FC236}">
                <a16:creationId xmlns:a16="http://schemas.microsoft.com/office/drawing/2014/main" id="{AE1A2E5F-2617-45FD-912A-7578860C4577}"/>
              </a:ext>
            </a:extLst>
          </p:cNvPr>
          <p:cNvSpPr>
            <a:spLocks noGrp="1"/>
          </p:cNvSpPr>
          <p:nvPr>
            <p:ph type="title"/>
          </p:nvPr>
        </p:nvSpPr>
        <p:spPr>
          <a:xfrm>
            <a:off x="1032959" y="654108"/>
            <a:ext cx="4511816" cy="1098762"/>
          </a:xfrm>
        </p:spPr>
        <p:txBody>
          <a:bodyPr/>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22694183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Sidebar w/ Two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5FDF3E6-324E-4875-8242-D42D701A6E9E}"/>
              </a:ext>
            </a:extLst>
          </p:cNvPr>
          <p:cNvSpPr/>
          <p:nvPr userDrawn="1"/>
        </p:nvSpPr>
        <p:spPr bwMode="ltGray">
          <a:xfrm>
            <a:off x="676066" y="0"/>
            <a:ext cx="523619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5A417B0-0836-4CE6-86F8-51FA80739BCC}"/>
              </a:ext>
            </a:extLst>
          </p:cNvPr>
          <p:cNvPicPr>
            <a:picLocks noChangeAspect="1"/>
          </p:cNvPicPr>
          <p:nvPr userDrawn="1"/>
        </p:nvPicPr>
        <p:blipFill rotWithShape="1">
          <a:blip r:embed="rId2"/>
          <a:srcRect b="19043"/>
          <a:stretch/>
        </p:blipFill>
        <p:spPr>
          <a:xfrm>
            <a:off x="678650" y="1595120"/>
            <a:ext cx="5233607" cy="5262880"/>
          </a:xfrm>
          <a:prstGeom prst="rect">
            <a:avLst/>
          </a:prstGeom>
        </p:spPr>
      </p:pic>
      <p:sp>
        <p:nvSpPr>
          <p:cNvPr id="10" name="Content Placeholder 2">
            <a:extLst>
              <a:ext uri="{FF2B5EF4-FFF2-40B4-BE49-F238E27FC236}">
                <a16:creationId xmlns:a16="http://schemas.microsoft.com/office/drawing/2014/main" id="{992D9BB4-6A42-42F9-9B40-381660F7B068}"/>
              </a:ext>
            </a:extLst>
          </p:cNvPr>
          <p:cNvSpPr>
            <a:spLocks noGrp="1"/>
          </p:cNvSpPr>
          <p:nvPr>
            <p:ph idx="15"/>
          </p:nvPr>
        </p:nvSpPr>
        <p:spPr>
          <a:xfrm>
            <a:off x="6279742" y="654108"/>
            <a:ext cx="2434355" cy="551591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Box 7">
            <a:extLst>
              <a:ext uri="{FF2B5EF4-FFF2-40B4-BE49-F238E27FC236}">
                <a16:creationId xmlns:a16="http://schemas.microsoft.com/office/drawing/2014/main" id="{10D77C4D-E778-4DB2-BB4F-F43A74F8AA5B}"/>
              </a:ext>
            </a:extLst>
          </p:cNvPr>
          <p:cNvSpPr txBox="1"/>
          <p:nvPr userDrawn="1"/>
        </p:nvSpPr>
        <p:spPr>
          <a:xfrm>
            <a:off x="735584" y="6631942"/>
            <a:ext cx="990656" cy="104644"/>
          </a:xfrm>
          <a:prstGeom prst="rect">
            <a:avLst/>
          </a:prstGeom>
          <a:noFill/>
        </p:spPr>
        <p:txBody>
          <a:bodyPr wrap="none" lIns="0" tIns="0" rIns="0" bIns="0" rtlCol="0">
            <a:spAutoFit/>
          </a:bodyPr>
          <a:lstStyle/>
          <a:p>
            <a:pPr marL="0" lvl="4">
              <a:lnSpc>
                <a:spcPct val="85000"/>
              </a:lnSpc>
              <a:spcBef>
                <a:spcPts val="200"/>
              </a:spcBef>
              <a:spcAft>
                <a:spcPts val="400"/>
              </a:spcAft>
              <a:buClr>
                <a:schemeClr val="accent5"/>
              </a:buClr>
            </a:pPr>
            <a:r>
              <a:rPr lang="en-US" sz="800" kern="100" cap="all" spc="50" dirty="0">
                <a:solidFill>
                  <a:schemeClr val="tx1"/>
                </a:solidFill>
                <a:latin typeface="Arial Narrow" panose="020B0606020202030204" pitchFamily="34" charset="0"/>
                <a:cs typeface="Arial" panose="020B0604020202020204" pitchFamily="34" charset="0"/>
              </a:rPr>
              <a:t>©2018 F5 Networks</a:t>
            </a:r>
          </a:p>
        </p:txBody>
      </p:sp>
      <p:sp>
        <p:nvSpPr>
          <p:cNvPr id="9" name="TextBox 8">
            <a:extLst>
              <a:ext uri="{FF2B5EF4-FFF2-40B4-BE49-F238E27FC236}">
                <a16:creationId xmlns:a16="http://schemas.microsoft.com/office/drawing/2014/main" id="{643204AA-6630-44A7-957B-E3A0412D2F2A}"/>
              </a:ext>
            </a:extLst>
          </p:cNvPr>
          <p:cNvSpPr txBox="1"/>
          <p:nvPr userDrawn="1"/>
        </p:nvSpPr>
        <p:spPr>
          <a:xfrm>
            <a:off x="0" y="6631942"/>
            <a:ext cx="650856" cy="104644"/>
          </a:xfrm>
          <a:prstGeom prst="rect">
            <a:avLst/>
          </a:prstGeom>
          <a:noFill/>
        </p:spPr>
        <p:txBody>
          <a:bodyPr wrap="square" lIns="0" tIns="0" rIns="0" bIns="0" rtlCol="0">
            <a:spAutoFit/>
          </a:bodyPr>
          <a:lstStyle/>
          <a:p>
            <a:pPr marL="0" lvl="4" algn="r">
              <a:lnSpc>
                <a:spcPct val="85000"/>
              </a:lnSpc>
              <a:spcBef>
                <a:spcPts val="200"/>
              </a:spcBef>
              <a:spcAft>
                <a:spcPts val="400"/>
              </a:spcAft>
              <a:buClr>
                <a:schemeClr val="accent5"/>
              </a:buClr>
              <a:buFont typeface="Arial" panose="020B0604020202020204" pitchFamily="34" charset="0"/>
              <a:buChar char="​"/>
            </a:pPr>
            <a:fld id="{CB0320B6-2A61-43CE-9396-B5C4FB4B7D43}" type="slidenum">
              <a:rPr lang="en-US" sz="800" kern="100" cap="all" spc="50" smtClean="0">
                <a:solidFill>
                  <a:srgbClr val="3A343F"/>
                </a:solidFill>
                <a:latin typeface="Arial Narrow" panose="020B0606020202030204" pitchFamily="34" charset="0"/>
                <a:cs typeface="Arial" panose="020B0604020202020204" pitchFamily="34" charset="0"/>
              </a:rPr>
              <a:pPr marL="0" lvl="4" algn="r">
                <a:lnSpc>
                  <a:spcPct val="85000"/>
                </a:lnSpc>
                <a:spcBef>
                  <a:spcPts val="200"/>
                </a:spcBef>
                <a:spcAft>
                  <a:spcPts val="400"/>
                </a:spcAft>
                <a:buClr>
                  <a:schemeClr val="accent5"/>
                </a:buClr>
                <a:buFont typeface="Arial" panose="020B0604020202020204" pitchFamily="34" charset="0"/>
                <a:buChar char="​"/>
              </a:pPr>
              <a:t>‹#›</a:t>
            </a:fld>
            <a:endParaRPr lang="en-US" sz="800" kern="100" cap="all" spc="50" dirty="0">
              <a:solidFill>
                <a:srgbClr val="3A343F"/>
              </a:solidFill>
              <a:latin typeface="Arial Narrow" panose="020B0606020202030204" pitchFamily="34" charset="0"/>
              <a:cs typeface="Arial" panose="020B0604020202020204" pitchFamily="34" charset="0"/>
            </a:endParaRPr>
          </a:p>
        </p:txBody>
      </p:sp>
      <p:sp>
        <p:nvSpPr>
          <p:cNvPr id="25" name="Content Placeholder 2">
            <a:extLst>
              <a:ext uri="{FF2B5EF4-FFF2-40B4-BE49-F238E27FC236}">
                <a16:creationId xmlns:a16="http://schemas.microsoft.com/office/drawing/2014/main" id="{2636734D-CA3D-4CF5-B0EC-6C294FD982F2}"/>
              </a:ext>
            </a:extLst>
          </p:cNvPr>
          <p:cNvSpPr>
            <a:spLocks noGrp="1"/>
          </p:cNvSpPr>
          <p:nvPr>
            <p:ph idx="16"/>
          </p:nvPr>
        </p:nvSpPr>
        <p:spPr>
          <a:xfrm>
            <a:off x="9081579" y="654108"/>
            <a:ext cx="2434355" cy="551591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2">
            <a:extLst>
              <a:ext uri="{FF2B5EF4-FFF2-40B4-BE49-F238E27FC236}">
                <a16:creationId xmlns:a16="http://schemas.microsoft.com/office/drawing/2014/main" id="{79B08DBE-2DDA-4AAC-B494-CF1BB57F0590}"/>
              </a:ext>
            </a:extLst>
          </p:cNvPr>
          <p:cNvSpPr>
            <a:spLocks noGrp="1"/>
          </p:cNvSpPr>
          <p:nvPr>
            <p:ph type="body" idx="1"/>
          </p:nvPr>
        </p:nvSpPr>
        <p:spPr>
          <a:xfrm>
            <a:off x="1043545" y="2671016"/>
            <a:ext cx="4501230" cy="3499006"/>
          </a:xfrm>
        </p:spPr>
        <p:txBody>
          <a:bodyPr anchor="t"/>
          <a:lstStyle>
            <a:lvl1pPr marL="0" marR="0" indent="0" algn="l" defTabSz="914400" rtl="0" eaLnBrk="1" fontAlgn="auto" latinLnBrk="0" hangingPunct="1">
              <a:lnSpc>
                <a:spcPct val="120000"/>
              </a:lnSpc>
              <a:spcBef>
                <a:spcPts val="2400"/>
              </a:spcBef>
              <a:spcAft>
                <a:spcPts val="0"/>
              </a:spcAft>
              <a:buClrTx/>
              <a:buSzTx/>
              <a:buFont typeface="Arial" panose="020B0604020202020204" pitchFamily="34" charset="0"/>
              <a:buNone/>
              <a:tabLst/>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100000"/>
              </a:lnSpc>
              <a:spcBef>
                <a:spcPts val="2400"/>
              </a:spcBef>
              <a:spcAft>
                <a:spcPts val="0"/>
              </a:spcAft>
              <a:buClrTx/>
              <a:buSzTx/>
              <a:buFont typeface="Arial" panose="020B0604020202020204" pitchFamily="34" charset="0"/>
              <a:buNone/>
              <a:tabLst/>
              <a:defRPr/>
            </a:pPr>
            <a:r>
              <a:rPr lang="en-US"/>
              <a:t>Edit Master text styles</a:t>
            </a:r>
          </a:p>
        </p:txBody>
      </p:sp>
      <p:sp>
        <p:nvSpPr>
          <p:cNvPr id="12" name="Footer Placeholder 5">
            <a:extLst>
              <a:ext uri="{FF2B5EF4-FFF2-40B4-BE49-F238E27FC236}">
                <a16:creationId xmlns:a16="http://schemas.microsoft.com/office/drawing/2014/main" id="{DC1F3A6B-1B63-4D0E-B1D4-76E60C7EC42C}"/>
              </a:ext>
            </a:extLst>
          </p:cNvPr>
          <p:cNvSpPr>
            <a:spLocks noGrp="1"/>
          </p:cNvSpPr>
          <p:nvPr>
            <p:ph type="ftr" sz="quarter" idx="3"/>
          </p:nvPr>
        </p:nvSpPr>
        <p:spPr>
          <a:xfrm>
            <a:off x="1783903" y="6613475"/>
            <a:ext cx="4312094" cy="123111"/>
          </a:xfrm>
          <a:prstGeom prst="rect">
            <a:avLst/>
          </a:prstGeom>
        </p:spPr>
        <p:txBody>
          <a:bodyPr vert="horz" lIns="0" tIns="0" rIns="0" bIns="0" rtlCol="0" anchor="ctr">
            <a:noAutofit/>
          </a:bodyPr>
          <a:lstStyle>
            <a:lvl1pPr algn="l">
              <a:defRPr sz="800" kern="100" cap="all" spc="50" baseline="0">
                <a:solidFill>
                  <a:schemeClr val="tx1"/>
                </a:solidFill>
                <a:latin typeface="+mn-lt"/>
              </a:defRPr>
            </a:lvl1pPr>
          </a:lstStyle>
          <a:p>
            <a:endParaRPr lang="en-US" dirty="0"/>
          </a:p>
        </p:txBody>
      </p:sp>
      <p:sp>
        <p:nvSpPr>
          <p:cNvPr id="16" name="Text Placeholder 2">
            <a:extLst>
              <a:ext uri="{FF2B5EF4-FFF2-40B4-BE49-F238E27FC236}">
                <a16:creationId xmlns:a16="http://schemas.microsoft.com/office/drawing/2014/main" id="{766F4BFF-ED9F-4F8D-9E9F-BB849834BAF5}"/>
              </a:ext>
            </a:extLst>
          </p:cNvPr>
          <p:cNvSpPr>
            <a:spLocks noGrp="1"/>
          </p:cNvSpPr>
          <p:nvPr>
            <p:ph type="body" idx="17"/>
          </p:nvPr>
        </p:nvSpPr>
        <p:spPr>
          <a:xfrm>
            <a:off x="1043545" y="1779578"/>
            <a:ext cx="4502695" cy="307777"/>
          </a:xfrm>
        </p:spPr>
        <p:txBody>
          <a:bodyPr wrap="square" anchor="t">
            <a:spAutoFit/>
          </a:bodyPr>
          <a:lstStyle>
            <a:lvl1pPr marL="0" indent="0">
              <a:lnSpc>
                <a:spcPct val="100000"/>
              </a:lnSpc>
              <a:spcBef>
                <a:spcPts val="0"/>
              </a:spcBef>
              <a:buNone/>
              <a:defRPr sz="2000" b="1" cap="all" spc="50"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7" name="Title 4">
            <a:extLst>
              <a:ext uri="{FF2B5EF4-FFF2-40B4-BE49-F238E27FC236}">
                <a16:creationId xmlns:a16="http://schemas.microsoft.com/office/drawing/2014/main" id="{30BC096A-7CEE-4B32-9503-5F6E0D2A5E74}"/>
              </a:ext>
            </a:extLst>
          </p:cNvPr>
          <p:cNvSpPr>
            <a:spLocks noGrp="1"/>
          </p:cNvSpPr>
          <p:nvPr>
            <p:ph type="title"/>
          </p:nvPr>
        </p:nvSpPr>
        <p:spPr>
          <a:xfrm>
            <a:off x="1032959" y="654108"/>
            <a:ext cx="4511816" cy="1098762"/>
          </a:xfrm>
        </p:spPr>
        <p:txBody>
          <a:bodyPr/>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39332572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Graphic">
    <p:bg>
      <p:bgPr>
        <a:solidFill>
          <a:schemeClr val="tx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6181C7A-5486-47B5-A535-32617B35F733}"/>
              </a:ext>
            </a:extLst>
          </p:cNvPr>
          <p:cNvPicPr>
            <a:picLocks noChangeAspect="1"/>
          </p:cNvPicPr>
          <p:nvPr userDrawn="1"/>
        </p:nvPicPr>
        <p:blipFill>
          <a:blip r:embed="rId2"/>
          <a:stretch>
            <a:fillRect/>
          </a:stretch>
        </p:blipFill>
        <p:spPr>
          <a:xfrm>
            <a:off x="4381500" y="0"/>
            <a:ext cx="7810500" cy="6858000"/>
          </a:xfrm>
          <a:prstGeom prst="rect">
            <a:avLst/>
          </a:prstGeom>
        </p:spPr>
      </p:pic>
      <p:sp>
        <p:nvSpPr>
          <p:cNvPr id="19" name="Content Placeholder 2">
            <a:extLst>
              <a:ext uri="{FF2B5EF4-FFF2-40B4-BE49-F238E27FC236}">
                <a16:creationId xmlns:a16="http://schemas.microsoft.com/office/drawing/2014/main" id="{65AEBC58-1A9D-47F7-A2C7-132ADC3ADF0F}"/>
              </a:ext>
            </a:extLst>
          </p:cNvPr>
          <p:cNvSpPr>
            <a:spLocks noGrp="1"/>
          </p:cNvSpPr>
          <p:nvPr>
            <p:ph idx="1"/>
          </p:nvPr>
        </p:nvSpPr>
        <p:spPr>
          <a:xfrm>
            <a:off x="685800" y="683584"/>
            <a:ext cx="5225879" cy="5486400"/>
          </a:xfrm>
        </p:spPr>
        <p:txBody>
          <a:bodyPr anchor="ctr"/>
          <a:lstStyle>
            <a:lvl1pPr marL="0" indent="0">
              <a:lnSpc>
                <a:spcPct val="85000"/>
              </a:lnSpc>
              <a:spcBef>
                <a:spcPts val="0"/>
              </a:spcBef>
              <a:spcAft>
                <a:spcPts val="0"/>
              </a:spcAft>
              <a:buFont typeface="Arial" panose="020B0604020202020204" pitchFamily="34" charset="0"/>
              <a:buChar char="​"/>
              <a:defRPr sz="4200" spc="-100" baseline="0"/>
            </a:lvl1pPr>
            <a:lvl2pPr marL="0" indent="0">
              <a:lnSpc>
                <a:spcPct val="100000"/>
              </a:lnSpc>
              <a:spcBef>
                <a:spcPts val="200"/>
              </a:spcBef>
              <a:spcAft>
                <a:spcPts val="800"/>
              </a:spcAft>
              <a:buFont typeface="Arial" panose="020B0604020202020204" pitchFamily="34" charset="0"/>
              <a:buChar char="​"/>
              <a:defRPr sz="2000" b="1" cap="all" spc="50" baseline="0">
                <a:solidFill>
                  <a:schemeClr val="bg2"/>
                </a:solidFill>
                <a:latin typeface="+mn-lt"/>
              </a:defRPr>
            </a:lvl2pPr>
            <a:lvl3pPr marL="0" indent="0">
              <a:lnSpc>
                <a:spcPct val="90000"/>
              </a:lnSpc>
              <a:spcBef>
                <a:spcPts val="1200"/>
              </a:spcBef>
              <a:spcAft>
                <a:spcPts val="400"/>
              </a:spcAft>
              <a:buFont typeface="Arial" panose="020B0604020202020204" pitchFamily="34" charset="0"/>
              <a:buChar char="​"/>
              <a:defRPr sz="2000" b="1"/>
            </a:lvl3pPr>
            <a:lvl4pPr marL="0" indent="0">
              <a:lnSpc>
                <a:spcPct val="90000"/>
              </a:lnSpc>
              <a:spcBef>
                <a:spcPts val="0"/>
              </a:spcBef>
              <a:spcAft>
                <a:spcPts val="600"/>
              </a:spcAft>
              <a:buFont typeface="Arial" panose="020B0604020202020204" pitchFamily="34" charset="0"/>
              <a:buChar char="​"/>
              <a:defRPr sz="1400" cap="all" baseline="0">
                <a:solidFill>
                  <a:schemeClr val="bg2"/>
                </a:solidFill>
                <a:latin typeface="+mn-lt"/>
              </a:defRPr>
            </a:lvl4pPr>
            <a:lvl5pPr marL="0" indent="0">
              <a:lnSpc>
                <a:spcPct val="120000"/>
              </a:lnSpc>
              <a:spcBef>
                <a:spcPts val="600"/>
              </a:spcBef>
              <a:spcAft>
                <a:spcPts val="600"/>
              </a:spcAft>
              <a:buFont typeface="Arial" panose="020B0604020202020204" pitchFamily="34" charset="0"/>
              <a:buChar char="​"/>
              <a:defRPr sz="1400" b="0">
                <a:solidFill>
                  <a:schemeClr val="tx1"/>
                </a:solidFill>
                <a:latin typeface="+mj-lt"/>
              </a:defRPr>
            </a:lvl5pPr>
            <a:lvl6pPr marL="171450" indent="-171450">
              <a:lnSpc>
                <a:spcPct val="90000"/>
              </a:lnSpc>
              <a:spcBef>
                <a:spcPts val="600"/>
              </a:spcBef>
              <a:spcAft>
                <a:spcPts val="600"/>
              </a:spcAft>
              <a:buFont typeface="Arial" panose="020B0604020202020204" pitchFamily="34" charset="0"/>
              <a:buChar char="•"/>
              <a:defRPr sz="1400" b="0">
                <a:solidFill>
                  <a:schemeClr val="tx1"/>
                </a:solidFill>
                <a:latin typeface="+mj-lt"/>
              </a:defRPr>
            </a:lvl6pPr>
            <a:lvl7pPr marL="341313" indent="-169863">
              <a:lnSpc>
                <a:spcPct val="90000"/>
              </a:lnSpc>
              <a:spcBef>
                <a:spcPts val="600"/>
              </a:spcBef>
              <a:spcAft>
                <a:spcPts val="400"/>
              </a:spcAft>
              <a:buFont typeface="Arial" panose="020B0604020202020204" pitchFamily="34" charset="0"/>
              <a:buChar char="−"/>
              <a:defRPr sz="1400" b="0">
                <a:solidFill>
                  <a:schemeClr val="tx1"/>
                </a:solidFill>
                <a:latin typeface="+mj-lt"/>
              </a:defRPr>
            </a:lvl7pPr>
            <a:lvl8pPr marL="0" indent="0">
              <a:lnSpc>
                <a:spcPct val="120000"/>
              </a:lnSpc>
              <a:spcBef>
                <a:spcPts val="2400"/>
              </a:spcBef>
              <a:spcAft>
                <a:spcPts val="0"/>
              </a:spcAft>
              <a:buFont typeface="Arial" panose="020B0604020202020204" pitchFamily="34" charset="0"/>
              <a:buChar char="​"/>
              <a:defRPr sz="2000" b="0">
                <a:solidFill>
                  <a:schemeClr val="tx1"/>
                </a:solidFill>
                <a:latin typeface="+mj-lt"/>
              </a:defRPr>
            </a:lvl8pPr>
            <a:lvl9pPr marL="171450" indent="-171450">
              <a:lnSpc>
                <a:spcPct val="100000"/>
              </a:lnSpc>
              <a:spcBef>
                <a:spcPts val="1200"/>
              </a:spcBef>
              <a:spcAft>
                <a:spcPts val="0"/>
              </a:spcAft>
              <a:buFont typeface="Arial" panose="020B0604020202020204" pitchFamily="34" charset="0"/>
              <a:buChar char="•"/>
              <a:defRPr sz="2000" b="0">
                <a:solidFill>
                  <a:schemeClr val="tx1"/>
                </a:solidFill>
                <a:latin typeface="+mj-lt"/>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5">
            <a:extLst>
              <a:ext uri="{FF2B5EF4-FFF2-40B4-BE49-F238E27FC236}">
                <a16:creationId xmlns:a16="http://schemas.microsoft.com/office/drawing/2014/main" id="{6C095375-41B9-4D93-BD86-3DB2EC1AD49E}"/>
              </a:ext>
            </a:extLst>
          </p:cNvPr>
          <p:cNvSpPr>
            <a:spLocks noGrp="1"/>
          </p:cNvSpPr>
          <p:nvPr>
            <p:ph type="ftr" sz="quarter" idx="3"/>
          </p:nvPr>
        </p:nvSpPr>
        <p:spPr>
          <a:xfrm>
            <a:off x="1783903" y="6613475"/>
            <a:ext cx="4312094" cy="123111"/>
          </a:xfrm>
          <a:prstGeom prst="rect">
            <a:avLst/>
          </a:prstGeom>
        </p:spPr>
        <p:txBody>
          <a:bodyPr vert="horz" lIns="0" tIns="0" rIns="0" bIns="0" rtlCol="0" anchor="ctr">
            <a:noAutofit/>
          </a:bodyPr>
          <a:lstStyle>
            <a:lvl1pPr algn="l">
              <a:defRPr sz="800" kern="100" cap="all" spc="50" baseline="0">
                <a:solidFill>
                  <a:schemeClr val="tx1"/>
                </a:solidFill>
                <a:latin typeface="+mn-lt"/>
              </a:defRPr>
            </a:lvl1pPr>
          </a:lstStyle>
          <a:p>
            <a:endParaRPr lang="en-US" dirty="0"/>
          </a:p>
        </p:txBody>
      </p:sp>
    </p:spTree>
    <p:extLst>
      <p:ext uri="{BB962C8B-B14F-4D97-AF65-F5344CB8AC3E}">
        <p14:creationId xmlns:p14="http://schemas.microsoft.com/office/powerpoint/2010/main" val="76580659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End Slide ">
    <p:spTree>
      <p:nvGrpSpPr>
        <p:cNvPr id="1" name=""/>
        <p:cNvGrpSpPr/>
        <p:nvPr/>
      </p:nvGrpSpPr>
      <p:grpSpPr>
        <a:xfrm>
          <a:off x="0" y="0"/>
          <a:ext cx="0" cy="0"/>
          <a:chOff x="0" y="0"/>
          <a:chExt cx="0" cy="0"/>
        </a:xfrm>
      </p:grpSpPr>
      <p:grpSp>
        <p:nvGrpSpPr>
          <p:cNvPr id="24" name="Group 22">
            <a:extLst>
              <a:ext uri="{FF2B5EF4-FFF2-40B4-BE49-F238E27FC236}">
                <a16:creationId xmlns:a16="http://schemas.microsoft.com/office/drawing/2014/main" id="{28E4689E-066C-40CE-964D-BA4EBB3542C4}"/>
              </a:ext>
            </a:extLst>
          </p:cNvPr>
          <p:cNvGrpSpPr>
            <a:grpSpLocks noChangeAspect="1"/>
          </p:cNvGrpSpPr>
          <p:nvPr userDrawn="1"/>
        </p:nvGrpSpPr>
        <p:grpSpPr bwMode="auto">
          <a:xfrm>
            <a:off x="4868424" y="2102144"/>
            <a:ext cx="2433289" cy="2433289"/>
            <a:chOff x="5266" y="0"/>
            <a:chExt cx="733" cy="733"/>
          </a:xfrm>
        </p:grpSpPr>
        <p:sp>
          <p:nvSpPr>
            <p:cNvPr id="25" name="Freeform 23">
              <a:extLst>
                <a:ext uri="{FF2B5EF4-FFF2-40B4-BE49-F238E27FC236}">
                  <a16:creationId xmlns:a16="http://schemas.microsoft.com/office/drawing/2014/main" id="{4C573518-C9F5-4610-96E3-6CBACADB1CE3}"/>
                </a:ext>
              </a:extLst>
            </p:cNvPr>
            <p:cNvSpPr>
              <a:spLocks/>
            </p:cNvSpPr>
            <p:nvPr userDrawn="1"/>
          </p:nvSpPr>
          <p:spPr bwMode="auto">
            <a:xfrm>
              <a:off x="5266" y="0"/>
              <a:ext cx="733" cy="733"/>
            </a:xfrm>
            <a:custGeom>
              <a:avLst/>
              <a:gdLst>
                <a:gd name="T0" fmla="*/ 4176 w 4576"/>
                <a:gd name="T1" fmla="*/ 996 h 4576"/>
                <a:gd name="T2" fmla="*/ 4065 w 4576"/>
                <a:gd name="T3" fmla="*/ 848 h 4576"/>
                <a:gd name="T4" fmla="*/ 4065 w 4576"/>
                <a:gd name="T5" fmla="*/ 848 h 4576"/>
                <a:gd name="T6" fmla="*/ 2288 w 4576"/>
                <a:gd name="T7" fmla="*/ 0 h 4576"/>
                <a:gd name="T8" fmla="*/ 0 w 4576"/>
                <a:gd name="T9" fmla="*/ 2288 h 4576"/>
                <a:gd name="T10" fmla="*/ 445 w 4576"/>
                <a:gd name="T11" fmla="*/ 3644 h 4576"/>
                <a:gd name="T12" fmla="*/ 445 w 4576"/>
                <a:gd name="T13" fmla="*/ 3644 h 4576"/>
                <a:gd name="T14" fmla="*/ 583 w 4576"/>
                <a:gd name="T15" fmla="*/ 3814 h 4576"/>
                <a:gd name="T16" fmla="*/ 583 w 4576"/>
                <a:gd name="T17" fmla="*/ 3814 h 4576"/>
                <a:gd name="T18" fmla="*/ 2288 w 4576"/>
                <a:gd name="T19" fmla="*/ 4576 h 4576"/>
                <a:gd name="T20" fmla="*/ 4576 w 4576"/>
                <a:gd name="T21" fmla="*/ 2288 h 4576"/>
                <a:gd name="T22" fmla="*/ 4176 w 4576"/>
                <a:gd name="T23" fmla="*/ 996 h 4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76" h="4576">
                  <a:moveTo>
                    <a:pt x="4176" y="996"/>
                  </a:moveTo>
                  <a:cubicBezTo>
                    <a:pt x="4141" y="945"/>
                    <a:pt x="4104" y="895"/>
                    <a:pt x="4065" y="848"/>
                  </a:cubicBezTo>
                  <a:cubicBezTo>
                    <a:pt x="4065" y="848"/>
                    <a:pt x="4065" y="848"/>
                    <a:pt x="4065" y="848"/>
                  </a:cubicBezTo>
                  <a:cubicBezTo>
                    <a:pt x="3646" y="330"/>
                    <a:pt x="3006" y="0"/>
                    <a:pt x="2288" y="0"/>
                  </a:cubicBezTo>
                  <a:cubicBezTo>
                    <a:pt x="1024" y="0"/>
                    <a:pt x="0" y="1024"/>
                    <a:pt x="0" y="2288"/>
                  </a:cubicBezTo>
                  <a:cubicBezTo>
                    <a:pt x="0" y="2796"/>
                    <a:pt x="165" y="3264"/>
                    <a:pt x="445" y="3644"/>
                  </a:cubicBezTo>
                  <a:cubicBezTo>
                    <a:pt x="445" y="3644"/>
                    <a:pt x="445" y="3644"/>
                    <a:pt x="445" y="3644"/>
                  </a:cubicBezTo>
                  <a:cubicBezTo>
                    <a:pt x="488" y="3703"/>
                    <a:pt x="534" y="3759"/>
                    <a:pt x="583" y="3814"/>
                  </a:cubicBezTo>
                  <a:cubicBezTo>
                    <a:pt x="583" y="3814"/>
                    <a:pt x="583" y="3814"/>
                    <a:pt x="583" y="3814"/>
                  </a:cubicBezTo>
                  <a:cubicBezTo>
                    <a:pt x="1002" y="4282"/>
                    <a:pt x="1611" y="4576"/>
                    <a:pt x="2288" y="4576"/>
                  </a:cubicBezTo>
                  <a:cubicBezTo>
                    <a:pt x="3552" y="4576"/>
                    <a:pt x="4576" y="3552"/>
                    <a:pt x="4576" y="2288"/>
                  </a:cubicBezTo>
                  <a:cubicBezTo>
                    <a:pt x="4576" y="1809"/>
                    <a:pt x="4428" y="1364"/>
                    <a:pt x="4176" y="99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24">
              <a:extLst>
                <a:ext uri="{FF2B5EF4-FFF2-40B4-BE49-F238E27FC236}">
                  <a16:creationId xmlns:a16="http://schemas.microsoft.com/office/drawing/2014/main" id="{B9AF8A63-6FFF-4C2F-883E-76FDE7D496AC}"/>
                </a:ext>
              </a:extLst>
            </p:cNvPr>
            <p:cNvSpPr>
              <a:spLocks/>
            </p:cNvSpPr>
            <p:nvPr userDrawn="1"/>
          </p:nvSpPr>
          <p:spPr bwMode="auto">
            <a:xfrm>
              <a:off x="5360" y="61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E317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5">
              <a:extLst>
                <a:ext uri="{FF2B5EF4-FFF2-40B4-BE49-F238E27FC236}">
                  <a16:creationId xmlns:a16="http://schemas.microsoft.com/office/drawing/2014/main" id="{0B34BBF5-94F1-4633-93DF-D1C74D7E8055}"/>
                </a:ext>
              </a:extLst>
            </p:cNvPr>
            <p:cNvSpPr>
              <a:spLocks noEditPoints="1"/>
            </p:cNvSpPr>
            <p:nvPr userDrawn="1"/>
          </p:nvSpPr>
          <p:spPr bwMode="auto">
            <a:xfrm>
              <a:off x="5911" y="645"/>
              <a:ext cx="55" cy="55"/>
            </a:xfrm>
            <a:custGeom>
              <a:avLst/>
              <a:gdLst>
                <a:gd name="T0" fmla="*/ 277 w 345"/>
                <a:gd name="T1" fmla="*/ 68 h 345"/>
                <a:gd name="T2" fmla="*/ 320 w 345"/>
                <a:gd name="T3" fmla="*/ 172 h 345"/>
                <a:gd name="T4" fmla="*/ 277 w 345"/>
                <a:gd name="T5" fmla="*/ 278 h 345"/>
                <a:gd name="T6" fmla="*/ 172 w 345"/>
                <a:gd name="T7" fmla="*/ 322 h 345"/>
                <a:gd name="T8" fmla="*/ 67 w 345"/>
                <a:gd name="T9" fmla="*/ 278 h 345"/>
                <a:gd name="T10" fmla="*/ 24 w 345"/>
                <a:gd name="T11" fmla="*/ 172 h 345"/>
                <a:gd name="T12" fmla="*/ 67 w 345"/>
                <a:gd name="T13" fmla="*/ 68 h 345"/>
                <a:gd name="T14" fmla="*/ 172 w 345"/>
                <a:gd name="T15" fmla="*/ 23 h 345"/>
                <a:gd name="T16" fmla="*/ 277 w 345"/>
                <a:gd name="T17" fmla="*/ 68 h 345"/>
                <a:gd name="T18" fmla="*/ 295 w 345"/>
                <a:gd name="T19" fmla="*/ 50 h 345"/>
                <a:gd name="T20" fmla="*/ 172 w 345"/>
                <a:gd name="T21" fmla="*/ 0 h 345"/>
                <a:gd name="T22" fmla="*/ 51 w 345"/>
                <a:gd name="T23" fmla="*/ 50 h 345"/>
                <a:gd name="T24" fmla="*/ 0 w 345"/>
                <a:gd name="T25" fmla="*/ 172 h 345"/>
                <a:gd name="T26" fmla="*/ 50 w 345"/>
                <a:gd name="T27" fmla="*/ 295 h 345"/>
                <a:gd name="T28" fmla="*/ 172 w 345"/>
                <a:gd name="T29" fmla="*/ 345 h 345"/>
                <a:gd name="T30" fmla="*/ 295 w 345"/>
                <a:gd name="T31" fmla="*/ 295 h 345"/>
                <a:gd name="T32" fmla="*/ 345 w 345"/>
                <a:gd name="T33" fmla="*/ 172 h 345"/>
                <a:gd name="T34" fmla="*/ 295 w 345"/>
                <a:gd name="T35" fmla="*/ 50 h 345"/>
                <a:gd name="T36" fmla="*/ 198 w 345"/>
                <a:gd name="T37" fmla="*/ 164 h 345"/>
                <a:gd name="T38" fmla="*/ 166 w 345"/>
                <a:gd name="T39" fmla="*/ 168 h 345"/>
                <a:gd name="T40" fmla="*/ 136 w 345"/>
                <a:gd name="T41" fmla="*/ 168 h 345"/>
                <a:gd name="T42" fmla="*/ 136 w 345"/>
                <a:gd name="T43" fmla="*/ 100 h 345"/>
                <a:gd name="T44" fmla="*/ 164 w 345"/>
                <a:gd name="T45" fmla="*/ 100 h 345"/>
                <a:gd name="T46" fmla="*/ 205 w 345"/>
                <a:gd name="T47" fmla="*/ 107 h 345"/>
                <a:gd name="T48" fmla="*/ 217 w 345"/>
                <a:gd name="T49" fmla="*/ 134 h 345"/>
                <a:gd name="T50" fmla="*/ 198 w 345"/>
                <a:gd name="T51" fmla="*/ 164 h 345"/>
                <a:gd name="T52" fmla="*/ 103 w 345"/>
                <a:gd name="T53" fmla="*/ 266 h 345"/>
                <a:gd name="T54" fmla="*/ 136 w 345"/>
                <a:gd name="T55" fmla="*/ 266 h 345"/>
                <a:gd name="T56" fmla="*/ 136 w 345"/>
                <a:gd name="T57" fmla="*/ 192 h 345"/>
                <a:gd name="T58" fmla="*/ 162 w 345"/>
                <a:gd name="T59" fmla="*/ 192 h 345"/>
                <a:gd name="T60" fmla="*/ 200 w 345"/>
                <a:gd name="T61" fmla="*/ 198 h 345"/>
                <a:gd name="T62" fmla="*/ 217 w 345"/>
                <a:gd name="T63" fmla="*/ 241 h 345"/>
                <a:gd name="T64" fmla="*/ 217 w 345"/>
                <a:gd name="T65" fmla="*/ 256 h 345"/>
                <a:gd name="T66" fmla="*/ 218 w 345"/>
                <a:gd name="T67" fmla="*/ 262 h 345"/>
                <a:gd name="T68" fmla="*/ 218 w 345"/>
                <a:gd name="T69" fmla="*/ 265 h 345"/>
                <a:gd name="T70" fmla="*/ 219 w 345"/>
                <a:gd name="T71" fmla="*/ 266 h 345"/>
                <a:gd name="T72" fmla="*/ 250 w 345"/>
                <a:gd name="T73" fmla="*/ 266 h 345"/>
                <a:gd name="T74" fmla="*/ 249 w 345"/>
                <a:gd name="T75" fmla="*/ 264 h 345"/>
                <a:gd name="T76" fmla="*/ 247 w 345"/>
                <a:gd name="T77" fmla="*/ 254 h 345"/>
                <a:gd name="T78" fmla="*/ 247 w 345"/>
                <a:gd name="T79" fmla="*/ 240 h 345"/>
                <a:gd name="T80" fmla="*/ 247 w 345"/>
                <a:gd name="T81" fmla="*/ 226 h 345"/>
                <a:gd name="T82" fmla="*/ 237 w 345"/>
                <a:gd name="T83" fmla="*/ 197 h 345"/>
                <a:gd name="T84" fmla="*/ 204 w 345"/>
                <a:gd name="T85" fmla="*/ 178 h 345"/>
                <a:gd name="T86" fmla="*/ 231 w 345"/>
                <a:gd name="T87" fmla="*/ 169 h 345"/>
                <a:gd name="T88" fmla="*/ 250 w 345"/>
                <a:gd name="T89" fmla="*/ 132 h 345"/>
                <a:gd name="T90" fmla="*/ 220 w 345"/>
                <a:gd name="T91" fmla="*/ 84 h 345"/>
                <a:gd name="T92" fmla="*/ 169 w 345"/>
                <a:gd name="T93" fmla="*/ 77 h 345"/>
                <a:gd name="T94" fmla="*/ 103 w 345"/>
                <a:gd name="T95" fmla="*/ 77 h 345"/>
                <a:gd name="T96" fmla="*/ 103 w 345"/>
                <a:gd name="T97" fmla="*/ 266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45" h="345">
                  <a:moveTo>
                    <a:pt x="277" y="68"/>
                  </a:moveTo>
                  <a:cubicBezTo>
                    <a:pt x="306" y="96"/>
                    <a:pt x="320" y="131"/>
                    <a:pt x="320" y="172"/>
                  </a:cubicBezTo>
                  <a:cubicBezTo>
                    <a:pt x="320" y="213"/>
                    <a:pt x="306" y="249"/>
                    <a:pt x="277" y="278"/>
                  </a:cubicBezTo>
                  <a:cubicBezTo>
                    <a:pt x="248" y="307"/>
                    <a:pt x="213" y="322"/>
                    <a:pt x="172" y="322"/>
                  </a:cubicBezTo>
                  <a:cubicBezTo>
                    <a:pt x="131" y="322"/>
                    <a:pt x="96" y="307"/>
                    <a:pt x="67" y="278"/>
                  </a:cubicBezTo>
                  <a:cubicBezTo>
                    <a:pt x="38" y="249"/>
                    <a:pt x="24" y="213"/>
                    <a:pt x="24" y="172"/>
                  </a:cubicBezTo>
                  <a:cubicBezTo>
                    <a:pt x="24" y="131"/>
                    <a:pt x="38" y="96"/>
                    <a:pt x="67" y="68"/>
                  </a:cubicBezTo>
                  <a:cubicBezTo>
                    <a:pt x="96" y="38"/>
                    <a:pt x="131" y="23"/>
                    <a:pt x="172" y="23"/>
                  </a:cubicBezTo>
                  <a:cubicBezTo>
                    <a:pt x="213" y="23"/>
                    <a:pt x="248" y="38"/>
                    <a:pt x="277" y="68"/>
                  </a:cubicBezTo>
                  <a:close/>
                  <a:moveTo>
                    <a:pt x="295" y="50"/>
                  </a:moveTo>
                  <a:cubicBezTo>
                    <a:pt x="261" y="17"/>
                    <a:pt x="220" y="0"/>
                    <a:pt x="172" y="0"/>
                  </a:cubicBezTo>
                  <a:cubicBezTo>
                    <a:pt x="125" y="0"/>
                    <a:pt x="84" y="17"/>
                    <a:pt x="51" y="50"/>
                  </a:cubicBezTo>
                  <a:cubicBezTo>
                    <a:pt x="17" y="84"/>
                    <a:pt x="0" y="125"/>
                    <a:pt x="0" y="172"/>
                  </a:cubicBezTo>
                  <a:cubicBezTo>
                    <a:pt x="0" y="220"/>
                    <a:pt x="17" y="261"/>
                    <a:pt x="50" y="295"/>
                  </a:cubicBezTo>
                  <a:cubicBezTo>
                    <a:pt x="83" y="329"/>
                    <a:pt x="124" y="345"/>
                    <a:pt x="172" y="345"/>
                  </a:cubicBezTo>
                  <a:cubicBezTo>
                    <a:pt x="220" y="345"/>
                    <a:pt x="261" y="329"/>
                    <a:pt x="295" y="295"/>
                  </a:cubicBezTo>
                  <a:cubicBezTo>
                    <a:pt x="328" y="261"/>
                    <a:pt x="345" y="220"/>
                    <a:pt x="345" y="172"/>
                  </a:cubicBezTo>
                  <a:cubicBezTo>
                    <a:pt x="345" y="124"/>
                    <a:pt x="328" y="84"/>
                    <a:pt x="295" y="50"/>
                  </a:cubicBezTo>
                  <a:close/>
                  <a:moveTo>
                    <a:pt x="198" y="164"/>
                  </a:moveTo>
                  <a:cubicBezTo>
                    <a:pt x="191" y="167"/>
                    <a:pt x="180" y="168"/>
                    <a:pt x="166" y="168"/>
                  </a:cubicBezTo>
                  <a:cubicBezTo>
                    <a:pt x="136" y="168"/>
                    <a:pt x="136" y="168"/>
                    <a:pt x="136" y="168"/>
                  </a:cubicBezTo>
                  <a:cubicBezTo>
                    <a:pt x="136" y="100"/>
                    <a:pt x="136" y="100"/>
                    <a:pt x="136" y="100"/>
                  </a:cubicBezTo>
                  <a:cubicBezTo>
                    <a:pt x="164" y="100"/>
                    <a:pt x="164" y="100"/>
                    <a:pt x="164" y="100"/>
                  </a:cubicBezTo>
                  <a:cubicBezTo>
                    <a:pt x="183" y="100"/>
                    <a:pt x="196" y="102"/>
                    <a:pt x="205" y="107"/>
                  </a:cubicBezTo>
                  <a:cubicBezTo>
                    <a:pt x="213" y="112"/>
                    <a:pt x="217" y="121"/>
                    <a:pt x="217" y="134"/>
                  </a:cubicBezTo>
                  <a:cubicBezTo>
                    <a:pt x="217" y="149"/>
                    <a:pt x="211" y="159"/>
                    <a:pt x="198" y="164"/>
                  </a:cubicBezTo>
                  <a:close/>
                  <a:moveTo>
                    <a:pt x="103" y="266"/>
                  </a:moveTo>
                  <a:cubicBezTo>
                    <a:pt x="136" y="266"/>
                    <a:pt x="136" y="266"/>
                    <a:pt x="136" y="266"/>
                  </a:cubicBezTo>
                  <a:cubicBezTo>
                    <a:pt x="136" y="192"/>
                    <a:pt x="136" y="192"/>
                    <a:pt x="136" y="192"/>
                  </a:cubicBezTo>
                  <a:cubicBezTo>
                    <a:pt x="162" y="192"/>
                    <a:pt x="162" y="192"/>
                    <a:pt x="162" y="192"/>
                  </a:cubicBezTo>
                  <a:cubicBezTo>
                    <a:pt x="180" y="192"/>
                    <a:pt x="192" y="193"/>
                    <a:pt x="200" y="198"/>
                  </a:cubicBezTo>
                  <a:cubicBezTo>
                    <a:pt x="211" y="205"/>
                    <a:pt x="217" y="219"/>
                    <a:pt x="217" y="241"/>
                  </a:cubicBezTo>
                  <a:cubicBezTo>
                    <a:pt x="217" y="256"/>
                    <a:pt x="217" y="256"/>
                    <a:pt x="217" y="256"/>
                  </a:cubicBezTo>
                  <a:cubicBezTo>
                    <a:pt x="218" y="262"/>
                    <a:pt x="218" y="262"/>
                    <a:pt x="218" y="262"/>
                  </a:cubicBezTo>
                  <a:cubicBezTo>
                    <a:pt x="218" y="263"/>
                    <a:pt x="218" y="264"/>
                    <a:pt x="218" y="265"/>
                  </a:cubicBezTo>
                  <a:cubicBezTo>
                    <a:pt x="219" y="265"/>
                    <a:pt x="219" y="266"/>
                    <a:pt x="219" y="266"/>
                  </a:cubicBezTo>
                  <a:cubicBezTo>
                    <a:pt x="250" y="266"/>
                    <a:pt x="250" y="266"/>
                    <a:pt x="250" y="266"/>
                  </a:cubicBezTo>
                  <a:cubicBezTo>
                    <a:pt x="249" y="264"/>
                    <a:pt x="249" y="264"/>
                    <a:pt x="249" y="264"/>
                  </a:cubicBezTo>
                  <a:cubicBezTo>
                    <a:pt x="248" y="263"/>
                    <a:pt x="248" y="259"/>
                    <a:pt x="247" y="254"/>
                  </a:cubicBezTo>
                  <a:cubicBezTo>
                    <a:pt x="247" y="249"/>
                    <a:pt x="247" y="244"/>
                    <a:pt x="247" y="240"/>
                  </a:cubicBezTo>
                  <a:cubicBezTo>
                    <a:pt x="247" y="226"/>
                    <a:pt x="247" y="226"/>
                    <a:pt x="247" y="226"/>
                  </a:cubicBezTo>
                  <a:cubicBezTo>
                    <a:pt x="247" y="217"/>
                    <a:pt x="244" y="207"/>
                    <a:pt x="237" y="197"/>
                  </a:cubicBezTo>
                  <a:cubicBezTo>
                    <a:pt x="230" y="187"/>
                    <a:pt x="219" y="181"/>
                    <a:pt x="204" y="178"/>
                  </a:cubicBezTo>
                  <a:cubicBezTo>
                    <a:pt x="216" y="176"/>
                    <a:pt x="225" y="173"/>
                    <a:pt x="231" y="169"/>
                  </a:cubicBezTo>
                  <a:cubicBezTo>
                    <a:pt x="244" y="161"/>
                    <a:pt x="250" y="148"/>
                    <a:pt x="250" y="132"/>
                  </a:cubicBezTo>
                  <a:cubicBezTo>
                    <a:pt x="250" y="108"/>
                    <a:pt x="240" y="92"/>
                    <a:pt x="220" y="84"/>
                  </a:cubicBezTo>
                  <a:cubicBezTo>
                    <a:pt x="210" y="79"/>
                    <a:pt x="192" y="77"/>
                    <a:pt x="169" y="77"/>
                  </a:cubicBezTo>
                  <a:cubicBezTo>
                    <a:pt x="103" y="77"/>
                    <a:pt x="103" y="77"/>
                    <a:pt x="103" y="77"/>
                  </a:cubicBezTo>
                  <a:lnTo>
                    <a:pt x="103" y="26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6">
              <a:extLst>
                <a:ext uri="{FF2B5EF4-FFF2-40B4-BE49-F238E27FC236}">
                  <a16:creationId xmlns:a16="http://schemas.microsoft.com/office/drawing/2014/main" id="{3502C15E-FAB7-48E2-B3CD-297CE138C9F0}"/>
                </a:ext>
              </a:extLst>
            </p:cNvPr>
            <p:cNvSpPr>
              <a:spLocks/>
            </p:cNvSpPr>
            <p:nvPr userDrawn="1"/>
          </p:nvSpPr>
          <p:spPr bwMode="auto">
            <a:xfrm>
              <a:off x="5266" y="0"/>
              <a:ext cx="733" cy="733"/>
            </a:xfrm>
            <a:custGeom>
              <a:avLst/>
              <a:gdLst>
                <a:gd name="T0" fmla="*/ 4176 w 4576"/>
                <a:gd name="T1" fmla="*/ 996 h 4576"/>
                <a:gd name="T2" fmla="*/ 4106 w 4576"/>
                <a:gd name="T3" fmla="*/ 1355 h 4576"/>
                <a:gd name="T4" fmla="*/ 2907 w 4576"/>
                <a:gd name="T5" fmla="*/ 1262 h 4576"/>
                <a:gd name="T6" fmla="*/ 2797 w 4576"/>
                <a:gd name="T7" fmla="*/ 1612 h 4576"/>
                <a:gd name="T8" fmla="*/ 4141 w 4576"/>
                <a:gd name="T9" fmla="*/ 2094 h 4576"/>
                <a:gd name="T10" fmla="*/ 4386 w 4576"/>
                <a:gd name="T11" fmla="*/ 2839 h 4576"/>
                <a:gd name="T12" fmla="*/ 3944 w 4576"/>
                <a:gd name="T13" fmla="*/ 3672 h 4576"/>
                <a:gd name="T14" fmla="*/ 3173 w 4576"/>
                <a:gd name="T15" fmla="*/ 3966 h 4576"/>
                <a:gd name="T16" fmla="*/ 2263 w 4576"/>
                <a:gd name="T17" fmla="*/ 3848 h 4576"/>
                <a:gd name="T18" fmla="*/ 2082 w 4576"/>
                <a:gd name="T19" fmla="*/ 3429 h 4576"/>
                <a:gd name="T20" fmla="*/ 2101 w 4576"/>
                <a:gd name="T21" fmla="*/ 3327 h 4576"/>
                <a:gd name="T22" fmla="*/ 2301 w 4576"/>
                <a:gd name="T23" fmla="*/ 3133 h 4576"/>
                <a:gd name="T24" fmla="*/ 2390 w 4576"/>
                <a:gd name="T25" fmla="*/ 3119 h 4576"/>
                <a:gd name="T26" fmla="*/ 2659 w 4576"/>
                <a:gd name="T27" fmla="*/ 3526 h 4576"/>
                <a:gd name="T28" fmla="*/ 3240 w 4576"/>
                <a:gd name="T29" fmla="*/ 3784 h 4576"/>
                <a:gd name="T30" fmla="*/ 3753 w 4576"/>
                <a:gd name="T31" fmla="*/ 3318 h 4576"/>
                <a:gd name="T32" fmla="*/ 2217 w 4576"/>
                <a:gd name="T33" fmla="*/ 2488 h 4576"/>
                <a:gd name="T34" fmla="*/ 2812 w 4576"/>
                <a:gd name="T35" fmla="*/ 701 h 4576"/>
                <a:gd name="T36" fmla="*/ 3564 w 4576"/>
                <a:gd name="T37" fmla="*/ 766 h 4576"/>
                <a:gd name="T38" fmla="*/ 4065 w 4576"/>
                <a:gd name="T39" fmla="*/ 848 h 4576"/>
                <a:gd name="T40" fmla="*/ 2288 w 4576"/>
                <a:gd name="T41" fmla="*/ 0 h 4576"/>
                <a:gd name="T42" fmla="*/ 0 w 4576"/>
                <a:gd name="T43" fmla="*/ 2288 h 4576"/>
                <a:gd name="T44" fmla="*/ 445 w 4576"/>
                <a:gd name="T45" fmla="*/ 3644 h 4576"/>
                <a:gd name="T46" fmla="*/ 616 w 4576"/>
                <a:gd name="T47" fmla="*/ 3581 h 4576"/>
                <a:gd name="T48" fmla="*/ 610 w 4576"/>
                <a:gd name="T49" fmla="*/ 3402 h 4576"/>
                <a:gd name="T50" fmla="*/ 565 w 4576"/>
                <a:gd name="T51" fmla="*/ 1982 h 4576"/>
                <a:gd name="T52" fmla="*/ 245 w 4576"/>
                <a:gd name="T53" fmla="*/ 1998 h 4576"/>
                <a:gd name="T54" fmla="*/ 261 w 4576"/>
                <a:gd name="T55" fmla="*/ 1735 h 4576"/>
                <a:gd name="T56" fmla="*/ 579 w 4576"/>
                <a:gd name="T57" fmla="*/ 1707 h 4576"/>
                <a:gd name="T58" fmla="*/ 596 w 4576"/>
                <a:gd name="T59" fmla="*/ 1479 h 4576"/>
                <a:gd name="T60" fmla="*/ 1542 w 4576"/>
                <a:gd name="T61" fmla="*/ 623 h 4576"/>
                <a:gd name="T62" fmla="*/ 1920 w 4576"/>
                <a:gd name="T63" fmla="*/ 561 h 4576"/>
                <a:gd name="T64" fmla="*/ 2018 w 4576"/>
                <a:gd name="T65" fmla="*/ 558 h 4576"/>
                <a:gd name="T66" fmla="*/ 2242 w 4576"/>
                <a:gd name="T67" fmla="*/ 603 h 4576"/>
                <a:gd name="T68" fmla="*/ 2508 w 4576"/>
                <a:gd name="T69" fmla="*/ 807 h 4576"/>
                <a:gd name="T70" fmla="*/ 2505 w 4576"/>
                <a:gd name="T71" fmla="*/ 873 h 4576"/>
                <a:gd name="T72" fmla="*/ 2379 w 4576"/>
                <a:gd name="T73" fmla="*/ 1020 h 4576"/>
                <a:gd name="T74" fmla="*/ 2278 w 4576"/>
                <a:gd name="T75" fmla="*/ 1033 h 4576"/>
                <a:gd name="T76" fmla="*/ 2065 w 4576"/>
                <a:gd name="T77" fmla="*/ 927 h 4576"/>
                <a:gd name="T78" fmla="*/ 1657 w 4576"/>
                <a:gd name="T79" fmla="*/ 818 h 4576"/>
                <a:gd name="T80" fmla="*/ 1466 w 4576"/>
                <a:gd name="T81" fmla="*/ 1048 h 4576"/>
                <a:gd name="T82" fmla="*/ 1438 w 4576"/>
                <a:gd name="T83" fmla="*/ 1664 h 4576"/>
                <a:gd name="T84" fmla="*/ 2218 w 4576"/>
                <a:gd name="T85" fmla="*/ 1651 h 4576"/>
                <a:gd name="T86" fmla="*/ 2218 w 4576"/>
                <a:gd name="T87" fmla="*/ 1831 h 4576"/>
                <a:gd name="T88" fmla="*/ 1959 w 4576"/>
                <a:gd name="T89" fmla="*/ 1950 h 4576"/>
                <a:gd name="T90" fmla="*/ 1431 w 4576"/>
                <a:gd name="T91" fmla="*/ 1957 h 4576"/>
                <a:gd name="T92" fmla="*/ 1454 w 4576"/>
                <a:gd name="T93" fmla="*/ 3469 h 4576"/>
                <a:gd name="T94" fmla="*/ 1482 w 4576"/>
                <a:gd name="T95" fmla="*/ 3663 h 4576"/>
                <a:gd name="T96" fmla="*/ 1961 w 4576"/>
                <a:gd name="T97" fmla="*/ 3789 h 4576"/>
                <a:gd name="T98" fmla="*/ 1965 w 4576"/>
                <a:gd name="T99" fmla="*/ 3947 h 4576"/>
                <a:gd name="T100" fmla="*/ 583 w 4576"/>
                <a:gd name="T101" fmla="*/ 3814 h 4576"/>
                <a:gd name="T102" fmla="*/ 2288 w 4576"/>
                <a:gd name="T103" fmla="*/ 4576 h 4576"/>
                <a:gd name="T104" fmla="*/ 4576 w 4576"/>
                <a:gd name="T105" fmla="*/ 2288 h 4576"/>
                <a:gd name="T106" fmla="*/ 4176 w 4576"/>
                <a:gd name="T107" fmla="*/ 996 h 4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576" h="4576">
                  <a:moveTo>
                    <a:pt x="4176" y="996"/>
                  </a:moveTo>
                  <a:cubicBezTo>
                    <a:pt x="4148" y="1112"/>
                    <a:pt x="4134" y="1232"/>
                    <a:pt x="4106" y="1355"/>
                  </a:cubicBezTo>
                  <a:cubicBezTo>
                    <a:pt x="3763" y="1310"/>
                    <a:pt x="3360" y="1278"/>
                    <a:pt x="2907" y="1262"/>
                  </a:cubicBezTo>
                  <a:cubicBezTo>
                    <a:pt x="2871" y="1377"/>
                    <a:pt x="2836" y="1489"/>
                    <a:pt x="2797" y="1612"/>
                  </a:cubicBezTo>
                  <a:cubicBezTo>
                    <a:pt x="3555" y="1659"/>
                    <a:pt x="3923" y="1858"/>
                    <a:pt x="4141" y="2094"/>
                  </a:cubicBezTo>
                  <a:cubicBezTo>
                    <a:pt x="4354" y="2332"/>
                    <a:pt x="4399" y="2594"/>
                    <a:pt x="4386" y="2839"/>
                  </a:cubicBezTo>
                  <a:cubicBezTo>
                    <a:pt x="4359" y="3235"/>
                    <a:pt x="4184" y="3486"/>
                    <a:pt x="3944" y="3672"/>
                  </a:cubicBezTo>
                  <a:cubicBezTo>
                    <a:pt x="3702" y="3855"/>
                    <a:pt x="3408" y="3946"/>
                    <a:pt x="3173" y="3966"/>
                  </a:cubicBezTo>
                  <a:cubicBezTo>
                    <a:pt x="2826" y="3991"/>
                    <a:pt x="2362" y="3909"/>
                    <a:pt x="2263" y="3848"/>
                  </a:cubicBezTo>
                  <a:cubicBezTo>
                    <a:pt x="2204" y="3713"/>
                    <a:pt x="2145" y="3577"/>
                    <a:pt x="2082" y="3429"/>
                  </a:cubicBezTo>
                  <a:cubicBezTo>
                    <a:pt x="2067" y="3397"/>
                    <a:pt x="2057" y="3365"/>
                    <a:pt x="2101" y="3327"/>
                  </a:cubicBezTo>
                  <a:cubicBezTo>
                    <a:pt x="2168" y="3262"/>
                    <a:pt x="2233" y="3200"/>
                    <a:pt x="2301" y="3133"/>
                  </a:cubicBezTo>
                  <a:cubicBezTo>
                    <a:pt x="2332" y="3104"/>
                    <a:pt x="2365" y="3076"/>
                    <a:pt x="2390" y="3119"/>
                  </a:cubicBezTo>
                  <a:cubicBezTo>
                    <a:pt x="2484" y="3262"/>
                    <a:pt x="2571" y="3394"/>
                    <a:pt x="2659" y="3526"/>
                  </a:cubicBezTo>
                  <a:cubicBezTo>
                    <a:pt x="2758" y="3673"/>
                    <a:pt x="2910" y="3806"/>
                    <a:pt x="3240" y="3784"/>
                  </a:cubicBezTo>
                  <a:cubicBezTo>
                    <a:pt x="3519" y="3759"/>
                    <a:pt x="3730" y="3549"/>
                    <a:pt x="3753" y="3318"/>
                  </a:cubicBezTo>
                  <a:cubicBezTo>
                    <a:pt x="3777" y="2889"/>
                    <a:pt x="3344" y="2585"/>
                    <a:pt x="2217" y="2488"/>
                  </a:cubicBezTo>
                  <a:cubicBezTo>
                    <a:pt x="2433" y="1835"/>
                    <a:pt x="2644" y="1203"/>
                    <a:pt x="2812" y="701"/>
                  </a:cubicBezTo>
                  <a:cubicBezTo>
                    <a:pt x="3080" y="713"/>
                    <a:pt x="3328" y="735"/>
                    <a:pt x="3564" y="766"/>
                  </a:cubicBezTo>
                  <a:cubicBezTo>
                    <a:pt x="3740" y="788"/>
                    <a:pt x="3902" y="829"/>
                    <a:pt x="4065" y="848"/>
                  </a:cubicBezTo>
                  <a:cubicBezTo>
                    <a:pt x="3646" y="330"/>
                    <a:pt x="3006" y="0"/>
                    <a:pt x="2288" y="0"/>
                  </a:cubicBezTo>
                  <a:cubicBezTo>
                    <a:pt x="1024" y="0"/>
                    <a:pt x="0" y="1024"/>
                    <a:pt x="0" y="2288"/>
                  </a:cubicBezTo>
                  <a:cubicBezTo>
                    <a:pt x="0" y="2796"/>
                    <a:pt x="165" y="3264"/>
                    <a:pt x="445" y="3644"/>
                  </a:cubicBezTo>
                  <a:cubicBezTo>
                    <a:pt x="542" y="3645"/>
                    <a:pt x="609" y="3623"/>
                    <a:pt x="616" y="3581"/>
                  </a:cubicBezTo>
                  <a:cubicBezTo>
                    <a:pt x="625" y="3538"/>
                    <a:pt x="618" y="3470"/>
                    <a:pt x="610" y="3402"/>
                  </a:cubicBezTo>
                  <a:cubicBezTo>
                    <a:pt x="564" y="2953"/>
                    <a:pt x="548" y="2468"/>
                    <a:pt x="565" y="1982"/>
                  </a:cubicBezTo>
                  <a:cubicBezTo>
                    <a:pt x="449" y="1987"/>
                    <a:pt x="345" y="1992"/>
                    <a:pt x="245" y="1998"/>
                  </a:cubicBezTo>
                  <a:cubicBezTo>
                    <a:pt x="249" y="1908"/>
                    <a:pt x="254" y="1823"/>
                    <a:pt x="261" y="1735"/>
                  </a:cubicBezTo>
                  <a:cubicBezTo>
                    <a:pt x="360" y="1725"/>
                    <a:pt x="465" y="1717"/>
                    <a:pt x="579" y="1707"/>
                  </a:cubicBezTo>
                  <a:cubicBezTo>
                    <a:pt x="584" y="1630"/>
                    <a:pt x="590" y="1555"/>
                    <a:pt x="596" y="1479"/>
                  </a:cubicBezTo>
                  <a:cubicBezTo>
                    <a:pt x="648" y="1016"/>
                    <a:pt x="1136" y="732"/>
                    <a:pt x="1542" y="623"/>
                  </a:cubicBezTo>
                  <a:cubicBezTo>
                    <a:pt x="1723" y="579"/>
                    <a:pt x="1833" y="565"/>
                    <a:pt x="1920" y="561"/>
                  </a:cubicBezTo>
                  <a:cubicBezTo>
                    <a:pt x="1951" y="560"/>
                    <a:pt x="1985" y="558"/>
                    <a:pt x="2018" y="558"/>
                  </a:cubicBezTo>
                  <a:cubicBezTo>
                    <a:pt x="2102" y="558"/>
                    <a:pt x="2188" y="566"/>
                    <a:pt x="2242" y="603"/>
                  </a:cubicBezTo>
                  <a:cubicBezTo>
                    <a:pt x="2330" y="669"/>
                    <a:pt x="2416" y="734"/>
                    <a:pt x="2508" y="807"/>
                  </a:cubicBezTo>
                  <a:cubicBezTo>
                    <a:pt x="2518" y="819"/>
                    <a:pt x="2528" y="839"/>
                    <a:pt x="2505" y="873"/>
                  </a:cubicBezTo>
                  <a:cubicBezTo>
                    <a:pt x="2463" y="922"/>
                    <a:pt x="2422" y="969"/>
                    <a:pt x="2379" y="1020"/>
                  </a:cubicBezTo>
                  <a:cubicBezTo>
                    <a:pt x="2354" y="1050"/>
                    <a:pt x="2313" y="1042"/>
                    <a:pt x="2278" y="1033"/>
                  </a:cubicBezTo>
                  <a:cubicBezTo>
                    <a:pt x="2206" y="996"/>
                    <a:pt x="2136" y="962"/>
                    <a:pt x="2065" y="927"/>
                  </a:cubicBezTo>
                  <a:cubicBezTo>
                    <a:pt x="1937" y="870"/>
                    <a:pt x="1804" y="812"/>
                    <a:pt x="1657" y="818"/>
                  </a:cubicBezTo>
                  <a:cubicBezTo>
                    <a:pt x="1565" y="825"/>
                    <a:pt x="1475" y="919"/>
                    <a:pt x="1466" y="1048"/>
                  </a:cubicBezTo>
                  <a:cubicBezTo>
                    <a:pt x="1453" y="1244"/>
                    <a:pt x="1445" y="1446"/>
                    <a:pt x="1438" y="1664"/>
                  </a:cubicBezTo>
                  <a:cubicBezTo>
                    <a:pt x="1694" y="1656"/>
                    <a:pt x="1949" y="1652"/>
                    <a:pt x="2218" y="1651"/>
                  </a:cubicBezTo>
                  <a:cubicBezTo>
                    <a:pt x="2218" y="1712"/>
                    <a:pt x="2218" y="1768"/>
                    <a:pt x="2218" y="1831"/>
                  </a:cubicBezTo>
                  <a:cubicBezTo>
                    <a:pt x="2130" y="1870"/>
                    <a:pt x="2047" y="1910"/>
                    <a:pt x="1959" y="1950"/>
                  </a:cubicBezTo>
                  <a:cubicBezTo>
                    <a:pt x="1778" y="1952"/>
                    <a:pt x="1605" y="1954"/>
                    <a:pt x="1431" y="1957"/>
                  </a:cubicBezTo>
                  <a:cubicBezTo>
                    <a:pt x="1423" y="2475"/>
                    <a:pt x="1430" y="2992"/>
                    <a:pt x="1454" y="3469"/>
                  </a:cubicBezTo>
                  <a:cubicBezTo>
                    <a:pt x="1458" y="3541"/>
                    <a:pt x="1462" y="3614"/>
                    <a:pt x="1482" y="3663"/>
                  </a:cubicBezTo>
                  <a:cubicBezTo>
                    <a:pt x="1507" y="3725"/>
                    <a:pt x="1650" y="3772"/>
                    <a:pt x="1961" y="3789"/>
                  </a:cubicBezTo>
                  <a:cubicBezTo>
                    <a:pt x="1962" y="3844"/>
                    <a:pt x="1964" y="3895"/>
                    <a:pt x="1965" y="3947"/>
                  </a:cubicBezTo>
                  <a:cubicBezTo>
                    <a:pt x="1459" y="3932"/>
                    <a:pt x="973" y="3884"/>
                    <a:pt x="583" y="3814"/>
                  </a:cubicBezTo>
                  <a:cubicBezTo>
                    <a:pt x="1002" y="4282"/>
                    <a:pt x="1611" y="4576"/>
                    <a:pt x="2288" y="4576"/>
                  </a:cubicBezTo>
                  <a:cubicBezTo>
                    <a:pt x="3552" y="4576"/>
                    <a:pt x="4576" y="3552"/>
                    <a:pt x="4576" y="2288"/>
                  </a:cubicBezTo>
                  <a:cubicBezTo>
                    <a:pt x="4576" y="1809"/>
                    <a:pt x="4428" y="1364"/>
                    <a:pt x="4176" y="996"/>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7">
              <a:extLst>
                <a:ext uri="{FF2B5EF4-FFF2-40B4-BE49-F238E27FC236}">
                  <a16:creationId xmlns:a16="http://schemas.microsoft.com/office/drawing/2014/main" id="{4D5AA12F-9D7D-47DC-9513-EA313EC1362A}"/>
                </a:ext>
              </a:extLst>
            </p:cNvPr>
            <p:cNvSpPr>
              <a:spLocks/>
            </p:cNvSpPr>
            <p:nvPr userDrawn="1"/>
          </p:nvSpPr>
          <p:spPr bwMode="auto">
            <a:xfrm>
              <a:off x="5360" y="61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E317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3" name="Footer Placeholder 5">
            <a:extLst>
              <a:ext uri="{FF2B5EF4-FFF2-40B4-BE49-F238E27FC236}">
                <a16:creationId xmlns:a16="http://schemas.microsoft.com/office/drawing/2014/main" id="{BF7BB20F-4BB0-404D-8DD1-9A40F238D9AC}"/>
              </a:ext>
            </a:extLst>
          </p:cNvPr>
          <p:cNvSpPr>
            <a:spLocks noGrp="1"/>
          </p:cNvSpPr>
          <p:nvPr>
            <p:ph type="ftr" sz="quarter" idx="3"/>
          </p:nvPr>
        </p:nvSpPr>
        <p:spPr>
          <a:xfrm>
            <a:off x="1783903" y="6613475"/>
            <a:ext cx="4312094" cy="123111"/>
          </a:xfrm>
          <a:prstGeom prst="rect">
            <a:avLst/>
          </a:prstGeom>
        </p:spPr>
        <p:txBody>
          <a:bodyPr vert="horz" lIns="0" tIns="0" rIns="0" bIns="0" rtlCol="0" anchor="ctr">
            <a:noAutofit/>
          </a:bodyPr>
          <a:lstStyle>
            <a:lvl1pPr algn="l">
              <a:defRPr sz="800" kern="100" cap="all" spc="50" baseline="0">
                <a:solidFill>
                  <a:schemeClr val="tx1"/>
                </a:solidFill>
                <a:latin typeface="+mn-lt"/>
              </a:defRPr>
            </a:lvl1pPr>
          </a:lstStyle>
          <a:p>
            <a:endParaRPr lang="en-US" dirty="0"/>
          </a:p>
        </p:txBody>
      </p:sp>
    </p:spTree>
    <p:extLst>
      <p:ext uri="{BB962C8B-B14F-4D97-AF65-F5344CB8AC3E}">
        <p14:creationId xmlns:p14="http://schemas.microsoft.com/office/powerpoint/2010/main" val="91642892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1"/>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CE71CD15-7B3D-40BD-B6F8-EEFD6C8B836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402"/>
            <a:ext cx="12179600" cy="6847598"/>
          </a:xfrm>
          <a:prstGeom prst="rect">
            <a:avLst/>
          </a:prstGeom>
        </p:spPr>
      </p:pic>
      <p:grpSp>
        <p:nvGrpSpPr>
          <p:cNvPr id="9" name="Group 8"/>
          <p:cNvGrpSpPr/>
          <p:nvPr userDrawn="1"/>
        </p:nvGrpSpPr>
        <p:grpSpPr bwMode="gray">
          <a:xfrm>
            <a:off x="10712456" y="288104"/>
            <a:ext cx="1022344" cy="1022346"/>
            <a:chOff x="4864938" y="1600200"/>
            <a:chExt cx="2457445" cy="2457446"/>
          </a:xfrm>
        </p:grpSpPr>
        <p:sp>
          <p:nvSpPr>
            <p:cNvPr id="11" name="Rectangle 10"/>
            <p:cNvSpPr>
              <a:spLocks noChangeArrowheads="1"/>
            </p:cNvSpPr>
            <p:nvPr/>
          </p:nvSpPr>
          <p:spPr bwMode="gray">
            <a:xfrm>
              <a:off x="4864938" y="1600200"/>
              <a:ext cx="2457445" cy="2457446"/>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2"/>
            <p:cNvSpPr>
              <a:spLocks noEditPoints="1"/>
            </p:cNvSpPr>
            <p:nvPr/>
          </p:nvSpPr>
          <p:spPr bwMode="gray">
            <a:xfrm>
              <a:off x="7124857" y="3332129"/>
              <a:ext cx="154717" cy="152464"/>
            </a:xfrm>
            <a:custGeom>
              <a:avLst/>
              <a:gdLst>
                <a:gd name="T0" fmla="*/ 70 w 87"/>
                <a:gd name="T1" fmla="*/ 17 h 86"/>
                <a:gd name="T2" fmla="*/ 80 w 87"/>
                <a:gd name="T3" fmla="*/ 43 h 86"/>
                <a:gd name="T4" fmla="*/ 70 w 87"/>
                <a:gd name="T5" fmla="*/ 69 h 86"/>
                <a:gd name="T6" fmla="*/ 43 w 87"/>
                <a:gd name="T7" fmla="*/ 80 h 86"/>
                <a:gd name="T8" fmla="*/ 17 w 87"/>
                <a:gd name="T9" fmla="*/ 69 h 86"/>
                <a:gd name="T10" fmla="*/ 6 w 87"/>
                <a:gd name="T11" fmla="*/ 43 h 86"/>
                <a:gd name="T12" fmla="*/ 17 w 87"/>
                <a:gd name="T13" fmla="*/ 17 h 86"/>
                <a:gd name="T14" fmla="*/ 43 w 87"/>
                <a:gd name="T15" fmla="*/ 6 h 86"/>
                <a:gd name="T16" fmla="*/ 70 w 87"/>
                <a:gd name="T17" fmla="*/ 17 h 86"/>
                <a:gd name="T18" fmla="*/ 74 w 87"/>
                <a:gd name="T19" fmla="*/ 12 h 86"/>
                <a:gd name="T20" fmla="*/ 43 w 87"/>
                <a:gd name="T21" fmla="*/ 0 h 86"/>
                <a:gd name="T22" fmla="*/ 13 w 87"/>
                <a:gd name="T23" fmla="*/ 12 h 86"/>
                <a:gd name="T24" fmla="*/ 0 w 87"/>
                <a:gd name="T25" fmla="*/ 43 h 86"/>
                <a:gd name="T26" fmla="*/ 13 w 87"/>
                <a:gd name="T27" fmla="*/ 73 h 86"/>
                <a:gd name="T28" fmla="*/ 43 w 87"/>
                <a:gd name="T29" fmla="*/ 86 h 86"/>
                <a:gd name="T30" fmla="*/ 74 w 87"/>
                <a:gd name="T31" fmla="*/ 73 h 86"/>
                <a:gd name="T32" fmla="*/ 87 w 87"/>
                <a:gd name="T33" fmla="*/ 43 h 86"/>
                <a:gd name="T34" fmla="*/ 74 w 87"/>
                <a:gd name="T35" fmla="*/ 12 h 86"/>
                <a:gd name="T36" fmla="*/ 50 w 87"/>
                <a:gd name="T37" fmla="*/ 41 h 86"/>
                <a:gd name="T38" fmla="*/ 42 w 87"/>
                <a:gd name="T39" fmla="*/ 42 h 86"/>
                <a:gd name="T40" fmla="*/ 34 w 87"/>
                <a:gd name="T41" fmla="*/ 42 h 86"/>
                <a:gd name="T42" fmla="*/ 34 w 87"/>
                <a:gd name="T43" fmla="*/ 25 h 86"/>
                <a:gd name="T44" fmla="*/ 41 w 87"/>
                <a:gd name="T45" fmla="*/ 25 h 86"/>
                <a:gd name="T46" fmla="*/ 51 w 87"/>
                <a:gd name="T47" fmla="*/ 26 h 86"/>
                <a:gd name="T48" fmla="*/ 55 w 87"/>
                <a:gd name="T49" fmla="*/ 33 h 86"/>
                <a:gd name="T50" fmla="*/ 50 w 87"/>
                <a:gd name="T51" fmla="*/ 41 h 86"/>
                <a:gd name="T52" fmla="*/ 26 w 87"/>
                <a:gd name="T53" fmla="*/ 66 h 86"/>
                <a:gd name="T54" fmla="*/ 34 w 87"/>
                <a:gd name="T55" fmla="*/ 66 h 86"/>
                <a:gd name="T56" fmla="*/ 34 w 87"/>
                <a:gd name="T57" fmla="*/ 48 h 86"/>
                <a:gd name="T58" fmla="*/ 41 w 87"/>
                <a:gd name="T59" fmla="*/ 48 h 86"/>
                <a:gd name="T60" fmla="*/ 50 w 87"/>
                <a:gd name="T61" fmla="*/ 49 h 86"/>
                <a:gd name="T62" fmla="*/ 55 w 87"/>
                <a:gd name="T63" fmla="*/ 60 h 86"/>
                <a:gd name="T64" fmla="*/ 55 w 87"/>
                <a:gd name="T65" fmla="*/ 64 h 86"/>
                <a:gd name="T66" fmla="*/ 55 w 87"/>
                <a:gd name="T67" fmla="*/ 65 h 86"/>
                <a:gd name="T68" fmla="*/ 55 w 87"/>
                <a:gd name="T69" fmla="*/ 66 h 86"/>
                <a:gd name="T70" fmla="*/ 55 w 87"/>
                <a:gd name="T71" fmla="*/ 66 h 86"/>
                <a:gd name="T72" fmla="*/ 63 w 87"/>
                <a:gd name="T73" fmla="*/ 66 h 86"/>
                <a:gd name="T74" fmla="*/ 63 w 87"/>
                <a:gd name="T75" fmla="*/ 66 h 86"/>
                <a:gd name="T76" fmla="*/ 62 w 87"/>
                <a:gd name="T77" fmla="*/ 63 h 86"/>
                <a:gd name="T78" fmla="*/ 62 w 87"/>
                <a:gd name="T79" fmla="*/ 60 h 86"/>
                <a:gd name="T80" fmla="*/ 62 w 87"/>
                <a:gd name="T81" fmla="*/ 56 h 86"/>
                <a:gd name="T82" fmla="*/ 59 w 87"/>
                <a:gd name="T83" fmla="*/ 49 h 86"/>
                <a:gd name="T84" fmla="*/ 51 w 87"/>
                <a:gd name="T85" fmla="*/ 44 h 86"/>
                <a:gd name="T86" fmla="*/ 58 w 87"/>
                <a:gd name="T87" fmla="*/ 42 h 86"/>
                <a:gd name="T88" fmla="*/ 63 w 87"/>
                <a:gd name="T89" fmla="*/ 33 h 86"/>
                <a:gd name="T90" fmla="*/ 55 w 87"/>
                <a:gd name="T91" fmla="*/ 21 h 86"/>
                <a:gd name="T92" fmla="*/ 43 w 87"/>
                <a:gd name="T93" fmla="*/ 19 h 86"/>
                <a:gd name="T94" fmla="*/ 26 w 87"/>
                <a:gd name="T95" fmla="*/ 19 h 86"/>
                <a:gd name="T96" fmla="*/ 26 w 87"/>
                <a:gd name="T97" fmla="*/ 6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 h="86">
                  <a:moveTo>
                    <a:pt x="70" y="17"/>
                  </a:moveTo>
                  <a:cubicBezTo>
                    <a:pt x="77" y="24"/>
                    <a:pt x="80" y="33"/>
                    <a:pt x="80" y="43"/>
                  </a:cubicBezTo>
                  <a:cubicBezTo>
                    <a:pt x="80" y="53"/>
                    <a:pt x="77" y="62"/>
                    <a:pt x="70" y="69"/>
                  </a:cubicBezTo>
                  <a:cubicBezTo>
                    <a:pt x="62" y="76"/>
                    <a:pt x="54" y="80"/>
                    <a:pt x="43" y="80"/>
                  </a:cubicBezTo>
                  <a:cubicBezTo>
                    <a:pt x="33" y="80"/>
                    <a:pt x="24" y="76"/>
                    <a:pt x="17" y="69"/>
                  </a:cubicBezTo>
                  <a:cubicBezTo>
                    <a:pt x="10" y="62"/>
                    <a:pt x="6" y="53"/>
                    <a:pt x="6" y="43"/>
                  </a:cubicBezTo>
                  <a:cubicBezTo>
                    <a:pt x="6" y="33"/>
                    <a:pt x="10" y="24"/>
                    <a:pt x="17" y="17"/>
                  </a:cubicBezTo>
                  <a:cubicBezTo>
                    <a:pt x="24" y="9"/>
                    <a:pt x="33" y="6"/>
                    <a:pt x="43" y="6"/>
                  </a:cubicBezTo>
                  <a:cubicBezTo>
                    <a:pt x="54" y="6"/>
                    <a:pt x="62" y="9"/>
                    <a:pt x="70" y="17"/>
                  </a:cubicBezTo>
                  <a:close/>
                  <a:moveTo>
                    <a:pt x="74" y="12"/>
                  </a:moveTo>
                  <a:cubicBezTo>
                    <a:pt x="65" y="4"/>
                    <a:pt x="55" y="0"/>
                    <a:pt x="43" y="0"/>
                  </a:cubicBezTo>
                  <a:cubicBezTo>
                    <a:pt x="32" y="0"/>
                    <a:pt x="21" y="4"/>
                    <a:pt x="13" y="12"/>
                  </a:cubicBezTo>
                  <a:cubicBezTo>
                    <a:pt x="5" y="21"/>
                    <a:pt x="0" y="31"/>
                    <a:pt x="0" y="43"/>
                  </a:cubicBezTo>
                  <a:cubicBezTo>
                    <a:pt x="0" y="55"/>
                    <a:pt x="5" y="65"/>
                    <a:pt x="13" y="73"/>
                  </a:cubicBezTo>
                  <a:cubicBezTo>
                    <a:pt x="21" y="82"/>
                    <a:pt x="31" y="86"/>
                    <a:pt x="43" y="86"/>
                  </a:cubicBezTo>
                  <a:cubicBezTo>
                    <a:pt x="55" y="86"/>
                    <a:pt x="65" y="82"/>
                    <a:pt x="74" y="73"/>
                  </a:cubicBezTo>
                  <a:cubicBezTo>
                    <a:pt x="82" y="65"/>
                    <a:pt x="87" y="55"/>
                    <a:pt x="87" y="43"/>
                  </a:cubicBezTo>
                  <a:cubicBezTo>
                    <a:pt x="87" y="31"/>
                    <a:pt x="82" y="21"/>
                    <a:pt x="74" y="12"/>
                  </a:cubicBezTo>
                  <a:close/>
                  <a:moveTo>
                    <a:pt x="50" y="41"/>
                  </a:moveTo>
                  <a:cubicBezTo>
                    <a:pt x="48" y="41"/>
                    <a:pt x="45" y="42"/>
                    <a:pt x="42" y="42"/>
                  </a:cubicBezTo>
                  <a:cubicBezTo>
                    <a:pt x="34" y="42"/>
                    <a:pt x="34" y="42"/>
                    <a:pt x="34" y="42"/>
                  </a:cubicBezTo>
                  <a:cubicBezTo>
                    <a:pt x="34" y="25"/>
                    <a:pt x="34" y="25"/>
                    <a:pt x="34" y="25"/>
                  </a:cubicBezTo>
                  <a:cubicBezTo>
                    <a:pt x="41" y="25"/>
                    <a:pt x="41" y="25"/>
                    <a:pt x="41" y="25"/>
                  </a:cubicBezTo>
                  <a:cubicBezTo>
                    <a:pt x="46" y="25"/>
                    <a:pt x="49" y="25"/>
                    <a:pt x="51" y="26"/>
                  </a:cubicBezTo>
                  <a:cubicBezTo>
                    <a:pt x="54" y="28"/>
                    <a:pt x="55" y="30"/>
                    <a:pt x="55" y="33"/>
                  </a:cubicBezTo>
                  <a:cubicBezTo>
                    <a:pt x="55" y="37"/>
                    <a:pt x="53" y="39"/>
                    <a:pt x="50" y="41"/>
                  </a:cubicBezTo>
                  <a:close/>
                  <a:moveTo>
                    <a:pt x="26" y="66"/>
                  </a:moveTo>
                  <a:cubicBezTo>
                    <a:pt x="34" y="66"/>
                    <a:pt x="34" y="66"/>
                    <a:pt x="34" y="66"/>
                  </a:cubicBezTo>
                  <a:cubicBezTo>
                    <a:pt x="34" y="48"/>
                    <a:pt x="34" y="48"/>
                    <a:pt x="34" y="48"/>
                  </a:cubicBezTo>
                  <a:cubicBezTo>
                    <a:pt x="41" y="48"/>
                    <a:pt x="41" y="48"/>
                    <a:pt x="41" y="48"/>
                  </a:cubicBezTo>
                  <a:cubicBezTo>
                    <a:pt x="45" y="48"/>
                    <a:pt x="48" y="48"/>
                    <a:pt x="50" y="49"/>
                  </a:cubicBezTo>
                  <a:cubicBezTo>
                    <a:pt x="53" y="51"/>
                    <a:pt x="55" y="55"/>
                    <a:pt x="55" y="60"/>
                  </a:cubicBezTo>
                  <a:cubicBezTo>
                    <a:pt x="55" y="64"/>
                    <a:pt x="55" y="64"/>
                    <a:pt x="55" y="64"/>
                  </a:cubicBezTo>
                  <a:cubicBezTo>
                    <a:pt x="55" y="65"/>
                    <a:pt x="55" y="65"/>
                    <a:pt x="55" y="65"/>
                  </a:cubicBezTo>
                  <a:cubicBezTo>
                    <a:pt x="55" y="65"/>
                    <a:pt x="55" y="66"/>
                    <a:pt x="55" y="66"/>
                  </a:cubicBezTo>
                  <a:cubicBezTo>
                    <a:pt x="55" y="66"/>
                    <a:pt x="55" y="66"/>
                    <a:pt x="55" y="66"/>
                  </a:cubicBezTo>
                  <a:cubicBezTo>
                    <a:pt x="63" y="66"/>
                    <a:pt x="63" y="66"/>
                    <a:pt x="63" y="66"/>
                  </a:cubicBezTo>
                  <a:cubicBezTo>
                    <a:pt x="63" y="66"/>
                    <a:pt x="63" y="66"/>
                    <a:pt x="63" y="66"/>
                  </a:cubicBezTo>
                  <a:cubicBezTo>
                    <a:pt x="62" y="65"/>
                    <a:pt x="62" y="64"/>
                    <a:pt x="62" y="63"/>
                  </a:cubicBezTo>
                  <a:cubicBezTo>
                    <a:pt x="62" y="62"/>
                    <a:pt x="62" y="61"/>
                    <a:pt x="62" y="60"/>
                  </a:cubicBezTo>
                  <a:cubicBezTo>
                    <a:pt x="62" y="56"/>
                    <a:pt x="62" y="56"/>
                    <a:pt x="62" y="56"/>
                  </a:cubicBezTo>
                  <a:cubicBezTo>
                    <a:pt x="62" y="54"/>
                    <a:pt x="61" y="51"/>
                    <a:pt x="59" y="49"/>
                  </a:cubicBezTo>
                  <a:cubicBezTo>
                    <a:pt x="58" y="46"/>
                    <a:pt x="55" y="45"/>
                    <a:pt x="51" y="44"/>
                  </a:cubicBezTo>
                  <a:cubicBezTo>
                    <a:pt x="54" y="44"/>
                    <a:pt x="57" y="43"/>
                    <a:pt x="58" y="42"/>
                  </a:cubicBezTo>
                  <a:cubicBezTo>
                    <a:pt x="61" y="40"/>
                    <a:pt x="63" y="37"/>
                    <a:pt x="63" y="33"/>
                  </a:cubicBezTo>
                  <a:cubicBezTo>
                    <a:pt x="63" y="27"/>
                    <a:pt x="60" y="23"/>
                    <a:pt x="55" y="21"/>
                  </a:cubicBezTo>
                  <a:cubicBezTo>
                    <a:pt x="53" y="20"/>
                    <a:pt x="48" y="19"/>
                    <a:pt x="43" y="19"/>
                  </a:cubicBezTo>
                  <a:cubicBezTo>
                    <a:pt x="26" y="19"/>
                    <a:pt x="26" y="19"/>
                    <a:pt x="26" y="19"/>
                  </a:cubicBezTo>
                  <a:lnTo>
                    <a:pt x="26" y="66"/>
                  </a:lnTo>
                  <a:close/>
                </a:path>
              </a:pathLst>
            </a:custGeom>
            <a:solidFill>
              <a:schemeClr val="accent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a:p>
          </p:txBody>
        </p:sp>
        <p:sp>
          <p:nvSpPr>
            <p:cNvPr id="14" name="Freeform 13"/>
            <p:cNvSpPr>
              <a:spLocks/>
            </p:cNvSpPr>
            <p:nvPr/>
          </p:nvSpPr>
          <p:spPr bwMode="gray">
            <a:xfrm>
              <a:off x="5083495" y="1818756"/>
              <a:ext cx="2020332" cy="2020332"/>
            </a:xfrm>
            <a:custGeom>
              <a:avLst/>
              <a:gdLst>
                <a:gd name="T0" fmla="*/ 1040 w 1139"/>
                <a:gd name="T1" fmla="*/ 248 h 1139"/>
                <a:gd name="T2" fmla="*/ 1019 w 1139"/>
                <a:gd name="T3" fmla="*/ 236 h 1139"/>
                <a:gd name="T4" fmla="*/ 1012 w 1139"/>
                <a:gd name="T5" fmla="*/ 211 h 1139"/>
                <a:gd name="T6" fmla="*/ 570 w 1139"/>
                <a:gd name="T7" fmla="*/ 0 h 1139"/>
                <a:gd name="T8" fmla="*/ 0 w 1139"/>
                <a:gd name="T9" fmla="*/ 569 h 1139"/>
                <a:gd name="T10" fmla="*/ 111 w 1139"/>
                <a:gd name="T11" fmla="*/ 907 h 1139"/>
                <a:gd name="T12" fmla="*/ 134 w 1139"/>
                <a:gd name="T13" fmla="*/ 923 h 1139"/>
                <a:gd name="T14" fmla="*/ 146 w 1139"/>
                <a:gd name="T15" fmla="*/ 949 h 1139"/>
                <a:gd name="T16" fmla="*/ 570 w 1139"/>
                <a:gd name="T17" fmla="*/ 1139 h 1139"/>
                <a:gd name="T18" fmla="*/ 1139 w 1139"/>
                <a:gd name="T19" fmla="*/ 569 h 1139"/>
                <a:gd name="T20" fmla="*/ 1040 w 1139"/>
                <a:gd name="T21" fmla="*/ 248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9" h="1139">
                  <a:moveTo>
                    <a:pt x="1040" y="248"/>
                  </a:moveTo>
                  <a:cubicBezTo>
                    <a:pt x="1019" y="236"/>
                    <a:pt x="1019" y="236"/>
                    <a:pt x="1019" y="236"/>
                  </a:cubicBezTo>
                  <a:cubicBezTo>
                    <a:pt x="1012" y="211"/>
                    <a:pt x="1012" y="211"/>
                    <a:pt x="1012" y="211"/>
                  </a:cubicBezTo>
                  <a:cubicBezTo>
                    <a:pt x="908" y="82"/>
                    <a:pt x="749" y="0"/>
                    <a:pt x="570" y="0"/>
                  </a:cubicBezTo>
                  <a:cubicBezTo>
                    <a:pt x="255" y="0"/>
                    <a:pt x="0" y="255"/>
                    <a:pt x="0" y="569"/>
                  </a:cubicBezTo>
                  <a:cubicBezTo>
                    <a:pt x="0" y="696"/>
                    <a:pt x="42" y="812"/>
                    <a:pt x="111" y="907"/>
                  </a:cubicBezTo>
                  <a:cubicBezTo>
                    <a:pt x="134" y="923"/>
                    <a:pt x="134" y="923"/>
                    <a:pt x="134" y="923"/>
                  </a:cubicBezTo>
                  <a:cubicBezTo>
                    <a:pt x="146" y="949"/>
                    <a:pt x="146" y="949"/>
                    <a:pt x="146" y="949"/>
                  </a:cubicBezTo>
                  <a:cubicBezTo>
                    <a:pt x="250" y="1066"/>
                    <a:pt x="401" y="1139"/>
                    <a:pt x="570" y="1139"/>
                  </a:cubicBezTo>
                  <a:cubicBezTo>
                    <a:pt x="884" y="1139"/>
                    <a:pt x="1139" y="884"/>
                    <a:pt x="1139" y="569"/>
                  </a:cubicBezTo>
                  <a:cubicBezTo>
                    <a:pt x="1139" y="450"/>
                    <a:pt x="1103" y="339"/>
                    <a:pt x="1040" y="248"/>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14"/>
            <p:cNvSpPr>
              <a:spLocks noEditPoints="1"/>
            </p:cNvSpPr>
            <p:nvPr/>
          </p:nvSpPr>
          <p:spPr bwMode="gray">
            <a:xfrm>
              <a:off x="5191646" y="2065102"/>
              <a:ext cx="1834072" cy="1514874"/>
            </a:xfrm>
            <a:custGeom>
              <a:avLst/>
              <a:gdLst>
                <a:gd name="T0" fmla="*/ 970 w 1034"/>
                <a:gd name="T1" fmla="*/ 382 h 854"/>
                <a:gd name="T2" fmla="*/ 635 w 1034"/>
                <a:gd name="T3" fmla="*/ 262 h 854"/>
                <a:gd name="T4" fmla="*/ 663 w 1034"/>
                <a:gd name="T5" fmla="*/ 175 h 854"/>
                <a:gd name="T6" fmla="*/ 961 w 1034"/>
                <a:gd name="T7" fmla="*/ 198 h 854"/>
                <a:gd name="T8" fmla="*/ 979 w 1034"/>
                <a:gd name="T9" fmla="*/ 109 h 854"/>
                <a:gd name="T10" fmla="*/ 951 w 1034"/>
                <a:gd name="T11" fmla="*/ 72 h 854"/>
                <a:gd name="T12" fmla="*/ 826 w 1034"/>
                <a:gd name="T13" fmla="*/ 52 h 854"/>
                <a:gd name="T14" fmla="*/ 639 w 1034"/>
                <a:gd name="T15" fmla="*/ 35 h 854"/>
                <a:gd name="T16" fmla="*/ 491 w 1034"/>
                <a:gd name="T17" fmla="*/ 480 h 854"/>
                <a:gd name="T18" fmla="*/ 873 w 1034"/>
                <a:gd name="T19" fmla="*/ 687 h 854"/>
                <a:gd name="T20" fmla="*/ 746 w 1034"/>
                <a:gd name="T21" fmla="*/ 803 h 854"/>
                <a:gd name="T22" fmla="*/ 601 w 1034"/>
                <a:gd name="T23" fmla="*/ 739 h 854"/>
                <a:gd name="T24" fmla="*/ 534 w 1034"/>
                <a:gd name="T25" fmla="*/ 637 h 854"/>
                <a:gd name="T26" fmla="*/ 512 w 1034"/>
                <a:gd name="T27" fmla="*/ 641 h 854"/>
                <a:gd name="T28" fmla="*/ 462 w 1034"/>
                <a:gd name="T29" fmla="*/ 689 h 854"/>
                <a:gd name="T30" fmla="*/ 458 w 1034"/>
                <a:gd name="T31" fmla="*/ 714 h 854"/>
                <a:gd name="T32" fmla="*/ 503 w 1034"/>
                <a:gd name="T33" fmla="*/ 819 h 854"/>
                <a:gd name="T34" fmla="*/ 729 w 1034"/>
                <a:gd name="T35" fmla="*/ 848 h 854"/>
                <a:gd name="T36" fmla="*/ 921 w 1034"/>
                <a:gd name="T37" fmla="*/ 775 h 854"/>
                <a:gd name="T38" fmla="*/ 1031 w 1034"/>
                <a:gd name="T39" fmla="*/ 567 h 854"/>
                <a:gd name="T40" fmla="*/ 970 w 1034"/>
                <a:gd name="T41" fmla="*/ 382 h 854"/>
                <a:gd name="T42" fmla="*/ 308 w 1034"/>
                <a:gd name="T43" fmla="*/ 773 h 854"/>
                <a:gd name="T44" fmla="*/ 301 w 1034"/>
                <a:gd name="T45" fmla="*/ 724 h 854"/>
                <a:gd name="T46" fmla="*/ 295 w 1034"/>
                <a:gd name="T47" fmla="*/ 348 h 854"/>
                <a:gd name="T48" fmla="*/ 427 w 1034"/>
                <a:gd name="T49" fmla="*/ 346 h 854"/>
                <a:gd name="T50" fmla="*/ 491 w 1034"/>
                <a:gd name="T51" fmla="*/ 317 h 854"/>
                <a:gd name="T52" fmla="*/ 491 w 1034"/>
                <a:gd name="T53" fmla="*/ 272 h 854"/>
                <a:gd name="T54" fmla="*/ 297 w 1034"/>
                <a:gd name="T55" fmla="*/ 275 h 854"/>
                <a:gd name="T56" fmla="*/ 304 w 1034"/>
                <a:gd name="T57" fmla="*/ 122 h 854"/>
                <a:gd name="T58" fmla="*/ 352 w 1034"/>
                <a:gd name="T59" fmla="*/ 64 h 854"/>
                <a:gd name="T60" fmla="*/ 453 w 1034"/>
                <a:gd name="T61" fmla="*/ 92 h 854"/>
                <a:gd name="T62" fmla="*/ 506 w 1034"/>
                <a:gd name="T63" fmla="*/ 118 h 854"/>
                <a:gd name="T64" fmla="*/ 531 w 1034"/>
                <a:gd name="T65" fmla="*/ 115 h 854"/>
                <a:gd name="T66" fmla="*/ 563 w 1034"/>
                <a:gd name="T67" fmla="*/ 78 h 854"/>
                <a:gd name="T68" fmla="*/ 564 w 1034"/>
                <a:gd name="T69" fmla="*/ 62 h 854"/>
                <a:gd name="T70" fmla="*/ 497 w 1034"/>
                <a:gd name="T71" fmla="*/ 11 h 854"/>
                <a:gd name="T72" fmla="*/ 442 w 1034"/>
                <a:gd name="T73" fmla="*/ 0 h 854"/>
                <a:gd name="T74" fmla="*/ 417 w 1034"/>
                <a:gd name="T75" fmla="*/ 0 h 854"/>
                <a:gd name="T76" fmla="*/ 323 w 1034"/>
                <a:gd name="T77" fmla="*/ 16 h 854"/>
                <a:gd name="T78" fmla="*/ 88 w 1034"/>
                <a:gd name="T79" fmla="*/ 229 h 854"/>
                <a:gd name="T80" fmla="*/ 83 w 1034"/>
                <a:gd name="T81" fmla="*/ 286 h 854"/>
                <a:gd name="T82" fmla="*/ 4 w 1034"/>
                <a:gd name="T83" fmla="*/ 293 h 854"/>
                <a:gd name="T84" fmla="*/ 0 w 1034"/>
                <a:gd name="T85" fmla="*/ 358 h 854"/>
                <a:gd name="T86" fmla="*/ 80 w 1034"/>
                <a:gd name="T87" fmla="*/ 354 h 854"/>
                <a:gd name="T88" fmla="*/ 91 w 1034"/>
                <a:gd name="T89" fmla="*/ 708 h 854"/>
                <a:gd name="T90" fmla="*/ 93 w 1034"/>
                <a:gd name="T91" fmla="*/ 752 h 854"/>
                <a:gd name="T92" fmla="*/ 50 w 1034"/>
                <a:gd name="T93" fmla="*/ 768 h 854"/>
                <a:gd name="T94" fmla="*/ 85 w 1034"/>
                <a:gd name="T95" fmla="*/ 810 h 854"/>
                <a:gd name="T96" fmla="*/ 428 w 1034"/>
                <a:gd name="T97" fmla="*/ 843 h 854"/>
                <a:gd name="T98" fmla="*/ 427 w 1034"/>
                <a:gd name="T99" fmla="*/ 804 h 854"/>
                <a:gd name="T100" fmla="*/ 308 w 1034"/>
                <a:gd name="T101" fmla="*/ 773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4" h="854">
                  <a:moveTo>
                    <a:pt x="970" y="382"/>
                  </a:moveTo>
                  <a:cubicBezTo>
                    <a:pt x="916" y="323"/>
                    <a:pt x="824" y="274"/>
                    <a:pt x="635" y="262"/>
                  </a:cubicBezTo>
                  <a:cubicBezTo>
                    <a:pt x="645" y="232"/>
                    <a:pt x="654" y="204"/>
                    <a:pt x="663" y="175"/>
                  </a:cubicBezTo>
                  <a:cubicBezTo>
                    <a:pt x="776" y="179"/>
                    <a:pt x="876" y="187"/>
                    <a:pt x="961" y="198"/>
                  </a:cubicBezTo>
                  <a:cubicBezTo>
                    <a:pt x="968" y="167"/>
                    <a:pt x="972" y="137"/>
                    <a:pt x="979" y="109"/>
                  </a:cubicBezTo>
                  <a:cubicBezTo>
                    <a:pt x="970" y="96"/>
                    <a:pt x="961" y="84"/>
                    <a:pt x="951" y="72"/>
                  </a:cubicBezTo>
                  <a:cubicBezTo>
                    <a:pt x="911" y="67"/>
                    <a:pt x="870" y="57"/>
                    <a:pt x="826" y="52"/>
                  </a:cubicBezTo>
                  <a:cubicBezTo>
                    <a:pt x="767" y="44"/>
                    <a:pt x="706" y="38"/>
                    <a:pt x="639" y="35"/>
                  </a:cubicBezTo>
                  <a:cubicBezTo>
                    <a:pt x="597" y="160"/>
                    <a:pt x="545" y="318"/>
                    <a:pt x="491" y="480"/>
                  </a:cubicBezTo>
                  <a:cubicBezTo>
                    <a:pt x="771" y="504"/>
                    <a:pt x="879" y="580"/>
                    <a:pt x="873" y="687"/>
                  </a:cubicBezTo>
                  <a:cubicBezTo>
                    <a:pt x="868" y="744"/>
                    <a:pt x="815" y="797"/>
                    <a:pt x="746" y="803"/>
                  </a:cubicBezTo>
                  <a:cubicBezTo>
                    <a:pt x="663" y="808"/>
                    <a:pt x="626" y="775"/>
                    <a:pt x="601" y="739"/>
                  </a:cubicBezTo>
                  <a:cubicBezTo>
                    <a:pt x="579" y="706"/>
                    <a:pt x="557" y="673"/>
                    <a:pt x="534" y="637"/>
                  </a:cubicBezTo>
                  <a:cubicBezTo>
                    <a:pt x="528" y="627"/>
                    <a:pt x="520" y="633"/>
                    <a:pt x="512" y="641"/>
                  </a:cubicBezTo>
                  <a:cubicBezTo>
                    <a:pt x="495" y="657"/>
                    <a:pt x="479" y="673"/>
                    <a:pt x="462" y="689"/>
                  </a:cubicBezTo>
                  <a:cubicBezTo>
                    <a:pt x="451" y="698"/>
                    <a:pt x="454" y="706"/>
                    <a:pt x="458" y="714"/>
                  </a:cubicBezTo>
                  <a:cubicBezTo>
                    <a:pt x="473" y="751"/>
                    <a:pt x="488" y="785"/>
                    <a:pt x="503" y="819"/>
                  </a:cubicBezTo>
                  <a:cubicBezTo>
                    <a:pt x="527" y="834"/>
                    <a:pt x="642" y="854"/>
                    <a:pt x="729" y="848"/>
                  </a:cubicBezTo>
                  <a:cubicBezTo>
                    <a:pt x="787" y="843"/>
                    <a:pt x="860" y="820"/>
                    <a:pt x="921" y="775"/>
                  </a:cubicBezTo>
                  <a:cubicBezTo>
                    <a:pt x="981" y="728"/>
                    <a:pt x="1024" y="666"/>
                    <a:pt x="1031" y="567"/>
                  </a:cubicBezTo>
                  <a:cubicBezTo>
                    <a:pt x="1034" y="507"/>
                    <a:pt x="1023" y="441"/>
                    <a:pt x="970" y="382"/>
                  </a:cubicBezTo>
                  <a:close/>
                  <a:moveTo>
                    <a:pt x="308" y="773"/>
                  </a:moveTo>
                  <a:cubicBezTo>
                    <a:pt x="303" y="760"/>
                    <a:pt x="302" y="742"/>
                    <a:pt x="301" y="724"/>
                  </a:cubicBezTo>
                  <a:cubicBezTo>
                    <a:pt x="295" y="605"/>
                    <a:pt x="293" y="477"/>
                    <a:pt x="295" y="348"/>
                  </a:cubicBezTo>
                  <a:cubicBezTo>
                    <a:pt x="339" y="347"/>
                    <a:pt x="382" y="347"/>
                    <a:pt x="427" y="346"/>
                  </a:cubicBezTo>
                  <a:cubicBezTo>
                    <a:pt x="449" y="336"/>
                    <a:pt x="469" y="326"/>
                    <a:pt x="491" y="317"/>
                  </a:cubicBezTo>
                  <a:cubicBezTo>
                    <a:pt x="491" y="301"/>
                    <a:pt x="491" y="287"/>
                    <a:pt x="491" y="272"/>
                  </a:cubicBezTo>
                  <a:cubicBezTo>
                    <a:pt x="424" y="272"/>
                    <a:pt x="361" y="273"/>
                    <a:pt x="297" y="275"/>
                  </a:cubicBezTo>
                  <a:cubicBezTo>
                    <a:pt x="299" y="221"/>
                    <a:pt x="301" y="171"/>
                    <a:pt x="304" y="122"/>
                  </a:cubicBezTo>
                  <a:cubicBezTo>
                    <a:pt x="306" y="90"/>
                    <a:pt x="329" y="66"/>
                    <a:pt x="352" y="64"/>
                  </a:cubicBezTo>
                  <a:cubicBezTo>
                    <a:pt x="388" y="63"/>
                    <a:pt x="421" y="78"/>
                    <a:pt x="453" y="92"/>
                  </a:cubicBezTo>
                  <a:cubicBezTo>
                    <a:pt x="471" y="100"/>
                    <a:pt x="488" y="109"/>
                    <a:pt x="506" y="118"/>
                  </a:cubicBezTo>
                  <a:cubicBezTo>
                    <a:pt x="515" y="120"/>
                    <a:pt x="525" y="122"/>
                    <a:pt x="531" y="115"/>
                  </a:cubicBezTo>
                  <a:cubicBezTo>
                    <a:pt x="542" y="102"/>
                    <a:pt x="552" y="90"/>
                    <a:pt x="563" y="78"/>
                  </a:cubicBezTo>
                  <a:cubicBezTo>
                    <a:pt x="568" y="70"/>
                    <a:pt x="566" y="65"/>
                    <a:pt x="564" y="62"/>
                  </a:cubicBezTo>
                  <a:cubicBezTo>
                    <a:pt x="541" y="44"/>
                    <a:pt x="519" y="27"/>
                    <a:pt x="497" y="11"/>
                  </a:cubicBezTo>
                  <a:cubicBezTo>
                    <a:pt x="484" y="2"/>
                    <a:pt x="462" y="0"/>
                    <a:pt x="442" y="0"/>
                  </a:cubicBezTo>
                  <a:cubicBezTo>
                    <a:pt x="433" y="0"/>
                    <a:pt x="425" y="0"/>
                    <a:pt x="417" y="0"/>
                  </a:cubicBezTo>
                  <a:cubicBezTo>
                    <a:pt x="395" y="2"/>
                    <a:pt x="368" y="5"/>
                    <a:pt x="323" y="16"/>
                  </a:cubicBezTo>
                  <a:cubicBezTo>
                    <a:pt x="222" y="43"/>
                    <a:pt x="101" y="114"/>
                    <a:pt x="88" y="229"/>
                  </a:cubicBezTo>
                  <a:cubicBezTo>
                    <a:pt x="86" y="248"/>
                    <a:pt x="85" y="267"/>
                    <a:pt x="83" y="286"/>
                  </a:cubicBezTo>
                  <a:cubicBezTo>
                    <a:pt x="55" y="288"/>
                    <a:pt x="29" y="290"/>
                    <a:pt x="4" y="293"/>
                  </a:cubicBezTo>
                  <a:cubicBezTo>
                    <a:pt x="3" y="315"/>
                    <a:pt x="1" y="336"/>
                    <a:pt x="0" y="358"/>
                  </a:cubicBezTo>
                  <a:cubicBezTo>
                    <a:pt x="25" y="357"/>
                    <a:pt x="51" y="355"/>
                    <a:pt x="80" y="354"/>
                  </a:cubicBezTo>
                  <a:cubicBezTo>
                    <a:pt x="76" y="475"/>
                    <a:pt x="80" y="596"/>
                    <a:pt x="91" y="708"/>
                  </a:cubicBezTo>
                  <a:cubicBezTo>
                    <a:pt x="93" y="724"/>
                    <a:pt x="95" y="741"/>
                    <a:pt x="93" y="752"/>
                  </a:cubicBezTo>
                  <a:cubicBezTo>
                    <a:pt x="91" y="763"/>
                    <a:pt x="74" y="768"/>
                    <a:pt x="50" y="768"/>
                  </a:cubicBezTo>
                  <a:cubicBezTo>
                    <a:pt x="61" y="782"/>
                    <a:pt x="73" y="797"/>
                    <a:pt x="85" y="810"/>
                  </a:cubicBezTo>
                  <a:cubicBezTo>
                    <a:pt x="182" y="828"/>
                    <a:pt x="303" y="840"/>
                    <a:pt x="428" y="843"/>
                  </a:cubicBezTo>
                  <a:cubicBezTo>
                    <a:pt x="428" y="830"/>
                    <a:pt x="428" y="818"/>
                    <a:pt x="427" y="804"/>
                  </a:cubicBezTo>
                  <a:cubicBezTo>
                    <a:pt x="350" y="800"/>
                    <a:pt x="314" y="788"/>
                    <a:pt x="308" y="773"/>
                  </a:cubicBezTo>
                  <a:close/>
                </a:path>
              </a:pathLst>
            </a:custGeom>
            <a:solidFill>
              <a:srgbClr val="FFFFF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hasCustomPrompt="1"/>
          </p:nvPr>
        </p:nvSpPr>
        <p:spPr bwMode="white">
          <a:xfrm>
            <a:off x="304800" y="1694064"/>
            <a:ext cx="11430000" cy="2142125"/>
          </a:xfrm>
          <a:noFill/>
        </p:spPr>
        <p:txBody>
          <a:bodyPr wrap="square" lIns="155448" tIns="155448" rIns="155448" bIns="155448" rtlCol="0" anchor="b" anchorCtr="0">
            <a:spAutoFit/>
          </a:bodyPr>
          <a:lstStyle>
            <a:lvl1pPr>
              <a:defRPr lang="en-US" sz="6600" b="1" spc="-200" dirty="0">
                <a:gradFill>
                  <a:gsLst>
                    <a:gs pos="100000">
                      <a:schemeClr val="bg1"/>
                    </a:gs>
                    <a:gs pos="0">
                      <a:schemeClr val="bg1"/>
                    </a:gs>
                  </a:gsLst>
                  <a:lin ang="5400000" scaled="1"/>
                </a:gradFill>
                <a:effectLst>
                  <a:outerShdw blurRad="38100" dist="38100" dir="2700000" algn="tl">
                    <a:srgbClr val="000000">
                      <a:alpha val="43137"/>
                    </a:srgbClr>
                  </a:outerShdw>
                </a:effectLst>
                <a:ea typeface="+mn-ea"/>
              </a:defRPr>
            </a:lvl1pPr>
          </a:lstStyle>
          <a:p>
            <a:pPr marL="0" lvl="0"/>
            <a:r>
              <a:rPr lang="en-US"/>
              <a:t>Presentation </a:t>
            </a:r>
            <a:br>
              <a:rPr lang="en-US"/>
            </a:br>
            <a:r>
              <a:rPr lang="en-US"/>
              <a:t>Title Placeholder</a:t>
            </a:r>
          </a:p>
        </p:txBody>
      </p:sp>
      <p:sp>
        <p:nvSpPr>
          <p:cNvPr id="3" name="Subtitle 2"/>
          <p:cNvSpPr>
            <a:spLocks noGrp="1"/>
          </p:cNvSpPr>
          <p:nvPr>
            <p:ph type="subTitle" idx="1" hasCustomPrompt="1"/>
          </p:nvPr>
        </p:nvSpPr>
        <p:spPr bwMode="white">
          <a:xfrm>
            <a:off x="304800" y="4894444"/>
            <a:ext cx="11430000" cy="701731"/>
          </a:xfrm>
          <a:noFill/>
        </p:spPr>
        <p:txBody>
          <a:bodyPr wrap="square" lIns="155448" tIns="155448" rIns="155448" bIns="155448" rtlCol="0">
            <a:spAutoFit/>
          </a:bodyPr>
          <a:lstStyle>
            <a:lvl1pPr marL="0" indent="0">
              <a:buFontTx/>
              <a:buNone/>
              <a:defRPr lang="en-US" sz="2800" b="0" spc="-50" baseline="0" dirty="0">
                <a:solidFill>
                  <a:schemeClr val="bg1"/>
                </a:solidFill>
                <a:effectLst>
                  <a:outerShdw blurRad="38100" dist="38100" dir="2700000" algn="tl">
                    <a:srgbClr val="000000">
                      <a:alpha val="43137"/>
                    </a:srgbClr>
                  </a:outerShdw>
                </a:effectLst>
              </a:defRPr>
            </a:lvl1pPr>
          </a:lstStyle>
          <a:p>
            <a:pPr marL="0" lvl="0"/>
            <a:r>
              <a:rPr lang="en-US"/>
              <a:t>Speaker Name, Job Title</a:t>
            </a:r>
          </a:p>
        </p:txBody>
      </p:sp>
      <p:sp>
        <p:nvSpPr>
          <p:cNvPr id="12" name="Text Placeholder 11"/>
          <p:cNvSpPr>
            <a:spLocks noGrp="1"/>
          </p:cNvSpPr>
          <p:nvPr>
            <p:ph type="body" sz="quarter" idx="11" hasCustomPrompt="1"/>
          </p:nvPr>
        </p:nvSpPr>
        <p:spPr bwMode="white">
          <a:xfrm>
            <a:off x="304800" y="1014985"/>
            <a:ext cx="4762500" cy="563231"/>
          </a:xfrm>
          <a:noFill/>
        </p:spPr>
        <p:txBody>
          <a:bodyPr wrap="square" lIns="155448" tIns="155448" rIns="155448" bIns="155448" rtlCol="0">
            <a:spAutoFit/>
          </a:bodyPr>
          <a:lstStyle>
            <a:lvl1pPr>
              <a:buFontTx/>
              <a:buNone/>
              <a:defRPr lang="en-US" sz="1800" spc="-50" dirty="0">
                <a:gradFill>
                  <a:gsLst>
                    <a:gs pos="0">
                      <a:schemeClr val="bg1">
                        <a:alpha val="50000"/>
                      </a:schemeClr>
                    </a:gs>
                    <a:gs pos="99000">
                      <a:schemeClr val="bg1">
                        <a:alpha val="50000"/>
                      </a:schemeClr>
                    </a:gs>
                  </a:gsLst>
                  <a:lin ang="5400000" scaled="1"/>
                </a:gradFill>
              </a:defRPr>
            </a:lvl1pPr>
          </a:lstStyle>
          <a:p>
            <a:pPr lvl="0"/>
            <a:r>
              <a:rPr lang="en-US" b="1" spc="-50">
                <a:gradFill>
                  <a:gsLst>
                    <a:gs pos="0">
                      <a:schemeClr val="bg1">
                        <a:alpha val="50000"/>
                      </a:schemeClr>
                    </a:gs>
                    <a:gs pos="99000">
                      <a:schemeClr val="bg1">
                        <a:alpha val="50000"/>
                      </a:schemeClr>
                    </a:gs>
                  </a:gsLst>
                  <a:lin ang="5400000" scaled="1"/>
                </a:gradFill>
                <a:latin typeface="Arial" panose="020B0604020202020204" pitchFamily="34" charset="0"/>
                <a:cs typeface="Arial" panose="020B0604020202020204" pitchFamily="34" charset="0"/>
              </a:rPr>
              <a:t>Date Placeholder: Month, Day, Year</a:t>
            </a:r>
            <a:endParaRPr lang="en-US"/>
          </a:p>
        </p:txBody>
      </p:sp>
      <p:cxnSp>
        <p:nvCxnSpPr>
          <p:cNvPr id="8" name="Straight Connector 7"/>
          <p:cNvCxnSpPr/>
          <p:nvPr userDrawn="1"/>
        </p:nvCxnSpPr>
        <p:spPr bwMode="white">
          <a:xfrm>
            <a:off x="457200" y="4062248"/>
            <a:ext cx="800100" cy="0"/>
          </a:xfrm>
          <a:prstGeom prst="line">
            <a:avLst/>
          </a:prstGeom>
          <a:ln w="1143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userDrawn="1"/>
        </p:nvSpPr>
        <p:spPr bwMode="white">
          <a:xfrm>
            <a:off x="304800" y="4514367"/>
            <a:ext cx="4114800" cy="590931"/>
          </a:xfrm>
          <a:prstGeom prst="rect">
            <a:avLst/>
          </a:prstGeom>
          <a:noFill/>
        </p:spPr>
        <p:txBody>
          <a:bodyPr wrap="square" lIns="155448" tIns="155448" rIns="155448" bIns="155448" rtlCol="0">
            <a:spAutoFit/>
          </a:bodyPr>
          <a:lstStyle/>
          <a:p>
            <a:r>
              <a:rPr lang="en-US" b="1" spc="-50">
                <a:solidFill>
                  <a:schemeClr val="accent1">
                    <a:lumMod val="60000"/>
                    <a:lumOff val="4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PRESENTED BY:</a:t>
            </a:r>
          </a:p>
        </p:txBody>
      </p:sp>
      <p:grpSp>
        <p:nvGrpSpPr>
          <p:cNvPr id="4" name="Group 4"/>
          <p:cNvGrpSpPr>
            <a:grpSpLocks noChangeAspect="1"/>
          </p:cNvGrpSpPr>
          <p:nvPr userDrawn="1"/>
        </p:nvGrpSpPr>
        <p:grpSpPr bwMode="white">
          <a:xfrm>
            <a:off x="8248650" y="6076951"/>
            <a:ext cx="3468688" cy="434975"/>
            <a:chOff x="5196" y="3828"/>
            <a:chExt cx="2185" cy="274"/>
          </a:xfrm>
        </p:grpSpPr>
        <p:sp>
          <p:nvSpPr>
            <p:cNvPr id="5" name="AutoShape 3"/>
            <p:cNvSpPr>
              <a:spLocks noChangeAspect="1" noChangeArrowheads="1" noTextEdit="1"/>
            </p:cNvSpPr>
            <p:nvPr userDrawn="1"/>
          </p:nvSpPr>
          <p:spPr bwMode="white">
            <a:xfrm>
              <a:off x="5196" y="3829"/>
              <a:ext cx="2185"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5"/>
            <p:cNvSpPr>
              <a:spLocks/>
            </p:cNvSpPr>
            <p:nvPr userDrawn="1"/>
          </p:nvSpPr>
          <p:spPr bwMode="white">
            <a:xfrm>
              <a:off x="6358" y="3830"/>
              <a:ext cx="248" cy="268"/>
            </a:xfrm>
            <a:custGeom>
              <a:avLst/>
              <a:gdLst>
                <a:gd name="T0" fmla="*/ 684 w 1362"/>
                <a:gd name="T1" fmla="*/ 923 h 1473"/>
                <a:gd name="T2" fmla="*/ 1059 w 1362"/>
                <a:gd name="T3" fmla="*/ 923 h 1473"/>
                <a:gd name="T4" fmla="*/ 1059 w 1362"/>
                <a:gd name="T5" fmla="*/ 1093 h 1473"/>
                <a:gd name="T6" fmla="*/ 757 w 1362"/>
                <a:gd name="T7" fmla="*/ 1202 h 1473"/>
                <a:gd name="T8" fmla="*/ 311 w 1362"/>
                <a:gd name="T9" fmla="*/ 735 h 1473"/>
                <a:gd name="T10" fmla="*/ 757 w 1362"/>
                <a:gd name="T11" fmla="*/ 269 h 1473"/>
                <a:gd name="T12" fmla="*/ 1093 w 1362"/>
                <a:gd name="T13" fmla="*/ 454 h 1473"/>
                <a:gd name="T14" fmla="*/ 1345 w 1362"/>
                <a:gd name="T15" fmla="*/ 318 h 1473"/>
                <a:gd name="T16" fmla="*/ 757 w 1362"/>
                <a:gd name="T17" fmla="*/ 0 h 1473"/>
                <a:gd name="T18" fmla="*/ 0 w 1362"/>
                <a:gd name="T19" fmla="*/ 735 h 1473"/>
                <a:gd name="T20" fmla="*/ 757 w 1362"/>
                <a:gd name="T21" fmla="*/ 1473 h 1473"/>
                <a:gd name="T22" fmla="*/ 1362 w 1362"/>
                <a:gd name="T23" fmla="*/ 1204 h 1473"/>
                <a:gd name="T24" fmla="*/ 1362 w 1362"/>
                <a:gd name="T25" fmla="*/ 658 h 1473"/>
                <a:gd name="T26" fmla="*/ 684 w 1362"/>
                <a:gd name="T27" fmla="*/ 658 h 1473"/>
                <a:gd name="T28" fmla="*/ 684 w 1362"/>
                <a:gd name="T29" fmla="*/ 923 h 1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62" h="1473">
                  <a:moveTo>
                    <a:pt x="684" y="923"/>
                  </a:moveTo>
                  <a:cubicBezTo>
                    <a:pt x="1059" y="923"/>
                    <a:pt x="1059" y="923"/>
                    <a:pt x="1059" y="923"/>
                  </a:cubicBezTo>
                  <a:cubicBezTo>
                    <a:pt x="1059" y="1093"/>
                    <a:pt x="1059" y="1093"/>
                    <a:pt x="1059" y="1093"/>
                  </a:cubicBezTo>
                  <a:cubicBezTo>
                    <a:pt x="1002" y="1146"/>
                    <a:pt x="882" y="1202"/>
                    <a:pt x="757" y="1202"/>
                  </a:cubicBezTo>
                  <a:cubicBezTo>
                    <a:pt x="499" y="1202"/>
                    <a:pt x="311" y="1004"/>
                    <a:pt x="311" y="735"/>
                  </a:cubicBezTo>
                  <a:cubicBezTo>
                    <a:pt x="311" y="467"/>
                    <a:pt x="499" y="269"/>
                    <a:pt x="757" y="269"/>
                  </a:cubicBezTo>
                  <a:cubicBezTo>
                    <a:pt x="908" y="269"/>
                    <a:pt x="1029" y="354"/>
                    <a:pt x="1093" y="454"/>
                  </a:cubicBezTo>
                  <a:cubicBezTo>
                    <a:pt x="1345" y="318"/>
                    <a:pt x="1345" y="318"/>
                    <a:pt x="1345" y="318"/>
                  </a:cubicBezTo>
                  <a:cubicBezTo>
                    <a:pt x="1238" y="149"/>
                    <a:pt x="1053" y="0"/>
                    <a:pt x="757" y="0"/>
                  </a:cubicBezTo>
                  <a:cubicBezTo>
                    <a:pt x="341" y="0"/>
                    <a:pt x="0" y="286"/>
                    <a:pt x="0" y="735"/>
                  </a:cubicBezTo>
                  <a:cubicBezTo>
                    <a:pt x="0" y="1183"/>
                    <a:pt x="341" y="1473"/>
                    <a:pt x="757" y="1473"/>
                  </a:cubicBezTo>
                  <a:cubicBezTo>
                    <a:pt x="1014" y="1473"/>
                    <a:pt x="1217" y="1366"/>
                    <a:pt x="1362" y="1204"/>
                  </a:cubicBezTo>
                  <a:cubicBezTo>
                    <a:pt x="1362" y="658"/>
                    <a:pt x="1362" y="658"/>
                    <a:pt x="1362" y="658"/>
                  </a:cubicBezTo>
                  <a:cubicBezTo>
                    <a:pt x="684" y="658"/>
                    <a:pt x="684" y="658"/>
                    <a:pt x="684" y="658"/>
                  </a:cubicBezTo>
                  <a:lnTo>
                    <a:pt x="684" y="92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6"/>
            <p:cNvSpPr>
              <a:spLocks/>
            </p:cNvSpPr>
            <p:nvPr userDrawn="1"/>
          </p:nvSpPr>
          <p:spPr bwMode="white">
            <a:xfrm>
              <a:off x="5196" y="3914"/>
              <a:ext cx="132" cy="107"/>
            </a:xfrm>
            <a:custGeom>
              <a:avLst/>
              <a:gdLst>
                <a:gd name="T0" fmla="*/ 92 w 132"/>
                <a:gd name="T1" fmla="*/ 107 h 107"/>
                <a:gd name="T2" fmla="*/ 66 w 132"/>
                <a:gd name="T3" fmla="*/ 15 h 107"/>
                <a:gd name="T4" fmla="*/ 41 w 132"/>
                <a:gd name="T5" fmla="*/ 107 h 107"/>
                <a:gd name="T6" fmla="*/ 30 w 132"/>
                <a:gd name="T7" fmla="*/ 107 h 107"/>
                <a:gd name="T8" fmla="*/ 0 w 132"/>
                <a:gd name="T9" fmla="*/ 0 h 107"/>
                <a:gd name="T10" fmla="*/ 10 w 132"/>
                <a:gd name="T11" fmla="*/ 0 h 107"/>
                <a:gd name="T12" fmla="*/ 36 w 132"/>
                <a:gd name="T13" fmla="*/ 94 h 107"/>
                <a:gd name="T14" fmla="*/ 62 w 132"/>
                <a:gd name="T15" fmla="*/ 0 h 107"/>
                <a:gd name="T16" fmla="*/ 70 w 132"/>
                <a:gd name="T17" fmla="*/ 0 h 107"/>
                <a:gd name="T18" fmla="*/ 96 w 132"/>
                <a:gd name="T19" fmla="*/ 94 h 107"/>
                <a:gd name="T20" fmla="*/ 122 w 132"/>
                <a:gd name="T21" fmla="*/ 0 h 107"/>
                <a:gd name="T22" fmla="*/ 132 w 132"/>
                <a:gd name="T23" fmla="*/ 0 h 107"/>
                <a:gd name="T24" fmla="*/ 102 w 132"/>
                <a:gd name="T25" fmla="*/ 107 h 107"/>
                <a:gd name="T26" fmla="*/ 92 w 132"/>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07">
                  <a:moveTo>
                    <a:pt x="92" y="107"/>
                  </a:moveTo>
                  <a:lnTo>
                    <a:pt x="66" y="15"/>
                  </a:lnTo>
                  <a:lnTo>
                    <a:pt x="41" y="107"/>
                  </a:lnTo>
                  <a:lnTo>
                    <a:pt x="30" y="107"/>
                  </a:lnTo>
                  <a:lnTo>
                    <a:pt x="0" y="0"/>
                  </a:lnTo>
                  <a:lnTo>
                    <a:pt x="10" y="0"/>
                  </a:lnTo>
                  <a:lnTo>
                    <a:pt x="36" y="94"/>
                  </a:lnTo>
                  <a:lnTo>
                    <a:pt x="62" y="0"/>
                  </a:lnTo>
                  <a:lnTo>
                    <a:pt x="70" y="0"/>
                  </a:lnTo>
                  <a:lnTo>
                    <a:pt x="96" y="94"/>
                  </a:lnTo>
                  <a:lnTo>
                    <a:pt x="122" y="0"/>
                  </a:lnTo>
                  <a:lnTo>
                    <a:pt x="132" y="0"/>
                  </a:lnTo>
                  <a:lnTo>
                    <a:pt x="102" y="107"/>
                  </a:lnTo>
                  <a:lnTo>
                    <a:pt x="92"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7"/>
            <p:cNvSpPr>
              <a:spLocks/>
            </p:cNvSpPr>
            <p:nvPr userDrawn="1"/>
          </p:nvSpPr>
          <p:spPr bwMode="white">
            <a:xfrm>
              <a:off x="5345"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8"/>
            <p:cNvSpPr>
              <a:spLocks/>
            </p:cNvSpPr>
            <p:nvPr userDrawn="1"/>
          </p:nvSpPr>
          <p:spPr bwMode="white">
            <a:xfrm>
              <a:off x="5476" y="3914"/>
              <a:ext cx="100" cy="107"/>
            </a:xfrm>
            <a:custGeom>
              <a:avLst/>
              <a:gdLst>
                <a:gd name="T0" fmla="*/ 90 w 100"/>
                <a:gd name="T1" fmla="*/ 107 h 107"/>
                <a:gd name="T2" fmla="*/ 90 w 100"/>
                <a:gd name="T3" fmla="*/ 13 h 107"/>
                <a:gd name="T4" fmla="*/ 52 w 100"/>
                <a:gd name="T5" fmla="*/ 107 h 107"/>
                <a:gd name="T6" fmla="*/ 48 w 100"/>
                <a:gd name="T7" fmla="*/ 107 h 107"/>
                <a:gd name="T8" fmla="*/ 9 w 100"/>
                <a:gd name="T9" fmla="*/ 13 h 107"/>
                <a:gd name="T10" fmla="*/ 9 w 100"/>
                <a:gd name="T11" fmla="*/ 107 h 107"/>
                <a:gd name="T12" fmla="*/ 0 w 100"/>
                <a:gd name="T13" fmla="*/ 107 h 107"/>
                <a:gd name="T14" fmla="*/ 0 w 100"/>
                <a:gd name="T15" fmla="*/ 0 h 107"/>
                <a:gd name="T16" fmla="*/ 14 w 100"/>
                <a:gd name="T17" fmla="*/ 0 h 107"/>
                <a:gd name="T18" fmla="*/ 50 w 100"/>
                <a:gd name="T19" fmla="*/ 88 h 107"/>
                <a:gd name="T20" fmla="*/ 86 w 100"/>
                <a:gd name="T21" fmla="*/ 0 h 107"/>
                <a:gd name="T22" fmla="*/ 100 w 100"/>
                <a:gd name="T23" fmla="*/ 0 h 107"/>
                <a:gd name="T24" fmla="*/ 100 w 100"/>
                <a:gd name="T25" fmla="*/ 107 h 107"/>
                <a:gd name="T26" fmla="*/ 90 w 100"/>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 h="107">
                  <a:moveTo>
                    <a:pt x="90" y="107"/>
                  </a:moveTo>
                  <a:lnTo>
                    <a:pt x="90" y="13"/>
                  </a:lnTo>
                  <a:lnTo>
                    <a:pt x="52" y="107"/>
                  </a:lnTo>
                  <a:lnTo>
                    <a:pt x="48" y="107"/>
                  </a:lnTo>
                  <a:lnTo>
                    <a:pt x="9" y="13"/>
                  </a:lnTo>
                  <a:lnTo>
                    <a:pt x="9" y="107"/>
                  </a:lnTo>
                  <a:lnTo>
                    <a:pt x="0" y="107"/>
                  </a:lnTo>
                  <a:lnTo>
                    <a:pt x="0" y="0"/>
                  </a:lnTo>
                  <a:lnTo>
                    <a:pt x="14" y="0"/>
                  </a:lnTo>
                  <a:lnTo>
                    <a:pt x="50" y="88"/>
                  </a:lnTo>
                  <a:lnTo>
                    <a:pt x="86" y="0"/>
                  </a:lnTo>
                  <a:lnTo>
                    <a:pt x="100" y="0"/>
                  </a:lnTo>
                  <a:lnTo>
                    <a:pt x="100" y="107"/>
                  </a:lnTo>
                  <a:lnTo>
                    <a:pt x="9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9"/>
            <p:cNvSpPr>
              <a:spLocks noEditPoints="1"/>
            </p:cNvSpPr>
            <p:nvPr userDrawn="1"/>
          </p:nvSpPr>
          <p:spPr bwMode="white">
            <a:xfrm>
              <a:off x="5591" y="3914"/>
              <a:ext cx="99" cy="107"/>
            </a:xfrm>
            <a:custGeom>
              <a:avLst/>
              <a:gdLst>
                <a:gd name="T0" fmla="*/ 88 w 99"/>
                <a:gd name="T1" fmla="*/ 107 h 107"/>
                <a:gd name="T2" fmla="*/ 78 w 99"/>
                <a:gd name="T3" fmla="*/ 81 h 107"/>
                <a:gd name="T4" fmla="*/ 21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49 w 99"/>
                <a:gd name="T19" fmla="*/ 10 h 107"/>
                <a:gd name="T20" fmla="*/ 24 w 99"/>
                <a:gd name="T21" fmla="*/ 72 h 107"/>
                <a:gd name="T22" fmla="*/ 75 w 99"/>
                <a:gd name="T23" fmla="*/ 72 h 107"/>
                <a:gd name="T24" fmla="*/ 49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1" y="81"/>
                  </a:lnTo>
                  <a:lnTo>
                    <a:pt x="11" y="107"/>
                  </a:lnTo>
                  <a:lnTo>
                    <a:pt x="0" y="107"/>
                  </a:lnTo>
                  <a:lnTo>
                    <a:pt x="44" y="0"/>
                  </a:lnTo>
                  <a:lnTo>
                    <a:pt x="55" y="0"/>
                  </a:lnTo>
                  <a:lnTo>
                    <a:pt x="99" y="107"/>
                  </a:lnTo>
                  <a:lnTo>
                    <a:pt x="88" y="107"/>
                  </a:lnTo>
                  <a:close/>
                  <a:moveTo>
                    <a:pt x="49" y="10"/>
                  </a:moveTo>
                  <a:lnTo>
                    <a:pt x="24" y="72"/>
                  </a:lnTo>
                  <a:lnTo>
                    <a:pt x="75" y="72"/>
                  </a:lnTo>
                  <a:lnTo>
                    <a:pt x="49"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0"/>
            <p:cNvSpPr>
              <a:spLocks/>
            </p:cNvSpPr>
            <p:nvPr userDrawn="1"/>
          </p:nvSpPr>
          <p:spPr bwMode="white">
            <a:xfrm>
              <a:off x="5705" y="3914"/>
              <a:ext cx="77" cy="107"/>
            </a:xfrm>
            <a:custGeom>
              <a:avLst/>
              <a:gdLst>
                <a:gd name="T0" fmla="*/ 65 w 77"/>
                <a:gd name="T1" fmla="*/ 107 h 107"/>
                <a:gd name="T2" fmla="*/ 21 w 77"/>
                <a:gd name="T3" fmla="*/ 57 h 107"/>
                <a:gd name="T4" fmla="*/ 10 w 77"/>
                <a:gd name="T5" fmla="*/ 70 h 107"/>
                <a:gd name="T6" fmla="*/ 10 w 77"/>
                <a:gd name="T7" fmla="*/ 107 h 107"/>
                <a:gd name="T8" fmla="*/ 0 w 77"/>
                <a:gd name="T9" fmla="*/ 107 h 107"/>
                <a:gd name="T10" fmla="*/ 0 w 77"/>
                <a:gd name="T11" fmla="*/ 0 h 107"/>
                <a:gd name="T12" fmla="*/ 10 w 77"/>
                <a:gd name="T13" fmla="*/ 0 h 107"/>
                <a:gd name="T14" fmla="*/ 10 w 77"/>
                <a:gd name="T15" fmla="*/ 58 h 107"/>
                <a:gd name="T16" fmla="*/ 61 w 77"/>
                <a:gd name="T17" fmla="*/ 0 h 107"/>
                <a:gd name="T18" fmla="*/ 73 w 77"/>
                <a:gd name="T19" fmla="*/ 0 h 107"/>
                <a:gd name="T20" fmla="*/ 27 w 77"/>
                <a:gd name="T21" fmla="*/ 51 h 107"/>
                <a:gd name="T22" fmla="*/ 77 w 77"/>
                <a:gd name="T23" fmla="*/ 107 h 107"/>
                <a:gd name="T24" fmla="*/ 65 w 7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 h="107">
                  <a:moveTo>
                    <a:pt x="65" y="107"/>
                  </a:moveTo>
                  <a:lnTo>
                    <a:pt x="21" y="57"/>
                  </a:lnTo>
                  <a:lnTo>
                    <a:pt x="10" y="70"/>
                  </a:lnTo>
                  <a:lnTo>
                    <a:pt x="10" y="107"/>
                  </a:lnTo>
                  <a:lnTo>
                    <a:pt x="0" y="107"/>
                  </a:lnTo>
                  <a:lnTo>
                    <a:pt x="0" y="0"/>
                  </a:lnTo>
                  <a:lnTo>
                    <a:pt x="10" y="0"/>
                  </a:lnTo>
                  <a:lnTo>
                    <a:pt x="10" y="58"/>
                  </a:lnTo>
                  <a:lnTo>
                    <a:pt x="61" y="0"/>
                  </a:lnTo>
                  <a:lnTo>
                    <a:pt x="73" y="0"/>
                  </a:lnTo>
                  <a:lnTo>
                    <a:pt x="27" y="51"/>
                  </a:lnTo>
                  <a:lnTo>
                    <a:pt x="77" y="107"/>
                  </a:lnTo>
                  <a:lnTo>
                    <a:pt x="65"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1"/>
            <p:cNvSpPr>
              <a:spLocks/>
            </p:cNvSpPr>
            <p:nvPr userDrawn="1"/>
          </p:nvSpPr>
          <p:spPr bwMode="white">
            <a:xfrm>
              <a:off x="5799"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2"/>
            <p:cNvSpPr>
              <a:spLocks noEditPoints="1"/>
            </p:cNvSpPr>
            <p:nvPr userDrawn="1"/>
          </p:nvSpPr>
          <p:spPr bwMode="white">
            <a:xfrm>
              <a:off x="5919" y="3914"/>
              <a:ext cx="99" cy="107"/>
            </a:xfrm>
            <a:custGeom>
              <a:avLst/>
              <a:gdLst>
                <a:gd name="T0" fmla="*/ 88 w 99"/>
                <a:gd name="T1" fmla="*/ 107 h 107"/>
                <a:gd name="T2" fmla="*/ 78 w 99"/>
                <a:gd name="T3" fmla="*/ 81 h 107"/>
                <a:gd name="T4" fmla="*/ 22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50 w 99"/>
                <a:gd name="T19" fmla="*/ 10 h 107"/>
                <a:gd name="T20" fmla="*/ 25 w 99"/>
                <a:gd name="T21" fmla="*/ 72 h 107"/>
                <a:gd name="T22" fmla="*/ 75 w 99"/>
                <a:gd name="T23" fmla="*/ 72 h 107"/>
                <a:gd name="T24" fmla="*/ 50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2" y="81"/>
                  </a:lnTo>
                  <a:lnTo>
                    <a:pt x="11" y="107"/>
                  </a:lnTo>
                  <a:lnTo>
                    <a:pt x="0" y="107"/>
                  </a:lnTo>
                  <a:lnTo>
                    <a:pt x="44" y="0"/>
                  </a:lnTo>
                  <a:lnTo>
                    <a:pt x="55" y="0"/>
                  </a:lnTo>
                  <a:lnTo>
                    <a:pt x="99" y="107"/>
                  </a:lnTo>
                  <a:lnTo>
                    <a:pt x="88" y="107"/>
                  </a:lnTo>
                  <a:close/>
                  <a:moveTo>
                    <a:pt x="50" y="10"/>
                  </a:moveTo>
                  <a:lnTo>
                    <a:pt x="25" y="72"/>
                  </a:lnTo>
                  <a:lnTo>
                    <a:pt x="75" y="72"/>
                  </a:lnTo>
                  <a:lnTo>
                    <a:pt x="5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3"/>
            <p:cNvSpPr>
              <a:spLocks noEditPoints="1"/>
            </p:cNvSpPr>
            <p:nvPr userDrawn="1"/>
          </p:nvSpPr>
          <p:spPr bwMode="white">
            <a:xfrm>
              <a:off x="6034"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3 w 395"/>
                <a:gd name="T17" fmla="*/ 171 h 585"/>
                <a:gd name="T18" fmla="*/ 214 w 395"/>
                <a:gd name="T19" fmla="*/ 46 h 585"/>
                <a:gd name="T20" fmla="*/ 50 w 395"/>
                <a:gd name="T21" fmla="*/ 46 h 585"/>
                <a:gd name="T22" fmla="*/ 50 w 395"/>
                <a:gd name="T23" fmla="*/ 297 h 585"/>
                <a:gd name="T24" fmla="*/ 214 w 395"/>
                <a:gd name="T25" fmla="*/ 297 h 585"/>
                <a:gd name="T26" fmla="*/ 343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3" y="171"/>
                  </a:moveTo>
                  <a:cubicBezTo>
                    <a:pt x="343" y="98"/>
                    <a:pt x="291" y="46"/>
                    <a:pt x="214" y="46"/>
                  </a:cubicBezTo>
                  <a:cubicBezTo>
                    <a:pt x="50" y="46"/>
                    <a:pt x="50" y="46"/>
                    <a:pt x="50" y="46"/>
                  </a:cubicBezTo>
                  <a:cubicBezTo>
                    <a:pt x="50" y="297"/>
                    <a:pt x="50" y="297"/>
                    <a:pt x="50" y="297"/>
                  </a:cubicBezTo>
                  <a:cubicBezTo>
                    <a:pt x="214" y="297"/>
                    <a:pt x="214" y="297"/>
                    <a:pt x="214" y="297"/>
                  </a:cubicBezTo>
                  <a:cubicBezTo>
                    <a:pt x="291" y="297"/>
                    <a:pt x="343" y="245"/>
                    <a:pt x="343"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4"/>
            <p:cNvSpPr>
              <a:spLocks noEditPoints="1"/>
            </p:cNvSpPr>
            <p:nvPr userDrawn="1"/>
          </p:nvSpPr>
          <p:spPr bwMode="white">
            <a:xfrm>
              <a:off x="6125"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2 w 395"/>
                <a:gd name="T17" fmla="*/ 171 h 585"/>
                <a:gd name="T18" fmla="*/ 213 w 395"/>
                <a:gd name="T19" fmla="*/ 46 h 585"/>
                <a:gd name="T20" fmla="*/ 50 w 395"/>
                <a:gd name="T21" fmla="*/ 46 h 585"/>
                <a:gd name="T22" fmla="*/ 50 w 395"/>
                <a:gd name="T23" fmla="*/ 297 h 585"/>
                <a:gd name="T24" fmla="*/ 213 w 395"/>
                <a:gd name="T25" fmla="*/ 297 h 585"/>
                <a:gd name="T26" fmla="*/ 342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2" y="171"/>
                  </a:moveTo>
                  <a:cubicBezTo>
                    <a:pt x="342" y="98"/>
                    <a:pt x="291" y="46"/>
                    <a:pt x="213" y="46"/>
                  </a:cubicBezTo>
                  <a:cubicBezTo>
                    <a:pt x="50" y="46"/>
                    <a:pt x="50" y="46"/>
                    <a:pt x="50" y="46"/>
                  </a:cubicBezTo>
                  <a:cubicBezTo>
                    <a:pt x="50" y="297"/>
                    <a:pt x="50" y="297"/>
                    <a:pt x="50" y="297"/>
                  </a:cubicBezTo>
                  <a:cubicBezTo>
                    <a:pt x="213" y="297"/>
                    <a:pt x="213" y="297"/>
                    <a:pt x="213" y="297"/>
                  </a:cubicBezTo>
                  <a:cubicBezTo>
                    <a:pt x="291" y="297"/>
                    <a:pt x="342" y="245"/>
                    <a:pt x="342"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5"/>
            <p:cNvSpPr>
              <a:spLocks/>
            </p:cNvSpPr>
            <p:nvPr userDrawn="1"/>
          </p:nvSpPr>
          <p:spPr bwMode="white">
            <a:xfrm>
              <a:off x="6210" y="3912"/>
              <a:ext cx="77" cy="111"/>
            </a:xfrm>
            <a:custGeom>
              <a:avLst/>
              <a:gdLst>
                <a:gd name="T0" fmla="*/ 0 w 421"/>
                <a:gd name="T1" fmla="*/ 512 h 604"/>
                <a:gd name="T2" fmla="*/ 32 w 421"/>
                <a:gd name="T3" fmla="*/ 474 h 604"/>
                <a:gd name="T4" fmla="*/ 214 w 421"/>
                <a:gd name="T5" fmla="*/ 559 h 604"/>
                <a:gd name="T6" fmla="*/ 369 w 421"/>
                <a:gd name="T7" fmla="*/ 442 h 604"/>
                <a:gd name="T8" fmla="*/ 18 w 421"/>
                <a:gd name="T9" fmla="*/ 156 h 604"/>
                <a:gd name="T10" fmla="*/ 210 w 421"/>
                <a:gd name="T11" fmla="*/ 0 h 604"/>
                <a:gd name="T12" fmla="*/ 408 w 421"/>
                <a:gd name="T13" fmla="*/ 82 h 604"/>
                <a:gd name="T14" fmla="*/ 375 w 421"/>
                <a:gd name="T15" fmla="*/ 119 h 604"/>
                <a:gd name="T16" fmla="*/ 207 w 421"/>
                <a:gd name="T17" fmla="*/ 45 h 604"/>
                <a:gd name="T18" fmla="*/ 71 w 421"/>
                <a:gd name="T19" fmla="*/ 153 h 604"/>
                <a:gd name="T20" fmla="*/ 421 w 421"/>
                <a:gd name="T21" fmla="*/ 439 h 604"/>
                <a:gd name="T22" fmla="*/ 213 w 421"/>
                <a:gd name="T23" fmla="*/ 604 h 604"/>
                <a:gd name="T24" fmla="*/ 0 w 421"/>
                <a:gd name="T25" fmla="*/ 512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1" h="604">
                  <a:moveTo>
                    <a:pt x="0" y="512"/>
                  </a:moveTo>
                  <a:cubicBezTo>
                    <a:pt x="32" y="474"/>
                    <a:pt x="32" y="474"/>
                    <a:pt x="32" y="474"/>
                  </a:cubicBezTo>
                  <a:cubicBezTo>
                    <a:pt x="70" y="518"/>
                    <a:pt x="131" y="559"/>
                    <a:pt x="214" y="559"/>
                  </a:cubicBezTo>
                  <a:cubicBezTo>
                    <a:pt x="334" y="559"/>
                    <a:pt x="369" y="492"/>
                    <a:pt x="369" y="442"/>
                  </a:cubicBezTo>
                  <a:cubicBezTo>
                    <a:pt x="369" y="271"/>
                    <a:pt x="18" y="360"/>
                    <a:pt x="18" y="156"/>
                  </a:cubicBezTo>
                  <a:cubicBezTo>
                    <a:pt x="18" y="60"/>
                    <a:pt x="104" y="0"/>
                    <a:pt x="210" y="0"/>
                  </a:cubicBezTo>
                  <a:cubicBezTo>
                    <a:pt x="298" y="0"/>
                    <a:pt x="362" y="30"/>
                    <a:pt x="408" y="82"/>
                  </a:cubicBezTo>
                  <a:cubicBezTo>
                    <a:pt x="375" y="119"/>
                    <a:pt x="375" y="119"/>
                    <a:pt x="375" y="119"/>
                  </a:cubicBezTo>
                  <a:cubicBezTo>
                    <a:pt x="333" y="68"/>
                    <a:pt x="273" y="45"/>
                    <a:pt x="207" y="45"/>
                  </a:cubicBezTo>
                  <a:cubicBezTo>
                    <a:pt x="129" y="45"/>
                    <a:pt x="71" y="90"/>
                    <a:pt x="71" y="153"/>
                  </a:cubicBezTo>
                  <a:cubicBezTo>
                    <a:pt x="71" y="303"/>
                    <a:pt x="421" y="221"/>
                    <a:pt x="421" y="439"/>
                  </a:cubicBezTo>
                  <a:cubicBezTo>
                    <a:pt x="421" y="514"/>
                    <a:pt x="371" y="604"/>
                    <a:pt x="213" y="604"/>
                  </a:cubicBezTo>
                  <a:cubicBezTo>
                    <a:pt x="117" y="604"/>
                    <a:pt x="44" y="566"/>
                    <a:pt x="0" y="5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6"/>
            <p:cNvSpPr>
              <a:spLocks noEditPoints="1"/>
            </p:cNvSpPr>
            <p:nvPr userDrawn="1"/>
          </p:nvSpPr>
          <p:spPr bwMode="white">
            <a:xfrm>
              <a:off x="6633" y="3828"/>
              <a:ext cx="272" cy="274"/>
            </a:xfrm>
            <a:custGeom>
              <a:avLst/>
              <a:gdLst>
                <a:gd name="T0" fmla="*/ 752 w 1493"/>
                <a:gd name="T1" fmla="*/ 3 h 1497"/>
                <a:gd name="T2" fmla="*/ 4 w 1493"/>
                <a:gd name="T3" fmla="*/ 742 h 1497"/>
                <a:gd name="T4" fmla="*/ 745 w 1493"/>
                <a:gd name="T5" fmla="*/ 1493 h 1497"/>
                <a:gd name="T6" fmla="*/ 1493 w 1493"/>
                <a:gd name="T7" fmla="*/ 750 h 1497"/>
                <a:gd name="T8" fmla="*/ 752 w 1493"/>
                <a:gd name="T9" fmla="*/ 3 h 1497"/>
                <a:gd name="T10" fmla="*/ 1274 w 1493"/>
                <a:gd name="T11" fmla="*/ 812 h 1497"/>
                <a:gd name="T12" fmla="*/ 901 w 1493"/>
                <a:gd name="T13" fmla="*/ 1184 h 1497"/>
                <a:gd name="T14" fmla="*/ 761 w 1493"/>
                <a:gd name="T15" fmla="*/ 1184 h 1497"/>
                <a:gd name="T16" fmla="*/ 732 w 1493"/>
                <a:gd name="T17" fmla="*/ 1155 h 1497"/>
                <a:gd name="T18" fmla="*/ 732 w 1493"/>
                <a:gd name="T19" fmla="*/ 1015 h 1497"/>
                <a:gd name="T20" fmla="*/ 885 w 1493"/>
                <a:gd name="T21" fmla="*/ 861 h 1497"/>
                <a:gd name="T22" fmla="*/ 295 w 1493"/>
                <a:gd name="T23" fmla="*/ 861 h 1497"/>
                <a:gd name="T24" fmla="*/ 195 w 1493"/>
                <a:gd name="T25" fmla="*/ 761 h 1497"/>
                <a:gd name="T26" fmla="*/ 195 w 1493"/>
                <a:gd name="T27" fmla="*/ 722 h 1497"/>
                <a:gd name="T28" fmla="*/ 295 w 1493"/>
                <a:gd name="T29" fmla="*/ 622 h 1497"/>
                <a:gd name="T30" fmla="*/ 885 w 1493"/>
                <a:gd name="T31" fmla="*/ 622 h 1497"/>
                <a:gd name="T32" fmla="*/ 733 w 1493"/>
                <a:gd name="T33" fmla="*/ 470 h 1497"/>
                <a:gd name="T34" fmla="*/ 733 w 1493"/>
                <a:gd name="T35" fmla="*/ 330 h 1497"/>
                <a:gd name="T36" fmla="*/ 763 w 1493"/>
                <a:gd name="T37" fmla="*/ 300 h 1497"/>
                <a:gd name="T38" fmla="*/ 903 w 1493"/>
                <a:gd name="T39" fmla="*/ 300 h 1497"/>
                <a:gd name="T40" fmla="*/ 1274 w 1493"/>
                <a:gd name="T41" fmla="*/ 671 h 1497"/>
                <a:gd name="T42" fmla="*/ 1302 w 1493"/>
                <a:gd name="T43" fmla="*/ 751 h 1497"/>
                <a:gd name="T44" fmla="*/ 1274 w 1493"/>
                <a:gd name="T45" fmla="*/ 812 h 1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93" h="1497">
                  <a:moveTo>
                    <a:pt x="752" y="3"/>
                  </a:moveTo>
                  <a:cubicBezTo>
                    <a:pt x="347" y="0"/>
                    <a:pt x="8" y="324"/>
                    <a:pt x="4" y="742"/>
                  </a:cubicBezTo>
                  <a:cubicBezTo>
                    <a:pt x="0" y="1152"/>
                    <a:pt x="328" y="1488"/>
                    <a:pt x="745" y="1493"/>
                  </a:cubicBezTo>
                  <a:cubicBezTo>
                    <a:pt x="1152" y="1497"/>
                    <a:pt x="1488" y="1164"/>
                    <a:pt x="1493" y="750"/>
                  </a:cubicBezTo>
                  <a:cubicBezTo>
                    <a:pt x="1492" y="343"/>
                    <a:pt x="1169" y="6"/>
                    <a:pt x="752" y="3"/>
                  </a:cubicBezTo>
                  <a:close/>
                  <a:moveTo>
                    <a:pt x="1274" y="812"/>
                  </a:moveTo>
                  <a:cubicBezTo>
                    <a:pt x="901" y="1184"/>
                    <a:pt x="901" y="1184"/>
                    <a:pt x="901" y="1184"/>
                  </a:cubicBezTo>
                  <a:cubicBezTo>
                    <a:pt x="863" y="1223"/>
                    <a:pt x="800" y="1223"/>
                    <a:pt x="761" y="1184"/>
                  </a:cubicBezTo>
                  <a:cubicBezTo>
                    <a:pt x="732" y="1155"/>
                    <a:pt x="732" y="1155"/>
                    <a:pt x="732" y="1155"/>
                  </a:cubicBezTo>
                  <a:cubicBezTo>
                    <a:pt x="693" y="1116"/>
                    <a:pt x="693" y="1053"/>
                    <a:pt x="732" y="1015"/>
                  </a:cubicBezTo>
                  <a:cubicBezTo>
                    <a:pt x="885" y="861"/>
                    <a:pt x="885" y="861"/>
                    <a:pt x="885" y="861"/>
                  </a:cubicBezTo>
                  <a:cubicBezTo>
                    <a:pt x="295" y="861"/>
                    <a:pt x="295" y="861"/>
                    <a:pt x="295" y="861"/>
                  </a:cubicBezTo>
                  <a:cubicBezTo>
                    <a:pt x="240" y="861"/>
                    <a:pt x="195" y="816"/>
                    <a:pt x="195" y="761"/>
                  </a:cubicBezTo>
                  <a:cubicBezTo>
                    <a:pt x="195" y="722"/>
                    <a:pt x="195" y="722"/>
                    <a:pt x="195" y="722"/>
                  </a:cubicBezTo>
                  <a:cubicBezTo>
                    <a:pt x="195" y="667"/>
                    <a:pt x="240" y="622"/>
                    <a:pt x="295" y="622"/>
                  </a:cubicBezTo>
                  <a:cubicBezTo>
                    <a:pt x="885" y="622"/>
                    <a:pt x="885" y="622"/>
                    <a:pt x="885" y="622"/>
                  </a:cubicBezTo>
                  <a:cubicBezTo>
                    <a:pt x="733" y="470"/>
                    <a:pt x="733" y="470"/>
                    <a:pt x="733" y="470"/>
                  </a:cubicBezTo>
                  <a:cubicBezTo>
                    <a:pt x="695" y="431"/>
                    <a:pt x="695" y="368"/>
                    <a:pt x="733" y="330"/>
                  </a:cubicBezTo>
                  <a:cubicBezTo>
                    <a:pt x="763" y="300"/>
                    <a:pt x="763" y="300"/>
                    <a:pt x="763" y="300"/>
                  </a:cubicBezTo>
                  <a:cubicBezTo>
                    <a:pt x="802" y="262"/>
                    <a:pt x="864" y="262"/>
                    <a:pt x="903" y="300"/>
                  </a:cubicBezTo>
                  <a:cubicBezTo>
                    <a:pt x="1274" y="671"/>
                    <a:pt x="1274" y="671"/>
                    <a:pt x="1274" y="671"/>
                  </a:cubicBezTo>
                  <a:cubicBezTo>
                    <a:pt x="1296" y="693"/>
                    <a:pt x="1305" y="723"/>
                    <a:pt x="1302" y="751"/>
                  </a:cubicBezTo>
                  <a:cubicBezTo>
                    <a:pt x="1300" y="773"/>
                    <a:pt x="1290" y="795"/>
                    <a:pt x="1274" y="81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17"/>
            <p:cNvSpPr>
              <a:spLocks/>
            </p:cNvSpPr>
            <p:nvPr userDrawn="1"/>
          </p:nvSpPr>
          <p:spPr bwMode="white">
            <a:xfrm>
              <a:off x="6963"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18"/>
            <p:cNvSpPr>
              <a:spLocks noEditPoints="1"/>
            </p:cNvSpPr>
            <p:nvPr userDrawn="1"/>
          </p:nvSpPr>
          <p:spPr bwMode="white">
            <a:xfrm>
              <a:off x="7002" y="3843"/>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4 w 60"/>
                <a:gd name="T13" fmla="*/ 0 h 65"/>
                <a:gd name="T14" fmla="*/ 60 w 60"/>
                <a:gd name="T15" fmla="*/ 65 h 65"/>
                <a:gd name="T16" fmla="*/ 53 w 60"/>
                <a:gd name="T17" fmla="*/ 65 h 65"/>
                <a:gd name="T18" fmla="*/ 30 w 60"/>
                <a:gd name="T19" fmla="*/ 6 h 65"/>
                <a:gd name="T20" fmla="*/ 15 w 60"/>
                <a:gd name="T21" fmla="*/ 44 h 65"/>
                <a:gd name="T22" fmla="*/ 45 w 60"/>
                <a:gd name="T23" fmla="*/ 44 h 65"/>
                <a:gd name="T24" fmla="*/ 30 w 60"/>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4" y="0"/>
                  </a:lnTo>
                  <a:lnTo>
                    <a:pt x="60" y="65"/>
                  </a:lnTo>
                  <a:lnTo>
                    <a:pt x="53" y="65"/>
                  </a:lnTo>
                  <a:close/>
                  <a:moveTo>
                    <a:pt x="30" y="6"/>
                  </a:moveTo>
                  <a:lnTo>
                    <a:pt x="15"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19"/>
            <p:cNvSpPr>
              <a:spLocks/>
            </p:cNvSpPr>
            <p:nvPr userDrawn="1"/>
          </p:nvSpPr>
          <p:spPr bwMode="white">
            <a:xfrm>
              <a:off x="7066" y="3842"/>
              <a:ext cx="47" cy="67"/>
            </a:xfrm>
            <a:custGeom>
              <a:avLst/>
              <a:gdLst>
                <a:gd name="T0" fmla="*/ 0 w 255"/>
                <a:gd name="T1" fmla="*/ 309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6 w 255"/>
                <a:gd name="T17" fmla="*/ 27 h 366"/>
                <a:gd name="T18" fmla="*/ 43 w 255"/>
                <a:gd name="T19" fmla="*/ 93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3" y="338"/>
                    <a:pt x="223" y="298"/>
                    <a:pt x="223" y="268"/>
                  </a:cubicBezTo>
                  <a:cubicBezTo>
                    <a:pt x="223" y="164"/>
                    <a:pt x="11" y="218"/>
                    <a:pt x="11" y="94"/>
                  </a:cubicBezTo>
                  <a:cubicBezTo>
                    <a:pt x="11" y="36"/>
                    <a:pt x="63" y="0"/>
                    <a:pt x="127" y="0"/>
                  </a:cubicBezTo>
                  <a:cubicBezTo>
                    <a:pt x="180" y="0"/>
                    <a:pt x="219" y="18"/>
                    <a:pt x="247" y="50"/>
                  </a:cubicBezTo>
                  <a:cubicBezTo>
                    <a:pt x="227" y="72"/>
                    <a:pt x="227" y="72"/>
                    <a:pt x="227" y="72"/>
                  </a:cubicBezTo>
                  <a:cubicBezTo>
                    <a:pt x="201" y="41"/>
                    <a:pt x="165" y="27"/>
                    <a:pt x="126" y="27"/>
                  </a:cubicBezTo>
                  <a:cubicBezTo>
                    <a:pt x="78" y="27"/>
                    <a:pt x="43" y="54"/>
                    <a:pt x="43" y="93"/>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0"/>
            <p:cNvSpPr>
              <a:spLocks/>
            </p:cNvSpPr>
            <p:nvPr userDrawn="1"/>
          </p:nvSpPr>
          <p:spPr bwMode="white">
            <a:xfrm>
              <a:off x="7121" y="3843"/>
              <a:ext cx="48" cy="65"/>
            </a:xfrm>
            <a:custGeom>
              <a:avLst/>
              <a:gdLst>
                <a:gd name="T0" fmla="*/ 21 w 48"/>
                <a:gd name="T1" fmla="*/ 65 h 65"/>
                <a:gd name="T2" fmla="*/ 21 w 48"/>
                <a:gd name="T3" fmla="*/ 5 h 65"/>
                <a:gd name="T4" fmla="*/ 0 w 48"/>
                <a:gd name="T5" fmla="*/ 5 h 65"/>
                <a:gd name="T6" fmla="*/ 0 w 48"/>
                <a:gd name="T7" fmla="*/ 0 h 65"/>
                <a:gd name="T8" fmla="*/ 48 w 48"/>
                <a:gd name="T9" fmla="*/ 0 h 65"/>
                <a:gd name="T10" fmla="*/ 48 w 48"/>
                <a:gd name="T11" fmla="*/ 5 h 65"/>
                <a:gd name="T12" fmla="*/ 27 w 48"/>
                <a:gd name="T13" fmla="*/ 5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5"/>
                  </a:lnTo>
                  <a:lnTo>
                    <a:pt x="0" y="5"/>
                  </a:lnTo>
                  <a:lnTo>
                    <a:pt x="0" y="0"/>
                  </a:lnTo>
                  <a:lnTo>
                    <a:pt x="48" y="0"/>
                  </a:lnTo>
                  <a:lnTo>
                    <a:pt x="48" y="5"/>
                  </a:lnTo>
                  <a:lnTo>
                    <a:pt x="27" y="5"/>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1"/>
            <p:cNvSpPr>
              <a:spLocks/>
            </p:cNvSpPr>
            <p:nvPr userDrawn="1"/>
          </p:nvSpPr>
          <p:spPr bwMode="white">
            <a:xfrm>
              <a:off x="7180"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22"/>
            <p:cNvSpPr>
              <a:spLocks noEditPoints="1"/>
            </p:cNvSpPr>
            <p:nvPr userDrawn="1"/>
          </p:nvSpPr>
          <p:spPr bwMode="white">
            <a:xfrm>
              <a:off x="7235" y="3843"/>
              <a:ext cx="44" cy="65"/>
            </a:xfrm>
            <a:custGeom>
              <a:avLst/>
              <a:gdLst>
                <a:gd name="T0" fmla="*/ 207 w 244"/>
                <a:gd name="T1" fmla="*/ 353 h 353"/>
                <a:gd name="T2" fmla="*/ 108 w 244"/>
                <a:gd name="T3" fmla="*/ 207 h 353"/>
                <a:gd name="T4" fmla="*/ 30 w 244"/>
                <a:gd name="T5" fmla="*/ 207 h 353"/>
                <a:gd name="T6" fmla="*/ 30 w 244"/>
                <a:gd name="T7" fmla="*/ 353 h 353"/>
                <a:gd name="T8" fmla="*/ 0 w 244"/>
                <a:gd name="T9" fmla="*/ 353 h 353"/>
                <a:gd name="T10" fmla="*/ 0 w 244"/>
                <a:gd name="T11" fmla="*/ 0 h 353"/>
                <a:gd name="T12" fmla="*/ 132 w 244"/>
                <a:gd name="T13" fmla="*/ 0 h 353"/>
                <a:gd name="T14" fmla="*/ 239 w 244"/>
                <a:gd name="T15" fmla="*/ 103 h 353"/>
                <a:gd name="T16" fmla="*/ 141 w 244"/>
                <a:gd name="T17" fmla="*/ 205 h 353"/>
                <a:gd name="T18" fmla="*/ 244 w 244"/>
                <a:gd name="T19" fmla="*/ 353 h 353"/>
                <a:gd name="T20" fmla="*/ 207 w 244"/>
                <a:gd name="T21" fmla="*/ 353 h 353"/>
                <a:gd name="T22" fmla="*/ 208 w 244"/>
                <a:gd name="T23" fmla="*/ 103 h 353"/>
                <a:gd name="T24" fmla="*/ 129 w 244"/>
                <a:gd name="T25" fmla="*/ 27 h 353"/>
                <a:gd name="T26" fmla="*/ 30 w 244"/>
                <a:gd name="T27" fmla="*/ 27 h 353"/>
                <a:gd name="T28" fmla="*/ 30 w 244"/>
                <a:gd name="T29" fmla="*/ 179 h 353"/>
                <a:gd name="T30" fmla="*/ 129 w 244"/>
                <a:gd name="T31" fmla="*/ 179 h 353"/>
                <a:gd name="T32" fmla="*/ 208 w 244"/>
                <a:gd name="T33" fmla="*/ 10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3">
                  <a:moveTo>
                    <a:pt x="207" y="353"/>
                  </a:moveTo>
                  <a:cubicBezTo>
                    <a:pt x="108" y="207"/>
                    <a:pt x="108" y="207"/>
                    <a:pt x="108" y="207"/>
                  </a:cubicBezTo>
                  <a:cubicBezTo>
                    <a:pt x="30" y="207"/>
                    <a:pt x="30" y="207"/>
                    <a:pt x="30" y="207"/>
                  </a:cubicBezTo>
                  <a:cubicBezTo>
                    <a:pt x="30" y="353"/>
                    <a:pt x="30" y="353"/>
                    <a:pt x="30" y="353"/>
                  </a:cubicBezTo>
                  <a:cubicBezTo>
                    <a:pt x="0" y="353"/>
                    <a:pt x="0" y="353"/>
                    <a:pt x="0" y="353"/>
                  </a:cubicBezTo>
                  <a:cubicBezTo>
                    <a:pt x="0" y="0"/>
                    <a:pt x="0" y="0"/>
                    <a:pt x="0" y="0"/>
                  </a:cubicBezTo>
                  <a:cubicBezTo>
                    <a:pt x="132" y="0"/>
                    <a:pt x="132" y="0"/>
                    <a:pt x="132" y="0"/>
                  </a:cubicBezTo>
                  <a:cubicBezTo>
                    <a:pt x="193" y="0"/>
                    <a:pt x="239" y="38"/>
                    <a:pt x="239" y="103"/>
                  </a:cubicBezTo>
                  <a:cubicBezTo>
                    <a:pt x="239" y="167"/>
                    <a:pt x="194" y="203"/>
                    <a:pt x="141" y="205"/>
                  </a:cubicBezTo>
                  <a:cubicBezTo>
                    <a:pt x="244" y="353"/>
                    <a:pt x="244" y="353"/>
                    <a:pt x="244" y="353"/>
                  </a:cubicBezTo>
                  <a:lnTo>
                    <a:pt x="207" y="353"/>
                  </a:lnTo>
                  <a:close/>
                  <a:moveTo>
                    <a:pt x="208" y="103"/>
                  </a:moveTo>
                  <a:cubicBezTo>
                    <a:pt x="208" y="58"/>
                    <a:pt x="176" y="27"/>
                    <a:pt x="129" y="27"/>
                  </a:cubicBezTo>
                  <a:cubicBezTo>
                    <a:pt x="30" y="27"/>
                    <a:pt x="30" y="27"/>
                    <a:pt x="30" y="27"/>
                  </a:cubicBezTo>
                  <a:cubicBezTo>
                    <a:pt x="30" y="179"/>
                    <a:pt x="30" y="179"/>
                    <a:pt x="30" y="179"/>
                  </a:cubicBezTo>
                  <a:cubicBezTo>
                    <a:pt x="129" y="179"/>
                    <a:pt x="129" y="179"/>
                    <a:pt x="129" y="179"/>
                  </a:cubicBezTo>
                  <a:cubicBezTo>
                    <a:pt x="176" y="179"/>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Oval 23"/>
            <p:cNvSpPr>
              <a:spLocks noChangeArrowheads="1"/>
            </p:cNvSpPr>
            <p:nvPr userDrawn="1"/>
          </p:nvSpPr>
          <p:spPr bwMode="white">
            <a:xfrm>
              <a:off x="7288" y="3900"/>
              <a:ext cx="9" cy="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24"/>
            <p:cNvSpPr>
              <a:spLocks/>
            </p:cNvSpPr>
            <p:nvPr userDrawn="1"/>
          </p:nvSpPr>
          <p:spPr bwMode="white">
            <a:xfrm>
              <a:off x="6957" y="3932"/>
              <a:ext cx="46" cy="66"/>
            </a:xfrm>
            <a:custGeom>
              <a:avLst/>
              <a:gdLst>
                <a:gd name="T0" fmla="*/ 0 w 255"/>
                <a:gd name="T1" fmla="*/ 309 h 366"/>
                <a:gd name="T2" fmla="*/ 19 w 255"/>
                <a:gd name="T3" fmla="*/ 287 h 366"/>
                <a:gd name="T4" fmla="*/ 130 w 255"/>
                <a:gd name="T5" fmla="*/ 338 h 366"/>
                <a:gd name="T6" fmla="*/ 223 w 255"/>
                <a:gd name="T7" fmla="*/ 267 h 366"/>
                <a:gd name="T8" fmla="*/ 11 w 255"/>
                <a:gd name="T9" fmla="*/ 94 h 366"/>
                <a:gd name="T10" fmla="*/ 127 w 255"/>
                <a:gd name="T11" fmla="*/ 0 h 366"/>
                <a:gd name="T12" fmla="*/ 247 w 255"/>
                <a:gd name="T13" fmla="*/ 49 h 366"/>
                <a:gd name="T14" fmla="*/ 227 w 255"/>
                <a:gd name="T15" fmla="*/ 72 h 366"/>
                <a:gd name="T16" fmla="*/ 125 w 255"/>
                <a:gd name="T17" fmla="*/ 27 h 366"/>
                <a:gd name="T18" fmla="*/ 43 w 255"/>
                <a:gd name="T19" fmla="*/ 92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2" y="338"/>
                    <a:pt x="223" y="298"/>
                    <a:pt x="223" y="267"/>
                  </a:cubicBezTo>
                  <a:cubicBezTo>
                    <a:pt x="223" y="163"/>
                    <a:pt x="11" y="218"/>
                    <a:pt x="11" y="94"/>
                  </a:cubicBezTo>
                  <a:cubicBezTo>
                    <a:pt x="11" y="36"/>
                    <a:pt x="63" y="0"/>
                    <a:pt x="127" y="0"/>
                  </a:cubicBezTo>
                  <a:cubicBezTo>
                    <a:pt x="180" y="0"/>
                    <a:pt x="219" y="18"/>
                    <a:pt x="247" y="49"/>
                  </a:cubicBezTo>
                  <a:cubicBezTo>
                    <a:pt x="227" y="72"/>
                    <a:pt x="227" y="72"/>
                    <a:pt x="227" y="72"/>
                  </a:cubicBezTo>
                  <a:cubicBezTo>
                    <a:pt x="201" y="41"/>
                    <a:pt x="165" y="27"/>
                    <a:pt x="125" y="27"/>
                  </a:cubicBezTo>
                  <a:cubicBezTo>
                    <a:pt x="78" y="27"/>
                    <a:pt x="43" y="54"/>
                    <a:pt x="43" y="92"/>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25"/>
            <p:cNvSpPr>
              <a:spLocks/>
            </p:cNvSpPr>
            <p:nvPr userDrawn="1"/>
          </p:nvSpPr>
          <p:spPr bwMode="white">
            <a:xfrm>
              <a:off x="7016" y="3932"/>
              <a:ext cx="61" cy="65"/>
            </a:xfrm>
            <a:custGeom>
              <a:avLst/>
              <a:gdLst>
                <a:gd name="T0" fmla="*/ 55 w 61"/>
                <a:gd name="T1" fmla="*/ 65 h 65"/>
                <a:gd name="T2" fmla="*/ 55 w 61"/>
                <a:gd name="T3" fmla="*/ 8 h 65"/>
                <a:gd name="T4" fmla="*/ 32 w 61"/>
                <a:gd name="T5" fmla="*/ 65 h 65"/>
                <a:gd name="T6" fmla="*/ 29 w 61"/>
                <a:gd name="T7" fmla="*/ 65 h 65"/>
                <a:gd name="T8" fmla="*/ 6 w 61"/>
                <a:gd name="T9" fmla="*/ 8 h 65"/>
                <a:gd name="T10" fmla="*/ 6 w 61"/>
                <a:gd name="T11" fmla="*/ 65 h 65"/>
                <a:gd name="T12" fmla="*/ 0 w 61"/>
                <a:gd name="T13" fmla="*/ 65 h 65"/>
                <a:gd name="T14" fmla="*/ 0 w 61"/>
                <a:gd name="T15" fmla="*/ 0 h 65"/>
                <a:gd name="T16" fmla="*/ 9 w 61"/>
                <a:gd name="T17" fmla="*/ 0 h 65"/>
                <a:gd name="T18" fmla="*/ 30 w 61"/>
                <a:gd name="T19" fmla="*/ 54 h 65"/>
                <a:gd name="T20" fmla="*/ 52 w 61"/>
                <a:gd name="T21" fmla="*/ 0 h 65"/>
                <a:gd name="T22" fmla="*/ 61 w 61"/>
                <a:gd name="T23" fmla="*/ 0 h 65"/>
                <a:gd name="T24" fmla="*/ 61 w 61"/>
                <a:gd name="T25" fmla="*/ 65 h 65"/>
                <a:gd name="T26" fmla="*/ 55 w 61"/>
                <a:gd name="T2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65">
                  <a:moveTo>
                    <a:pt x="55" y="65"/>
                  </a:moveTo>
                  <a:lnTo>
                    <a:pt x="55" y="8"/>
                  </a:lnTo>
                  <a:lnTo>
                    <a:pt x="32" y="65"/>
                  </a:lnTo>
                  <a:lnTo>
                    <a:pt x="29" y="65"/>
                  </a:lnTo>
                  <a:lnTo>
                    <a:pt x="6" y="8"/>
                  </a:lnTo>
                  <a:lnTo>
                    <a:pt x="6" y="65"/>
                  </a:lnTo>
                  <a:lnTo>
                    <a:pt x="0" y="65"/>
                  </a:lnTo>
                  <a:lnTo>
                    <a:pt x="0" y="0"/>
                  </a:lnTo>
                  <a:lnTo>
                    <a:pt x="9" y="0"/>
                  </a:lnTo>
                  <a:lnTo>
                    <a:pt x="30" y="54"/>
                  </a:lnTo>
                  <a:lnTo>
                    <a:pt x="52" y="0"/>
                  </a:lnTo>
                  <a:lnTo>
                    <a:pt x="61" y="0"/>
                  </a:lnTo>
                  <a:lnTo>
                    <a:pt x="61" y="65"/>
                  </a:lnTo>
                  <a:lnTo>
                    <a:pt x="55"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26"/>
            <p:cNvSpPr>
              <a:spLocks noEditPoints="1"/>
            </p:cNvSpPr>
            <p:nvPr userDrawn="1"/>
          </p:nvSpPr>
          <p:spPr bwMode="white">
            <a:xfrm>
              <a:off x="7086" y="3932"/>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3 w 60"/>
                <a:gd name="T13" fmla="*/ 0 h 65"/>
                <a:gd name="T14" fmla="*/ 60 w 60"/>
                <a:gd name="T15" fmla="*/ 65 h 65"/>
                <a:gd name="T16" fmla="*/ 53 w 60"/>
                <a:gd name="T17" fmla="*/ 65 h 65"/>
                <a:gd name="T18" fmla="*/ 30 w 60"/>
                <a:gd name="T19" fmla="*/ 7 h 65"/>
                <a:gd name="T20" fmla="*/ 15 w 60"/>
                <a:gd name="T21" fmla="*/ 44 h 65"/>
                <a:gd name="T22" fmla="*/ 45 w 60"/>
                <a:gd name="T23" fmla="*/ 44 h 65"/>
                <a:gd name="T24" fmla="*/ 30 w 60"/>
                <a:gd name="T25" fmla="*/ 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3" y="0"/>
                  </a:lnTo>
                  <a:lnTo>
                    <a:pt x="60" y="65"/>
                  </a:lnTo>
                  <a:lnTo>
                    <a:pt x="53" y="65"/>
                  </a:lnTo>
                  <a:close/>
                  <a:moveTo>
                    <a:pt x="30" y="7"/>
                  </a:moveTo>
                  <a:lnTo>
                    <a:pt x="15" y="44"/>
                  </a:lnTo>
                  <a:lnTo>
                    <a:pt x="45" y="44"/>
                  </a:lnTo>
                  <a:lnTo>
                    <a:pt x="3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7"/>
            <p:cNvSpPr>
              <a:spLocks noEditPoints="1"/>
            </p:cNvSpPr>
            <p:nvPr userDrawn="1"/>
          </p:nvSpPr>
          <p:spPr bwMode="white">
            <a:xfrm>
              <a:off x="7155" y="3932"/>
              <a:ext cx="45" cy="65"/>
            </a:xfrm>
            <a:custGeom>
              <a:avLst/>
              <a:gdLst>
                <a:gd name="T0" fmla="*/ 207 w 244"/>
                <a:gd name="T1" fmla="*/ 354 h 354"/>
                <a:gd name="T2" fmla="*/ 108 w 244"/>
                <a:gd name="T3" fmla="*/ 208 h 354"/>
                <a:gd name="T4" fmla="*/ 30 w 244"/>
                <a:gd name="T5" fmla="*/ 208 h 354"/>
                <a:gd name="T6" fmla="*/ 30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7 w 244"/>
                <a:gd name="T21" fmla="*/ 354 h 354"/>
                <a:gd name="T22" fmla="*/ 208 w 244"/>
                <a:gd name="T23" fmla="*/ 104 h 354"/>
                <a:gd name="T24" fmla="*/ 129 w 244"/>
                <a:gd name="T25" fmla="*/ 28 h 354"/>
                <a:gd name="T26" fmla="*/ 30 w 244"/>
                <a:gd name="T27" fmla="*/ 28 h 354"/>
                <a:gd name="T28" fmla="*/ 30 w 244"/>
                <a:gd name="T29" fmla="*/ 180 h 354"/>
                <a:gd name="T30" fmla="*/ 129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7" y="354"/>
                  </a:moveTo>
                  <a:cubicBezTo>
                    <a:pt x="108" y="208"/>
                    <a:pt x="108" y="208"/>
                    <a:pt x="108" y="208"/>
                  </a:cubicBezTo>
                  <a:cubicBezTo>
                    <a:pt x="30" y="208"/>
                    <a:pt x="30" y="208"/>
                    <a:pt x="30" y="208"/>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4" y="204"/>
                    <a:pt x="142" y="206"/>
                  </a:cubicBezTo>
                  <a:cubicBezTo>
                    <a:pt x="244" y="354"/>
                    <a:pt x="244" y="354"/>
                    <a:pt x="244" y="354"/>
                  </a:cubicBezTo>
                  <a:lnTo>
                    <a:pt x="207" y="354"/>
                  </a:lnTo>
                  <a:close/>
                  <a:moveTo>
                    <a:pt x="208" y="104"/>
                  </a:moveTo>
                  <a:cubicBezTo>
                    <a:pt x="208" y="59"/>
                    <a:pt x="176" y="28"/>
                    <a:pt x="129" y="28"/>
                  </a:cubicBezTo>
                  <a:cubicBezTo>
                    <a:pt x="30" y="28"/>
                    <a:pt x="30" y="28"/>
                    <a:pt x="30" y="28"/>
                  </a:cubicBezTo>
                  <a:cubicBezTo>
                    <a:pt x="30" y="180"/>
                    <a:pt x="30" y="180"/>
                    <a:pt x="30" y="180"/>
                  </a:cubicBezTo>
                  <a:cubicBezTo>
                    <a:pt x="129" y="180"/>
                    <a:pt x="129" y="180"/>
                    <a:pt x="129"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28"/>
            <p:cNvSpPr>
              <a:spLocks/>
            </p:cNvSpPr>
            <p:nvPr userDrawn="1"/>
          </p:nvSpPr>
          <p:spPr bwMode="white">
            <a:xfrm>
              <a:off x="7207" y="3932"/>
              <a:ext cx="48" cy="65"/>
            </a:xfrm>
            <a:custGeom>
              <a:avLst/>
              <a:gdLst>
                <a:gd name="T0" fmla="*/ 21 w 48"/>
                <a:gd name="T1" fmla="*/ 65 h 65"/>
                <a:gd name="T2" fmla="*/ 21 w 48"/>
                <a:gd name="T3" fmla="*/ 6 h 65"/>
                <a:gd name="T4" fmla="*/ 0 w 48"/>
                <a:gd name="T5" fmla="*/ 6 h 65"/>
                <a:gd name="T6" fmla="*/ 0 w 48"/>
                <a:gd name="T7" fmla="*/ 0 h 65"/>
                <a:gd name="T8" fmla="*/ 48 w 48"/>
                <a:gd name="T9" fmla="*/ 0 h 65"/>
                <a:gd name="T10" fmla="*/ 48 w 48"/>
                <a:gd name="T11" fmla="*/ 6 h 65"/>
                <a:gd name="T12" fmla="*/ 27 w 48"/>
                <a:gd name="T13" fmla="*/ 6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6"/>
                  </a:lnTo>
                  <a:lnTo>
                    <a:pt x="0" y="6"/>
                  </a:lnTo>
                  <a:lnTo>
                    <a:pt x="0" y="0"/>
                  </a:lnTo>
                  <a:lnTo>
                    <a:pt x="48" y="0"/>
                  </a:lnTo>
                  <a:lnTo>
                    <a:pt x="48" y="6"/>
                  </a:lnTo>
                  <a:lnTo>
                    <a:pt x="27" y="6"/>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29"/>
            <p:cNvSpPr>
              <a:spLocks/>
            </p:cNvSpPr>
            <p:nvPr userDrawn="1"/>
          </p:nvSpPr>
          <p:spPr bwMode="white">
            <a:xfrm>
              <a:off x="7266" y="3932"/>
              <a:ext cx="41" cy="65"/>
            </a:xfrm>
            <a:custGeom>
              <a:avLst/>
              <a:gdLst>
                <a:gd name="T0" fmla="*/ 0 w 41"/>
                <a:gd name="T1" fmla="*/ 65 h 65"/>
                <a:gd name="T2" fmla="*/ 0 w 41"/>
                <a:gd name="T3" fmla="*/ 0 h 65"/>
                <a:gd name="T4" fmla="*/ 41 w 41"/>
                <a:gd name="T5" fmla="*/ 0 h 65"/>
                <a:gd name="T6" fmla="*/ 41 w 41"/>
                <a:gd name="T7" fmla="*/ 6 h 65"/>
                <a:gd name="T8" fmla="*/ 6 w 41"/>
                <a:gd name="T9" fmla="*/ 6 h 65"/>
                <a:gd name="T10" fmla="*/ 6 w 41"/>
                <a:gd name="T11" fmla="*/ 30 h 65"/>
                <a:gd name="T12" fmla="*/ 40 w 41"/>
                <a:gd name="T13" fmla="*/ 30 h 65"/>
                <a:gd name="T14" fmla="*/ 40 w 41"/>
                <a:gd name="T15" fmla="*/ 35 h 65"/>
                <a:gd name="T16" fmla="*/ 6 w 41"/>
                <a:gd name="T17" fmla="*/ 35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6"/>
                  </a:lnTo>
                  <a:lnTo>
                    <a:pt x="6" y="6"/>
                  </a:lnTo>
                  <a:lnTo>
                    <a:pt x="6" y="30"/>
                  </a:lnTo>
                  <a:lnTo>
                    <a:pt x="40" y="30"/>
                  </a:lnTo>
                  <a:lnTo>
                    <a:pt x="40" y="35"/>
                  </a:lnTo>
                  <a:lnTo>
                    <a:pt x="6" y="35"/>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30"/>
            <p:cNvSpPr>
              <a:spLocks noEditPoints="1"/>
            </p:cNvSpPr>
            <p:nvPr userDrawn="1"/>
          </p:nvSpPr>
          <p:spPr bwMode="white">
            <a:xfrm>
              <a:off x="7321" y="3932"/>
              <a:ext cx="44" cy="65"/>
            </a:xfrm>
            <a:custGeom>
              <a:avLst/>
              <a:gdLst>
                <a:gd name="T0" fmla="*/ 208 w 244"/>
                <a:gd name="T1" fmla="*/ 354 h 354"/>
                <a:gd name="T2" fmla="*/ 109 w 244"/>
                <a:gd name="T3" fmla="*/ 208 h 354"/>
                <a:gd name="T4" fmla="*/ 31 w 244"/>
                <a:gd name="T5" fmla="*/ 208 h 354"/>
                <a:gd name="T6" fmla="*/ 31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8 w 244"/>
                <a:gd name="T21" fmla="*/ 354 h 354"/>
                <a:gd name="T22" fmla="*/ 208 w 244"/>
                <a:gd name="T23" fmla="*/ 104 h 354"/>
                <a:gd name="T24" fmla="*/ 130 w 244"/>
                <a:gd name="T25" fmla="*/ 28 h 354"/>
                <a:gd name="T26" fmla="*/ 31 w 244"/>
                <a:gd name="T27" fmla="*/ 28 h 354"/>
                <a:gd name="T28" fmla="*/ 31 w 244"/>
                <a:gd name="T29" fmla="*/ 180 h 354"/>
                <a:gd name="T30" fmla="*/ 130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9" y="208"/>
                    <a:pt x="109" y="208"/>
                    <a:pt x="109" y="208"/>
                  </a:cubicBezTo>
                  <a:cubicBezTo>
                    <a:pt x="31" y="208"/>
                    <a:pt x="31" y="208"/>
                    <a:pt x="31" y="208"/>
                  </a:cubicBezTo>
                  <a:cubicBezTo>
                    <a:pt x="31" y="354"/>
                    <a:pt x="31" y="354"/>
                    <a:pt x="31"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5" y="204"/>
                    <a:pt x="142" y="206"/>
                  </a:cubicBezTo>
                  <a:cubicBezTo>
                    <a:pt x="244" y="354"/>
                    <a:pt x="244" y="354"/>
                    <a:pt x="244" y="354"/>
                  </a:cubicBezTo>
                  <a:lnTo>
                    <a:pt x="208" y="354"/>
                  </a:lnTo>
                  <a:close/>
                  <a:moveTo>
                    <a:pt x="208" y="104"/>
                  </a:moveTo>
                  <a:cubicBezTo>
                    <a:pt x="208" y="59"/>
                    <a:pt x="176" y="28"/>
                    <a:pt x="130" y="28"/>
                  </a:cubicBezTo>
                  <a:cubicBezTo>
                    <a:pt x="31" y="28"/>
                    <a:pt x="31" y="28"/>
                    <a:pt x="31" y="28"/>
                  </a:cubicBezTo>
                  <a:cubicBezTo>
                    <a:pt x="31" y="180"/>
                    <a:pt x="31" y="180"/>
                    <a:pt x="31" y="180"/>
                  </a:cubicBezTo>
                  <a:cubicBezTo>
                    <a:pt x="130" y="180"/>
                    <a:pt x="130" y="180"/>
                    <a:pt x="130"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Oval 31"/>
            <p:cNvSpPr>
              <a:spLocks noChangeArrowheads="1"/>
            </p:cNvSpPr>
            <p:nvPr userDrawn="1"/>
          </p:nvSpPr>
          <p:spPr bwMode="white">
            <a:xfrm>
              <a:off x="7372" y="3990"/>
              <a:ext cx="9"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32"/>
            <p:cNvSpPr>
              <a:spLocks/>
            </p:cNvSpPr>
            <p:nvPr userDrawn="1"/>
          </p:nvSpPr>
          <p:spPr bwMode="white">
            <a:xfrm>
              <a:off x="6957" y="4021"/>
              <a:ext cx="46" cy="67"/>
            </a:xfrm>
            <a:custGeom>
              <a:avLst/>
              <a:gdLst>
                <a:gd name="T0" fmla="*/ 0 w 255"/>
                <a:gd name="T1" fmla="*/ 310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5 w 255"/>
                <a:gd name="T17" fmla="*/ 28 h 366"/>
                <a:gd name="T18" fmla="*/ 43 w 255"/>
                <a:gd name="T19" fmla="*/ 93 h 366"/>
                <a:gd name="T20" fmla="*/ 255 w 255"/>
                <a:gd name="T21" fmla="*/ 266 h 366"/>
                <a:gd name="T22" fmla="*/ 129 w 255"/>
                <a:gd name="T23" fmla="*/ 366 h 366"/>
                <a:gd name="T24" fmla="*/ 0 w 255"/>
                <a:gd name="T25" fmla="*/ 31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10"/>
                  </a:moveTo>
                  <a:cubicBezTo>
                    <a:pt x="19" y="287"/>
                    <a:pt x="19" y="287"/>
                    <a:pt x="19" y="287"/>
                  </a:cubicBezTo>
                  <a:cubicBezTo>
                    <a:pt x="42" y="313"/>
                    <a:pt x="79" y="338"/>
                    <a:pt x="130" y="338"/>
                  </a:cubicBezTo>
                  <a:cubicBezTo>
                    <a:pt x="202" y="338"/>
                    <a:pt x="223" y="298"/>
                    <a:pt x="223" y="268"/>
                  </a:cubicBezTo>
                  <a:cubicBezTo>
                    <a:pt x="223" y="164"/>
                    <a:pt x="11" y="218"/>
                    <a:pt x="11" y="94"/>
                  </a:cubicBezTo>
                  <a:cubicBezTo>
                    <a:pt x="11" y="37"/>
                    <a:pt x="63" y="0"/>
                    <a:pt x="127" y="0"/>
                  </a:cubicBezTo>
                  <a:cubicBezTo>
                    <a:pt x="180" y="0"/>
                    <a:pt x="219" y="19"/>
                    <a:pt x="247" y="50"/>
                  </a:cubicBezTo>
                  <a:cubicBezTo>
                    <a:pt x="227" y="72"/>
                    <a:pt x="227" y="72"/>
                    <a:pt x="227" y="72"/>
                  </a:cubicBezTo>
                  <a:cubicBezTo>
                    <a:pt x="201" y="41"/>
                    <a:pt x="165" y="28"/>
                    <a:pt x="125" y="28"/>
                  </a:cubicBezTo>
                  <a:cubicBezTo>
                    <a:pt x="78" y="28"/>
                    <a:pt x="43" y="55"/>
                    <a:pt x="43" y="93"/>
                  </a:cubicBezTo>
                  <a:cubicBezTo>
                    <a:pt x="43" y="184"/>
                    <a:pt x="255" y="134"/>
                    <a:pt x="255" y="266"/>
                  </a:cubicBezTo>
                  <a:cubicBezTo>
                    <a:pt x="255" y="311"/>
                    <a:pt x="225" y="366"/>
                    <a:pt x="129" y="366"/>
                  </a:cubicBezTo>
                  <a:cubicBezTo>
                    <a:pt x="71" y="366"/>
                    <a:pt x="27" y="343"/>
                    <a:pt x="0" y="3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33"/>
            <p:cNvSpPr>
              <a:spLocks noEditPoints="1"/>
            </p:cNvSpPr>
            <p:nvPr userDrawn="1"/>
          </p:nvSpPr>
          <p:spPr bwMode="white">
            <a:xfrm>
              <a:off x="7005" y="4022"/>
              <a:ext cx="59" cy="65"/>
            </a:xfrm>
            <a:custGeom>
              <a:avLst/>
              <a:gdLst>
                <a:gd name="T0" fmla="*/ 53 w 59"/>
                <a:gd name="T1" fmla="*/ 65 h 65"/>
                <a:gd name="T2" fmla="*/ 47 w 59"/>
                <a:gd name="T3" fmla="*/ 49 h 65"/>
                <a:gd name="T4" fmla="*/ 13 w 59"/>
                <a:gd name="T5" fmla="*/ 49 h 65"/>
                <a:gd name="T6" fmla="*/ 6 w 59"/>
                <a:gd name="T7" fmla="*/ 65 h 65"/>
                <a:gd name="T8" fmla="*/ 0 w 59"/>
                <a:gd name="T9" fmla="*/ 65 h 65"/>
                <a:gd name="T10" fmla="*/ 26 w 59"/>
                <a:gd name="T11" fmla="*/ 0 h 65"/>
                <a:gd name="T12" fmla="*/ 33 w 59"/>
                <a:gd name="T13" fmla="*/ 0 h 65"/>
                <a:gd name="T14" fmla="*/ 59 w 59"/>
                <a:gd name="T15" fmla="*/ 65 h 65"/>
                <a:gd name="T16" fmla="*/ 53 w 59"/>
                <a:gd name="T17" fmla="*/ 65 h 65"/>
                <a:gd name="T18" fmla="*/ 30 w 59"/>
                <a:gd name="T19" fmla="*/ 6 h 65"/>
                <a:gd name="T20" fmla="*/ 14 w 59"/>
                <a:gd name="T21" fmla="*/ 44 h 65"/>
                <a:gd name="T22" fmla="*/ 45 w 59"/>
                <a:gd name="T23" fmla="*/ 44 h 65"/>
                <a:gd name="T24" fmla="*/ 30 w 59"/>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65">
                  <a:moveTo>
                    <a:pt x="53" y="65"/>
                  </a:moveTo>
                  <a:lnTo>
                    <a:pt x="47" y="49"/>
                  </a:lnTo>
                  <a:lnTo>
                    <a:pt x="13" y="49"/>
                  </a:lnTo>
                  <a:lnTo>
                    <a:pt x="6" y="65"/>
                  </a:lnTo>
                  <a:lnTo>
                    <a:pt x="0" y="65"/>
                  </a:lnTo>
                  <a:lnTo>
                    <a:pt x="26" y="0"/>
                  </a:lnTo>
                  <a:lnTo>
                    <a:pt x="33" y="0"/>
                  </a:lnTo>
                  <a:lnTo>
                    <a:pt x="59" y="65"/>
                  </a:lnTo>
                  <a:lnTo>
                    <a:pt x="53" y="65"/>
                  </a:lnTo>
                  <a:close/>
                  <a:moveTo>
                    <a:pt x="30" y="6"/>
                  </a:moveTo>
                  <a:lnTo>
                    <a:pt x="14"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34"/>
            <p:cNvSpPr>
              <a:spLocks/>
            </p:cNvSpPr>
            <p:nvPr userDrawn="1"/>
          </p:nvSpPr>
          <p:spPr bwMode="white">
            <a:xfrm>
              <a:off x="7074"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35"/>
            <p:cNvSpPr>
              <a:spLocks/>
            </p:cNvSpPr>
            <p:nvPr userDrawn="1"/>
          </p:nvSpPr>
          <p:spPr bwMode="white">
            <a:xfrm>
              <a:off x="7126"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59 h 65"/>
                <a:gd name="T20" fmla="*/ 41 w 41"/>
                <a:gd name="T21" fmla="*/ 59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59"/>
                  </a:lnTo>
                  <a:lnTo>
                    <a:pt x="41" y="59"/>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36"/>
            <p:cNvSpPr>
              <a:spLocks noEditPoints="1"/>
            </p:cNvSpPr>
            <p:nvPr userDrawn="1"/>
          </p:nvSpPr>
          <p:spPr bwMode="white">
            <a:xfrm>
              <a:off x="7181" y="4022"/>
              <a:ext cx="44" cy="65"/>
            </a:xfrm>
            <a:custGeom>
              <a:avLst/>
              <a:gdLst>
                <a:gd name="T0" fmla="*/ 208 w 244"/>
                <a:gd name="T1" fmla="*/ 354 h 354"/>
                <a:gd name="T2" fmla="*/ 108 w 244"/>
                <a:gd name="T3" fmla="*/ 207 h 354"/>
                <a:gd name="T4" fmla="*/ 30 w 244"/>
                <a:gd name="T5" fmla="*/ 207 h 354"/>
                <a:gd name="T6" fmla="*/ 30 w 244"/>
                <a:gd name="T7" fmla="*/ 354 h 354"/>
                <a:gd name="T8" fmla="*/ 0 w 244"/>
                <a:gd name="T9" fmla="*/ 354 h 354"/>
                <a:gd name="T10" fmla="*/ 0 w 244"/>
                <a:gd name="T11" fmla="*/ 0 h 354"/>
                <a:gd name="T12" fmla="*/ 132 w 244"/>
                <a:gd name="T13" fmla="*/ 0 h 354"/>
                <a:gd name="T14" fmla="*/ 240 w 244"/>
                <a:gd name="T15" fmla="*/ 103 h 354"/>
                <a:gd name="T16" fmla="*/ 142 w 244"/>
                <a:gd name="T17" fmla="*/ 205 h 354"/>
                <a:gd name="T18" fmla="*/ 244 w 244"/>
                <a:gd name="T19" fmla="*/ 354 h 354"/>
                <a:gd name="T20" fmla="*/ 208 w 244"/>
                <a:gd name="T21" fmla="*/ 354 h 354"/>
                <a:gd name="T22" fmla="*/ 208 w 244"/>
                <a:gd name="T23" fmla="*/ 103 h 354"/>
                <a:gd name="T24" fmla="*/ 130 w 244"/>
                <a:gd name="T25" fmla="*/ 27 h 354"/>
                <a:gd name="T26" fmla="*/ 30 w 244"/>
                <a:gd name="T27" fmla="*/ 27 h 354"/>
                <a:gd name="T28" fmla="*/ 30 w 244"/>
                <a:gd name="T29" fmla="*/ 180 h 354"/>
                <a:gd name="T30" fmla="*/ 130 w 244"/>
                <a:gd name="T31" fmla="*/ 180 h 354"/>
                <a:gd name="T32" fmla="*/ 208 w 244"/>
                <a:gd name="T33" fmla="*/ 103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8" y="207"/>
                    <a:pt x="108" y="207"/>
                    <a:pt x="108" y="207"/>
                  </a:cubicBezTo>
                  <a:cubicBezTo>
                    <a:pt x="30" y="207"/>
                    <a:pt x="30" y="207"/>
                    <a:pt x="30" y="207"/>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3"/>
                  </a:cubicBezTo>
                  <a:cubicBezTo>
                    <a:pt x="240" y="167"/>
                    <a:pt x="194" y="203"/>
                    <a:pt x="142" y="205"/>
                  </a:cubicBezTo>
                  <a:cubicBezTo>
                    <a:pt x="244" y="354"/>
                    <a:pt x="244" y="354"/>
                    <a:pt x="244" y="354"/>
                  </a:cubicBezTo>
                  <a:lnTo>
                    <a:pt x="208" y="354"/>
                  </a:lnTo>
                  <a:close/>
                  <a:moveTo>
                    <a:pt x="208" y="103"/>
                  </a:moveTo>
                  <a:cubicBezTo>
                    <a:pt x="208" y="59"/>
                    <a:pt x="176" y="27"/>
                    <a:pt x="130" y="27"/>
                  </a:cubicBezTo>
                  <a:cubicBezTo>
                    <a:pt x="30" y="27"/>
                    <a:pt x="30" y="27"/>
                    <a:pt x="30" y="27"/>
                  </a:cubicBezTo>
                  <a:cubicBezTo>
                    <a:pt x="30" y="180"/>
                    <a:pt x="30" y="180"/>
                    <a:pt x="30" y="180"/>
                  </a:cubicBezTo>
                  <a:cubicBezTo>
                    <a:pt x="130" y="180"/>
                    <a:pt x="130" y="180"/>
                    <a:pt x="130" y="180"/>
                  </a:cubicBezTo>
                  <a:cubicBezTo>
                    <a:pt x="176" y="180"/>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Oval 37"/>
            <p:cNvSpPr>
              <a:spLocks noChangeArrowheads="1"/>
            </p:cNvSpPr>
            <p:nvPr userDrawn="1"/>
          </p:nvSpPr>
          <p:spPr bwMode="white">
            <a:xfrm>
              <a:off x="7233" y="4079"/>
              <a:ext cx="8"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87877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a:t>© 2017 F5 Networks</a:t>
            </a:r>
          </a:p>
        </p:txBody>
      </p:sp>
      <p:sp>
        <p:nvSpPr>
          <p:cNvPr id="4" name="Slide Number Placeholder 3"/>
          <p:cNvSpPr>
            <a:spLocks noGrp="1"/>
          </p:cNvSpPr>
          <p:nvPr>
            <p:ph type="sldNum" sz="quarter" idx="11"/>
          </p:nvPr>
        </p:nvSpPr>
        <p:spPr/>
        <p:txBody>
          <a:bodyPr/>
          <a:lstStyle/>
          <a:p>
            <a:fld id="{49DF86D6-4B9D-4B83-AF23-D696D3CD110A}" type="slidenum">
              <a:rPr lang="en-US" smtClean="0"/>
              <a:pPr/>
              <a:t>‹#›</a:t>
            </a:fld>
            <a:endParaRPr lang="en-US"/>
          </a:p>
        </p:txBody>
      </p:sp>
      <p:sp>
        <p:nvSpPr>
          <p:cNvPr id="6" name="Text Placeholder 5"/>
          <p:cNvSpPr>
            <a:spLocks noGrp="1"/>
          </p:cNvSpPr>
          <p:nvPr>
            <p:ph type="body" sz="quarter" idx="12"/>
          </p:nvPr>
        </p:nvSpPr>
        <p:spPr>
          <a:xfrm>
            <a:off x="304800" y="1219200"/>
            <a:ext cx="11582400" cy="5181600"/>
          </a:xfrm>
        </p:spPr>
        <p:txBody>
          <a:bodyPr/>
          <a:lstStyle>
            <a:lvl1pPr marL="466725" indent="-466725">
              <a:buClr>
                <a:schemeClr val="accent5"/>
              </a:buClr>
              <a:tabLst/>
              <a:defRPr/>
            </a:lvl1pPr>
            <a:lvl2pPr marL="466725" indent="-466725">
              <a:buClr>
                <a:schemeClr val="accent5"/>
              </a:buClr>
              <a:tabLst/>
              <a:defRPr/>
            </a:lvl2pPr>
            <a:lvl3pPr marL="466725" indent="-466725">
              <a:buClr>
                <a:schemeClr val="accent5"/>
              </a:buClr>
              <a:tabLst/>
              <a:defRPr/>
            </a:lvl3pPr>
            <a:lvl4pPr marL="466725" indent="-466725">
              <a:buClr>
                <a:schemeClr val="accent5"/>
              </a:buClr>
              <a:tabLst/>
              <a:defRPr/>
            </a:lvl4pPr>
            <a:lvl5pPr marL="466725" indent="-466725">
              <a:buClr>
                <a:schemeClr val="accent5"/>
              </a:buCl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818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Weighted Left">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992D9BB4-6A42-42F9-9B40-381660F7B068}"/>
              </a:ext>
            </a:extLst>
          </p:cNvPr>
          <p:cNvSpPr>
            <a:spLocks noGrp="1"/>
          </p:cNvSpPr>
          <p:nvPr>
            <p:ph idx="15"/>
          </p:nvPr>
        </p:nvSpPr>
        <p:spPr>
          <a:xfrm>
            <a:off x="8131048" y="2129341"/>
            <a:ext cx="3375151" cy="40406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2">
            <a:extLst>
              <a:ext uri="{FF2B5EF4-FFF2-40B4-BE49-F238E27FC236}">
                <a16:creationId xmlns:a16="http://schemas.microsoft.com/office/drawing/2014/main" id="{7BE29A37-78BE-43B1-8784-79DBC58EA1D0}"/>
              </a:ext>
            </a:extLst>
          </p:cNvPr>
          <p:cNvSpPr>
            <a:spLocks noGrp="1"/>
          </p:cNvSpPr>
          <p:nvPr>
            <p:ph type="body" idx="13"/>
          </p:nvPr>
        </p:nvSpPr>
        <p:spPr>
          <a:xfrm>
            <a:off x="696385" y="1237903"/>
            <a:ext cx="10794575" cy="307777"/>
          </a:xfrm>
        </p:spPr>
        <p:txBody>
          <a:bodyPr wrap="square" anchor="t">
            <a:spAutoFit/>
          </a:bodyPr>
          <a:lstStyle>
            <a:lvl1pPr marL="0" indent="0">
              <a:lnSpc>
                <a:spcPct val="100000"/>
              </a:lnSpc>
              <a:spcBef>
                <a:spcPts val="0"/>
              </a:spcBef>
              <a:buNone/>
              <a:defRPr sz="2000" b="1" cap="all" spc="50" baseline="0">
                <a:solidFill>
                  <a:srgbClr val="7D7D7D"/>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Footer Placeholder 5">
            <a:extLst>
              <a:ext uri="{FF2B5EF4-FFF2-40B4-BE49-F238E27FC236}">
                <a16:creationId xmlns:a16="http://schemas.microsoft.com/office/drawing/2014/main" id="{475B029E-07C1-4C36-9B77-AF5D2F8F6C41}"/>
              </a:ext>
            </a:extLst>
          </p:cNvPr>
          <p:cNvSpPr>
            <a:spLocks noGrp="1"/>
          </p:cNvSpPr>
          <p:nvPr>
            <p:ph type="ftr" sz="quarter" idx="3"/>
          </p:nvPr>
        </p:nvSpPr>
        <p:spPr>
          <a:xfrm>
            <a:off x="1783903" y="6613475"/>
            <a:ext cx="4312094" cy="123111"/>
          </a:xfrm>
          <a:prstGeom prst="rect">
            <a:avLst/>
          </a:prstGeom>
        </p:spPr>
        <p:txBody>
          <a:bodyPr vert="horz" lIns="0" tIns="0" rIns="0" bIns="0" rtlCol="0" anchor="ctr">
            <a:noAutofit/>
          </a:bodyPr>
          <a:lstStyle>
            <a:lvl1pPr algn="l">
              <a:defRPr sz="800" kern="100" cap="all" spc="50" baseline="0">
                <a:solidFill>
                  <a:schemeClr val="tx1"/>
                </a:solidFill>
                <a:latin typeface="+mn-lt"/>
              </a:defRPr>
            </a:lvl1pPr>
          </a:lstStyle>
          <a:p>
            <a:endParaRPr lang="en-US"/>
          </a:p>
        </p:txBody>
      </p:sp>
      <p:sp>
        <p:nvSpPr>
          <p:cNvPr id="3" name="Title 2">
            <a:extLst>
              <a:ext uri="{FF2B5EF4-FFF2-40B4-BE49-F238E27FC236}">
                <a16:creationId xmlns:a16="http://schemas.microsoft.com/office/drawing/2014/main" id="{8C7ACF8C-7072-4927-94F7-A90383CF7810}"/>
              </a:ext>
            </a:extLst>
          </p:cNvPr>
          <p:cNvSpPr>
            <a:spLocks noGrp="1"/>
          </p:cNvSpPr>
          <p:nvPr>
            <p:ph type="title"/>
          </p:nvPr>
        </p:nvSpPr>
        <p:spPr>
          <a:xfrm>
            <a:off x="670560" y="112433"/>
            <a:ext cx="10820400" cy="1098762"/>
          </a:xfrm>
        </p:spPr>
        <p:txBody>
          <a:bodyPr/>
          <a:lstStyle/>
          <a:p>
            <a:r>
              <a:rPr lang="en-US"/>
              <a:t>Click to edit Master title style</a:t>
            </a:r>
          </a:p>
        </p:txBody>
      </p:sp>
      <p:sp>
        <p:nvSpPr>
          <p:cNvPr id="17" name="Content Placeholder 2">
            <a:extLst>
              <a:ext uri="{FF2B5EF4-FFF2-40B4-BE49-F238E27FC236}">
                <a16:creationId xmlns:a16="http://schemas.microsoft.com/office/drawing/2014/main" id="{CDA3265A-780E-453C-8B87-FB1343BE57CF}"/>
              </a:ext>
            </a:extLst>
          </p:cNvPr>
          <p:cNvSpPr>
            <a:spLocks noGrp="1"/>
          </p:cNvSpPr>
          <p:nvPr>
            <p:ph idx="1"/>
          </p:nvPr>
        </p:nvSpPr>
        <p:spPr>
          <a:xfrm>
            <a:off x="685800" y="2129341"/>
            <a:ext cx="7097776" cy="40406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24180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 Master Title Style</a:t>
            </a:r>
          </a:p>
        </p:txBody>
      </p:sp>
      <p:sp>
        <p:nvSpPr>
          <p:cNvPr id="7" name="Footer Placeholder 5"/>
          <p:cNvSpPr>
            <a:spLocks noGrp="1"/>
          </p:cNvSpPr>
          <p:nvPr>
            <p:ph type="ftr" sz="quarter" idx="3"/>
          </p:nvPr>
        </p:nvSpPr>
        <p:spPr>
          <a:xfrm>
            <a:off x="304800" y="6492875"/>
            <a:ext cx="4114800" cy="365125"/>
          </a:xfrm>
          <a:prstGeom prst="rect">
            <a:avLst/>
          </a:prstGeom>
        </p:spPr>
        <p:txBody>
          <a:bodyPr vert="horz" lIns="155448" tIns="155448" rIns="155448" bIns="155448" rtlCol="0" anchor="ctr"/>
          <a:lstStyle>
            <a:lvl1pPr algn="l">
              <a:defRPr sz="1000">
                <a:gradFill>
                  <a:gsLst>
                    <a:gs pos="0">
                      <a:schemeClr val="bg1">
                        <a:lumMod val="50000"/>
                      </a:schemeClr>
                    </a:gs>
                    <a:gs pos="100000">
                      <a:schemeClr val="bg1">
                        <a:lumMod val="50000"/>
                      </a:schemeClr>
                    </a:gs>
                  </a:gsLst>
                  <a:lin ang="5400000" scaled="1"/>
                </a:gradFill>
              </a:defRPr>
            </a:lvl1pPr>
          </a:lstStyle>
          <a:p>
            <a:r>
              <a:rPr lang="en-US"/>
              <a:t>© 2017 F5 Networks</a:t>
            </a:r>
          </a:p>
        </p:txBody>
      </p:sp>
      <p:sp>
        <p:nvSpPr>
          <p:cNvPr id="8" name="Slide Number Placeholder 6"/>
          <p:cNvSpPr>
            <a:spLocks noGrp="1"/>
          </p:cNvSpPr>
          <p:nvPr>
            <p:ph type="sldNum" sz="quarter" idx="4"/>
          </p:nvPr>
        </p:nvSpPr>
        <p:spPr>
          <a:xfrm>
            <a:off x="8430768" y="6492874"/>
            <a:ext cx="2743200" cy="365125"/>
          </a:xfrm>
          <a:prstGeom prst="rect">
            <a:avLst/>
          </a:prstGeom>
        </p:spPr>
        <p:txBody>
          <a:bodyPr vert="horz" lIns="155448" tIns="155448" rIns="155448" bIns="155448" rtlCol="0" anchor="ctr"/>
          <a:lstStyle>
            <a:lvl1pPr algn="r">
              <a:defRPr lang="en-US" sz="1000" smtClean="0">
                <a:gradFill>
                  <a:gsLst>
                    <a:gs pos="0">
                      <a:schemeClr val="bg1">
                        <a:lumMod val="50000"/>
                      </a:schemeClr>
                    </a:gs>
                    <a:gs pos="100000">
                      <a:schemeClr val="bg1">
                        <a:lumMod val="50000"/>
                      </a:schemeClr>
                    </a:gs>
                  </a:gsLst>
                  <a:lin ang="5400000" scaled="1"/>
                </a:gradFill>
              </a:defRPr>
            </a:lvl1pPr>
          </a:lstStyle>
          <a:p>
            <a:fld id="{49DF86D6-4B9D-4B83-AF23-D696D3CD110A}" type="slidenum">
              <a:rPr lang="en-US" smtClean="0"/>
              <a:pPr/>
              <a:t>‹#›</a:t>
            </a:fld>
            <a:endParaRPr lang="en-US"/>
          </a:p>
        </p:txBody>
      </p:sp>
      <p:sp>
        <p:nvSpPr>
          <p:cNvPr id="6" name="Text Placeholder 5"/>
          <p:cNvSpPr>
            <a:spLocks noGrp="1"/>
          </p:cNvSpPr>
          <p:nvPr>
            <p:ph type="body" sz="quarter" idx="10"/>
          </p:nvPr>
        </p:nvSpPr>
        <p:spPr>
          <a:xfrm>
            <a:off x="304800" y="1219200"/>
            <a:ext cx="5715000" cy="5181600"/>
          </a:xfrm>
        </p:spPr>
        <p:txBody>
          <a:bodyPr/>
          <a:lstStyle>
            <a:lvl1pPr marL="466725" indent="-466725">
              <a:buClr>
                <a:schemeClr val="accent5"/>
              </a:buClr>
              <a:tabLst/>
              <a:defRPr/>
            </a:lvl1pPr>
            <a:lvl2pPr marL="466725" indent="-466725">
              <a:buClr>
                <a:schemeClr val="accent5"/>
              </a:buClr>
              <a:tabLst/>
              <a:defRPr/>
            </a:lvl2pPr>
            <a:lvl3pPr marL="466725" indent="-466725">
              <a:buClr>
                <a:schemeClr val="accent5"/>
              </a:buClr>
              <a:tabLst/>
              <a:defRPr/>
            </a:lvl3pPr>
            <a:lvl4pPr marL="466725" indent="-466725">
              <a:buClr>
                <a:schemeClr val="accent5"/>
              </a:buClr>
              <a:tabLst/>
              <a:defRPr/>
            </a:lvl4pPr>
            <a:lvl5pPr marL="466725" indent="-466725">
              <a:buClr>
                <a:schemeClr val="accent5"/>
              </a:buCl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5"/>
          <p:cNvSpPr>
            <a:spLocks noGrp="1"/>
          </p:cNvSpPr>
          <p:nvPr>
            <p:ph type="body" sz="quarter" idx="11"/>
          </p:nvPr>
        </p:nvSpPr>
        <p:spPr>
          <a:xfrm>
            <a:off x="6019800" y="1219200"/>
            <a:ext cx="5867400" cy="5181600"/>
          </a:xfrm>
        </p:spPr>
        <p:txBody>
          <a:bodyPr/>
          <a:lstStyle>
            <a:lvl1pPr marL="466725" indent="-466725">
              <a:buClr>
                <a:schemeClr val="accent5"/>
              </a:buClr>
              <a:tabLst/>
              <a:defRPr/>
            </a:lvl1pPr>
            <a:lvl2pPr marL="466725" indent="-466725">
              <a:buClr>
                <a:schemeClr val="accent5"/>
              </a:buClr>
              <a:tabLst/>
              <a:defRPr/>
            </a:lvl2pPr>
            <a:lvl3pPr marL="466725" indent="-466725">
              <a:buClr>
                <a:schemeClr val="accent5"/>
              </a:buClr>
              <a:tabLst/>
              <a:defRPr/>
            </a:lvl3pPr>
            <a:lvl4pPr marL="466725" indent="-466725">
              <a:buClr>
                <a:schemeClr val="accent5"/>
              </a:buClr>
              <a:tabLst/>
              <a:defRPr/>
            </a:lvl4pPr>
            <a:lvl5pPr marL="466725" indent="-466725">
              <a:buClr>
                <a:schemeClr val="accent5"/>
              </a:buCl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7750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nd Content w/Sub Hea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a:t>© 2017 F5 Networks</a:t>
            </a:r>
          </a:p>
        </p:txBody>
      </p:sp>
      <p:sp>
        <p:nvSpPr>
          <p:cNvPr id="4" name="Slide Number Placeholder 3"/>
          <p:cNvSpPr>
            <a:spLocks noGrp="1"/>
          </p:cNvSpPr>
          <p:nvPr>
            <p:ph type="sldNum" sz="quarter" idx="11"/>
          </p:nvPr>
        </p:nvSpPr>
        <p:spPr/>
        <p:txBody>
          <a:bodyPr/>
          <a:lstStyle/>
          <a:p>
            <a:fld id="{49DF86D6-4B9D-4B83-AF23-D696D3CD110A}" type="slidenum">
              <a:rPr lang="en-US" smtClean="0"/>
              <a:pPr/>
              <a:t>‹#›</a:t>
            </a:fld>
            <a:endParaRPr lang="en-US"/>
          </a:p>
        </p:txBody>
      </p:sp>
      <p:sp>
        <p:nvSpPr>
          <p:cNvPr id="6" name="Text Placeholder 5"/>
          <p:cNvSpPr>
            <a:spLocks noGrp="1"/>
          </p:cNvSpPr>
          <p:nvPr>
            <p:ph type="body" sz="quarter" idx="12"/>
          </p:nvPr>
        </p:nvSpPr>
        <p:spPr>
          <a:xfrm>
            <a:off x="304800" y="1828800"/>
            <a:ext cx="11582400" cy="4572000"/>
          </a:xfrm>
        </p:spPr>
        <p:txBody>
          <a:bodyPr/>
          <a:lstStyle>
            <a:lvl1pPr marL="463550" indent="-463550">
              <a:buClr>
                <a:schemeClr val="accent5"/>
              </a:buClr>
              <a:tabLst/>
              <a:defRPr/>
            </a:lvl1pPr>
            <a:lvl2pPr marL="463550" indent="-463550">
              <a:buClr>
                <a:schemeClr val="accent5"/>
              </a:buClr>
              <a:tabLst/>
              <a:defRPr/>
            </a:lvl2pPr>
            <a:lvl3pPr marL="463550" indent="-463550">
              <a:buClr>
                <a:schemeClr val="accent5"/>
              </a:buClr>
              <a:tabLst/>
              <a:defRPr/>
            </a:lvl3pPr>
            <a:lvl4pPr marL="463550" indent="-463550">
              <a:buClr>
                <a:schemeClr val="accent5"/>
              </a:buClr>
              <a:tabLst/>
              <a:defRPr/>
            </a:lvl4pPr>
            <a:lvl5pPr marL="463550" indent="-463550">
              <a:buClr>
                <a:schemeClr val="accent5"/>
              </a:buCl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3"/>
          </p:nvPr>
        </p:nvSpPr>
        <p:spPr>
          <a:xfrm>
            <a:off x="304800" y="1066800"/>
            <a:ext cx="11582400" cy="762000"/>
          </a:xfrm>
        </p:spPr>
        <p:txBody>
          <a:bodyPr/>
          <a:lstStyle>
            <a:lvl1pPr>
              <a:buFontTx/>
              <a:buNone/>
              <a:defRPr>
                <a:gradFill>
                  <a:gsLst>
                    <a:gs pos="0">
                      <a:schemeClr val="accent5"/>
                    </a:gs>
                    <a:gs pos="98000">
                      <a:schemeClr val="accent5"/>
                    </a:gs>
                  </a:gsLst>
                  <a:lin ang="5400000" scaled="1"/>
                </a:gradFill>
              </a:defRPr>
            </a:lvl1pPr>
            <a:lvl2pPr>
              <a:buFontTx/>
              <a:buNone/>
              <a:defRPr/>
            </a:lvl2pPr>
            <a:lvl3pPr>
              <a:buFontTx/>
              <a:buNone/>
              <a:defRPr/>
            </a:lvl3pPr>
            <a:lvl4pPr>
              <a:buFontTx/>
              <a:buNone/>
              <a:defRPr/>
            </a:lvl4pPr>
            <a:lvl5pPr>
              <a:buFontTx/>
              <a:buNone/>
              <a:defRPr/>
            </a:lvl5pPr>
          </a:lstStyle>
          <a:p>
            <a:pPr lvl="0"/>
            <a:r>
              <a:rPr lang="en-US"/>
              <a:t>Click to edit Master text styles</a:t>
            </a:r>
          </a:p>
        </p:txBody>
      </p:sp>
    </p:spTree>
    <p:extLst>
      <p:ext uri="{BB962C8B-B14F-4D97-AF65-F5344CB8AC3E}">
        <p14:creationId xmlns:p14="http://schemas.microsoft.com/office/powerpoint/2010/main" val="3580797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nd Sub Hea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a:t>© 2017 F5 Networks</a:t>
            </a:r>
          </a:p>
        </p:txBody>
      </p:sp>
      <p:sp>
        <p:nvSpPr>
          <p:cNvPr id="4" name="Slide Number Placeholder 3"/>
          <p:cNvSpPr>
            <a:spLocks noGrp="1"/>
          </p:cNvSpPr>
          <p:nvPr>
            <p:ph type="sldNum" sz="quarter" idx="11"/>
          </p:nvPr>
        </p:nvSpPr>
        <p:spPr/>
        <p:txBody>
          <a:bodyPr/>
          <a:lstStyle/>
          <a:p>
            <a:fld id="{49DF86D6-4B9D-4B83-AF23-D696D3CD110A}" type="slidenum">
              <a:rPr lang="en-US" smtClean="0"/>
              <a:pPr/>
              <a:t>‹#›</a:t>
            </a:fld>
            <a:endParaRPr lang="en-US"/>
          </a:p>
        </p:txBody>
      </p:sp>
      <p:sp>
        <p:nvSpPr>
          <p:cNvPr id="7" name="Text Placeholder 6"/>
          <p:cNvSpPr>
            <a:spLocks noGrp="1"/>
          </p:cNvSpPr>
          <p:nvPr>
            <p:ph type="body" sz="quarter" idx="13"/>
          </p:nvPr>
        </p:nvSpPr>
        <p:spPr>
          <a:xfrm>
            <a:off x="304800" y="1066800"/>
            <a:ext cx="11582400" cy="762000"/>
          </a:xfrm>
        </p:spPr>
        <p:txBody>
          <a:bodyPr/>
          <a:lstStyle>
            <a:lvl1pPr>
              <a:buFontTx/>
              <a:buNone/>
              <a:defRPr>
                <a:gradFill>
                  <a:gsLst>
                    <a:gs pos="0">
                      <a:schemeClr val="accent5"/>
                    </a:gs>
                    <a:gs pos="98000">
                      <a:schemeClr val="accent5"/>
                    </a:gs>
                  </a:gsLst>
                  <a:lin ang="5400000" scaled="1"/>
                </a:gradFill>
              </a:defRPr>
            </a:lvl1pPr>
            <a:lvl2pPr>
              <a:buFontTx/>
              <a:buNone/>
              <a:defRPr/>
            </a:lvl2pPr>
            <a:lvl3pPr>
              <a:buFontTx/>
              <a:buNone/>
              <a:defRPr/>
            </a:lvl3pPr>
            <a:lvl4pPr>
              <a:buFontTx/>
              <a:buNone/>
              <a:defRPr/>
            </a:lvl4pPr>
            <a:lvl5pPr>
              <a:buFontTx/>
              <a:buNone/>
              <a:defRPr/>
            </a:lvl5pPr>
          </a:lstStyle>
          <a:p>
            <a:pPr lvl="0"/>
            <a:r>
              <a:rPr lang="en-US"/>
              <a:t>Edit Master text styles</a:t>
            </a:r>
          </a:p>
        </p:txBody>
      </p:sp>
    </p:spTree>
    <p:extLst>
      <p:ext uri="{BB962C8B-B14F-4D97-AF65-F5344CB8AC3E}">
        <p14:creationId xmlns:p14="http://schemas.microsoft.com/office/powerpoint/2010/main" val="277054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wo Content w/Sub Hea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a:t>© 2017 F5 Networks</a:t>
            </a:r>
          </a:p>
        </p:txBody>
      </p:sp>
      <p:sp>
        <p:nvSpPr>
          <p:cNvPr id="4" name="Slide Number Placeholder 3"/>
          <p:cNvSpPr>
            <a:spLocks noGrp="1"/>
          </p:cNvSpPr>
          <p:nvPr>
            <p:ph type="sldNum" sz="quarter" idx="11"/>
          </p:nvPr>
        </p:nvSpPr>
        <p:spPr/>
        <p:txBody>
          <a:bodyPr/>
          <a:lstStyle/>
          <a:p>
            <a:fld id="{49DF86D6-4B9D-4B83-AF23-D696D3CD110A}" type="slidenum">
              <a:rPr lang="en-US" smtClean="0"/>
              <a:pPr/>
              <a:t>‹#›</a:t>
            </a:fld>
            <a:endParaRPr lang="en-US"/>
          </a:p>
        </p:txBody>
      </p:sp>
      <p:sp>
        <p:nvSpPr>
          <p:cNvPr id="6" name="Text Placeholder 5"/>
          <p:cNvSpPr>
            <a:spLocks noGrp="1"/>
          </p:cNvSpPr>
          <p:nvPr>
            <p:ph type="body" sz="quarter" idx="12"/>
          </p:nvPr>
        </p:nvSpPr>
        <p:spPr>
          <a:xfrm>
            <a:off x="304800" y="1828800"/>
            <a:ext cx="5715000" cy="4572000"/>
          </a:xfrm>
        </p:spPr>
        <p:txBody>
          <a:bodyPr/>
          <a:lstStyle>
            <a:lvl1pPr marL="463550" indent="-463550">
              <a:buClr>
                <a:schemeClr val="accent5"/>
              </a:buClr>
              <a:tabLst/>
              <a:defRPr/>
            </a:lvl1pPr>
            <a:lvl2pPr marL="463550" indent="-463550">
              <a:buClr>
                <a:schemeClr val="accent5"/>
              </a:buClr>
              <a:tabLst/>
              <a:defRPr/>
            </a:lvl2pPr>
            <a:lvl3pPr marL="463550" indent="-463550">
              <a:buClr>
                <a:schemeClr val="accent5"/>
              </a:buClr>
              <a:tabLst/>
              <a:defRPr/>
            </a:lvl3pPr>
            <a:lvl4pPr marL="463550" indent="-463550">
              <a:buClr>
                <a:schemeClr val="accent5"/>
              </a:buClr>
              <a:tabLst/>
              <a:defRPr/>
            </a:lvl4pPr>
            <a:lvl5pPr marL="463550" indent="-463550">
              <a:buClr>
                <a:schemeClr val="accent5"/>
              </a:buCl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3"/>
          </p:nvPr>
        </p:nvSpPr>
        <p:spPr>
          <a:xfrm>
            <a:off x="304800" y="1066800"/>
            <a:ext cx="11582400" cy="762000"/>
          </a:xfrm>
        </p:spPr>
        <p:txBody>
          <a:bodyPr/>
          <a:lstStyle>
            <a:lvl1pPr>
              <a:buFontTx/>
              <a:buNone/>
              <a:defRPr>
                <a:gradFill>
                  <a:gsLst>
                    <a:gs pos="0">
                      <a:schemeClr val="accent5"/>
                    </a:gs>
                    <a:gs pos="98000">
                      <a:schemeClr val="accent5"/>
                    </a:gs>
                  </a:gsLst>
                  <a:lin ang="5400000" scaled="1"/>
                </a:gradFill>
              </a:defRPr>
            </a:lvl1pPr>
            <a:lvl2pPr>
              <a:buFontTx/>
              <a:buNone/>
              <a:defRPr/>
            </a:lvl2pPr>
            <a:lvl3pPr>
              <a:buFontTx/>
              <a:buNone/>
              <a:defRPr/>
            </a:lvl3pPr>
            <a:lvl4pPr>
              <a:buFontTx/>
              <a:buNone/>
              <a:defRPr/>
            </a:lvl4pPr>
            <a:lvl5pPr>
              <a:buFontTx/>
              <a:buNone/>
              <a:defRPr/>
            </a:lvl5pPr>
          </a:lstStyle>
          <a:p>
            <a:pPr lvl="0"/>
            <a:r>
              <a:rPr lang="en-US"/>
              <a:t>Click to edit Master text styles</a:t>
            </a:r>
          </a:p>
        </p:txBody>
      </p:sp>
      <p:sp>
        <p:nvSpPr>
          <p:cNvPr id="9" name="Text Placeholder 5"/>
          <p:cNvSpPr>
            <a:spLocks noGrp="1"/>
          </p:cNvSpPr>
          <p:nvPr>
            <p:ph type="body" sz="quarter" idx="14"/>
          </p:nvPr>
        </p:nvSpPr>
        <p:spPr>
          <a:xfrm>
            <a:off x="6019800" y="1828800"/>
            <a:ext cx="5867400" cy="4572000"/>
          </a:xfrm>
        </p:spPr>
        <p:txBody>
          <a:bodyPr/>
          <a:lstStyle>
            <a:lvl1pPr marL="463550" indent="-463550">
              <a:buClr>
                <a:schemeClr val="accent5"/>
              </a:buClr>
              <a:tabLst/>
              <a:defRPr/>
            </a:lvl1pPr>
            <a:lvl2pPr marL="463550" indent="-463550">
              <a:buClr>
                <a:schemeClr val="accent5"/>
              </a:buClr>
              <a:tabLst/>
              <a:defRPr/>
            </a:lvl2pPr>
            <a:lvl3pPr marL="463550" indent="-463550">
              <a:buClr>
                <a:schemeClr val="accent5"/>
              </a:buClr>
              <a:tabLst/>
              <a:defRPr/>
            </a:lvl3pPr>
            <a:lvl4pPr marL="463550" indent="-463550">
              <a:buClr>
                <a:schemeClr val="accent5"/>
              </a:buClr>
              <a:tabLst/>
              <a:defRPr/>
            </a:lvl4pPr>
            <a:lvl5pPr marL="463550" indent="-463550">
              <a:buClr>
                <a:schemeClr val="accent5"/>
              </a:buCl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9753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 Master Title Style</a:t>
            </a:r>
          </a:p>
        </p:txBody>
      </p:sp>
      <p:sp>
        <p:nvSpPr>
          <p:cNvPr id="5" name="Footer Placeholder 5"/>
          <p:cNvSpPr>
            <a:spLocks noGrp="1"/>
          </p:cNvSpPr>
          <p:nvPr>
            <p:ph type="ftr" sz="quarter" idx="3"/>
          </p:nvPr>
        </p:nvSpPr>
        <p:spPr>
          <a:xfrm>
            <a:off x="304800" y="6492875"/>
            <a:ext cx="4114800" cy="365125"/>
          </a:xfrm>
          <a:prstGeom prst="rect">
            <a:avLst/>
          </a:prstGeom>
        </p:spPr>
        <p:txBody>
          <a:bodyPr vert="horz" lIns="155448" tIns="155448" rIns="155448" bIns="155448" rtlCol="0" anchor="ctr"/>
          <a:lstStyle>
            <a:lvl1pPr algn="l">
              <a:defRPr sz="1000">
                <a:gradFill>
                  <a:gsLst>
                    <a:gs pos="0">
                      <a:schemeClr val="bg1">
                        <a:lumMod val="50000"/>
                      </a:schemeClr>
                    </a:gs>
                    <a:gs pos="100000">
                      <a:schemeClr val="bg1">
                        <a:lumMod val="50000"/>
                      </a:schemeClr>
                    </a:gs>
                  </a:gsLst>
                  <a:lin ang="5400000" scaled="1"/>
                </a:gradFill>
              </a:defRPr>
            </a:lvl1pPr>
          </a:lstStyle>
          <a:p>
            <a:r>
              <a:rPr lang="en-US"/>
              <a:t>© 2017 F5 Networks</a:t>
            </a:r>
          </a:p>
        </p:txBody>
      </p:sp>
      <p:sp>
        <p:nvSpPr>
          <p:cNvPr id="6" name="Slide Number Placeholder 6"/>
          <p:cNvSpPr>
            <a:spLocks noGrp="1"/>
          </p:cNvSpPr>
          <p:nvPr>
            <p:ph type="sldNum" sz="quarter" idx="4"/>
          </p:nvPr>
        </p:nvSpPr>
        <p:spPr>
          <a:xfrm>
            <a:off x="9144000" y="6492874"/>
            <a:ext cx="2743200" cy="365125"/>
          </a:xfrm>
          <a:prstGeom prst="rect">
            <a:avLst/>
          </a:prstGeom>
        </p:spPr>
        <p:txBody>
          <a:bodyPr vert="horz" lIns="155448" tIns="155448" rIns="155448" bIns="155448" rtlCol="0" anchor="ctr"/>
          <a:lstStyle>
            <a:lvl1pPr algn="r">
              <a:defRPr lang="en-US" sz="1000" smtClean="0">
                <a:gradFill>
                  <a:gsLst>
                    <a:gs pos="0">
                      <a:schemeClr val="bg1">
                        <a:lumMod val="50000"/>
                      </a:schemeClr>
                    </a:gs>
                    <a:gs pos="100000">
                      <a:schemeClr val="bg1">
                        <a:lumMod val="50000"/>
                      </a:schemeClr>
                    </a:gs>
                  </a:gsLst>
                  <a:lin ang="5400000" scaled="1"/>
                </a:gradFill>
              </a:defRPr>
            </a:lvl1pPr>
          </a:lstStyle>
          <a:p>
            <a:fld id="{49DF86D6-4B9D-4B83-AF23-D696D3CD110A}" type="slidenum">
              <a:rPr lang="en-US" smtClean="0"/>
              <a:pPr/>
              <a:t>‹#›</a:t>
            </a:fld>
            <a:endParaRPr lang="en-US"/>
          </a:p>
        </p:txBody>
      </p:sp>
    </p:spTree>
    <p:extLst>
      <p:ext uri="{BB962C8B-B14F-4D97-AF65-F5344CB8AC3E}">
        <p14:creationId xmlns:p14="http://schemas.microsoft.com/office/powerpoint/2010/main" val="720692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Line 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4800" y="304800"/>
            <a:ext cx="11582400" cy="1421928"/>
          </a:xfrm>
        </p:spPr>
        <p:txBody>
          <a:bodyPr/>
          <a:lstStyle/>
          <a:p>
            <a:r>
              <a:rPr lang="en-US"/>
              <a:t>Click to edit 2-Line</a:t>
            </a:r>
            <a:br>
              <a:rPr lang="en-US"/>
            </a:br>
            <a:r>
              <a:rPr lang="en-US"/>
              <a:t>Master title style</a:t>
            </a:r>
          </a:p>
        </p:txBody>
      </p:sp>
      <p:sp>
        <p:nvSpPr>
          <p:cNvPr id="3" name="Footer Placeholder 2"/>
          <p:cNvSpPr>
            <a:spLocks noGrp="1"/>
          </p:cNvSpPr>
          <p:nvPr>
            <p:ph type="ftr" sz="quarter" idx="10"/>
          </p:nvPr>
        </p:nvSpPr>
        <p:spPr/>
        <p:txBody>
          <a:bodyPr/>
          <a:lstStyle/>
          <a:p>
            <a:r>
              <a:rPr lang="en-US"/>
              <a:t>© 2017 F5 Networks</a:t>
            </a:r>
          </a:p>
        </p:txBody>
      </p:sp>
      <p:sp>
        <p:nvSpPr>
          <p:cNvPr id="4" name="Slide Number Placeholder 3"/>
          <p:cNvSpPr>
            <a:spLocks noGrp="1"/>
          </p:cNvSpPr>
          <p:nvPr>
            <p:ph type="sldNum" sz="quarter" idx="11"/>
          </p:nvPr>
        </p:nvSpPr>
        <p:spPr/>
        <p:txBody>
          <a:bodyPr/>
          <a:lstStyle/>
          <a:p>
            <a:fld id="{49DF86D6-4B9D-4B83-AF23-D696D3CD110A}" type="slidenum">
              <a:rPr lang="en-US" smtClean="0"/>
              <a:pPr/>
              <a:t>‹#›</a:t>
            </a:fld>
            <a:endParaRPr lang="en-US"/>
          </a:p>
        </p:txBody>
      </p:sp>
      <p:sp>
        <p:nvSpPr>
          <p:cNvPr id="6" name="Text Placeholder 5"/>
          <p:cNvSpPr>
            <a:spLocks noGrp="1"/>
          </p:cNvSpPr>
          <p:nvPr>
            <p:ph type="body" sz="quarter" idx="12"/>
          </p:nvPr>
        </p:nvSpPr>
        <p:spPr>
          <a:xfrm>
            <a:off x="304800" y="1828800"/>
            <a:ext cx="11582400" cy="4572000"/>
          </a:xfrm>
        </p:spPr>
        <p:txBody>
          <a:bodyPr/>
          <a:lstStyle>
            <a:lvl1pPr marL="463550" indent="-463550">
              <a:buClr>
                <a:schemeClr val="accent5"/>
              </a:buClr>
              <a:tabLst/>
              <a:defRPr/>
            </a:lvl1pPr>
            <a:lvl2pPr marL="463550" indent="-463550">
              <a:buClr>
                <a:schemeClr val="accent5"/>
              </a:buClr>
              <a:tabLst/>
              <a:defRPr/>
            </a:lvl2pPr>
            <a:lvl3pPr marL="463550" indent="-463550">
              <a:buClr>
                <a:schemeClr val="accent5"/>
              </a:buClr>
              <a:tabLst/>
              <a:defRPr/>
            </a:lvl3pPr>
            <a:lvl4pPr marL="463550" indent="-463550">
              <a:buClr>
                <a:schemeClr val="accent5"/>
              </a:buClr>
              <a:tabLst/>
              <a:defRPr/>
            </a:lvl4pPr>
            <a:lvl5pPr marL="463550" indent="-463550">
              <a:buClr>
                <a:schemeClr val="accent5"/>
              </a:buCl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7051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Line 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4800" y="304800"/>
            <a:ext cx="11582400" cy="1421928"/>
          </a:xfrm>
        </p:spPr>
        <p:txBody>
          <a:bodyPr/>
          <a:lstStyle/>
          <a:p>
            <a:r>
              <a:rPr lang="en-US"/>
              <a:t>Click to edit 2-Line</a:t>
            </a:r>
            <a:br>
              <a:rPr lang="en-US"/>
            </a:br>
            <a:r>
              <a:rPr lang="en-US"/>
              <a:t>Master title style</a:t>
            </a:r>
          </a:p>
        </p:txBody>
      </p:sp>
      <p:sp>
        <p:nvSpPr>
          <p:cNvPr id="3" name="Footer Placeholder 2"/>
          <p:cNvSpPr>
            <a:spLocks noGrp="1"/>
          </p:cNvSpPr>
          <p:nvPr>
            <p:ph type="ftr" sz="quarter" idx="10"/>
          </p:nvPr>
        </p:nvSpPr>
        <p:spPr/>
        <p:txBody>
          <a:bodyPr/>
          <a:lstStyle/>
          <a:p>
            <a:r>
              <a:rPr lang="en-US"/>
              <a:t>© 2017 F5 Networks</a:t>
            </a:r>
          </a:p>
        </p:txBody>
      </p:sp>
      <p:sp>
        <p:nvSpPr>
          <p:cNvPr id="4" name="Slide Number Placeholder 3"/>
          <p:cNvSpPr>
            <a:spLocks noGrp="1"/>
          </p:cNvSpPr>
          <p:nvPr>
            <p:ph type="sldNum" sz="quarter" idx="11"/>
          </p:nvPr>
        </p:nvSpPr>
        <p:spPr/>
        <p:txBody>
          <a:bodyPr/>
          <a:lstStyle/>
          <a:p>
            <a:fld id="{49DF86D6-4B9D-4B83-AF23-D696D3CD110A}" type="slidenum">
              <a:rPr lang="en-US" smtClean="0"/>
              <a:pPr/>
              <a:t>‹#›</a:t>
            </a:fld>
            <a:endParaRPr lang="en-US"/>
          </a:p>
        </p:txBody>
      </p:sp>
      <p:sp>
        <p:nvSpPr>
          <p:cNvPr id="6" name="Text Placeholder 5"/>
          <p:cNvSpPr>
            <a:spLocks noGrp="1"/>
          </p:cNvSpPr>
          <p:nvPr>
            <p:ph type="body" sz="quarter" idx="12"/>
          </p:nvPr>
        </p:nvSpPr>
        <p:spPr>
          <a:xfrm>
            <a:off x="304800" y="1828800"/>
            <a:ext cx="5715000" cy="4572000"/>
          </a:xfrm>
        </p:spPr>
        <p:txBody>
          <a:bodyPr/>
          <a:lstStyle>
            <a:lvl1pPr marL="463550" indent="-463550">
              <a:buClr>
                <a:schemeClr val="accent5"/>
              </a:buClr>
              <a:tabLst/>
              <a:defRPr/>
            </a:lvl1pPr>
            <a:lvl2pPr marL="463550" indent="-463550">
              <a:buClr>
                <a:schemeClr val="accent5"/>
              </a:buClr>
              <a:tabLst/>
              <a:defRPr/>
            </a:lvl2pPr>
            <a:lvl3pPr marL="463550" indent="-463550">
              <a:buClr>
                <a:schemeClr val="accent5"/>
              </a:buClr>
              <a:tabLst/>
              <a:defRPr/>
            </a:lvl3pPr>
            <a:lvl4pPr marL="463550" indent="-463550">
              <a:buClr>
                <a:schemeClr val="accent5"/>
              </a:buClr>
              <a:tabLst/>
              <a:defRPr/>
            </a:lvl4pPr>
            <a:lvl5pPr marL="463550" indent="-463550">
              <a:buClr>
                <a:schemeClr val="accent5"/>
              </a:buCl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5"/>
          <p:cNvSpPr>
            <a:spLocks noGrp="1"/>
          </p:cNvSpPr>
          <p:nvPr>
            <p:ph type="body" sz="quarter" idx="14"/>
          </p:nvPr>
        </p:nvSpPr>
        <p:spPr>
          <a:xfrm>
            <a:off x="6019800" y="1828800"/>
            <a:ext cx="5867400" cy="4572000"/>
          </a:xfrm>
        </p:spPr>
        <p:txBody>
          <a:bodyPr/>
          <a:lstStyle>
            <a:lvl1pPr marL="463550" indent="-463550">
              <a:buClr>
                <a:schemeClr val="accent5"/>
              </a:buClr>
              <a:tabLst/>
              <a:defRPr/>
            </a:lvl1pPr>
            <a:lvl2pPr marL="463550" indent="-463550">
              <a:buClr>
                <a:schemeClr val="accent5"/>
              </a:buClr>
              <a:tabLst/>
              <a:defRPr/>
            </a:lvl2pPr>
            <a:lvl3pPr marL="463550" indent="-463550">
              <a:buClr>
                <a:schemeClr val="accent5"/>
              </a:buClr>
              <a:tabLst/>
              <a:defRPr/>
            </a:lvl3pPr>
            <a:lvl4pPr marL="463550" indent="-463550">
              <a:buClr>
                <a:schemeClr val="accent5"/>
              </a:buClr>
              <a:tabLst/>
              <a:defRPr/>
            </a:lvl4pPr>
            <a:lvl5pPr marL="463550" indent="-463550">
              <a:buClr>
                <a:schemeClr val="accent5"/>
              </a:buCl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59526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ection Header">
    <p:bg bwMode="invGray">
      <p:bgRef idx="1001">
        <a:schemeClr val="bg2"/>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cxnSp>
        <p:nvCxnSpPr>
          <p:cNvPr id="5" name="Straight Connector 4"/>
          <p:cNvCxnSpPr/>
          <p:nvPr userDrawn="1"/>
        </p:nvCxnSpPr>
        <p:spPr bwMode="white">
          <a:xfrm>
            <a:off x="5695950" y="4690317"/>
            <a:ext cx="800100" cy="0"/>
          </a:xfrm>
          <a:prstGeom prst="line">
            <a:avLst/>
          </a:prstGeom>
          <a:ln w="1143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itle 5"/>
          <p:cNvSpPr>
            <a:spLocks noGrp="1"/>
          </p:cNvSpPr>
          <p:nvPr>
            <p:ph type="title" hasCustomPrompt="1"/>
          </p:nvPr>
        </p:nvSpPr>
        <p:spPr>
          <a:xfrm>
            <a:off x="1409700" y="2461074"/>
            <a:ext cx="9372600" cy="1371600"/>
          </a:xfrm>
        </p:spPr>
        <p:txBody>
          <a:bodyPr vert="horz" lIns="155448" tIns="155448" rIns="155448" bIns="155448" rtlCol="0" anchor="b" anchorCtr="0">
            <a:noAutofit/>
          </a:bodyPr>
          <a:lstStyle>
            <a:lvl1pPr algn="ctr">
              <a:defRPr lang="en-US" sz="6600" cap="all" spc="-200" baseline="0" smtClean="0">
                <a:gradFill>
                  <a:gsLst>
                    <a:gs pos="0">
                      <a:schemeClr val="tx1"/>
                    </a:gs>
                    <a:gs pos="100000">
                      <a:schemeClr val="tx1"/>
                    </a:gs>
                  </a:gsLst>
                  <a:lin ang="5400000" scaled="1"/>
                </a:gradFill>
                <a:latin typeface="+mn-lt"/>
                <a:ea typeface="+mn-ea"/>
              </a:defRPr>
            </a:lvl1pPr>
          </a:lstStyle>
          <a:p>
            <a:pPr marL="0" lvl="0" indent="0" algn="ctr">
              <a:spcBef>
                <a:spcPts val="1000"/>
              </a:spcBef>
              <a:buFontTx/>
            </a:pPr>
            <a:r>
              <a:rPr lang="en-US"/>
              <a:t>SECTION TITLE</a:t>
            </a:r>
          </a:p>
        </p:txBody>
      </p:sp>
    </p:spTree>
    <p:extLst>
      <p:ext uri="{BB962C8B-B14F-4D97-AF65-F5344CB8AC3E}">
        <p14:creationId xmlns:p14="http://schemas.microsoft.com/office/powerpoint/2010/main" val="27009651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hank You">
    <p:bg bwMode="invGray">
      <p:bgPr>
        <a:solidFill>
          <a:schemeClr val="bg1"/>
        </a:solidFill>
        <a:effectLst/>
      </p:bgPr>
    </p:bg>
    <p:spTree>
      <p:nvGrpSpPr>
        <p:cNvPr id="1" name=""/>
        <p:cNvGrpSpPr/>
        <p:nvPr/>
      </p:nvGrpSpPr>
      <p:grpSpPr>
        <a:xfrm>
          <a:off x="0" y="0"/>
          <a:ext cx="0" cy="0"/>
          <a:chOff x="0" y="0"/>
          <a:chExt cx="0" cy="0"/>
        </a:xfrm>
      </p:grpSpPr>
      <p:cxnSp>
        <p:nvCxnSpPr>
          <p:cNvPr id="704" name="Straight Connector 703"/>
          <p:cNvCxnSpPr/>
          <p:nvPr userDrawn="1"/>
        </p:nvCxnSpPr>
        <p:spPr>
          <a:xfrm>
            <a:off x="5695950" y="4062248"/>
            <a:ext cx="800100" cy="0"/>
          </a:xfrm>
          <a:prstGeom prst="line">
            <a:avLst/>
          </a:prstGeom>
          <a:ln w="114300">
            <a:solidFill>
              <a:schemeClr val="accent5"/>
            </a:solidFill>
          </a:ln>
        </p:spPr>
        <p:style>
          <a:lnRef idx="1">
            <a:schemeClr val="accent1"/>
          </a:lnRef>
          <a:fillRef idx="0">
            <a:schemeClr val="accent1"/>
          </a:fillRef>
          <a:effectRef idx="0">
            <a:schemeClr val="accent1"/>
          </a:effectRef>
          <a:fontRef idx="minor">
            <a:schemeClr val="tx1"/>
          </a:fontRef>
        </p:style>
      </p:cxnSp>
      <p:sp>
        <p:nvSpPr>
          <p:cNvPr id="5" name="Title 1"/>
          <p:cNvSpPr>
            <a:spLocks noGrp="1"/>
          </p:cNvSpPr>
          <p:nvPr>
            <p:ph type="title" hasCustomPrompt="1"/>
          </p:nvPr>
        </p:nvSpPr>
        <p:spPr>
          <a:xfrm>
            <a:off x="1409700" y="2414016"/>
            <a:ext cx="9372600" cy="1371600"/>
          </a:xfrm>
        </p:spPr>
        <p:txBody>
          <a:bodyPr vert="horz" lIns="155448" tIns="155448" rIns="155448" bIns="155448" rtlCol="0">
            <a:noAutofit/>
          </a:bodyPr>
          <a:lstStyle>
            <a:lvl1pPr algn="ctr">
              <a:defRPr lang="en-US" sz="8000" spc="-200" baseline="0" dirty="0" smtClean="0">
                <a:latin typeface="+mn-lt"/>
                <a:ea typeface="+mn-ea"/>
              </a:defRPr>
            </a:lvl1pPr>
          </a:lstStyle>
          <a:p>
            <a:pPr marL="0" lvl="0" indent="0" algn="ctr">
              <a:spcBef>
                <a:spcPts val="1000"/>
              </a:spcBef>
              <a:buFontTx/>
            </a:pPr>
            <a:r>
              <a:rPr lang="en-US"/>
              <a:t>Thank You</a:t>
            </a:r>
          </a:p>
        </p:txBody>
      </p:sp>
    </p:spTree>
    <p:extLst>
      <p:ext uri="{BB962C8B-B14F-4D97-AF65-F5344CB8AC3E}">
        <p14:creationId xmlns:p14="http://schemas.microsoft.com/office/powerpoint/2010/main" val="2760861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1637" y="2669710"/>
            <a:ext cx="10034363" cy="978729"/>
          </a:xfrm>
          <a:noFill/>
        </p:spPr>
        <p:txBody>
          <a:bodyPr vert="horz" wrap="square" lIns="155448" tIns="155448" rIns="155448" bIns="155448" rtlCol="0" anchor="ctr" anchorCtr="0">
            <a:spAutoFit/>
          </a:bodyPr>
          <a:lstStyle>
            <a:lvl1pPr>
              <a:defRPr lang="en-US" sz="4800" spc="-200" dirty="0">
                <a:gradFill>
                  <a:gsLst>
                    <a:gs pos="0">
                      <a:schemeClr val="tx2"/>
                    </a:gs>
                    <a:gs pos="99000">
                      <a:schemeClr val="tx2"/>
                    </a:gs>
                  </a:gsLst>
                  <a:lin ang="5400000" scaled="1"/>
                </a:gradFill>
                <a:ea typeface="+mn-ea"/>
              </a:defRPr>
            </a:lvl1pPr>
          </a:lstStyle>
          <a:p>
            <a:pPr marL="290513" lvl="0" indent="-290513"/>
            <a:r>
              <a:rPr lang="en-US"/>
              <a:t>“Click to edit Master quote slide.”</a:t>
            </a:r>
          </a:p>
        </p:txBody>
      </p:sp>
      <p:sp>
        <p:nvSpPr>
          <p:cNvPr id="524" name="Footer Placeholder 5"/>
          <p:cNvSpPr>
            <a:spLocks noGrp="1"/>
          </p:cNvSpPr>
          <p:nvPr>
            <p:ph type="ftr" sz="quarter" idx="3"/>
          </p:nvPr>
        </p:nvSpPr>
        <p:spPr>
          <a:xfrm>
            <a:off x="304800" y="6492875"/>
            <a:ext cx="4114800" cy="365125"/>
          </a:xfrm>
          <a:prstGeom prst="rect">
            <a:avLst/>
          </a:prstGeom>
        </p:spPr>
        <p:txBody>
          <a:bodyPr vert="horz" lIns="155448" tIns="155448" rIns="155448" bIns="155448" rtlCol="0" anchor="ctr"/>
          <a:lstStyle>
            <a:lvl1pPr algn="l">
              <a:defRPr sz="1000">
                <a:gradFill>
                  <a:gsLst>
                    <a:gs pos="0">
                      <a:schemeClr val="bg1"/>
                    </a:gs>
                    <a:gs pos="100000">
                      <a:schemeClr val="bg1"/>
                    </a:gs>
                  </a:gsLst>
                  <a:lin ang="5400000" scaled="1"/>
                </a:gradFill>
              </a:defRPr>
            </a:lvl1pPr>
          </a:lstStyle>
          <a:p>
            <a:r>
              <a:rPr lang="en-US"/>
              <a:t>© 2017 F5 Networks</a:t>
            </a:r>
          </a:p>
        </p:txBody>
      </p:sp>
      <p:sp>
        <p:nvSpPr>
          <p:cNvPr id="525" name="Slide Number Placeholder 6"/>
          <p:cNvSpPr>
            <a:spLocks noGrp="1"/>
          </p:cNvSpPr>
          <p:nvPr>
            <p:ph type="sldNum" sz="quarter" idx="4"/>
          </p:nvPr>
        </p:nvSpPr>
        <p:spPr>
          <a:xfrm>
            <a:off x="9144000" y="6492874"/>
            <a:ext cx="2743200" cy="365125"/>
          </a:xfrm>
          <a:prstGeom prst="rect">
            <a:avLst/>
          </a:prstGeom>
        </p:spPr>
        <p:txBody>
          <a:bodyPr vert="horz" lIns="155448" tIns="155448" rIns="155448" bIns="155448" rtlCol="0" anchor="ctr"/>
          <a:lstStyle>
            <a:lvl1pPr algn="r">
              <a:defRPr lang="en-US" sz="1000" smtClean="0">
                <a:gradFill>
                  <a:gsLst>
                    <a:gs pos="0">
                      <a:schemeClr val="bg1"/>
                    </a:gs>
                    <a:gs pos="100000">
                      <a:schemeClr val="bg1"/>
                    </a:gs>
                  </a:gsLst>
                  <a:lin ang="5400000" scaled="1"/>
                </a:gradFill>
              </a:defRPr>
            </a:lvl1pPr>
          </a:lstStyle>
          <a:p>
            <a:fld id="{49DF86D6-4B9D-4B83-AF23-D696D3CD110A}" type="slidenum">
              <a:rPr lang="en-US" smtClean="0"/>
              <a:pPr/>
              <a:t>‹#›</a:t>
            </a:fld>
            <a:endParaRPr lang="en-US"/>
          </a:p>
        </p:txBody>
      </p:sp>
    </p:spTree>
    <p:extLst>
      <p:ext uri="{BB962C8B-B14F-4D97-AF65-F5344CB8AC3E}">
        <p14:creationId xmlns:p14="http://schemas.microsoft.com/office/powerpoint/2010/main" val="4181834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15964-871F-4948-AFAC-23CDD231437C}"/>
              </a:ext>
            </a:extLst>
          </p:cNvPr>
          <p:cNvSpPr>
            <a:spLocks noGrp="1"/>
          </p:cNvSpPr>
          <p:nvPr>
            <p:ph type="title"/>
          </p:nvPr>
        </p:nvSpPr>
        <p:spPr>
          <a:xfrm>
            <a:off x="670560" y="112433"/>
            <a:ext cx="10820400" cy="1098762"/>
          </a:xfrm>
        </p:spPr>
        <p:txBody>
          <a:bodyPr/>
          <a:lstStyle/>
          <a:p>
            <a:r>
              <a:rPr lang="en-US"/>
              <a:t>Click to edit Master title style</a:t>
            </a:r>
          </a:p>
        </p:txBody>
      </p:sp>
      <p:sp>
        <p:nvSpPr>
          <p:cNvPr id="7" name="Text Placeholder 2">
            <a:extLst>
              <a:ext uri="{FF2B5EF4-FFF2-40B4-BE49-F238E27FC236}">
                <a16:creationId xmlns:a16="http://schemas.microsoft.com/office/drawing/2014/main" id="{A16A9D42-8D1B-41DC-8C31-4A94662332C0}"/>
              </a:ext>
            </a:extLst>
          </p:cNvPr>
          <p:cNvSpPr>
            <a:spLocks noGrp="1"/>
          </p:cNvSpPr>
          <p:nvPr>
            <p:ph type="body" idx="13"/>
          </p:nvPr>
        </p:nvSpPr>
        <p:spPr>
          <a:xfrm>
            <a:off x="696385" y="1237903"/>
            <a:ext cx="10794575" cy="307777"/>
          </a:xfrm>
        </p:spPr>
        <p:txBody>
          <a:bodyPr wrap="square" anchor="t">
            <a:spAutoFit/>
          </a:bodyPr>
          <a:lstStyle>
            <a:lvl1pPr marL="0" indent="0">
              <a:lnSpc>
                <a:spcPct val="100000"/>
              </a:lnSpc>
              <a:spcBef>
                <a:spcPts val="0"/>
              </a:spcBef>
              <a:buNone/>
              <a:defRPr sz="2000" b="1" cap="all" spc="50" baseline="0">
                <a:solidFill>
                  <a:srgbClr val="7D7D7D"/>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Footer Placeholder 5">
            <a:extLst>
              <a:ext uri="{FF2B5EF4-FFF2-40B4-BE49-F238E27FC236}">
                <a16:creationId xmlns:a16="http://schemas.microsoft.com/office/drawing/2014/main" id="{3F77A74F-F148-4A65-BA42-15E18E826999}"/>
              </a:ext>
            </a:extLst>
          </p:cNvPr>
          <p:cNvSpPr>
            <a:spLocks noGrp="1"/>
          </p:cNvSpPr>
          <p:nvPr>
            <p:ph type="ftr" sz="quarter" idx="3"/>
          </p:nvPr>
        </p:nvSpPr>
        <p:spPr>
          <a:xfrm>
            <a:off x="1783903" y="6613475"/>
            <a:ext cx="4312094" cy="123111"/>
          </a:xfrm>
          <a:prstGeom prst="rect">
            <a:avLst/>
          </a:prstGeom>
        </p:spPr>
        <p:txBody>
          <a:bodyPr vert="horz" lIns="0" tIns="0" rIns="0" bIns="0" rtlCol="0" anchor="ctr">
            <a:noAutofit/>
          </a:bodyPr>
          <a:lstStyle>
            <a:lvl1pPr algn="l">
              <a:defRPr sz="800" kern="100" cap="all" spc="50" baseline="0">
                <a:solidFill>
                  <a:schemeClr val="tx1"/>
                </a:solidFill>
                <a:latin typeface="+mn-lt"/>
              </a:defRPr>
            </a:lvl1pPr>
          </a:lstStyle>
          <a:p>
            <a:endParaRPr lang="en-US"/>
          </a:p>
        </p:txBody>
      </p:sp>
      <p:sp>
        <p:nvSpPr>
          <p:cNvPr id="14" name="Content Placeholder 2">
            <a:extLst>
              <a:ext uri="{FF2B5EF4-FFF2-40B4-BE49-F238E27FC236}">
                <a16:creationId xmlns:a16="http://schemas.microsoft.com/office/drawing/2014/main" id="{E0EB8B04-8C4C-4C75-9410-6E3E7735525A}"/>
              </a:ext>
            </a:extLst>
          </p:cNvPr>
          <p:cNvSpPr>
            <a:spLocks noGrp="1"/>
          </p:cNvSpPr>
          <p:nvPr>
            <p:ph idx="1"/>
          </p:nvPr>
        </p:nvSpPr>
        <p:spPr>
          <a:xfrm>
            <a:off x="685800" y="2129341"/>
            <a:ext cx="3375151" cy="40406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a:extLst>
              <a:ext uri="{FF2B5EF4-FFF2-40B4-BE49-F238E27FC236}">
                <a16:creationId xmlns:a16="http://schemas.microsoft.com/office/drawing/2014/main" id="{1A8883B6-B065-4978-AC0A-27C1589D4625}"/>
              </a:ext>
            </a:extLst>
          </p:cNvPr>
          <p:cNvSpPr>
            <a:spLocks noGrp="1"/>
          </p:cNvSpPr>
          <p:nvPr>
            <p:ph idx="14"/>
          </p:nvPr>
        </p:nvSpPr>
        <p:spPr>
          <a:xfrm>
            <a:off x="4408425" y="2129341"/>
            <a:ext cx="3375151" cy="40406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E9EBD7AB-A4EA-4B9A-85FE-07962974EF85}"/>
              </a:ext>
            </a:extLst>
          </p:cNvPr>
          <p:cNvSpPr>
            <a:spLocks noGrp="1"/>
          </p:cNvSpPr>
          <p:nvPr>
            <p:ph idx="15"/>
          </p:nvPr>
        </p:nvSpPr>
        <p:spPr>
          <a:xfrm>
            <a:off x="8131050" y="2129341"/>
            <a:ext cx="3375151" cy="40406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34849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
        <p:nvSpPr>
          <p:cNvPr id="4" name="Footer Placeholder 5"/>
          <p:cNvSpPr>
            <a:spLocks noGrp="1"/>
          </p:cNvSpPr>
          <p:nvPr>
            <p:ph type="ftr" sz="quarter" idx="3"/>
          </p:nvPr>
        </p:nvSpPr>
        <p:spPr>
          <a:xfrm>
            <a:off x="304800" y="6492875"/>
            <a:ext cx="4114800" cy="365125"/>
          </a:xfrm>
          <a:prstGeom prst="rect">
            <a:avLst/>
          </a:prstGeom>
        </p:spPr>
        <p:txBody>
          <a:bodyPr vert="horz" lIns="155448" tIns="155448" rIns="155448" bIns="155448" rtlCol="0" anchor="ctr"/>
          <a:lstStyle>
            <a:lvl1pPr algn="l">
              <a:defRPr sz="1000">
                <a:gradFill>
                  <a:gsLst>
                    <a:gs pos="0">
                      <a:schemeClr val="tx1"/>
                    </a:gs>
                    <a:gs pos="100000">
                      <a:schemeClr val="tx1"/>
                    </a:gs>
                  </a:gsLst>
                  <a:lin ang="5400000" scaled="1"/>
                </a:gradFill>
              </a:defRPr>
            </a:lvl1pPr>
          </a:lstStyle>
          <a:p>
            <a:r>
              <a:rPr lang="en-US"/>
              <a:t>© 2017 F5 Networks</a:t>
            </a:r>
          </a:p>
        </p:txBody>
      </p:sp>
      <p:sp>
        <p:nvSpPr>
          <p:cNvPr id="5" name="Slide Number Placeholder 6"/>
          <p:cNvSpPr>
            <a:spLocks noGrp="1"/>
          </p:cNvSpPr>
          <p:nvPr>
            <p:ph type="sldNum" sz="quarter" idx="4"/>
          </p:nvPr>
        </p:nvSpPr>
        <p:spPr>
          <a:xfrm>
            <a:off x="8631936" y="6492874"/>
            <a:ext cx="2743200" cy="365125"/>
          </a:xfrm>
          <a:prstGeom prst="rect">
            <a:avLst/>
          </a:prstGeom>
        </p:spPr>
        <p:txBody>
          <a:bodyPr vert="horz" lIns="155448" tIns="155448" rIns="155448" bIns="155448" rtlCol="0" anchor="ctr"/>
          <a:lstStyle>
            <a:lvl1pPr algn="r">
              <a:defRPr lang="en-US" sz="1000" smtClean="0">
                <a:gradFill>
                  <a:gsLst>
                    <a:gs pos="0">
                      <a:schemeClr val="tx1"/>
                    </a:gs>
                    <a:gs pos="100000">
                      <a:schemeClr val="tx1"/>
                    </a:gs>
                  </a:gsLst>
                  <a:lin ang="5400000" scaled="1"/>
                </a:gradFill>
              </a:defRPr>
            </a:lvl1pPr>
          </a:lstStyle>
          <a:p>
            <a:fld id="{49DF86D6-4B9D-4B83-AF23-D696D3CD110A}" type="slidenum">
              <a:rPr lang="en-US" smtClean="0"/>
              <a:pPr/>
              <a:t>‹#›</a:t>
            </a:fld>
            <a:endParaRPr lang="en-US"/>
          </a:p>
        </p:txBody>
      </p:sp>
    </p:spTree>
    <p:extLst>
      <p:ext uri="{BB962C8B-B14F-4D97-AF65-F5344CB8AC3E}">
        <p14:creationId xmlns:p14="http://schemas.microsoft.com/office/powerpoint/2010/main" val="2079114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F5 Penultimate Slide (light)">
    <p:bg>
      <p:bgPr>
        <a:solidFill>
          <a:schemeClr val="bg1"/>
        </a:solidFill>
        <a:effectLst/>
      </p:bgPr>
    </p:bg>
    <p:spTree>
      <p:nvGrpSpPr>
        <p:cNvPr id="1" name=""/>
        <p:cNvGrpSpPr/>
        <p:nvPr/>
      </p:nvGrpSpPr>
      <p:grpSpPr>
        <a:xfrm>
          <a:off x="0" y="0"/>
          <a:ext cx="0" cy="0"/>
          <a:chOff x="0" y="0"/>
          <a:chExt cx="0" cy="0"/>
        </a:xfrm>
      </p:grpSpPr>
      <p:sp>
        <p:nvSpPr>
          <p:cNvPr id="9" name="AutoShape 4"/>
          <p:cNvSpPr>
            <a:spLocks noChangeAspect="1" noChangeArrowheads="1" noTextEdit="1"/>
          </p:cNvSpPr>
          <p:nvPr/>
        </p:nvSpPr>
        <p:spPr bwMode="auto">
          <a:xfrm>
            <a:off x="3076681" y="1600200"/>
            <a:ext cx="6035462" cy="34120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Rectangle 9"/>
          <p:cNvSpPr>
            <a:spLocks noChangeArrowheads="1"/>
          </p:cNvSpPr>
          <p:nvPr/>
        </p:nvSpPr>
        <p:spPr bwMode="auto">
          <a:xfrm>
            <a:off x="3076681" y="1600200"/>
            <a:ext cx="6035462" cy="3412034"/>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 name="AutoShape 3"/>
          <p:cNvSpPr>
            <a:spLocks noChangeAspect="1" noChangeArrowheads="1" noTextEdit="1"/>
          </p:cNvSpPr>
          <p:nvPr userDrawn="1"/>
        </p:nvSpPr>
        <p:spPr bwMode="auto">
          <a:xfrm>
            <a:off x="4398963" y="1998663"/>
            <a:ext cx="3389312"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 name="Freeform 5"/>
          <p:cNvSpPr>
            <a:spLocks/>
          </p:cNvSpPr>
          <p:nvPr userDrawn="1"/>
        </p:nvSpPr>
        <p:spPr bwMode="auto">
          <a:xfrm>
            <a:off x="4418013" y="4460876"/>
            <a:ext cx="122237" cy="192088"/>
          </a:xfrm>
          <a:custGeom>
            <a:avLst/>
            <a:gdLst>
              <a:gd name="T0" fmla="*/ 0 w 77"/>
              <a:gd name="T1" fmla="*/ 121 h 121"/>
              <a:gd name="T2" fmla="*/ 0 w 77"/>
              <a:gd name="T3" fmla="*/ 0 h 121"/>
              <a:gd name="T4" fmla="*/ 77 w 77"/>
              <a:gd name="T5" fmla="*/ 0 h 121"/>
              <a:gd name="T6" fmla="*/ 77 w 77"/>
              <a:gd name="T7" fmla="*/ 10 h 121"/>
              <a:gd name="T8" fmla="*/ 10 w 77"/>
              <a:gd name="T9" fmla="*/ 10 h 121"/>
              <a:gd name="T10" fmla="*/ 10 w 77"/>
              <a:gd name="T11" fmla="*/ 54 h 121"/>
              <a:gd name="T12" fmla="*/ 75 w 77"/>
              <a:gd name="T13" fmla="*/ 54 h 121"/>
              <a:gd name="T14" fmla="*/ 75 w 77"/>
              <a:gd name="T15" fmla="*/ 64 h 121"/>
              <a:gd name="T16" fmla="*/ 10 w 77"/>
              <a:gd name="T17" fmla="*/ 64 h 121"/>
              <a:gd name="T18" fmla="*/ 10 w 77"/>
              <a:gd name="T19" fmla="*/ 121 h 121"/>
              <a:gd name="T20" fmla="*/ 0 w 77"/>
              <a:gd name="T21" fmla="*/ 121 h 121"/>
              <a:gd name="T22" fmla="*/ 0 w 77"/>
              <a:gd name="T23" fmla="*/ 12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 h="121">
                <a:moveTo>
                  <a:pt x="0" y="121"/>
                </a:moveTo>
                <a:lnTo>
                  <a:pt x="0" y="0"/>
                </a:lnTo>
                <a:lnTo>
                  <a:pt x="77" y="0"/>
                </a:lnTo>
                <a:lnTo>
                  <a:pt x="77" y="10"/>
                </a:lnTo>
                <a:lnTo>
                  <a:pt x="10" y="10"/>
                </a:lnTo>
                <a:lnTo>
                  <a:pt x="10" y="54"/>
                </a:lnTo>
                <a:lnTo>
                  <a:pt x="75" y="54"/>
                </a:lnTo>
                <a:lnTo>
                  <a:pt x="75" y="64"/>
                </a:lnTo>
                <a:lnTo>
                  <a:pt x="10" y="64"/>
                </a:lnTo>
                <a:lnTo>
                  <a:pt x="10" y="121"/>
                </a:lnTo>
                <a:lnTo>
                  <a:pt x="0" y="121"/>
                </a:lnTo>
                <a:lnTo>
                  <a:pt x="0" y="121"/>
                </a:lnTo>
                <a:close/>
              </a:path>
            </a:pathLst>
          </a:custGeom>
          <a:solidFill>
            <a:srgbClr val="5555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Freeform 6"/>
          <p:cNvSpPr>
            <a:spLocks noEditPoints="1"/>
          </p:cNvSpPr>
          <p:nvPr userDrawn="1"/>
        </p:nvSpPr>
        <p:spPr bwMode="auto">
          <a:xfrm>
            <a:off x="4545013" y="4460876"/>
            <a:ext cx="176212" cy="192088"/>
          </a:xfrm>
          <a:custGeom>
            <a:avLst/>
            <a:gdLst>
              <a:gd name="T0" fmla="*/ 99 w 111"/>
              <a:gd name="T1" fmla="*/ 121 h 121"/>
              <a:gd name="T2" fmla="*/ 87 w 111"/>
              <a:gd name="T3" fmla="*/ 91 h 121"/>
              <a:gd name="T4" fmla="*/ 23 w 111"/>
              <a:gd name="T5" fmla="*/ 91 h 121"/>
              <a:gd name="T6" fmla="*/ 12 w 111"/>
              <a:gd name="T7" fmla="*/ 121 h 121"/>
              <a:gd name="T8" fmla="*/ 0 w 111"/>
              <a:gd name="T9" fmla="*/ 121 h 121"/>
              <a:gd name="T10" fmla="*/ 49 w 111"/>
              <a:gd name="T11" fmla="*/ 0 h 121"/>
              <a:gd name="T12" fmla="*/ 62 w 111"/>
              <a:gd name="T13" fmla="*/ 0 h 121"/>
              <a:gd name="T14" fmla="*/ 111 w 111"/>
              <a:gd name="T15" fmla="*/ 121 h 121"/>
              <a:gd name="T16" fmla="*/ 99 w 111"/>
              <a:gd name="T17" fmla="*/ 121 h 121"/>
              <a:gd name="T18" fmla="*/ 99 w 111"/>
              <a:gd name="T19" fmla="*/ 121 h 121"/>
              <a:gd name="T20" fmla="*/ 55 w 111"/>
              <a:gd name="T21" fmla="*/ 11 h 121"/>
              <a:gd name="T22" fmla="*/ 27 w 111"/>
              <a:gd name="T23" fmla="*/ 82 h 121"/>
              <a:gd name="T24" fmla="*/ 84 w 111"/>
              <a:gd name="T25" fmla="*/ 82 h 121"/>
              <a:gd name="T26" fmla="*/ 55 w 111"/>
              <a:gd name="T27" fmla="*/ 11 h 121"/>
              <a:gd name="T28" fmla="*/ 55 w 111"/>
              <a:gd name="T29" fmla="*/ 1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1" h="121">
                <a:moveTo>
                  <a:pt x="99" y="121"/>
                </a:moveTo>
                <a:lnTo>
                  <a:pt x="87" y="91"/>
                </a:lnTo>
                <a:lnTo>
                  <a:pt x="23" y="91"/>
                </a:lnTo>
                <a:lnTo>
                  <a:pt x="12" y="121"/>
                </a:lnTo>
                <a:lnTo>
                  <a:pt x="0" y="121"/>
                </a:lnTo>
                <a:lnTo>
                  <a:pt x="49" y="0"/>
                </a:lnTo>
                <a:lnTo>
                  <a:pt x="62" y="0"/>
                </a:lnTo>
                <a:lnTo>
                  <a:pt x="111" y="121"/>
                </a:lnTo>
                <a:lnTo>
                  <a:pt x="99" y="121"/>
                </a:lnTo>
                <a:lnTo>
                  <a:pt x="99" y="121"/>
                </a:lnTo>
                <a:close/>
                <a:moveTo>
                  <a:pt x="55" y="11"/>
                </a:moveTo>
                <a:lnTo>
                  <a:pt x="27" y="82"/>
                </a:lnTo>
                <a:lnTo>
                  <a:pt x="84" y="82"/>
                </a:lnTo>
                <a:lnTo>
                  <a:pt x="55" y="11"/>
                </a:lnTo>
                <a:lnTo>
                  <a:pt x="55" y="11"/>
                </a:lnTo>
                <a:close/>
              </a:path>
            </a:pathLst>
          </a:custGeom>
          <a:solidFill>
            <a:srgbClr val="5555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7"/>
          <p:cNvSpPr>
            <a:spLocks/>
          </p:cNvSpPr>
          <p:nvPr userDrawn="1"/>
        </p:nvSpPr>
        <p:spPr bwMode="auto">
          <a:xfrm>
            <a:off x="4733925" y="4457701"/>
            <a:ext cx="138112" cy="198438"/>
          </a:xfrm>
          <a:custGeom>
            <a:avLst/>
            <a:gdLst>
              <a:gd name="T0" fmla="*/ 0 w 188"/>
              <a:gd name="T1" fmla="*/ 228 h 270"/>
              <a:gd name="T2" fmla="*/ 14 w 188"/>
              <a:gd name="T3" fmla="*/ 212 h 270"/>
              <a:gd name="T4" fmla="*/ 96 w 188"/>
              <a:gd name="T5" fmla="*/ 249 h 270"/>
              <a:gd name="T6" fmla="*/ 164 w 188"/>
              <a:gd name="T7" fmla="*/ 198 h 270"/>
              <a:gd name="T8" fmla="*/ 8 w 188"/>
              <a:gd name="T9" fmla="*/ 70 h 270"/>
              <a:gd name="T10" fmla="*/ 94 w 188"/>
              <a:gd name="T11" fmla="*/ 0 h 270"/>
              <a:gd name="T12" fmla="*/ 182 w 188"/>
              <a:gd name="T13" fmla="*/ 37 h 270"/>
              <a:gd name="T14" fmla="*/ 167 w 188"/>
              <a:gd name="T15" fmla="*/ 54 h 270"/>
              <a:gd name="T16" fmla="*/ 92 w 188"/>
              <a:gd name="T17" fmla="*/ 21 h 270"/>
              <a:gd name="T18" fmla="*/ 31 w 188"/>
              <a:gd name="T19" fmla="*/ 69 h 270"/>
              <a:gd name="T20" fmla="*/ 188 w 188"/>
              <a:gd name="T21" fmla="*/ 196 h 270"/>
              <a:gd name="T22" fmla="*/ 95 w 188"/>
              <a:gd name="T23" fmla="*/ 270 h 270"/>
              <a:gd name="T24" fmla="*/ 0 w 188"/>
              <a:gd name="T25" fmla="*/ 228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8" h="270">
                <a:moveTo>
                  <a:pt x="0" y="228"/>
                </a:moveTo>
                <a:cubicBezTo>
                  <a:pt x="14" y="212"/>
                  <a:pt x="14" y="212"/>
                  <a:pt x="14" y="212"/>
                </a:cubicBezTo>
                <a:cubicBezTo>
                  <a:pt x="31" y="231"/>
                  <a:pt x="58" y="249"/>
                  <a:pt x="96" y="249"/>
                </a:cubicBezTo>
                <a:cubicBezTo>
                  <a:pt x="149" y="249"/>
                  <a:pt x="164" y="220"/>
                  <a:pt x="164" y="198"/>
                </a:cubicBezTo>
                <a:cubicBezTo>
                  <a:pt x="164" y="121"/>
                  <a:pt x="8" y="161"/>
                  <a:pt x="8" y="70"/>
                </a:cubicBezTo>
                <a:cubicBezTo>
                  <a:pt x="8" y="27"/>
                  <a:pt x="46" y="0"/>
                  <a:pt x="94" y="0"/>
                </a:cubicBezTo>
                <a:cubicBezTo>
                  <a:pt x="132" y="0"/>
                  <a:pt x="162" y="14"/>
                  <a:pt x="182" y="37"/>
                </a:cubicBezTo>
                <a:cubicBezTo>
                  <a:pt x="167" y="54"/>
                  <a:pt x="167" y="54"/>
                  <a:pt x="167" y="54"/>
                </a:cubicBezTo>
                <a:cubicBezTo>
                  <a:pt x="148" y="31"/>
                  <a:pt x="122" y="21"/>
                  <a:pt x="92" y="21"/>
                </a:cubicBezTo>
                <a:cubicBezTo>
                  <a:pt x="58" y="21"/>
                  <a:pt x="31" y="41"/>
                  <a:pt x="31" y="69"/>
                </a:cubicBezTo>
                <a:cubicBezTo>
                  <a:pt x="31" y="135"/>
                  <a:pt x="188" y="99"/>
                  <a:pt x="188" y="196"/>
                </a:cubicBezTo>
                <a:cubicBezTo>
                  <a:pt x="188" y="230"/>
                  <a:pt x="165" y="270"/>
                  <a:pt x="95" y="270"/>
                </a:cubicBezTo>
                <a:cubicBezTo>
                  <a:pt x="52" y="270"/>
                  <a:pt x="20" y="252"/>
                  <a:pt x="0" y="228"/>
                </a:cubicBezTo>
                <a:close/>
              </a:path>
            </a:pathLst>
          </a:custGeom>
          <a:solidFill>
            <a:srgbClr val="5555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8"/>
          <p:cNvSpPr>
            <a:spLocks/>
          </p:cNvSpPr>
          <p:nvPr userDrawn="1"/>
        </p:nvSpPr>
        <p:spPr bwMode="auto">
          <a:xfrm>
            <a:off x="4897438" y="4460876"/>
            <a:ext cx="141287" cy="192088"/>
          </a:xfrm>
          <a:custGeom>
            <a:avLst/>
            <a:gdLst>
              <a:gd name="T0" fmla="*/ 39 w 89"/>
              <a:gd name="T1" fmla="*/ 121 h 121"/>
              <a:gd name="T2" fmla="*/ 39 w 89"/>
              <a:gd name="T3" fmla="*/ 10 h 121"/>
              <a:gd name="T4" fmla="*/ 0 w 89"/>
              <a:gd name="T5" fmla="*/ 10 h 121"/>
              <a:gd name="T6" fmla="*/ 0 w 89"/>
              <a:gd name="T7" fmla="*/ 0 h 121"/>
              <a:gd name="T8" fmla="*/ 89 w 89"/>
              <a:gd name="T9" fmla="*/ 0 h 121"/>
              <a:gd name="T10" fmla="*/ 89 w 89"/>
              <a:gd name="T11" fmla="*/ 10 h 121"/>
              <a:gd name="T12" fmla="*/ 50 w 89"/>
              <a:gd name="T13" fmla="*/ 10 h 121"/>
              <a:gd name="T14" fmla="*/ 50 w 89"/>
              <a:gd name="T15" fmla="*/ 121 h 121"/>
              <a:gd name="T16" fmla="*/ 39 w 89"/>
              <a:gd name="T17" fmla="*/ 121 h 121"/>
              <a:gd name="T18" fmla="*/ 39 w 89"/>
              <a:gd name="T19" fmla="*/ 12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121">
                <a:moveTo>
                  <a:pt x="39" y="121"/>
                </a:moveTo>
                <a:lnTo>
                  <a:pt x="39" y="10"/>
                </a:lnTo>
                <a:lnTo>
                  <a:pt x="0" y="10"/>
                </a:lnTo>
                <a:lnTo>
                  <a:pt x="0" y="0"/>
                </a:lnTo>
                <a:lnTo>
                  <a:pt x="89" y="0"/>
                </a:lnTo>
                <a:lnTo>
                  <a:pt x="89" y="10"/>
                </a:lnTo>
                <a:lnTo>
                  <a:pt x="50" y="10"/>
                </a:lnTo>
                <a:lnTo>
                  <a:pt x="50" y="121"/>
                </a:lnTo>
                <a:lnTo>
                  <a:pt x="39" y="121"/>
                </a:lnTo>
                <a:lnTo>
                  <a:pt x="39" y="121"/>
                </a:lnTo>
                <a:close/>
              </a:path>
            </a:pathLst>
          </a:custGeom>
          <a:solidFill>
            <a:srgbClr val="5555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9"/>
          <p:cNvSpPr>
            <a:spLocks/>
          </p:cNvSpPr>
          <p:nvPr userDrawn="1"/>
        </p:nvSpPr>
        <p:spPr bwMode="auto">
          <a:xfrm>
            <a:off x="5072063" y="4460876"/>
            <a:ext cx="122237" cy="192088"/>
          </a:xfrm>
          <a:custGeom>
            <a:avLst/>
            <a:gdLst>
              <a:gd name="T0" fmla="*/ 0 w 77"/>
              <a:gd name="T1" fmla="*/ 121 h 121"/>
              <a:gd name="T2" fmla="*/ 0 w 77"/>
              <a:gd name="T3" fmla="*/ 0 h 121"/>
              <a:gd name="T4" fmla="*/ 77 w 77"/>
              <a:gd name="T5" fmla="*/ 0 h 121"/>
              <a:gd name="T6" fmla="*/ 77 w 77"/>
              <a:gd name="T7" fmla="*/ 10 h 121"/>
              <a:gd name="T8" fmla="*/ 10 w 77"/>
              <a:gd name="T9" fmla="*/ 10 h 121"/>
              <a:gd name="T10" fmla="*/ 10 w 77"/>
              <a:gd name="T11" fmla="*/ 54 h 121"/>
              <a:gd name="T12" fmla="*/ 75 w 77"/>
              <a:gd name="T13" fmla="*/ 54 h 121"/>
              <a:gd name="T14" fmla="*/ 75 w 77"/>
              <a:gd name="T15" fmla="*/ 64 h 121"/>
              <a:gd name="T16" fmla="*/ 10 w 77"/>
              <a:gd name="T17" fmla="*/ 64 h 121"/>
              <a:gd name="T18" fmla="*/ 10 w 77"/>
              <a:gd name="T19" fmla="*/ 111 h 121"/>
              <a:gd name="T20" fmla="*/ 77 w 77"/>
              <a:gd name="T21" fmla="*/ 111 h 121"/>
              <a:gd name="T22" fmla="*/ 77 w 77"/>
              <a:gd name="T23" fmla="*/ 121 h 121"/>
              <a:gd name="T24" fmla="*/ 0 w 77"/>
              <a:gd name="T25" fmla="*/ 121 h 121"/>
              <a:gd name="T26" fmla="*/ 0 w 77"/>
              <a:gd name="T27" fmla="*/ 12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7" h="121">
                <a:moveTo>
                  <a:pt x="0" y="121"/>
                </a:moveTo>
                <a:lnTo>
                  <a:pt x="0" y="0"/>
                </a:lnTo>
                <a:lnTo>
                  <a:pt x="77" y="0"/>
                </a:lnTo>
                <a:lnTo>
                  <a:pt x="77" y="10"/>
                </a:lnTo>
                <a:lnTo>
                  <a:pt x="10" y="10"/>
                </a:lnTo>
                <a:lnTo>
                  <a:pt x="10" y="54"/>
                </a:lnTo>
                <a:lnTo>
                  <a:pt x="75" y="54"/>
                </a:lnTo>
                <a:lnTo>
                  <a:pt x="75" y="64"/>
                </a:lnTo>
                <a:lnTo>
                  <a:pt x="10" y="64"/>
                </a:lnTo>
                <a:lnTo>
                  <a:pt x="10" y="111"/>
                </a:lnTo>
                <a:lnTo>
                  <a:pt x="77" y="111"/>
                </a:lnTo>
                <a:lnTo>
                  <a:pt x="77" y="121"/>
                </a:lnTo>
                <a:lnTo>
                  <a:pt x="0" y="121"/>
                </a:lnTo>
                <a:lnTo>
                  <a:pt x="0" y="121"/>
                </a:lnTo>
                <a:close/>
              </a:path>
            </a:pathLst>
          </a:custGeom>
          <a:solidFill>
            <a:srgbClr val="5555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0"/>
          <p:cNvSpPr>
            <a:spLocks noEditPoints="1"/>
          </p:cNvSpPr>
          <p:nvPr userDrawn="1"/>
        </p:nvSpPr>
        <p:spPr bwMode="auto">
          <a:xfrm>
            <a:off x="5233988" y="4460876"/>
            <a:ext cx="131762" cy="192088"/>
          </a:xfrm>
          <a:custGeom>
            <a:avLst/>
            <a:gdLst>
              <a:gd name="T0" fmla="*/ 153 w 180"/>
              <a:gd name="T1" fmla="*/ 260 h 260"/>
              <a:gd name="T2" fmla="*/ 80 w 180"/>
              <a:gd name="T3" fmla="*/ 152 h 260"/>
              <a:gd name="T4" fmla="*/ 22 w 180"/>
              <a:gd name="T5" fmla="*/ 152 h 260"/>
              <a:gd name="T6" fmla="*/ 22 w 180"/>
              <a:gd name="T7" fmla="*/ 260 h 260"/>
              <a:gd name="T8" fmla="*/ 0 w 180"/>
              <a:gd name="T9" fmla="*/ 260 h 260"/>
              <a:gd name="T10" fmla="*/ 0 w 180"/>
              <a:gd name="T11" fmla="*/ 0 h 260"/>
              <a:gd name="T12" fmla="*/ 97 w 180"/>
              <a:gd name="T13" fmla="*/ 0 h 260"/>
              <a:gd name="T14" fmla="*/ 176 w 180"/>
              <a:gd name="T15" fmla="*/ 76 h 260"/>
              <a:gd name="T16" fmla="*/ 104 w 180"/>
              <a:gd name="T17" fmla="*/ 151 h 260"/>
              <a:gd name="T18" fmla="*/ 180 w 180"/>
              <a:gd name="T19" fmla="*/ 260 h 260"/>
              <a:gd name="T20" fmla="*/ 153 w 180"/>
              <a:gd name="T21" fmla="*/ 260 h 260"/>
              <a:gd name="T22" fmla="*/ 153 w 180"/>
              <a:gd name="T23" fmla="*/ 76 h 260"/>
              <a:gd name="T24" fmla="*/ 95 w 180"/>
              <a:gd name="T25" fmla="*/ 20 h 260"/>
              <a:gd name="T26" fmla="*/ 22 w 180"/>
              <a:gd name="T27" fmla="*/ 20 h 260"/>
              <a:gd name="T28" fmla="*/ 22 w 180"/>
              <a:gd name="T29" fmla="*/ 132 h 260"/>
              <a:gd name="T30" fmla="*/ 95 w 180"/>
              <a:gd name="T31" fmla="*/ 132 h 260"/>
              <a:gd name="T32" fmla="*/ 153 w 180"/>
              <a:gd name="T33" fmla="*/ 76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0" h="260">
                <a:moveTo>
                  <a:pt x="153" y="260"/>
                </a:moveTo>
                <a:cubicBezTo>
                  <a:pt x="80" y="152"/>
                  <a:pt x="80" y="152"/>
                  <a:pt x="80" y="152"/>
                </a:cubicBezTo>
                <a:cubicBezTo>
                  <a:pt x="22" y="152"/>
                  <a:pt x="22" y="152"/>
                  <a:pt x="22" y="152"/>
                </a:cubicBezTo>
                <a:cubicBezTo>
                  <a:pt x="22" y="260"/>
                  <a:pt x="22" y="260"/>
                  <a:pt x="22" y="260"/>
                </a:cubicBezTo>
                <a:cubicBezTo>
                  <a:pt x="0" y="260"/>
                  <a:pt x="0" y="260"/>
                  <a:pt x="0" y="260"/>
                </a:cubicBezTo>
                <a:cubicBezTo>
                  <a:pt x="0" y="0"/>
                  <a:pt x="0" y="0"/>
                  <a:pt x="0" y="0"/>
                </a:cubicBezTo>
                <a:cubicBezTo>
                  <a:pt x="97" y="0"/>
                  <a:pt x="97" y="0"/>
                  <a:pt x="97" y="0"/>
                </a:cubicBezTo>
                <a:cubicBezTo>
                  <a:pt x="142" y="0"/>
                  <a:pt x="176" y="28"/>
                  <a:pt x="176" y="76"/>
                </a:cubicBezTo>
                <a:cubicBezTo>
                  <a:pt x="176" y="123"/>
                  <a:pt x="143" y="149"/>
                  <a:pt x="104" y="151"/>
                </a:cubicBezTo>
                <a:cubicBezTo>
                  <a:pt x="180" y="260"/>
                  <a:pt x="180" y="260"/>
                  <a:pt x="180" y="260"/>
                </a:cubicBezTo>
                <a:lnTo>
                  <a:pt x="153" y="260"/>
                </a:lnTo>
                <a:close/>
                <a:moveTo>
                  <a:pt x="153" y="76"/>
                </a:moveTo>
                <a:cubicBezTo>
                  <a:pt x="153" y="43"/>
                  <a:pt x="130" y="20"/>
                  <a:pt x="95" y="20"/>
                </a:cubicBezTo>
                <a:cubicBezTo>
                  <a:pt x="22" y="20"/>
                  <a:pt x="22" y="20"/>
                  <a:pt x="22" y="20"/>
                </a:cubicBezTo>
                <a:cubicBezTo>
                  <a:pt x="22" y="132"/>
                  <a:pt x="22" y="132"/>
                  <a:pt x="22" y="132"/>
                </a:cubicBezTo>
                <a:cubicBezTo>
                  <a:pt x="95" y="132"/>
                  <a:pt x="95" y="132"/>
                  <a:pt x="95" y="132"/>
                </a:cubicBezTo>
                <a:cubicBezTo>
                  <a:pt x="130" y="132"/>
                  <a:pt x="153" y="109"/>
                  <a:pt x="153" y="76"/>
                </a:cubicBezTo>
                <a:close/>
              </a:path>
            </a:pathLst>
          </a:custGeom>
          <a:solidFill>
            <a:srgbClr val="5555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Oval 11"/>
          <p:cNvSpPr>
            <a:spLocks noChangeArrowheads="1"/>
          </p:cNvSpPr>
          <p:nvPr userDrawn="1"/>
        </p:nvSpPr>
        <p:spPr bwMode="auto">
          <a:xfrm>
            <a:off x="5399088" y="4630738"/>
            <a:ext cx="25400" cy="25400"/>
          </a:xfrm>
          <a:prstGeom prst="ellipse">
            <a:avLst/>
          </a:prstGeom>
          <a:solidFill>
            <a:srgbClr val="5555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2"/>
          <p:cNvSpPr>
            <a:spLocks/>
          </p:cNvSpPr>
          <p:nvPr userDrawn="1"/>
        </p:nvSpPr>
        <p:spPr bwMode="auto">
          <a:xfrm>
            <a:off x="5530850" y="4457701"/>
            <a:ext cx="138112" cy="198438"/>
          </a:xfrm>
          <a:custGeom>
            <a:avLst/>
            <a:gdLst>
              <a:gd name="T0" fmla="*/ 0 w 188"/>
              <a:gd name="T1" fmla="*/ 228 h 270"/>
              <a:gd name="T2" fmla="*/ 14 w 188"/>
              <a:gd name="T3" fmla="*/ 212 h 270"/>
              <a:gd name="T4" fmla="*/ 96 w 188"/>
              <a:gd name="T5" fmla="*/ 249 h 270"/>
              <a:gd name="T6" fmla="*/ 164 w 188"/>
              <a:gd name="T7" fmla="*/ 198 h 270"/>
              <a:gd name="T8" fmla="*/ 8 w 188"/>
              <a:gd name="T9" fmla="*/ 70 h 270"/>
              <a:gd name="T10" fmla="*/ 94 w 188"/>
              <a:gd name="T11" fmla="*/ 0 h 270"/>
              <a:gd name="T12" fmla="*/ 182 w 188"/>
              <a:gd name="T13" fmla="*/ 37 h 270"/>
              <a:gd name="T14" fmla="*/ 167 w 188"/>
              <a:gd name="T15" fmla="*/ 54 h 270"/>
              <a:gd name="T16" fmla="*/ 92 w 188"/>
              <a:gd name="T17" fmla="*/ 21 h 270"/>
              <a:gd name="T18" fmla="*/ 32 w 188"/>
              <a:gd name="T19" fmla="*/ 69 h 270"/>
              <a:gd name="T20" fmla="*/ 188 w 188"/>
              <a:gd name="T21" fmla="*/ 196 h 270"/>
              <a:gd name="T22" fmla="*/ 95 w 188"/>
              <a:gd name="T23" fmla="*/ 270 h 270"/>
              <a:gd name="T24" fmla="*/ 0 w 188"/>
              <a:gd name="T25" fmla="*/ 228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8" h="270">
                <a:moveTo>
                  <a:pt x="0" y="228"/>
                </a:moveTo>
                <a:cubicBezTo>
                  <a:pt x="14" y="212"/>
                  <a:pt x="14" y="212"/>
                  <a:pt x="14" y="212"/>
                </a:cubicBezTo>
                <a:cubicBezTo>
                  <a:pt x="31" y="231"/>
                  <a:pt x="58" y="249"/>
                  <a:pt x="96" y="249"/>
                </a:cubicBezTo>
                <a:cubicBezTo>
                  <a:pt x="149" y="249"/>
                  <a:pt x="164" y="220"/>
                  <a:pt x="164" y="198"/>
                </a:cubicBezTo>
                <a:cubicBezTo>
                  <a:pt x="164" y="121"/>
                  <a:pt x="8" y="161"/>
                  <a:pt x="8" y="70"/>
                </a:cubicBezTo>
                <a:cubicBezTo>
                  <a:pt x="8" y="27"/>
                  <a:pt x="46" y="0"/>
                  <a:pt x="94" y="0"/>
                </a:cubicBezTo>
                <a:cubicBezTo>
                  <a:pt x="132" y="0"/>
                  <a:pt x="162" y="14"/>
                  <a:pt x="182" y="37"/>
                </a:cubicBezTo>
                <a:cubicBezTo>
                  <a:pt x="167" y="54"/>
                  <a:pt x="167" y="54"/>
                  <a:pt x="167" y="54"/>
                </a:cubicBezTo>
                <a:cubicBezTo>
                  <a:pt x="148" y="31"/>
                  <a:pt x="122" y="21"/>
                  <a:pt x="92" y="21"/>
                </a:cubicBezTo>
                <a:cubicBezTo>
                  <a:pt x="58" y="21"/>
                  <a:pt x="32" y="41"/>
                  <a:pt x="32" y="69"/>
                </a:cubicBezTo>
                <a:cubicBezTo>
                  <a:pt x="32" y="135"/>
                  <a:pt x="188" y="99"/>
                  <a:pt x="188" y="196"/>
                </a:cubicBezTo>
                <a:cubicBezTo>
                  <a:pt x="188" y="230"/>
                  <a:pt x="165" y="270"/>
                  <a:pt x="95" y="270"/>
                </a:cubicBezTo>
                <a:cubicBezTo>
                  <a:pt x="52" y="270"/>
                  <a:pt x="20" y="252"/>
                  <a:pt x="0" y="228"/>
                </a:cubicBezTo>
                <a:close/>
              </a:path>
            </a:pathLst>
          </a:custGeom>
          <a:solidFill>
            <a:srgbClr val="5555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3"/>
          <p:cNvSpPr>
            <a:spLocks/>
          </p:cNvSpPr>
          <p:nvPr userDrawn="1"/>
        </p:nvSpPr>
        <p:spPr bwMode="auto">
          <a:xfrm>
            <a:off x="5708650" y="4460876"/>
            <a:ext cx="179387" cy="192088"/>
          </a:xfrm>
          <a:custGeom>
            <a:avLst/>
            <a:gdLst>
              <a:gd name="T0" fmla="*/ 102 w 113"/>
              <a:gd name="T1" fmla="*/ 121 h 121"/>
              <a:gd name="T2" fmla="*/ 102 w 113"/>
              <a:gd name="T3" fmla="*/ 13 h 121"/>
              <a:gd name="T4" fmla="*/ 58 w 113"/>
              <a:gd name="T5" fmla="*/ 121 h 121"/>
              <a:gd name="T6" fmla="*/ 54 w 113"/>
              <a:gd name="T7" fmla="*/ 121 h 121"/>
              <a:gd name="T8" fmla="*/ 10 w 113"/>
              <a:gd name="T9" fmla="*/ 13 h 121"/>
              <a:gd name="T10" fmla="*/ 10 w 113"/>
              <a:gd name="T11" fmla="*/ 121 h 121"/>
              <a:gd name="T12" fmla="*/ 0 w 113"/>
              <a:gd name="T13" fmla="*/ 121 h 121"/>
              <a:gd name="T14" fmla="*/ 0 w 113"/>
              <a:gd name="T15" fmla="*/ 0 h 121"/>
              <a:gd name="T16" fmla="*/ 15 w 113"/>
              <a:gd name="T17" fmla="*/ 0 h 121"/>
              <a:gd name="T18" fmla="*/ 56 w 113"/>
              <a:gd name="T19" fmla="*/ 100 h 121"/>
              <a:gd name="T20" fmla="*/ 97 w 113"/>
              <a:gd name="T21" fmla="*/ 0 h 121"/>
              <a:gd name="T22" fmla="*/ 113 w 113"/>
              <a:gd name="T23" fmla="*/ 0 h 121"/>
              <a:gd name="T24" fmla="*/ 113 w 113"/>
              <a:gd name="T25" fmla="*/ 121 h 121"/>
              <a:gd name="T26" fmla="*/ 102 w 113"/>
              <a:gd name="T27" fmla="*/ 121 h 121"/>
              <a:gd name="T28" fmla="*/ 102 w 113"/>
              <a:gd name="T29" fmla="*/ 12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3" h="121">
                <a:moveTo>
                  <a:pt x="102" y="121"/>
                </a:moveTo>
                <a:lnTo>
                  <a:pt x="102" y="13"/>
                </a:lnTo>
                <a:lnTo>
                  <a:pt x="58" y="121"/>
                </a:lnTo>
                <a:lnTo>
                  <a:pt x="54" y="121"/>
                </a:lnTo>
                <a:lnTo>
                  <a:pt x="10" y="13"/>
                </a:lnTo>
                <a:lnTo>
                  <a:pt x="10" y="121"/>
                </a:lnTo>
                <a:lnTo>
                  <a:pt x="0" y="121"/>
                </a:lnTo>
                <a:lnTo>
                  <a:pt x="0" y="0"/>
                </a:lnTo>
                <a:lnTo>
                  <a:pt x="15" y="0"/>
                </a:lnTo>
                <a:lnTo>
                  <a:pt x="56" y="100"/>
                </a:lnTo>
                <a:lnTo>
                  <a:pt x="97" y="0"/>
                </a:lnTo>
                <a:lnTo>
                  <a:pt x="113" y="0"/>
                </a:lnTo>
                <a:lnTo>
                  <a:pt x="113" y="121"/>
                </a:lnTo>
                <a:lnTo>
                  <a:pt x="102" y="121"/>
                </a:lnTo>
                <a:lnTo>
                  <a:pt x="102" y="121"/>
                </a:lnTo>
                <a:close/>
              </a:path>
            </a:pathLst>
          </a:custGeom>
          <a:solidFill>
            <a:srgbClr val="5555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4"/>
          <p:cNvSpPr>
            <a:spLocks noEditPoints="1"/>
          </p:cNvSpPr>
          <p:nvPr userDrawn="1"/>
        </p:nvSpPr>
        <p:spPr bwMode="auto">
          <a:xfrm>
            <a:off x="5915025" y="4460876"/>
            <a:ext cx="177800" cy="192088"/>
          </a:xfrm>
          <a:custGeom>
            <a:avLst/>
            <a:gdLst>
              <a:gd name="T0" fmla="*/ 100 w 112"/>
              <a:gd name="T1" fmla="*/ 121 h 121"/>
              <a:gd name="T2" fmla="*/ 88 w 112"/>
              <a:gd name="T3" fmla="*/ 91 h 121"/>
              <a:gd name="T4" fmla="*/ 24 w 112"/>
              <a:gd name="T5" fmla="*/ 91 h 121"/>
              <a:gd name="T6" fmla="*/ 12 w 112"/>
              <a:gd name="T7" fmla="*/ 121 h 121"/>
              <a:gd name="T8" fmla="*/ 0 w 112"/>
              <a:gd name="T9" fmla="*/ 121 h 121"/>
              <a:gd name="T10" fmla="*/ 49 w 112"/>
              <a:gd name="T11" fmla="*/ 0 h 121"/>
              <a:gd name="T12" fmla="*/ 62 w 112"/>
              <a:gd name="T13" fmla="*/ 0 h 121"/>
              <a:gd name="T14" fmla="*/ 112 w 112"/>
              <a:gd name="T15" fmla="*/ 121 h 121"/>
              <a:gd name="T16" fmla="*/ 100 w 112"/>
              <a:gd name="T17" fmla="*/ 121 h 121"/>
              <a:gd name="T18" fmla="*/ 100 w 112"/>
              <a:gd name="T19" fmla="*/ 121 h 121"/>
              <a:gd name="T20" fmla="*/ 56 w 112"/>
              <a:gd name="T21" fmla="*/ 11 h 121"/>
              <a:gd name="T22" fmla="*/ 28 w 112"/>
              <a:gd name="T23" fmla="*/ 82 h 121"/>
              <a:gd name="T24" fmla="*/ 84 w 112"/>
              <a:gd name="T25" fmla="*/ 82 h 121"/>
              <a:gd name="T26" fmla="*/ 56 w 112"/>
              <a:gd name="T27" fmla="*/ 11 h 121"/>
              <a:gd name="T28" fmla="*/ 56 w 112"/>
              <a:gd name="T29" fmla="*/ 1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2" h="121">
                <a:moveTo>
                  <a:pt x="100" y="121"/>
                </a:moveTo>
                <a:lnTo>
                  <a:pt x="88" y="91"/>
                </a:lnTo>
                <a:lnTo>
                  <a:pt x="24" y="91"/>
                </a:lnTo>
                <a:lnTo>
                  <a:pt x="12" y="121"/>
                </a:lnTo>
                <a:lnTo>
                  <a:pt x="0" y="121"/>
                </a:lnTo>
                <a:lnTo>
                  <a:pt x="49" y="0"/>
                </a:lnTo>
                <a:lnTo>
                  <a:pt x="62" y="0"/>
                </a:lnTo>
                <a:lnTo>
                  <a:pt x="112" y="121"/>
                </a:lnTo>
                <a:lnTo>
                  <a:pt x="100" y="121"/>
                </a:lnTo>
                <a:lnTo>
                  <a:pt x="100" y="121"/>
                </a:lnTo>
                <a:close/>
                <a:moveTo>
                  <a:pt x="56" y="11"/>
                </a:moveTo>
                <a:lnTo>
                  <a:pt x="28" y="82"/>
                </a:lnTo>
                <a:lnTo>
                  <a:pt x="84" y="82"/>
                </a:lnTo>
                <a:lnTo>
                  <a:pt x="56" y="11"/>
                </a:lnTo>
                <a:lnTo>
                  <a:pt x="56" y="11"/>
                </a:lnTo>
                <a:close/>
              </a:path>
            </a:pathLst>
          </a:custGeom>
          <a:solidFill>
            <a:srgbClr val="5555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5"/>
          <p:cNvSpPr>
            <a:spLocks noEditPoints="1"/>
          </p:cNvSpPr>
          <p:nvPr userDrawn="1"/>
        </p:nvSpPr>
        <p:spPr bwMode="auto">
          <a:xfrm>
            <a:off x="6119813" y="4460876"/>
            <a:ext cx="131762" cy="192088"/>
          </a:xfrm>
          <a:custGeom>
            <a:avLst/>
            <a:gdLst>
              <a:gd name="T0" fmla="*/ 152 w 179"/>
              <a:gd name="T1" fmla="*/ 260 h 260"/>
              <a:gd name="T2" fmla="*/ 79 w 179"/>
              <a:gd name="T3" fmla="*/ 152 h 260"/>
              <a:gd name="T4" fmla="*/ 22 w 179"/>
              <a:gd name="T5" fmla="*/ 152 h 260"/>
              <a:gd name="T6" fmla="*/ 22 w 179"/>
              <a:gd name="T7" fmla="*/ 260 h 260"/>
              <a:gd name="T8" fmla="*/ 0 w 179"/>
              <a:gd name="T9" fmla="*/ 260 h 260"/>
              <a:gd name="T10" fmla="*/ 0 w 179"/>
              <a:gd name="T11" fmla="*/ 0 h 260"/>
              <a:gd name="T12" fmla="*/ 97 w 179"/>
              <a:gd name="T13" fmla="*/ 0 h 260"/>
              <a:gd name="T14" fmla="*/ 176 w 179"/>
              <a:gd name="T15" fmla="*/ 76 h 260"/>
              <a:gd name="T16" fmla="*/ 104 w 179"/>
              <a:gd name="T17" fmla="*/ 151 h 260"/>
              <a:gd name="T18" fmla="*/ 179 w 179"/>
              <a:gd name="T19" fmla="*/ 260 h 260"/>
              <a:gd name="T20" fmla="*/ 152 w 179"/>
              <a:gd name="T21" fmla="*/ 260 h 260"/>
              <a:gd name="T22" fmla="*/ 153 w 179"/>
              <a:gd name="T23" fmla="*/ 76 h 260"/>
              <a:gd name="T24" fmla="*/ 95 w 179"/>
              <a:gd name="T25" fmla="*/ 20 h 260"/>
              <a:gd name="T26" fmla="*/ 22 w 179"/>
              <a:gd name="T27" fmla="*/ 20 h 260"/>
              <a:gd name="T28" fmla="*/ 22 w 179"/>
              <a:gd name="T29" fmla="*/ 132 h 260"/>
              <a:gd name="T30" fmla="*/ 95 w 179"/>
              <a:gd name="T31" fmla="*/ 132 h 260"/>
              <a:gd name="T32" fmla="*/ 153 w 179"/>
              <a:gd name="T33" fmla="*/ 76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9" h="260">
                <a:moveTo>
                  <a:pt x="152" y="260"/>
                </a:moveTo>
                <a:cubicBezTo>
                  <a:pt x="79" y="152"/>
                  <a:pt x="79" y="152"/>
                  <a:pt x="79" y="152"/>
                </a:cubicBezTo>
                <a:cubicBezTo>
                  <a:pt x="22" y="152"/>
                  <a:pt x="22" y="152"/>
                  <a:pt x="22" y="152"/>
                </a:cubicBezTo>
                <a:cubicBezTo>
                  <a:pt x="22" y="260"/>
                  <a:pt x="22" y="260"/>
                  <a:pt x="22" y="260"/>
                </a:cubicBezTo>
                <a:cubicBezTo>
                  <a:pt x="0" y="260"/>
                  <a:pt x="0" y="260"/>
                  <a:pt x="0" y="260"/>
                </a:cubicBezTo>
                <a:cubicBezTo>
                  <a:pt x="0" y="0"/>
                  <a:pt x="0" y="0"/>
                  <a:pt x="0" y="0"/>
                </a:cubicBezTo>
                <a:cubicBezTo>
                  <a:pt x="97" y="0"/>
                  <a:pt x="97" y="0"/>
                  <a:pt x="97" y="0"/>
                </a:cubicBezTo>
                <a:cubicBezTo>
                  <a:pt x="142" y="0"/>
                  <a:pt x="176" y="28"/>
                  <a:pt x="176" y="76"/>
                </a:cubicBezTo>
                <a:cubicBezTo>
                  <a:pt x="176" y="123"/>
                  <a:pt x="143" y="149"/>
                  <a:pt x="104" y="151"/>
                </a:cubicBezTo>
                <a:cubicBezTo>
                  <a:pt x="179" y="260"/>
                  <a:pt x="179" y="260"/>
                  <a:pt x="179" y="260"/>
                </a:cubicBezTo>
                <a:lnTo>
                  <a:pt x="152" y="260"/>
                </a:lnTo>
                <a:close/>
                <a:moveTo>
                  <a:pt x="153" y="76"/>
                </a:moveTo>
                <a:cubicBezTo>
                  <a:pt x="153" y="43"/>
                  <a:pt x="130" y="20"/>
                  <a:pt x="95" y="20"/>
                </a:cubicBezTo>
                <a:cubicBezTo>
                  <a:pt x="22" y="20"/>
                  <a:pt x="22" y="20"/>
                  <a:pt x="22" y="20"/>
                </a:cubicBezTo>
                <a:cubicBezTo>
                  <a:pt x="22" y="132"/>
                  <a:pt x="22" y="132"/>
                  <a:pt x="22" y="132"/>
                </a:cubicBezTo>
                <a:cubicBezTo>
                  <a:pt x="95" y="132"/>
                  <a:pt x="95" y="132"/>
                  <a:pt x="95" y="132"/>
                </a:cubicBezTo>
                <a:cubicBezTo>
                  <a:pt x="130" y="132"/>
                  <a:pt x="153" y="109"/>
                  <a:pt x="153" y="76"/>
                </a:cubicBezTo>
                <a:close/>
              </a:path>
            </a:pathLst>
          </a:custGeom>
          <a:solidFill>
            <a:srgbClr val="5555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6"/>
          <p:cNvSpPr>
            <a:spLocks/>
          </p:cNvSpPr>
          <p:nvPr userDrawn="1"/>
        </p:nvSpPr>
        <p:spPr bwMode="auto">
          <a:xfrm>
            <a:off x="6273800" y="4460876"/>
            <a:ext cx="142875" cy="192088"/>
          </a:xfrm>
          <a:custGeom>
            <a:avLst/>
            <a:gdLst>
              <a:gd name="T0" fmla="*/ 40 w 90"/>
              <a:gd name="T1" fmla="*/ 121 h 121"/>
              <a:gd name="T2" fmla="*/ 40 w 90"/>
              <a:gd name="T3" fmla="*/ 10 h 121"/>
              <a:gd name="T4" fmla="*/ 0 w 90"/>
              <a:gd name="T5" fmla="*/ 10 h 121"/>
              <a:gd name="T6" fmla="*/ 0 w 90"/>
              <a:gd name="T7" fmla="*/ 0 h 121"/>
              <a:gd name="T8" fmla="*/ 90 w 90"/>
              <a:gd name="T9" fmla="*/ 0 h 121"/>
              <a:gd name="T10" fmla="*/ 90 w 90"/>
              <a:gd name="T11" fmla="*/ 10 h 121"/>
              <a:gd name="T12" fmla="*/ 50 w 90"/>
              <a:gd name="T13" fmla="*/ 10 h 121"/>
              <a:gd name="T14" fmla="*/ 50 w 90"/>
              <a:gd name="T15" fmla="*/ 121 h 121"/>
              <a:gd name="T16" fmla="*/ 40 w 90"/>
              <a:gd name="T17" fmla="*/ 121 h 121"/>
              <a:gd name="T18" fmla="*/ 40 w 90"/>
              <a:gd name="T19" fmla="*/ 12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121">
                <a:moveTo>
                  <a:pt x="40" y="121"/>
                </a:moveTo>
                <a:lnTo>
                  <a:pt x="40" y="10"/>
                </a:lnTo>
                <a:lnTo>
                  <a:pt x="0" y="10"/>
                </a:lnTo>
                <a:lnTo>
                  <a:pt x="0" y="0"/>
                </a:lnTo>
                <a:lnTo>
                  <a:pt x="90" y="0"/>
                </a:lnTo>
                <a:lnTo>
                  <a:pt x="90" y="10"/>
                </a:lnTo>
                <a:lnTo>
                  <a:pt x="50" y="10"/>
                </a:lnTo>
                <a:lnTo>
                  <a:pt x="50" y="121"/>
                </a:lnTo>
                <a:lnTo>
                  <a:pt x="40" y="121"/>
                </a:lnTo>
                <a:lnTo>
                  <a:pt x="40" y="121"/>
                </a:lnTo>
                <a:close/>
              </a:path>
            </a:pathLst>
          </a:custGeom>
          <a:solidFill>
            <a:srgbClr val="5555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7"/>
          <p:cNvSpPr>
            <a:spLocks/>
          </p:cNvSpPr>
          <p:nvPr userDrawn="1"/>
        </p:nvSpPr>
        <p:spPr bwMode="auto">
          <a:xfrm>
            <a:off x="6450013" y="4460876"/>
            <a:ext cx="120650" cy="192088"/>
          </a:xfrm>
          <a:custGeom>
            <a:avLst/>
            <a:gdLst>
              <a:gd name="T0" fmla="*/ 0 w 76"/>
              <a:gd name="T1" fmla="*/ 121 h 121"/>
              <a:gd name="T2" fmla="*/ 0 w 76"/>
              <a:gd name="T3" fmla="*/ 0 h 121"/>
              <a:gd name="T4" fmla="*/ 76 w 76"/>
              <a:gd name="T5" fmla="*/ 0 h 121"/>
              <a:gd name="T6" fmla="*/ 76 w 76"/>
              <a:gd name="T7" fmla="*/ 10 h 121"/>
              <a:gd name="T8" fmla="*/ 10 w 76"/>
              <a:gd name="T9" fmla="*/ 10 h 121"/>
              <a:gd name="T10" fmla="*/ 10 w 76"/>
              <a:gd name="T11" fmla="*/ 54 h 121"/>
              <a:gd name="T12" fmla="*/ 75 w 76"/>
              <a:gd name="T13" fmla="*/ 54 h 121"/>
              <a:gd name="T14" fmla="*/ 75 w 76"/>
              <a:gd name="T15" fmla="*/ 64 h 121"/>
              <a:gd name="T16" fmla="*/ 10 w 76"/>
              <a:gd name="T17" fmla="*/ 64 h 121"/>
              <a:gd name="T18" fmla="*/ 10 w 76"/>
              <a:gd name="T19" fmla="*/ 111 h 121"/>
              <a:gd name="T20" fmla="*/ 76 w 76"/>
              <a:gd name="T21" fmla="*/ 111 h 121"/>
              <a:gd name="T22" fmla="*/ 76 w 76"/>
              <a:gd name="T23" fmla="*/ 121 h 121"/>
              <a:gd name="T24" fmla="*/ 0 w 76"/>
              <a:gd name="T25" fmla="*/ 121 h 121"/>
              <a:gd name="T26" fmla="*/ 0 w 76"/>
              <a:gd name="T27" fmla="*/ 12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 h="121">
                <a:moveTo>
                  <a:pt x="0" y="121"/>
                </a:moveTo>
                <a:lnTo>
                  <a:pt x="0" y="0"/>
                </a:lnTo>
                <a:lnTo>
                  <a:pt x="76" y="0"/>
                </a:lnTo>
                <a:lnTo>
                  <a:pt x="76" y="10"/>
                </a:lnTo>
                <a:lnTo>
                  <a:pt x="10" y="10"/>
                </a:lnTo>
                <a:lnTo>
                  <a:pt x="10" y="54"/>
                </a:lnTo>
                <a:lnTo>
                  <a:pt x="75" y="54"/>
                </a:lnTo>
                <a:lnTo>
                  <a:pt x="75" y="64"/>
                </a:lnTo>
                <a:lnTo>
                  <a:pt x="10" y="64"/>
                </a:lnTo>
                <a:lnTo>
                  <a:pt x="10" y="111"/>
                </a:lnTo>
                <a:lnTo>
                  <a:pt x="76" y="111"/>
                </a:lnTo>
                <a:lnTo>
                  <a:pt x="76" y="121"/>
                </a:lnTo>
                <a:lnTo>
                  <a:pt x="0" y="121"/>
                </a:lnTo>
                <a:lnTo>
                  <a:pt x="0" y="121"/>
                </a:lnTo>
                <a:close/>
              </a:path>
            </a:pathLst>
          </a:custGeom>
          <a:solidFill>
            <a:srgbClr val="5555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8"/>
          <p:cNvSpPr>
            <a:spLocks noEditPoints="1"/>
          </p:cNvSpPr>
          <p:nvPr userDrawn="1"/>
        </p:nvSpPr>
        <p:spPr bwMode="auto">
          <a:xfrm>
            <a:off x="6611938" y="4460876"/>
            <a:ext cx="131762" cy="192088"/>
          </a:xfrm>
          <a:custGeom>
            <a:avLst/>
            <a:gdLst>
              <a:gd name="T0" fmla="*/ 153 w 180"/>
              <a:gd name="T1" fmla="*/ 260 h 260"/>
              <a:gd name="T2" fmla="*/ 80 w 180"/>
              <a:gd name="T3" fmla="*/ 152 h 260"/>
              <a:gd name="T4" fmla="*/ 22 w 180"/>
              <a:gd name="T5" fmla="*/ 152 h 260"/>
              <a:gd name="T6" fmla="*/ 22 w 180"/>
              <a:gd name="T7" fmla="*/ 260 h 260"/>
              <a:gd name="T8" fmla="*/ 0 w 180"/>
              <a:gd name="T9" fmla="*/ 260 h 260"/>
              <a:gd name="T10" fmla="*/ 0 w 180"/>
              <a:gd name="T11" fmla="*/ 0 h 260"/>
              <a:gd name="T12" fmla="*/ 97 w 180"/>
              <a:gd name="T13" fmla="*/ 0 h 260"/>
              <a:gd name="T14" fmla="*/ 176 w 180"/>
              <a:gd name="T15" fmla="*/ 76 h 260"/>
              <a:gd name="T16" fmla="*/ 104 w 180"/>
              <a:gd name="T17" fmla="*/ 151 h 260"/>
              <a:gd name="T18" fmla="*/ 180 w 180"/>
              <a:gd name="T19" fmla="*/ 260 h 260"/>
              <a:gd name="T20" fmla="*/ 153 w 180"/>
              <a:gd name="T21" fmla="*/ 260 h 260"/>
              <a:gd name="T22" fmla="*/ 153 w 180"/>
              <a:gd name="T23" fmla="*/ 76 h 260"/>
              <a:gd name="T24" fmla="*/ 95 w 180"/>
              <a:gd name="T25" fmla="*/ 20 h 260"/>
              <a:gd name="T26" fmla="*/ 22 w 180"/>
              <a:gd name="T27" fmla="*/ 20 h 260"/>
              <a:gd name="T28" fmla="*/ 22 w 180"/>
              <a:gd name="T29" fmla="*/ 132 h 260"/>
              <a:gd name="T30" fmla="*/ 95 w 180"/>
              <a:gd name="T31" fmla="*/ 132 h 260"/>
              <a:gd name="T32" fmla="*/ 153 w 180"/>
              <a:gd name="T33" fmla="*/ 76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0" h="260">
                <a:moveTo>
                  <a:pt x="153" y="260"/>
                </a:moveTo>
                <a:cubicBezTo>
                  <a:pt x="80" y="152"/>
                  <a:pt x="80" y="152"/>
                  <a:pt x="80" y="152"/>
                </a:cubicBezTo>
                <a:cubicBezTo>
                  <a:pt x="22" y="152"/>
                  <a:pt x="22" y="152"/>
                  <a:pt x="22" y="152"/>
                </a:cubicBezTo>
                <a:cubicBezTo>
                  <a:pt x="22" y="260"/>
                  <a:pt x="22" y="260"/>
                  <a:pt x="22" y="260"/>
                </a:cubicBezTo>
                <a:cubicBezTo>
                  <a:pt x="0" y="260"/>
                  <a:pt x="0" y="260"/>
                  <a:pt x="0" y="260"/>
                </a:cubicBezTo>
                <a:cubicBezTo>
                  <a:pt x="0" y="0"/>
                  <a:pt x="0" y="0"/>
                  <a:pt x="0" y="0"/>
                </a:cubicBezTo>
                <a:cubicBezTo>
                  <a:pt x="97" y="0"/>
                  <a:pt x="97" y="0"/>
                  <a:pt x="97" y="0"/>
                </a:cubicBezTo>
                <a:cubicBezTo>
                  <a:pt x="142" y="0"/>
                  <a:pt x="176" y="28"/>
                  <a:pt x="176" y="76"/>
                </a:cubicBezTo>
                <a:cubicBezTo>
                  <a:pt x="176" y="123"/>
                  <a:pt x="143" y="149"/>
                  <a:pt x="104" y="151"/>
                </a:cubicBezTo>
                <a:cubicBezTo>
                  <a:pt x="180" y="260"/>
                  <a:pt x="180" y="260"/>
                  <a:pt x="180" y="260"/>
                </a:cubicBezTo>
                <a:lnTo>
                  <a:pt x="153" y="260"/>
                </a:lnTo>
                <a:close/>
                <a:moveTo>
                  <a:pt x="153" y="76"/>
                </a:moveTo>
                <a:cubicBezTo>
                  <a:pt x="153" y="43"/>
                  <a:pt x="130" y="20"/>
                  <a:pt x="95" y="20"/>
                </a:cubicBezTo>
                <a:cubicBezTo>
                  <a:pt x="22" y="20"/>
                  <a:pt x="22" y="20"/>
                  <a:pt x="22" y="20"/>
                </a:cubicBezTo>
                <a:cubicBezTo>
                  <a:pt x="22" y="132"/>
                  <a:pt x="22" y="132"/>
                  <a:pt x="22" y="132"/>
                </a:cubicBezTo>
                <a:cubicBezTo>
                  <a:pt x="95" y="132"/>
                  <a:pt x="95" y="132"/>
                  <a:pt x="95" y="132"/>
                </a:cubicBezTo>
                <a:cubicBezTo>
                  <a:pt x="130" y="132"/>
                  <a:pt x="153" y="109"/>
                  <a:pt x="153" y="76"/>
                </a:cubicBezTo>
                <a:close/>
              </a:path>
            </a:pathLst>
          </a:custGeom>
          <a:solidFill>
            <a:srgbClr val="5555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19"/>
          <p:cNvSpPr>
            <a:spLocks noChangeArrowheads="1"/>
          </p:cNvSpPr>
          <p:nvPr userDrawn="1"/>
        </p:nvSpPr>
        <p:spPr bwMode="auto">
          <a:xfrm>
            <a:off x="6777038" y="4630738"/>
            <a:ext cx="25400" cy="25400"/>
          </a:xfrm>
          <a:prstGeom prst="ellipse">
            <a:avLst/>
          </a:prstGeom>
          <a:solidFill>
            <a:srgbClr val="5555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20"/>
          <p:cNvSpPr>
            <a:spLocks/>
          </p:cNvSpPr>
          <p:nvPr userDrawn="1"/>
        </p:nvSpPr>
        <p:spPr bwMode="auto">
          <a:xfrm>
            <a:off x="6908800" y="4457701"/>
            <a:ext cx="138112" cy="198438"/>
          </a:xfrm>
          <a:custGeom>
            <a:avLst/>
            <a:gdLst>
              <a:gd name="T0" fmla="*/ 0 w 188"/>
              <a:gd name="T1" fmla="*/ 228 h 270"/>
              <a:gd name="T2" fmla="*/ 14 w 188"/>
              <a:gd name="T3" fmla="*/ 212 h 270"/>
              <a:gd name="T4" fmla="*/ 96 w 188"/>
              <a:gd name="T5" fmla="*/ 249 h 270"/>
              <a:gd name="T6" fmla="*/ 164 w 188"/>
              <a:gd name="T7" fmla="*/ 198 h 270"/>
              <a:gd name="T8" fmla="*/ 8 w 188"/>
              <a:gd name="T9" fmla="*/ 70 h 270"/>
              <a:gd name="T10" fmla="*/ 94 w 188"/>
              <a:gd name="T11" fmla="*/ 0 h 270"/>
              <a:gd name="T12" fmla="*/ 182 w 188"/>
              <a:gd name="T13" fmla="*/ 37 h 270"/>
              <a:gd name="T14" fmla="*/ 167 w 188"/>
              <a:gd name="T15" fmla="*/ 54 h 270"/>
              <a:gd name="T16" fmla="*/ 92 w 188"/>
              <a:gd name="T17" fmla="*/ 21 h 270"/>
              <a:gd name="T18" fmla="*/ 31 w 188"/>
              <a:gd name="T19" fmla="*/ 69 h 270"/>
              <a:gd name="T20" fmla="*/ 188 w 188"/>
              <a:gd name="T21" fmla="*/ 196 h 270"/>
              <a:gd name="T22" fmla="*/ 95 w 188"/>
              <a:gd name="T23" fmla="*/ 270 h 270"/>
              <a:gd name="T24" fmla="*/ 0 w 188"/>
              <a:gd name="T25" fmla="*/ 228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8" h="270">
                <a:moveTo>
                  <a:pt x="0" y="228"/>
                </a:moveTo>
                <a:cubicBezTo>
                  <a:pt x="14" y="212"/>
                  <a:pt x="14" y="212"/>
                  <a:pt x="14" y="212"/>
                </a:cubicBezTo>
                <a:cubicBezTo>
                  <a:pt x="31" y="231"/>
                  <a:pt x="58" y="249"/>
                  <a:pt x="96" y="249"/>
                </a:cubicBezTo>
                <a:cubicBezTo>
                  <a:pt x="149" y="249"/>
                  <a:pt x="164" y="220"/>
                  <a:pt x="164" y="198"/>
                </a:cubicBezTo>
                <a:cubicBezTo>
                  <a:pt x="164" y="121"/>
                  <a:pt x="8" y="161"/>
                  <a:pt x="8" y="70"/>
                </a:cubicBezTo>
                <a:cubicBezTo>
                  <a:pt x="8" y="27"/>
                  <a:pt x="46" y="0"/>
                  <a:pt x="94" y="0"/>
                </a:cubicBezTo>
                <a:cubicBezTo>
                  <a:pt x="132" y="0"/>
                  <a:pt x="162" y="14"/>
                  <a:pt x="182" y="37"/>
                </a:cubicBezTo>
                <a:cubicBezTo>
                  <a:pt x="167" y="54"/>
                  <a:pt x="167" y="54"/>
                  <a:pt x="167" y="54"/>
                </a:cubicBezTo>
                <a:cubicBezTo>
                  <a:pt x="148" y="31"/>
                  <a:pt x="122" y="21"/>
                  <a:pt x="92" y="21"/>
                </a:cubicBezTo>
                <a:cubicBezTo>
                  <a:pt x="58" y="21"/>
                  <a:pt x="31" y="41"/>
                  <a:pt x="31" y="69"/>
                </a:cubicBezTo>
                <a:cubicBezTo>
                  <a:pt x="31" y="135"/>
                  <a:pt x="188" y="99"/>
                  <a:pt x="188" y="196"/>
                </a:cubicBezTo>
                <a:cubicBezTo>
                  <a:pt x="188" y="230"/>
                  <a:pt x="165" y="270"/>
                  <a:pt x="95" y="270"/>
                </a:cubicBezTo>
                <a:cubicBezTo>
                  <a:pt x="52" y="270"/>
                  <a:pt x="20" y="252"/>
                  <a:pt x="0" y="228"/>
                </a:cubicBezTo>
                <a:close/>
              </a:path>
            </a:pathLst>
          </a:custGeom>
          <a:solidFill>
            <a:srgbClr val="5555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21"/>
          <p:cNvSpPr>
            <a:spLocks noEditPoints="1"/>
          </p:cNvSpPr>
          <p:nvPr userDrawn="1"/>
        </p:nvSpPr>
        <p:spPr bwMode="auto">
          <a:xfrm>
            <a:off x="7062788" y="4460876"/>
            <a:ext cx="177800" cy="192088"/>
          </a:xfrm>
          <a:custGeom>
            <a:avLst/>
            <a:gdLst>
              <a:gd name="T0" fmla="*/ 100 w 112"/>
              <a:gd name="T1" fmla="*/ 121 h 121"/>
              <a:gd name="T2" fmla="*/ 88 w 112"/>
              <a:gd name="T3" fmla="*/ 91 h 121"/>
              <a:gd name="T4" fmla="*/ 24 w 112"/>
              <a:gd name="T5" fmla="*/ 91 h 121"/>
              <a:gd name="T6" fmla="*/ 12 w 112"/>
              <a:gd name="T7" fmla="*/ 121 h 121"/>
              <a:gd name="T8" fmla="*/ 0 w 112"/>
              <a:gd name="T9" fmla="*/ 121 h 121"/>
              <a:gd name="T10" fmla="*/ 50 w 112"/>
              <a:gd name="T11" fmla="*/ 0 h 121"/>
              <a:gd name="T12" fmla="*/ 63 w 112"/>
              <a:gd name="T13" fmla="*/ 0 h 121"/>
              <a:gd name="T14" fmla="*/ 112 w 112"/>
              <a:gd name="T15" fmla="*/ 121 h 121"/>
              <a:gd name="T16" fmla="*/ 100 w 112"/>
              <a:gd name="T17" fmla="*/ 121 h 121"/>
              <a:gd name="T18" fmla="*/ 100 w 112"/>
              <a:gd name="T19" fmla="*/ 121 h 121"/>
              <a:gd name="T20" fmla="*/ 56 w 112"/>
              <a:gd name="T21" fmla="*/ 11 h 121"/>
              <a:gd name="T22" fmla="*/ 28 w 112"/>
              <a:gd name="T23" fmla="*/ 82 h 121"/>
              <a:gd name="T24" fmla="*/ 84 w 112"/>
              <a:gd name="T25" fmla="*/ 82 h 121"/>
              <a:gd name="T26" fmla="*/ 56 w 112"/>
              <a:gd name="T27" fmla="*/ 11 h 121"/>
              <a:gd name="T28" fmla="*/ 56 w 112"/>
              <a:gd name="T29" fmla="*/ 1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2" h="121">
                <a:moveTo>
                  <a:pt x="100" y="121"/>
                </a:moveTo>
                <a:lnTo>
                  <a:pt x="88" y="91"/>
                </a:lnTo>
                <a:lnTo>
                  <a:pt x="24" y="91"/>
                </a:lnTo>
                <a:lnTo>
                  <a:pt x="12" y="121"/>
                </a:lnTo>
                <a:lnTo>
                  <a:pt x="0" y="121"/>
                </a:lnTo>
                <a:lnTo>
                  <a:pt x="50" y="0"/>
                </a:lnTo>
                <a:lnTo>
                  <a:pt x="63" y="0"/>
                </a:lnTo>
                <a:lnTo>
                  <a:pt x="112" y="121"/>
                </a:lnTo>
                <a:lnTo>
                  <a:pt x="100" y="121"/>
                </a:lnTo>
                <a:lnTo>
                  <a:pt x="100" y="121"/>
                </a:lnTo>
                <a:close/>
                <a:moveTo>
                  <a:pt x="56" y="11"/>
                </a:moveTo>
                <a:lnTo>
                  <a:pt x="28" y="82"/>
                </a:lnTo>
                <a:lnTo>
                  <a:pt x="84" y="82"/>
                </a:lnTo>
                <a:lnTo>
                  <a:pt x="56" y="11"/>
                </a:lnTo>
                <a:lnTo>
                  <a:pt x="56" y="11"/>
                </a:lnTo>
                <a:close/>
              </a:path>
            </a:pathLst>
          </a:custGeom>
          <a:solidFill>
            <a:srgbClr val="5555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22"/>
          <p:cNvSpPr>
            <a:spLocks/>
          </p:cNvSpPr>
          <p:nvPr userDrawn="1"/>
        </p:nvSpPr>
        <p:spPr bwMode="auto">
          <a:xfrm>
            <a:off x="7269163" y="4460876"/>
            <a:ext cx="120650" cy="192088"/>
          </a:xfrm>
          <a:custGeom>
            <a:avLst/>
            <a:gdLst>
              <a:gd name="T0" fmla="*/ 0 w 76"/>
              <a:gd name="T1" fmla="*/ 121 h 121"/>
              <a:gd name="T2" fmla="*/ 0 w 76"/>
              <a:gd name="T3" fmla="*/ 0 h 121"/>
              <a:gd name="T4" fmla="*/ 76 w 76"/>
              <a:gd name="T5" fmla="*/ 0 h 121"/>
              <a:gd name="T6" fmla="*/ 76 w 76"/>
              <a:gd name="T7" fmla="*/ 10 h 121"/>
              <a:gd name="T8" fmla="*/ 10 w 76"/>
              <a:gd name="T9" fmla="*/ 10 h 121"/>
              <a:gd name="T10" fmla="*/ 10 w 76"/>
              <a:gd name="T11" fmla="*/ 54 h 121"/>
              <a:gd name="T12" fmla="*/ 75 w 76"/>
              <a:gd name="T13" fmla="*/ 54 h 121"/>
              <a:gd name="T14" fmla="*/ 75 w 76"/>
              <a:gd name="T15" fmla="*/ 64 h 121"/>
              <a:gd name="T16" fmla="*/ 10 w 76"/>
              <a:gd name="T17" fmla="*/ 64 h 121"/>
              <a:gd name="T18" fmla="*/ 10 w 76"/>
              <a:gd name="T19" fmla="*/ 121 h 121"/>
              <a:gd name="T20" fmla="*/ 0 w 76"/>
              <a:gd name="T21" fmla="*/ 121 h 121"/>
              <a:gd name="T22" fmla="*/ 0 w 76"/>
              <a:gd name="T23" fmla="*/ 12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121">
                <a:moveTo>
                  <a:pt x="0" y="121"/>
                </a:moveTo>
                <a:lnTo>
                  <a:pt x="0" y="0"/>
                </a:lnTo>
                <a:lnTo>
                  <a:pt x="76" y="0"/>
                </a:lnTo>
                <a:lnTo>
                  <a:pt x="76" y="10"/>
                </a:lnTo>
                <a:lnTo>
                  <a:pt x="10" y="10"/>
                </a:lnTo>
                <a:lnTo>
                  <a:pt x="10" y="54"/>
                </a:lnTo>
                <a:lnTo>
                  <a:pt x="75" y="54"/>
                </a:lnTo>
                <a:lnTo>
                  <a:pt x="75" y="64"/>
                </a:lnTo>
                <a:lnTo>
                  <a:pt x="10" y="64"/>
                </a:lnTo>
                <a:lnTo>
                  <a:pt x="10" y="121"/>
                </a:lnTo>
                <a:lnTo>
                  <a:pt x="0" y="121"/>
                </a:lnTo>
                <a:lnTo>
                  <a:pt x="0" y="121"/>
                </a:lnTo>
                <a:close/>
              </a:path>
            </a:pathLst>
          </a:custGeom>
          <a:solidFill>
            <a:srgbClr val="5555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23"/>
          <p:cNvSpPr>
            <a:spLocks/>
          </p:cNvSpPr>
          <p:nvPr userDrawn="1"/>
        </p:nvSpPr>
        <p:spPr bwMode="auto">
          <a:xfrm>
            <a:off x="7423150" y="4460876"/>
            <a:ext cx="122237" cy="192088"/>
          </a:xfrm>
          <a:custGeom>
            <a:avLst/>
            <a:gdLst>
              <a:gd name="T0" fmla="*/ 0 w 77"/>
              <a:gd name="T1" fmla="*/ 121 h 121"/>
              <a:gd name="T2" fmla="*/ 0 w 77"/>
              <a:gd name="T3" fmla="*/ 0 h 121"/>
              <a:gd name="T4" fmla="*/ 77 w 77"/>
              <a:gd name="T5" fmla="*/ 0 h 121"/>
              <a:gd name="T6" fmla="*/ 77 w 77"/>
              <a:gd name="T7" fmla="*/ 10 h 121"/>
              <a:gd name="T8" fmla="*/ 11 w 77"/>
              <a:gd name="T9" fmla="*/ 10 h 121"/>
              <a:gd name="T10" fmla="*/ 11 w 77"/>
              <a:gd name="T11" fmla="*/ 54 h 121"/>
              <a:gd name="T12" fmla="*/ 75 w 77"/>
              <a:gd name="T13" fmla="*/ 54 h 121"/>
              <a:gd name="T14" fmla="*/ 75 w 77"/>
              <a:gd name="T15" fmla="*/ 64 h 121"/>
              <a:gd name="T16" fmla="*/ 11 w 77"/>
              <a:gd name="T17" fmla="*/ 64 h 121"/>
              <a:gd name="T18" fmla="*/ 11 w 77"/>
              <a:gd name="T19" fmla="*/ 111 h 121"/>
              <a:gd name="T20" fmla="*/ 77 w 77"/>
              <a:gd name="T21" fmla="*/ 111 h 121"/>
              <a:gd name="T22" fmla="*/ 77 w 77"/>
              <a:gd name="T23" fmla="*/ 121 h 121"/>
              <a:gd name="T24" fmla="*/ 0 w 77"/>
              <a:gd name="T25" fmla="*/ 121 h 121"/>
              <a:gd name="T26" fmla="*/ 0 w 77"/>
              <a:gd name="T27" fmla="*/ 12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7" h="121">
                <a:moveTo>
                  <a:pt x="0" y="121"/>
                </a:moveTo>
                <a:lnTo>
                  <a:pt x="0" y="0"/>
                </a:lnTo>
                <a:lnTo>
                  <a:pt x="77" y="0"/>
                </a:lnTo>
                <a:lnTo>
                  <a:pt x="77" y="10"/>
                </a:lnTo>
                <a:lnTo>
                  <a:pt x="11" y="10"/>
                </a:lnTo>
                <a:lnTo>
                  <a:pt x="11" y="54"/>
                </a:lnTo>
                <a:lnTo>
                  <a:pt x="75" y="54"/>
                </a:lnTo>
                <a:lnTo>
                  <a:pt x="75" y="64"/>
                </a:lnTo>
                <a:lnTo>
                  <a:pt x="11" y="64"/>
                </a:lnTo>
                <a:lnTo>
                  <a:pt x="11" y="111"/>
                </a:lnTo>
                <a:lnTo>
                  <a:pt x="77" y="111"/>
                </a:lnTo>
                <a:lnTo>
                  <a:pt x="77" y="121"/>
                </a:lnTo>
                <a:lnTo>
                  <a:pt x="0" y="121"/>
                </a:lnTo>
                <a:lnTo>
                  <a:pt x="0" y="121"/>
                </a:lnTo>
                <a:close/>
              </a:path>
            </a:pathLst>
          </a:custGeom>
          <a:solidFill>
            <a:srgbClr val="5555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24"/>
          <p:cNvSpPr>
            <a:spLocks noEditPoints="1"/>
          </p:cNvSpPr>
          <p:nvPr userDrawn="1"/>
        </p:nvSpPr>
        <p:spPr bwMode="auto">
          <a:xfrm>
            <a:off x="7585075" y="4460876"/>
            <a:ext cx="133350" cy="192088"/>
          </a:xfrm>
          <a:custGeom>
            <a:avLst/>
            <a:gdLst>
              <a:gd name="T0" fmla="*/ 153 w 180"/>
              <a:gd name="T1" fmla="*/ 260 h 260"/>
              <a:gd name="T2" fmla="*/ 80 w 180"/>
              <a:gd name="T3" fmla="*/ 152 h 260"/>
              <a:gd name="T4" fmla="*/ 22 w 180"/>
              <a:gd name="T5" fmla="*/ 152 h 260"/>
              <a:gd name="T6" fmla="*/ 22 w 180"/>
              <a:gd name="T7" fmla="*/ 260 h 260"/>
              <a:gd name="T8" fmla="*/ 0 w 180"/>
              <a:gd name="T9" fmla="*/ 260 h 260"/>
              <a:gd name="T10" fmla="*/ 0 w 180"/>
              <a:gd name="T11" fmla="*/ 0 h 260"/>
              <a:gd name="T12" fmla="*/ 97 w 180"/>
              <a:gd name="T13" fmla="*/ 0 h 260"/>
              <a:gd name="T14" fmla="*/ 177 w 180"/>
              <a:gd name="T15" fmla="*/ 76 h 260"/>
              <a:gd name="T16" fmla="*/ 104 w 180"/>
              <a:gd name="T17" fmla="*/ 151 h 260"/>
              <a:gd name="T18" fmla="*/ 180 w 180"/>
              <a:gd name="T19" fmla="*/ 260 h 260"/>
              <a:gd name="T20" fmla="*/ 153 w 180"/>
              <a:gd name="T21" fmla="*/ 260 h 260"/>
              <a:gd name="T22" fmla="*/ 153 w 180"/>
              <a:gd name="T23" fmla="*/ 76 h 260"/>
              <a:gd name="T24" fmla="*/ 95 w 180"/>
              <a:gd name="T25" fmla="*/ 20 h 260"/>
              <a:gd name="T26" fmla="*/ 22 w 180"/>
              <a:gd name="T27" fmla="*/ 20 h 260"/>
              <a:gd name="T28" fmla="*/ 22 w 180"/>
              <a:gd name="T29" fmla="*/ 132 h 260"/>
              <a:gd name="T30" fmla="*/ 95 w 180"/>
              <a:gd name="T31" fmla="*/ 132 h 260"/>
              <a:gd name="T32" fmla="*/ 153 w 180"/>
              <a:gd name="T33" fmla="*/ 76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0" h="260">
                <a:moveTo>
                  <a:pt x="153" y="260"/>
                </a:moveTo>
                <a:cubicBezTo>
                  <a:pt x="80" y="152"/>
                  <a:pt x="80" y="152"/>
                  <a:pt x="80" y="152"/>
                </a:cubicBezTo>
                <a:cubicBezTo>
                  <a:pt x="22" y="152"/>
                  <a:pt x="22" y="152"/>
                  <a:pt x="22" y="152"/>
                </a:cubicBezTo>
                <a:cubicBezTo>
                  <a:pt x="22" y="260"/>
                  <a:pt x="22" y="260"/>
                  <a:pt x="22" y="260"/>
                </a:cubicBezTo>
                <a:cubicBezTo>
                  <a:pt x="0" y="260"/>
                  <a:pt x="0" y="260"/>
                  <a:pt x="0" y="260"/>
                </a:cubicBezTo>
                <a:cubicBezTo>
                  <a:pt x="0" y="0"/>
                  <a:pt x="0" y="0"/>
                  <a:pt x="0" y="0"/>
                </a:cubicBezTo>
                <a:cubicBezTo>
                  <a:pt x="97" y="0"/>
                  <a:pt x="97" y="0"/>
                  <a:pt x="97" y="0"/>
                </a:cubicBezTo>
                <a:cubicBezTo>
                  <a:pt x="142" y="0"/>
                  <a:pt x="177" y="28"/>
                  <a:pt x="177" y="76"/>
                </a:cubicBezTo>
                <a:cubicBezTo>
                  <a:pt x="177" y="123"/>
                  <a:pt x="143" y="149"/>
                  <a:pt x="104" y="151"/>
                </a:cubicBezTo>
                <a:cubicBezTo>
                  <a:pt x="180" y="260"/>
                  <a:pt x="180" y="260"/>
                  <a:pt x="180" y="260"/>
                </a:cubicBezTo>
                <a:lnTo>
                  <a:pt x="153" y="260"/>
                </a:lnTo>
                <a:close/>
                <a:moveTo>
                  <a:pt x="153" y="76"/>
                </a:moveTo>
                <a:cubicBezTo>
                  <a:pt x="153" y="43"/>
                  <a:pt x="130" y="20"/>
                  <a:pt x="95" y="20"/>
                </a:cubicBezTo>
                <a:cubicBezTo>
                  <a:pt x="22" y="20"/>
                  <a:pt x="22" y="20"/>
                  <a:pt x="22" y="20"/>
                </a:cubicBezTo>
                <a:cubicBezTo>
                  <a:pt x="22" y="132"/>
                  <a:pt x="22" y="132"/>
                  <a:pt x="22" y="132"/>
                </a:cubicBezTo>
                <a:cubicBezTo>
                  <a:pt x="95" y="132"/>
                  <a:pt x="95" y="132"/>
                  <a:pt x="95" y="132"/>
                </a:cubicBezTo>
                <a:cubicBezTo>
                  <a:pt x="130" y="132"/>
                  <a:pt x="153" y="109"/>
                  <a:pt x="153" y="76"/>
                </a:cubicBezTo>
                <a:close/>
              </a:path>
            </a:pathLst>
          </a:custGeom>
          <a:solidFill>
            <a:srgbClr val="5555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Oval 25"/>
          <p:cNvSpPr>
            <a:spLocks noChangeArrowheads="1"/>
          </p:cNvSpPr>
          <p:nvPr userDrawn="1"/>
        </p:nvSpPr>
        <p:spPr bwMode="auto">
          <a:xfrm>
            <a:off x="7750175" y="4630738"/>
            <a:ext cx="26987" cy="25400"/>
          </a:xfrm>
          <a:prstGeom prst="ellipse">
            <a:avLst/>
          </a:prstGeom>
          <a:solidFill>
            <a:srgbClr val="5555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6"/>
          <p:cNvSpPr>
            <a:spLocks/>
          </p:cNvSpPr>
          <p:nvPr userDrawn="1"/>
        </p:nvSpPr>
        <p:spPr bwMode="auto">
          <a:xfrm>
            <a:off x="4398963" y="2003426"/>
            <a:ext cx="411162" cy="331788"/>
          </a:xfrm>
          <a:custGeom>
            <a:avLst/>
            <a:gdLst>
              <a:gd name="T0" fmla="*/ 180 w 259"/>
              <a:gd name="T1" fmla="*/ 209 h 209"/>
              <a:gd name="T2" fmla="*/ 130 w 259"/>
              <a:gd name="T3" fmla="*/ 30 h 209"/>
              <a:gd name="T4" fmla="*/ 80 w 259"/>
              <a:gd name="T5" fmla="*/ 209 h 209"/>
              <a:gd name="T6" fmla="*/ 60 w 259"/>
              <a:gd name="T7" fmla="*/ 209 h 209"/>
              <a:gd name="T8" fmla="*/ 0 w 259"/>
              <a:gd name="T9" fmla="*/ 0 h 209"/>
              <a:gd name="T10" fmla="*/ 20 w 259"/>
              <a:gd name="T11" fmla="*/ 0 h 209"/>
              <a:gd name="T12" fmla="*/ 70 w 259"/>
              <a:gd name="T13" fmla="*/ 184 h 209"/>
              <a:gd name="T14" fmla="*/ 121 w 259"/>
              <a:gd name="T15" fmla="*/ 0 h 209"/>
              <a:gd name="T16" fmla="*/ 138 w 259"/>
              <a:gd name="T17" fmla="*/ 0 h 209"/>
              <a:gd name="T18" fmla="*/ 189 w 259"/>
              <a:gd name="T19" fmla="*/ 184 h 209"/>
              <a:gd name="T20" fmla="*/ 239 w 259"/>
              <a:gd name="T21" fmla="*/ 0 h 209"/>
              <a:gd name="T22" fmla="*/ 259 w 259"/>
              <a:gd name="T23" fmla="*/ 0 h 209"/>
              <a:gd name="T24" fmla="*/ 200 w 259"/>
              <a:gd name="T25" fmla="*/ 209 h 209"/>
              <a:gd name="T26" fmla="*/ 180 w 259"/>
              <a:gd name="T27" fmla="*/ 209 h 209"/>
              <a:gd name="T28" fmla="*/ 180 w 259"/>
              <a:gd name="T29" fmla="*/ 209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9" h="209">
                <a:moveTo>
                  <a:pt x="180" y="209"/>
                </a:moveTo>
                <a:lnTo>
                  <a:pt x="130" y="30"/>
                </a:lnTo>
                <a:lnTo>
                  <a:pt x="80" y="209"/>
                </a:lnTo>
                <a:lnTo>
                  <a:pt x="60" y="209"/>
                </a:lnTo>
                <a:lnTo>
                  <a:pt x="0" y="0"/>
                </a:lnTo>
                <a:lnTo>
                  <a:pt x="20" y="0"/>
                </a:lnTo>
                <a:lnTo>
                  <a:pt x="70" y="184"/>
                </a:lnTo>
                <a:lnTo>
                  <a:pt x="121" y="0"/>
                </a:lnTo>
                <a:lnTo>
                  <a:pt x="138" y="0"/>
                </a:lnTo>
                <a:lnTo>
                  <a:pt x="189" y="184"/>
                </a:lnTo>
                <a:lnTo>
                  <a:pt x="239" y="0"/>
                </a:lnTo>
                <a:lnTo>
                  <a:pt x="259" y="0"/>
                </a:lnTo>
                <a:lnTo>
                  <a:pt x="200" y="209"/>
                </a:lnTo>
                <a:lnTo>
                  <a:pt x="180" y="209"/>
                </a:lnTo>
                <a:lnTo>
                  <a:pt x="180" y="209"/>
                </a:lnTo>
                <a:close/>
              </a:path>
            </a:pathLst>
          </a:custGeom>
          <a:solidFill>
            <a:srgbClr val="5555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7"/>
          <p:cNvSpPr>
            <a:spLocks/>
          </p:cNvSpPr>
          <p:nvPr userDrawn="1"/>
        </p:nvSpPr>
        <p:spPr bwMode="auto">
          <a:xfrm>
            <a:off x="4860925" y="2003426"/>
            <a:ext cx="209550" cy="331788"/>
          </a:xfrm>
          <a:custGeom>
            <a:avLst/>
            <a:gdLst>
              <a:gd name="T0" fmla="*/ 0 w 132"/>
              <a:gd name="T1" fmla="*/ 209 h 209"/>
              <a:gd name="T2" fmla="*/ 0 w 132"/>
              <a:gd name="T3" fmla="*/ 0 h 209"/>
              <a:gd name="T4" fmla="*/ 132 w 132"/>
              <a:gd name="T5" fmla="*/ 0 h 209"/>
              <a:gd name="T6" fmla="*/ 132 w 132"/>
              <a:gd name="T7" fmla="*/ 17 h 209"/>
              <a:gd name="T8" fmla="*/ 18 w 132"/>
              <a:gd name="T9" fmla="*/ 17 h 209"/>
              <a:gd name="T10" fmla="*/ 18 w 132"/>
              <a:gd name="T11" fmla="*/ 94 h 209"/>
              <a:gd name="T12" fmla="*/ 130 w 132"/>
              <a:gd name="T13" fmla="*/ 94 h 209"/>
              <a:gd name="T14" fmla="*/ 130 w 132"/>
              <a:gd name="T15" fmla="*/ 110 h 209"/>
              <a:gd name="T16" fmla="*/ 18 w 132"/>
              <a:gd name="T17" fmla="*/ 110 h 209"/>
              <a:gd name="T18" fmla="*/ 18 w 132"/>
              <a:gd name="T19" fmla="*/ 192 h 209"/>
              <a:gd name="T20" fmla="*/ 132 w 132"/>
              <a:gd name="T21" fmla="*/ 192 h 209"/>
              <a:gd name="T22" fmla="*/ 132 w 132"/>
              <a:gd name="T23" fmla="*/ 209 h 209"/>
              <a:gd name="T24" fmla="*/ 0 w 132"/>
              <a:gd name="T25" fmla="*/ 209 h 209"/>
              <a:gd name="T26" fmla="*/ 0 w 132"/>
              <a:gd name="T27" fmla="*/ 209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209">
                <a:moveTo>
                  <a:pt x="0" y="209"/>
                </a:moveTo>
                <a:lnTo>
                  <a:pt x="0" y="0"/>
                </a:lnTo>
                <a:lnTo>
                  <a:pt x="132" y="0"/>
                </a:lnTo>
                <a:lnTo>
                  <a:pt x="132" y="17"/>
                </a:lnTo>
                <a:lnTo>
                  <a:pt x="18" y="17"/>
                </a:lnTo>
                <a:lnTo>
                  <a:pt x="18" y="94"/>
                </a:lnTo>
                <a:lnTo>
                  <a:pt x="130" y="94"/>
                </a:lnTo>
                <a:lnTo>
                  <a:pt x="130" y="110"/>
                </a:lnTo>
                <a:lnTo>
                  <a:pt x="18" y="110"/>
                </a:lnTo>
                <a:lnTo>
                  <a:pt x="18" y="192"/>
                </a:lnTo>
                <a:lnTo>
                  <a:pt x="132" y="192"/>
                </a:lnTo>
                <a:lnTo>
                  <a:pt x="132" y="209"/>
                </a:lnTo>
                <a:lnTo>
                  <a:pt x="0" y="209"/>
                </a:lnTo>
                <a:lnTo>
                  <a:pt x="0" y="209"/>
                </a:lnTo>
                <a:close/>
              </a:path>
            </a:pathLst>
          </a:custGeom>
          <a:solidFill>
            <a:srgbClr val="5555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8"/>
          <p:cNvSpPr>
            <a:spLocks/>
          </p:cNvSpPr>
          <p:nvPr userDrawn="1"/>
        </p:nvSpPr>
        <p:spPr bwMode="auto">
          <a:xfrm>
            <a:off x="5268913" y="2003426"/>
            <a:ext cx="309562" cy="331788"/>
          </a:xfrm>
          <a:custGeom>
            <a:avLst/>
            <a:gdLst>
              <a:gd name="T0" fmla="*/ 177 w 195"/>
              <a:gd name="T1" fmla="*/ 209 h 209"/>
              <a:gd name="T2" fmla="*/ 177 w 195"/>
              <a:gd name="T3" fmla="*/ 25 h 209"/>
              <a:gd name="T4" fmla="*/ 101 w 195"/>
              <a:gd name="T5" fmla="*/ 209 h 209"/>
              <a:gd name="T6" fmla="*/ 94 w 195"/>
              <a:gd name="T7" fmla="*/ 209 h 209"/>
              <a:gd name="T8" fmla="*/ 18 w 195"/>
              <a:gd name="T9" fmla="*/ 25 h 209"/>
              <a:gd name="T10" fmla="*/ 18 w 195"/>
              <a:gd name="T11" fmla="*/ 209 h 209"/>
              <a:gd name="T12" fmla="*/ 0 w 195"/>
              <a:gd name="T13" fmla="*/ 209 h 209"/>
              <a:gd name="T14" fmla="*/ 0 w 195"/>
              <a:gd name="T15" fmla="*/ 0 h 209"/>
              <a:gd name="T16" fmla="*/ 27 w 195"/>
              <a:gd name="T17" fmla="*/ 0 h 209"/>
              <a:gd name="T18" fmla="*/ 98 w 195"/>
              <a:gd name="T19" fmla="*/ 172 h 209"/>
              <a:gd name="T20" fmla="*/ 168 w 195"/>
              <a:gd name="T21" fmla="*/ 0 h 209"/>
              <a:gd name="T22" fmla="*/ 195 w 195"/>
              <a:gd name="T23" fmla="*/ 0 h 209"/>
              <a:gd name="T24" fmla="*/ 195 w 195"/>
              <a:gd name="T25" fmla="*/ 209 h 209"/>
              <a:gd name="T26" fmla="*/ 177 w 195"/>
              <a:gd name="T27" fmla="*/ 209 h 209"/>
              <a:gd name="T28" fmla="*/ 177 w 195"/>
              <a:gd name="T29" fmla="*/ 209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5" h="209">
                <a:moveTo>
                  <a:pt x="177" y="209"/>
                </a:moveTo>
                <a:lnTo>
                  <a:pt x="177" y="25"/>
                </a:lnTo>
                <a:lnTo>
                  <a:pt x="101" y="209"/>
                </a:lnTo>
                <a:lnTo>
                  <a:pt x="94" y="209"/>
                </a:lnTo>
                <a:lnTo>
                  <a:pt x="18" y="25"/>
                </a:lnTo>
                <a:lnTo>
                  <a:pt x="18" y="209"/>
                </a:lnTo>
                <a:lnTo>
                  <a:pt x="0" y="209"/>
                </a:lnTo>
                <a:lnTo>
                  <a:pt x="0" y="0"/>
                </a:lnTo>
                <a:lnTo>
                  <a:pt x="27" y="0"/>
                </a:lnTo>
                <a:lnTo>
                  <a:pt x="98" y="172"/>
                </a:lnTo>
                <a:lnTo>
                  <a:pt x="168" y="0"/>
                </a:lnTo>
                <a:lnTo>
                  <a:pt x="195" y="0"/>
                </a:lnTo>
                <a:lnTo>
                  <a:pt x="195" y="209"/>
                </a:lnTo>
                <a:lnTo>
                  <a:pt x="177" y="209"/>
                </a:lnTo>
                <a:lnTo>
                  <a:pt x="177" y="209"/>
                </a:lnTo>
                <a:close/>
              </a:path>
            </a:pathLst>
          </a:custGeom>
          <a:solidFill>
            <a:srgbClr val="5555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9"/>
          <p:cNvSpPr>
            <a:spLocks noEditPoints="1"/>
          </p:cNvSpPr>
          <p:nvPr userDrawn="1"/>
        </p:nvSpPr>
        <p:spPr bwMode="auto">
          <a:xfrm>
            <a:off x="5627688" y="2003426"/>
            <a:ext cx="304800" cy="331788"/>
          </a:xfrm>
          <a:custGeom>
            <a:avLst/>
            <a:gdLst>
              <a:gd name="T0" fmla="*/ 172 w 192"/>
              <a:gd name="T1" fmla="*/ 209 h 209"/>
              <a:gd name="T2" fmla="*/ 151 w 192"/>
              <a:gd name="T3" fmla="*/ 158 h 209"/>
              <a:gd name="T4" fmla="*/ 41 w 192"/>
              <a:gd name="T5" fmla="*/ 158 h 209"/>
              <a:gd name="T6" fmla="*/ 20 w 192"/>
              <a:gd name="T7" fmla="*/ 209 h 209"/>
              <a:gd name="T8" fmla="*/ 0 w 192"/>
              <a:gd name="T9" fmla="*/ 209 h 209"/>
              <a:gd name="T10" fmla="*/ 85 w 192"/>
              <a:gd name="T11" fmla="*/ 0 h 209"/>
              <a:gd name="T12" fmla="*/ 107 w 192"/>
              <a:gd name="T13" fmla="*/ 0 h 209"/>
              <a:gd name="T14" fmla="*/ 192 w 192"/>
              <a:gd name="T15" fmla="*/ 209 h 209"/>
              <a:gd name="T16" fmla="*/ 172 w 192"/>
              <a:gd name="T17" fmla="*/ 209 h 209"/>
              <a:gd name="T18" fmla="*/ 172 w 192"/>
              <a:gd name="T19" fmla="*/ 209 h 209"/>
              <a:gd name="T20" fmla="*/ 96 w 192"/>
              <a:gd name="T21" fmla="*/ 19 h 209"/>
              <a:gd name="T22" fmla="*/ 47 w 192"/>
              <a:gd name="T23" fmla="*/ 141 h 209"/>
              <a:gd name="T24" fmla="*/ 145 w 192"/>
              <a:gd name="T25" fmla="*/ 141 h 209"/>
              <a:gd name="T26" fmla="*/ 96 w 192"/>
              <a:gd name="T27" fmla="*/ 19 h 209"/>
              <a:gd name="T28" fmla="*/ 96 w 192"/>
              <a:gd name="T29" fmla="*/ 19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2" h="209">
                <a:moveTo>
                  <a:pt x="172" y="209"/>
                </a:moveTo>
                <a:lnTo>
                  <a:pt x="151" y="158"/>
                </a:lnTo>
                <a:lnTo>
                  <a:pt x="41" y="158"/>
                </a:lnTo>
                <a:lnTo>
                  <a:pt x="20" y="209"/>
                </a:lnTo>
                <a:lnTo>
                  <a:pt x="0" y="209"/>
                </a:lnTo>
                <a:lnTo>
                  <a:pt x="85" y="0"/>
                </a:lnTo>
                <a:lnTo>
                  <a:pt x="107" y="0"/>
                </a:lnTo>
                <a:lnTo>
                  <a:pt x="192" y="209"/>
                </a:lnTo>
                <a:lnTo>
                  <a:pt x="172" y="209"/>
                </a:lnTo>
                <a:lnTo>
                  <a:pt x="172" y="209"/>
                </a:lnTo>
                <a:close/>
                <a:moveTo>
                  <a:pt x="96" y="19"/>
                </a:moveTo>
                <a:lnTo>
                  <a:pt x="47" y="141"/>
                </a:lnTo>
                <a:lnTo>
                  <a:pt x="145" y="141"/>
                </a:lnTo>
                <a:lnTo>
                  <a:pt x="96" y="19"/>
                </a:lnTo>
                <a:lnTo>
                  <a:pt x="96" y="19"/>
                </a:lnTo>
                <a:close/>
              </a:path>
            </a:pathLst>
          </a:custGeom>
          <a:solidFill>
            <a:srgbClr val="5555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30"/>
          <p:cNvSpPr>
            <a:spLocks/>
          </p:cNvSpPr>
          <p:nvPr userDrawn="1"/>
        </p:nvSpPr>
        <p:spPr bwMode="auto">
          <a:xfrm>
            <a:off x="5981700" y="2003426"/>
            <a:ext cx="238125" cy="331788"/>
          </a:xfrm>
          <a:custGeom>
            <a:avLst/>
            <a:gdLst>
              <a:gd name="T0" fmla="*/ 127 w 150"/>
              <a:gd name="T1" fmla="*/ 209 h 209"/>
              <a:gd name="T2" fmla="*/ 41 w 150"/>
              <a:gd name="T3" fmla="*/ 111 h 209"/>
              <a:gd name="T4" fmla="*/ 18 w 150"/>
              <a:gd name="T5" fmla="*/ 136 h 209"/>
              <a:gd name="T6" fmla="*/ 18 w 150"/>
              <a:gd name="T7" fmla="*/ 209 h 209"/>
              <a:gd name="T8" fmla="*/ 0 w 150"/>
              <a:gd name="T9" fmla="*/ 209 h 209"/>
              <a:gd name="T10" fmla="*/ 0 w 150"/>
              <a:gd name="T11" fmla="*/ 0 h 209"/>
              <a:gd name="T12" fmla="*/ 18 w 150"/>
              <a:gd name="T13" fmla="*/ 0 h 209"/>
              <a:gd name="T14" fmla="*/ 18 w 150"/>
              <a:gd name="T15" fmla="*/ 114 h 209"/>
              <a:gd name="T16" fmla="*/ 118 w 150"/>
              <a:gd name="T17" fmla="*/ 0 h 209"/>
              <a:gd name="T18" fmla="*/ 141 w 150"/>
              <a:gd name="T19" fmla="*/ 0 h 209"/>
              <a:gd name="T20" fmla="*/ 53 w 150"/>
              <a:gd name="T21" fmla="*/ 100 h 209"/>
              <a:gd name="T22" fmla="*/ 150 w 150"/>
              <a:gd name="T23" fmla="*/ 209 h 209"/>
              <a:gd name="T24" fmla="*/ 127 w 150"/>
              <a:gd name="T25" fmla="*/ 209 h 209"/>
              <a:gd name="T26" fmla="*/ 127 w 150"/>
              <a:gd name="T27" fmla="*/ 209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0" h="209">
                <a:moveTo>
                  <a:pt x="127" y="209"/>
                </a:moveTo>
                <a:lnTo>
                  <a:pt x="41" y="111"/>
                </a:lnTo>
                <a:lnTo>
                  <a:pt x="18" y="136"/>
                </a:lnTo>
                <a:lnTo>
                  <a:pt x="18" y="209"/>
                </a:lnTo>
                <a:lnTo>
                  <a:pt x="0" y="209"/>
                </a:lnTo>
                <a:lnTo>
                  <a:pt x="0" y="0"/>
                </a:lnTo>
                <a:lnTo>
                  <a:pt x="18" y="0"/>
                </a:lnTo>
                <a:lnTo>
                  <a:pt x="18" y="114"/>
                </a:lnTo>
                <a:lnTo>
                  <a:pt x="118" y="0"/>
                </a:lnTo>
                <a:lnTo>
                  <a:pt x="141" y="0"/>
                </a:lnTo>
                <a:lnTo>
                  <a:pt x="53" y="100"/>
                </a:lnTo>
                <a:lnTo>
                  <a:pt x="150" y="209"/>
                </a:lnTo>
                <a:lnTo>
                  <a:pt x="127" y="209"/>
                </a:lnTo>
                <a:lnTo>
                  <a:pt x="127" y="209"/>
                </a:lnTo>
                <a:close/>
              </a:path>
            </a:pathLst>
          </a:custGeom>
          <a:solidFill>
            <a:srgbClr val="5555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31"/>
          <p:cNvSpPr>
            <a:spLocks/>
          </p:cNvSpPr>
          <p:nvPr userDrawn="1"/>
        </p:nvSpPr>
        <p:spPr bwMode="auto">
          <a:xfrm>
            <a:off x="6272213" y="2003426"/>
            <a:ext cx="209550" cy="331788"/>
          </a:xfrm>
          <a:custGeom>
            <a:avLst/>
            <a:gdLst>
              <a:gd name="T0" fmla="*/ 0 w 132"/>
              <a:gd name="T1" fmla="*/ 209 h 209"/>
              <a:gd name="T2" fmla="*/ 0 w 132"/>
              <a:gd name="T3" fmla="*/ 0 h 209"/>
              <a:gd name="T4" fmla="*/ 132 w 132"/>
              <a:gd name="T5" fmla="*/ 0 h 209"/>
              <a:gd name="T6" fmla="*/ 132 w 132"/>
              <a:gd name="T7" fmla="*/ 17 h 209"/>
              <a:gd name="T8" fmla="*/ 18 w 132"/>
              <a:gd name="T9" fmla="*/ 17 h 209"/>
              <a:gd name="T10" fmla="*/ 18 w 132"/>
              <a:gd name="T11" fmla="*/ 94 h 209"/>
              <a:gd name="T12" fmla="*/ 130 w 132"/>
              <a:gd name="T13" fmla="*/ 94 h 209"/>
              <a:gd name="T14" fmla="*/ 130 w 132"/>
              <a:gd name="T15" fmla="*/ 110 h 209"/>
              <a:gd name="T16" fmla="*/ 18 w 132"/>
              <a:gd name="T17" fmla="*/ 110 h 209"/>
              <a:gd name="T18" fmla="*/ 18 w 132"/>
              <a:gd name="T19" fmla="*/ 192 h 209"/>
              <a:gd name="T20" fmla="*/ 132 w 132"/>
              <a:gd name="T21" fmla="*/ 192 h 209"/>
              <a:gd name="T22" fmla="*/ 132 w 132"/>
              <a:gd name="T23" fmla="*/ 209 h 209"/>
              <a:gd name="T24" fmla="*/ 0 w 132"/>
              <a:gd name="T25" fmla="*/ 209 h 209"/>
              <a:gd name="T26" fmla="*/ 0 w 132"/>
              <a:gd name="T27" fmla="*/ 209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209">
                <a:moveTo>
                  <a:pt x="0" y="209"/>
                </a:moveTo>
                <a:lnTo>
                  <a:pt x="0" y="0"/>
                </a:lnTo>
                <a:lnTo>
                  <a:pt x="132" y="0"/>
                </a:lnTo>
                <a:lnTo>
                  <a:pt x="132" y="17"/>
                </a:lnTo>
                <a:lnTo>
                  <a:pt x="18" y="17"/>
                </a:lnTo>
                <a:lnTo>
                  <a:pt x="18" y="94"/>
                </a:lnTo>
                <a:lnTo>
                  <a:pt x="130" y="94"/>
                </a:lnTo>
                <a:lnTo>
                  <a:pt x="130" y="110"/>
                </a:lnTo>
                <a:lnTo>
                  <a:pt x="18" y="110"/>
                </a:lnTo>
                <a:lnTo>
                  <a:pt x="18" y="192"/>
                </a:lnTo>
                <a:lnTo>
                  <a:pt x="132" y="192"/>
                </a:lnTo>
                <a:lnTo>
                  <a:pt x="132" y="209"/>
                </a:lnTo>
                <a:lnTo>
                  <a:pt x="0" y="209"/>
                </a:lnTo>
                <a:lnTo>
                  <a:pt x="0" y="209"/>
                </a:lnTo>
                <a:close/>
              </a:path>
            </a:pathLst>
          </a:custGeom>
          <a:solidFill>
            <a:srgbClr val="5555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32"/>
          <p:cNvSpPr>
            <a:spLocks noEditPoints="1"/>
          </p:cNvSpPr>
          <p:nvPr userDrawn="1"/>
        </p:nvSpPr>
        <p:spPr bwMode="auto">
          <a:xfrm>
            <a:off x="6646863" y="2003426"/>
            <a:ext cx="306387" cy="331788"/>
          </a:xfrm>
          <a:custGeom>
            <a:avLst/>
            <a:gdLst>
              <a:gd name="T0" fmla="*/ 172 w 193"/>
              <a:gd name="T1" fmla="*/ 209 h 209"/>
              <a:gd name="T2" fmla="*/ 151 w 193"/>
              <a:gd name="T3" fmla="*/ 158 h 209"/>
              <a:gd name="T4" fmla="*/ 41 w 193"/>
              <a:gd name="T5" fmla="*/ 158 h 209"/>
              <a:gd name="T6" fmla="*/ 21 w 193"/>
              <a:gd name="T7" fmla="*/ 209 h 209"/>
              <a:gd name="T8" fmla="*/ 0 w 193"/>
              <a:gd name="T9" fmla="*/ 209 h 209"/>
              <a:gd name="T10" fmla="*/ 85 w 193"/>
              <a:gd name="T11" fmla="*/ 0 h 209"/>
              <a:gd name="T12" fmla="*/ 107 w 193"/>
              <a:gd name="T13" fmla="*/ 0 h 209"/>
              <a:gd name="T14" fmla="*/ 193 w 193"/>
              <a:gd name="T15" fmla="*/ 209 h 209"/>
              <a:gd name="T16" fmla="*/ 172 w 193"/>
              <a:gd name="T17" fmla="*/ 209 h 209"/>
              <a:gd name="T18" fmla="*/ 172 w 193"/>
              <a:gd name="T19" fmla="*/ 209 h 209"/>
              <a:gd name="T20" fmla="*/ 96 w 193"/>
              <a:gd name="T21" fmla="*/ 19 h 209"/>
              <a:gd name="T22" fmla="*/ 47 w 193"/>
              <a:gd name="T23" fmla="*/ 141 h 209"/>
              <a:gd name="T24" fmla="*/ 146 w 193"/>
              <a:gd name="T25" fmla="*/ 141 h 209"/>
              <a:gd name="T26" fmla="*/ 96 w 193"/>
              <a:gd name="T27" fmla="*/ 19 h 209"/>
              <a:gd name="T28" fmla="*/ 96 w 193"/>
              <a:gd name="T29" fmla="*/ 19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3" h="209">
                <a:moveTo>
                  <a:pt x="172" y="209"/>
                </a:moveTo>
                <a:lnTo>
                  <a:pt x="151" y="158"/>
                </a:lnTo>
                <a:lnTo>
                  <a:pt x="41" y="158"/>
                </a:lnTo>
                <a:lnTo>
                  <a:pt x="21" y="209"/>
                </a:lnTo>
                <a:lnTo>
                  <a:pt x="0" y="209"/>
                </a:lnTo>
                <a:lnTo>
                  <a:pt x="85" y="0"/>
                </a:lnTo>
                <a:lnTo>
                  <a:pt x="107" y="0"/>
                </a:lnTo>
                <a:lnTo>
                  <a:pt x="193" y="209"/>
                </a:lnTo>
                <a:lnTo>
                  <a:pt x="172" y="209"/>
                </a:lnTo>
                <a:lnTo>
                  <a:pt x="172" y="209"/>
                </a:lnTo>
                <a:close/>
                <a:moveTo>
                  <a:pt x="96" y="19"/>
                </a:moveTo>
                <a:lnTo>
                  <a:pt x="47" y="141"/>
                </a:lnTo>
                <a:lnTo>
                  <a:pt x="146" y="141"/>
                </a:lnTo>
                <a:lnTo>
                  <a:pt x="96" y="19"/>
                </a:lnTo>
                <a:lnTo>
                  <a:pt x="96" y="19"/>
                </a:lnTo>
                <a:close/>
              </a:path>
            </a:pathLst>
          </a:custGeom>
          <a:solidFill>
            <a:srgbClr val="5555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33"/>
          <p:cNvSpPr>
            <a:spLocks noEditPoints="1"/>
          </p:cNvSpPr>
          <p:nvPr userDrawn="1"/>
        </p:nvSpPr>
        <p:spPr bwMode="auto">
          <a:xfrm>
            <a:off x="7002463" y="2003426"/>
            <a:ext cx="222250" cy="331788"/>
          </a:xfrm>
          <a:custGeom>
            <a:avLst/>
            <a:gdLst>
              <a:gd name="T0" fmla="*/ 0 w 304"/>
              <a:gd name="T1" fmla="*/ 450 h 450"/>
              <a:gd name="T2" fmla="*/ 0 w 304"/>
              <a:gd name="T3" fmla="*/ 0 h 450"/>
              <a:gd name="T4" fmla="*/ 168 w 304"/>
              <a:gd name="T5" fmla="*/ 0 h 450"/>
              <a:gd name="T6" fmla="*/ 304 w 304"/>
              <a:gd name="T7" fmla="*/ 132 h 450"/>
              <a:gd name="T8" fmla="*/ 168 w 304"/>
              <a:gd name="T9" fmla="*/ 263 h 450"/>
              <a:gd name="T10" fmla="*/ 38 w 304"/>
              <a:gd name="T11" fmla="*/ 263 h 450"/>
              <a:gd name="T12" fmla="*/ 38 w 304"/>
              <a:gd name="T13" fmla="*/ 450 h 450"/>
              <a:gd name="T14" fmla="*/ 0 w 304"/>
              <a:gd name="T15" fmla="*/ 450 h 450"/>
              <a:gd name="T16" fmla="*/ 264 w 304"/>
              <a:gd name="T17" fmla="*/ 132 h 450"/>
              <a:gd name="T18" fmla="*/ 164 w 304"/>
              <a:gd name="T19" fmla="*/ 35 h 450"/>
              <a:gd name="T20" fmla="*/ 38 w 304"/>
              <a:gd name="T21" fmla="*/ 35 h 450"/>
              <a:gd name="T22" fmla="*/ 38 w 304"/>
              <a:gd name="T23" fmla="*/ 228 h 450"/>
              <a:gd name="T24" fmla="*/ 164 w 304"/>
              <a:gd name="T25" fmla="*/ 228 h 450"/>
              <a:gd name="T26" fmla="*/ 264 w 304"/>
              <a:gd name="T27" fmla="*/ 132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4" h="450">
                <a:moveTo>
                  <a:pt x="0" y="450"/>
                </a:moveTo>
                <a:cubicBezTo>
                  <a:pt x="0" y="0"/>
                  <a:pt x="0" y="0"/>
                  <a:pt x="0" y="0"/>
                </a:cubicBezTo>
                <a:cubicBezTo>
                  <a:pt x="168" y="0"/>
                  <a:pt x="168" y="0"/>
                  <a:pt x="168" y="0"/>
                </a:cubicBezTo>
                <a:cubicBezTo>
                  <a:pt x="255" y="0"/>
                  <a:pt x="304" y="61"/>
                  <a:pt x="304" y="132"/>
                </a:cubicBezTo>
                <a:cubicBezTo>
                  <a:pt x="304" y="203"/>
                  <a:pt x="254" y="263"/>
                  <a:pt x="168" y="263"/>
                </a:cubicBezTo>
                <a:cubicBezTo>
                  <a:pt x="38" y="263"/>
                  <a:pt x="38" y="263"/>
                  <a:pt x="38" y="263"/>
                </a:cubicBezTo>
                <a:cubicBezTo>
                  <a:pt x="38" y="450"/>
                  <a:pt x="38" y="450"/>
                  <a:pt x="38" y="450"/>
                </a:cubicBezTo>
                <a:lnTo>
                  <a:pt x="0" y="450"/>
                </a:lnTo>
                <a:close/>
                <a:moveTo>
                  <a:pt x="264" y="132"/>
                </a:moveTo>
                <a:cubicBezTo>
                  <a:pt x="264" y="75"/>
                  <a:pt x="224" y="35"/>
                  <a:pt x="164" y="35"/>
                </a:cubicBezTo>
                <a:cubicBezTo>
                  <a:pt x="38" y="35"/>
                  <a:pt x="38" y="35"/>
                  <a:pt x="38" y="35"/>
                </a:cubicBezTo>
                <a:cubicBezTo>
                  <a:pt x="38" y="228"/>
                  <a:pt x="38" y="228"/>
                  <a:pt x="38" y="228"/>
                </a:cubicBezTo>
                <a:cubicBezTo>
                  <a:pt x="164" y="228"/>
                  <a:pt x="164" y="228"/>
                  <a:pt x="164" y="228"/>
                </a:cubicBezTo>
                <a:cubicBezTo>
                  <a:pt x="224" y="228"/>
                  <a:pt x="264" y="188"/>
                  <a:pt x="264" y="132"/>
                </a:cubicBezTo>
                <a:close/>
              </a:path>
            </a:pathLst>
          </a:custGeom>
          <a:solidFill>
            <a:srgbClr val="5555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34"/>
          <p:cNvSpPr>
            <a:spLocks noEditPoints="1"/>
          </p:cNvSpPr>
          <p:nvPr userDrawn="1"/>
        </p:nvSpPr>
        <p:spPr bwMode="auto">
          <a:xfrm>
            <a:off x="7285038" y="2003426"/>
            <a:ext cx="223837" cy="331788"/>
          </a:xfrm>
          <a:custGeom>
            <a:avLst/>
            <a:gdLst>
              <a:gd name="T0" fmla="*/ 0 w 304"/>
              <a:gd name="T1" fmla="*/ 450 h 450"/>
              <a:gd name="T2" fmla="*/ 0 w 304"/>
              <a:gd name="T3" fmla="*/ 0 h 450"/>
              <a:gd name="T4" fmla="*/ 169 w 304"/>
              <a:gd name="T5" fmla="*/ 0 h 450"/>
              <a:gd name="T6" fmla="*/ 304 w 304"/>
              <a:gd name="T7" fmla="*/ 132 h 450"/>
              <a:gd name="T8" fmla="*/ 169 w 304"/>
              <a:gd name="T9" fmla="*/ 263 h 450"/>
              <a:gd name="T10" fmla="*/ 38 w 304"/>
              <a:gd name="T11" fmla="*/ 263 h 450"/>
              <a:gd name="T12" fmla="*/ 38 w 304"/>
              <a:gd name="T13" fmla="*/ 450 h 450"/>
              <a:gd name="T14" fmla="*/ 0 w 304"/>
              <a:gd name="T15" fmla="*/ 450 h 450"/>
              <a:gd name="T16" fmla="*/ 264 w 304"/>
              <a:gd name="T17" fmla="*/ 132 h 450"/>
              <a:gd name="T18" fmla="*/ 165 w 304"/>
              <a:gd name="T19" fmla="*/ 35 h 450"/>
              <a:gd name="T20" fmla="*/ 38 w 304"/>
              <a:gd name="T21" fmla="*/ 35 h 450"/>
              <a:gd name="T22" fmla="*/ 38 w 304"/>
              <a:gd name="T23" fmla="*/ 228 h 450"/>
              <a:gd name="T24" fmla="*/ 165 w 304"/>
              <a:gd name="T25" fmla="*/ 228 h 450"/>
              <a:gd name="T26" fmla="*/ 264 w 304"/>
              <a:gd name="T27" fmla="*/ 132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4" h="450">
                <a:moveTo>
                  <a:pt x="0" y="450"/>
                </a:moveTo>
                <a:cubicBezTo>
                  <a:pt x="0" y="0"/>
                  <a:pt x="0" y="0"/>
                  <a:pt x="0" y="0"/>
                </a:cubicBezTo>
                <a:cubicBezTo>
                  <a:pt x="169" y="0"/>
                  <a:pt x="169" y="0"/>
                  <a:pt x="169" y="0"/>
                </a:cubicBezTo>
                <a:cubicBezTo>
                  <a:pt x="255" y="0"/>
                  <a:pt x="304" y="61"/>
                  <a:pt x="304" y="132"/>
                </a:cubicBezTo>
                <a:cubicBezTo>
                  <a:pt x="304" y="203"/>
                  <a:pt x="254" y="263"/>
                  <a:pt x="169" y="263"/>
                </a:cubicBezTo>
                <a:cubicBezTo>
                  <a:pt x="38" y="263"/>
                  <a:pt x="38" y="263"/>
                  <a:pt x="38" y="263"/>
                </a:cubicBezTo>
                <a:cubicBezTo>
                  <a:pt x="38" y="450"/>
                  <a:pt x="38" y="450"/>
                  <a:pt x="38" y="450"/>
                </a:cubicBezTo>
                <a:lnTo>
                  <a:pt x="0" y="450"/>
                </a:lnTo>
                <a:close/>
                <a:moveTo>
                  <a:pt x="264" y="132"/>
                </a:moveTo>
                <a:cubicBezTo>
                  <a:pt x="264" y="75"/>
                  <a:pt x="224" y="35"/>
                  <a:pt x="165" y="35"/>
                </a:cubicBezTo>
                <a:cubicBezTo>
                  <a:pt x="38" y="35"/>
                  <a:pt x="38" y="35"/>
                  <a:pt x="38" y="35"/>
                </a:cubicBezTo>
                <a:cubicBezTo>
                  <a:pt x="38" y="228"/>
                  <a:pt x="38" y="228"/>
                  <a:pt x="38" y="228"/>
                </a:cubicBezTo>
                <a:cubicBezTo>
                  <a:pt x="165" y="228"/>
                  <a:pt x="165" y="228"/>
                  <a:pt x="165" y="228"/>
                </a:cubicBezTo>
                <a:cubicBezTo>
                  <a:pt x="224" y="228"/>
                  <a:pt x="264" y="188"/>
                  <a:pt x="264" y="132"/>
                </a:cubicBezTo>
                <a:close/>
              </a:path>
            </a:pathLst>
          </a:custGeom>
          <a:solidFill>
            <a:srgbClr val="5555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35"/>
          <p:cNvSpPr>
            <a:spLocks/>
          </p:cNvSpPr>
          <p:nvPr userDrawn="1"/>
        </p:nvSpPr>
        <p:spPr bwMode="auto">
          <a:xfrm>
            <a:off x="7550150" y="1998663"/>
            <a:ext cx="238125" cy="341313"/>
          </a:xfrm>
          <a:custGeom>
            <a:avLst/>
            <a:gdLst>
              <a:gd name="T0" fmla="*/ 0 w 325"/>
              <a:gd name="T1" fmla="*/ 394 h 465"/>
              <a:gd name="T2" fmla="*/ 25 w 325"/>
              <a:gd name="T3" fmla="*/ 365 h 465"/>
              <a:gd name="T4" fmla="*/ 166 w 325"/>
              <a:gd name="T5" fmla="*/ 430 h 465"/>
              <a:gd name="T6" fmla="*/ 284 w 325"/>
              <a:gd name="T7" fmla="*/ 340 h 465"/>
              <a:gd name="T8" fmla="*/ 15 w 325"/>
              <a:gd name="T9" fmla="*/ 120 h 465"/>
              <a:gd name="T10" fmla="*/ 162 w 325"/>
              <a:gd name="T11" fmla="*/ 0 h 465"/>
              <a:gd name="T12" fmla="*/ 315 w 325"/>
              <a:gd name="T13" fmla="*/ 63 h 465"/>
              <a:gd name="T14" fmla="*/ 289 w 325"/>
              <a:gd name="T15" fmla="*/ 91 h 465"/>
              <a:gd name="T16" fmla="*/ 160 w 325"/>
              <a:gd name="T17" fmla="*/ 35 h 465"/>
              <a:gd name="T18" fmla="*/ 55 w 325"/>
              <a:gd name="T19" fmla="*/ 118 h 465"/>
              <a:gd name="T20" fmla="*/ 325 w 325"/>
              <a:gd name="T21" fmla="*/ 338 h 465"/>
              <a:gd name="T22" fmla="*/ 165 w 325"/>
              <a:gd name="T23" fmla="*/ 465 h 465"/>
              <a:gd name="T24" fmla="*/ 0 w 325"/>
              <a:gd name="T25" fmla="*/ 394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5" h="465">
                <a:moveTo>
                  <a:pt x="0" y="394"/>
                </a:moveTo>
                <a:cubicBezTo>
                  <a:pt x="25" y="365"/>
                  <a:pt x="25" y="365"/>
                  <a:pt x="25" y="365"/>
                </a:cubicBezTo>
                <a:cubicBezTo>
                  <a:pt x="54" y="398"/>
                  <a:pt x="102" y="430"/>
                  <a:pt x="166" y="430"/>
                </a:cubicBezTo>
                <a:cubicBezTo>
                  <a:pt x="258" y="430"/>
                  <a:pt x="284" y="379"/>
                  <a:pt x="284" y="340"/>
                </a:cubicBezTo>
                <a:cubicBezTo>
                  <a:pt x="284" y="208"/>
                  <a:pt x="15" y="277"/>
                  <a:pt x="15" y="120"/>
                </a:cubicBezTo>
                <a:cubicBezTo>
                  <a:pt x="15" y="46"/>
                  <a:pt x="81" y="0"/>
                  <a:pt x="162" y="0"/>
                </a:cubicBezTo>
                <a:cubicBezTo>
                  <a:pt x="230" y="0"/>
                  <a:pt x="280" y="23"/>
                  <a:pt x="315" y="63"/>
                </a:cubicBezTo>
                <a:cubicBezTo>
                  <a:pt x="289" y="91"/>
                  <a:pt x="289" y="91"/>
                  <a:pt x="289" y="91"/>
                </a:cubicBezTo>
                <a:cubicBezTo>
                  <a:pt x="257" y="52"/>
                  <a:pt x="211" y="35"/>
                  <a:pt x="160" y="35"/>
                </a:cubicBezTo>
                <a:cubicBezTo>
                  <a:pt x="100" y="35"/>
                  <a:pt x="55" y="69"/>
                  <a:pt x="55" y="118"/>
                </a:cubicBezTo>
                <a:cubicBezTo>
                  <a:pt x="55" y="233"/>
                  <a:pt x="325" y="170"/>
                  <a:pt x="325" y="338"/>
                </a:cubicBezTo>
                <a:cubicBezTo>
                  <a:pt x="325" y="396"/>
                  <a:pt x="286" y="465"/>
                  <a:pt x="165" y="465"/>
                </a:cubicBezTo>
                <a:cubicBezTo>
                  <a:pt x="91" y="465"/>
                  <a:pt x="35" y="436"/>
                  <a:pt x="0" y="394"/>
                </a:cubicBezTo>
                <a:close/>
              </a:path>
            </a:pathLst>
          </a:custGeom>
          <a:solidFill>
            <a:srgbClr val="5555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6"/>
          <p:cNvSpPr>
            <a:spLocks/>
          </p:cNvSpPr>
          <p:nvPr userDrawn="1"/>
        </p:nvSpPr>
        <p:spPr bwMode="auto">
          <a:xfrm>
            <a:off x="4414838" y="2573338"/>
            <a:ext cx="1522412" cy="1646238"/>
          </a:xfrm>
          <a:custGeom>
            <a:avLst/>
            <a:gdLst>
              <a:gd name="T0" fmla="*/ 1040 w 2070"/>
              <a:gd name="T1" fmla="*/ 1403 h 2239"/>
              <a:gd name="T2" fmla="*/ 1610 w 2070"/>
              <a:gd name="T3" fmla="*/ 1403 h 2239"/>
              <a:gd name="T4" fmla="*/ 1610 w 2070"/>
              <a:gd name="T5" fmla="*/ 1662 h 2239"/>
              <a:gd name="T6" fmla="*/ 1150 w 2070"/>
              <a:gd name="T7" fmla="*/ 1827 h 2239"/>
              <a:gd name="T8" fmla="*/ 473 w 2070"/>
              <a:gd name="T9" fmla="*/ 1118 h 2239"/>
              <a:gd name="T10" fmla="*/ 1150 w 2070"/>
              <a:gd name="T11" fmla="*/ 408 h 2239"/>
              <a:gd name="T12" fmla="*/ 1662 w 2070"/>
              <a:gd name="T13" fmla="*/ 690 h 2239"/>
              <a:gd name="T14" fmla="*/ 2044 w 2070"/>
              <a:gd name="T15" fmla="*/ 483 h 2239"/>
              <a:gd name="T16" fmla="*/ 1150 w 2070"/>
              <a:gd name="T17" fmla="*/ 0 h 2239"/>
              <a:gd name="T18" fmla="*/ 0 w 2070"/>
              <a:gd name="T19" fmla="*/ 1118 h 2239"/>
              <a:gd name="T20" fmla="*/ 1150 w 2070"/>
              <a:gd name="T21" fmla="*/ 2239 h 2239"/>
              <a:gd name="T22" fmla="*/ 2070 w 2070"/>
              <a:gd name="T23" fmla="*/ 1830 h 2239"/>
              <a:gd name="T24" fmla="*/ 2070 w 2070"/>
              <a:gd name="T25" fmla="*/ 1001 h 2239"/>
              <a:gd name="T26" fmla="*/ 1040 w 2070"/>
              <a:gd name="T27" fmla="*/ 1001 h 2239"/>
              <a:gd name="T28" fmla="*/ 1040 w 2070"/>
              <a:gd name="T29" fmla="*/ 1403 h 2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70" h="2239">
                <a:moveTo>
                  <a:pt x="1040" y="1403"/>
                </a:moveTo>
                <a:cubicBezTo>
                  <a:pt x="1610" y="1403"/>
                  <a:pt x="1610" y="1403"/>
                  <a:pt x="1610" y="1403"/>
                </a:cubicBezTo>
                <a:cubicBezTo>
                  <a:pt x="1610" y="1662"/>
                  <a:pt x="1610" y="1662"/>
                  <a:pt x="1610" y="1662"/>
                </a:cubicBezTo>
                <a:cubicBezTo>
                  <a:pt x="1522" y="1743"/>
                  <a:pt x="1341" y="1827"/>
                  <a:pt x="1150" y="1827"/>
                </a:cubicBezTo>
                <a:cubicBezTo>
                  <a:pt x="758" y="1827"/>
                  <a:pt x="473" y="1526"/>
                  <a:pt x="473" y="1118"/>
                </a:cubicBezTo>
                <a:cubicBezTo>
                  <a:pt x="473" y="709"/>
                  <a:pt x="758" y="408"/>
                  <a:pt x="1150" y="408"/>
                </a:cubicBezTo>
                <a:cubicBezTo>
                  <a:pt x="1380" y="408"/>
                  <a:pt x="1565" y="538"/>
                  <a:pt x="1662" y="690"/>
                </a:cubicBezTo>
                <a:cubicBezTo>
                  <a:pt x="2044" y="483"/>
                  <a:pt x="2044" y="483"/>
                  <a:pt x="2044" y="483"/>
                </a:cubicBezTo>
                <a:cubicBezTo>
                  <a:pt x="1882" y="227"/>
                  <a:pt x="1600" y="0"/>
                  <a:pt x="1150" y="0"/>
                </a:cubicBezTo>
                <a:cubicBezTo>
                  <a:pt x="518" y="0"/>
                  <a:pt x="0" y="434"/>
                  <a:pt x="0" y="1118"/>
                </a:cubicBezTo>
                <a:cubicBezTo>
                  <a:pt x="0" y="1798"/>
                  <a:pt x="518" y="2239"/>
                  <a:pt x="1150" y="2239"/>
                </a:cubicBezTo>
                <a:cubicBezTo>
                  <a:pt x="1542" y="2239"/>
                  <a:pt x="1850" y="2077"/>
                  <a:pt x="2070" y="1830"/>
                </a:cubicBezTo>
                <a:cubicBezTo>
                  <a:pt x="2070" y="1001"/>
                  <a:pt x="2070" y="1001"/>
                  <a:pt x="2070" y="1001"/>
                </a:cubicBezTo>
                <a:cubicBezTo>
                  <a:pt x="1040" y="1001"/>
                  <a:pt x="1040" y="1001"/>
                  <a:pt x="1040" y="1001"/>
                </a:cubicBezTo>
                <a:lnTo>
                  <a:pt x="1040" y="1403"/>
                </a:lnTo>
                <a:close/>
              </a:path>
            </a:pathLst>
          </a:custGeom>
          <a:solidFill>
            <a:srgbClr val="D6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37"/>
          <p:cNvSpPr>
            <a:spLocks noEditPoints="1"/>
          </p:cNvSpPr>
          <p:nvPr userDrawn="1"/>
        </p:nvSpPr>
        <p:spPr bwMode="auto">
          <a:xfrm>
            <a:off x="6103938" y="2566988"/>
            <a:ext cx="1668462" cy="1673225"/>
          </a:xfrm>
          <a:custGeom>
            <a:avLst/>
            <a:gdLst>
              <a:gd name="T0" fmla="*/ 1144 w 2270"/>
              <a:gd name="T1" fmla="*/ 5 h 2276"/>
              <a:gd name="T2" fmla="*/ 6 w 2270"/>
              <a:gd name="T3" fmla="*/ 1128 h 2276"/>
              <a:gd name="T4" fmla="*/ 1133 w 2270"/>
              <a:gd name="T5" fmla="*/ 2269 h 2276"/>
              <a:gd name="T6" fmla="*/ 2270 w 2270"/>
              <a:gd name="T7" fmla="*/ 1140 h 2276"/>
              <a:gd name="T8" fmla="*/ 1144 w 2270"/>
              <a:gd name="T9" fmla="*/ 5 h 2276"/>
              <a:gd name="T10" fmla="*/ 1936 w 2270"/>
              <a:gd name="T11" fmla="*/ 1234 h 2276"/>
              <a:gd name="T12" fmla="*/ 1370 w 2270"/>
              <a:gd name="T13" fmla="*/ 1800 h 2276"/>
              <a:gd name="T14" fmla="*/ 1157 w 2270"/>
              <a:gd name="T15" fmla="*/ 1800 h 2276"/>
              <a:gd name="T16" fmla="*/ 1112 w 2270"/>
              <a:gd name="T17" fmla="*/ 1756 h 2276"/>
              <a:gd name="T18" fmla="*/ 1112 w 2270"/>
              <a:gd name="T19" fmla="*/ 1543 h 2276"/>
              <a:gd name="T20" fmla="*/ 1346 w 2270"/>
              <a:gd name="T21" fmla="*/ 1309 h 2276"/>
              <a:gd name="T22" fmla="*/ 449 w 2270"/>
              <a:gd name="T23" fmla="*/ 1309 h 2276"/>
              <a:gd name="T24" fmla="*/ 296 w 2270"/>
              <a:gd name="T25" fmla="*/ 1156 h 2276"/>
              <a:gd name="T26" fmla="*/ 296 w 2270"/>
              <a:gd name="T27" fmla="*/ 1097 h 2276"/>
              <a:gd name="T28" fmla="*/ 449 w 2270"/>
              <a:gd name="T29" fmla="*/ 945 h 2276"/>
              <a:gd name="T30" fmla="*/ 1346 w 2270"/>
              <a:gd name="T31" fmla="*/ 945 h 2276"/>
              <a:gd name="T32" fmla="*/ 1115 w 2270"/>
              <a:gd name="T33" fmla="*/ 714 h 2276"/>
              <a:gd name="T34" fmla="*/ 1115 w 2270"/>
              <a:gd name="T35" fmla="*/ 501 h 2276"/>
              <a:gd name="T36" fmla="*/ 1160 w 2270"/>
              <a:gd name="T37" fmla="*/ 456 h 2276"/>
              <a:gd name="T38" fmla="*/ 1372 w 2270"/>
              <a:gd name="T39" fmla="*/ 456 h 2276"/>
              <a:gd name="T40" fmla="*/ 1936 w 2270"/>
              <a:gd name="T41" fmla="*/ 1020 h 2276"/>
              <a:gd name="T42" fmla="*/ 1979 w 2270"/>
              <a:gd name="T43" fmla="*/ 1142 h 2276"/>
              <a:gd name="T44" fmla="*/ 1936 w 2270"/>
              <a:gd name="T45" fmla="*/ 1234 h 2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70" h="2276">
                <a:moveTo>
                  <a:pt x="1144" y="5"/>
                </a:moveTo>
                <a:cubicBezTo>
                  <a:pt x="527" y="0"/>
                  <a:pt x="11" y="492"/>
                  <a:pt x="6" y="1128"/>
                </a:cubicBezTo>
                <a:cubicBezTo>
                  <a:pt x="0" y="1751"/>
                  <a:pt x="498" y="2262"/>
                  <a:pt x="1133" y="2269"/>
                </a:cubicBezTo>
                <a:cubicBezTo>
                  <a:pt x="1751" y="2276"/>
                  <a:pt x="2261" y="1769"/>
                  <a:pt x="2270" y="1140"/>
                </a:cubicBezTo>
                <a:cubicBezTo>
                  <a:pt x="2269" y="521"/>
                  <a:pt x="1777" y="9"/>
                  <a:pt x="1144" y="5"/>
                </a:cubicBezTo>
                <a:close/>
                <a:moveTo>
                  <a:pt x="1936" y="1234"/>
                </a:moveTo>
                <a:cubicBezTo>
                  <a:pt x="1370" y="1800"/>
                  <a:pt x="1370" y="1800"/>
                  <a:pt x="1370" y="1800"/>
                </a:cubicBezTo>
                <a:cubicBezTo>
                  <a:pt x="1311" y="1859"/>
                  <a:pt x="1215" y="1859"/>
                  <a:pt x="1157" y="1800"/>
                </a:cubicBezTo>
                <a:cubicBezTo>
                  <a:pt x="1112" y="1756"/>
                  <a:pt x="1112" y="1756"/>
                  <a:pt x="1112" y="1756"/>
                </a:cubicBezTo>
                <a:cubicBezTo>
                  <a:pt x="1054" y="1697"/>
                  <a:pt x="1054" y="1601"/>
                  <a:pt x="1112" y="1543"/>
                </a:cubicBezTo>
                <a:cubicBezTo>
                  <a:pt x="1346" y="1309"/>
                  <a:pt x="1346" y="1309"/>
                  <a:pt x="1346" y="1309"/>
                </a:cubicBezTo>
                <a:cubicBezTo>
                  <a:pt x="449" y="1309"/>
                  <a:pt x="449" y="1309"/>
                  <a:pt x="449" y="1309"/>
                </a:cubicBezTo>
                <a:cubicBezTo>
                  <a:pt x="365" y="1309"/>
                  <a:pt x="296" y="1240"/>
                  <a:pt x="296" y="1156"/>
                </a:cubicBezTo>
                <a:cubicBezTo>
                  <a:pt x="296" y="1097"/>
                  <a:pt x="296" y="1097"/>
                  <a:pt x="296" y="1097"/>
                </a:cubicBezTo>
                <a:cubicBezTo>
                  <a:pt x="296" y="1013"/>
                  <a:pt x="365" y="945"/>
                  <a:pt x="449" y="945"/>
                </a:cubicBezTo>
                <a:cubicBezTo>
                  <a:pt x="1346" y="945"/>
                  <a:pt x="1346" y="945"/>
                  <a:pt x="1346" y="945"/>
                </a:cubicBezTo>
                <a:cubicBezTo>
                  <a:pt x="1115" y="714"/>
                  <a:pt x="1115" y="714"/>
                  <a:pt x="1115" y="714"/>
                </a:cubicBezTo>
                <a:cubicBezTo>
                  <a:pt x="1056" y="655"/>
                  <a:pt x="1056" y="560"/>
                  <a:pt x="1115" y="501"/>
                </a:cubicBezTo>
                <a:cubicBezTo>
                  <a:pt x="1160" y="456"/>
                  <a:pt x="1160" y="456"/>
                  <a:pt x="1160" y="456"/>
                </a:cubicBezTo>
                <a:cubicBezTo>
                  <a:pt x="1218" y="398"/>
                  <a:pt x="1314" y="398"/>
                  <a:pt x="1372" y="456"/>
                </a:cubicBezTo>
                <a:cubicBezTo>
                  <a:pt x="1936" y="1020"/>
                  <a:pt x="1936" y="1020"/>
                  <a:pt x="1936" y="1020"/>
                </a:cubicBezTo>
                <a:cubicBezTo>
                  <a:pt x="1969" y="1053"/>
                  <a:pt x="1984" y="1098"/>
                  <a:pt x="1979" y="1142"/>
                </a:cubicBezTo>
                <a:cubicBezTo>
                  <a:pt x="1976" y="1175"/>
                  <a:pt x="1962" y="1208"/>
                  <a:pt x="1936" y="1234"/>
                </a:cubicBezTo>
                <a:close/>
              </a:path>
            </a:pathLst>
          </a:custGeom>
          <a:solidFill>
            <a:srgbClr val="D6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500837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_Title and Content w/Sub Header (dar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a:t>© 2017 F5 Networks</a:t>
            </a:r>
          </a:p>
        </p:txBody>
      </p:sp>
      <p:sp>
        <p:nvSpPr>
          <p:cNvPr id="4" name="Slide Number Placeholder 3"/>
          <p:cNvSpPr>
            <a:spLocks noGrp="1"/>
          </p:cNvSpPr>
          <p:nvPr>
            <p:ph type="sldNum" sz="quarter" idx="11"/>
          </p:nvPr>
        </p:nvSpPr>
        <p:spPr/>
        <p:txBody>
          <a:bodyPr/>
          <a:lstStyle/>
          <a:p>
            <a:fld id="{49DF86D6-4B9D-4B83-AF23-D696D3CD110A}" type="slidenum">
              <a:rPr lang="en-US" smtClean="0"/>
              <a:pPr/>
              <a:t>‹#›</a:t>
            </a:fld>
            <a:endParaRPr lang="en-US"/>
          </a:p>
        </p:txBody>
      </p:sp>
      <p:sp>
        <p:nvSpPr>
          <p:cNvPr id="7" name="Text Placeholder 6"/>
          <p:cNvSpPr>
            <a:spLocks noGrp="1"/>
          </p:cNvSpPr>
          <p:nvPr>
            <p:ph type="body" sz="quarter" idx="13"/>
          </p:nvPr>
        </p:nvSpPr>
        <p:spPr>
          <a:xfrm>
            <a:off x="304800" y="1066800"/>
            <a:ext cx="11582400" cy="762000"/>
          </a:xfrm>
        </p:spPr>
        <p:txBody>
          <a:bodyPr/>
          <a:lstStyle>
            <a:lvl1pPr>
              <a:buFontTx/>
              <a:buNone/>
              <a:defRPr>
                <a:gradFill>
                  <a:gsLst>
                    <a:gs pos="0">
                      <a:schemeClr val="accent5"/>
                    </a:gs>
                    <a:gs pos="98000">
                      <a:schemeClr val="accent5"/>
                    </a:gs>
                  </a:gsLst>
                  <a:lin ang="5400000" scaled="1"/>
                </a:gradFill>
              </a:defRPr>
            </a:lvl1pPr>
            <a:lvl2pPr>
              <a:buFontTx/>
              <a:buNone/>
              <a:defRPr/>
            </a:lvl2pPr>
            <a:lvl3pPr>
              <a:buFontTx/>
              <a:buNone/>
              <a:defRPr/>
            </a:lvl3pPr>
            <a:lvl4pPr>
              <a:buFontTx/>
              <a:buNone/>
              <a:defRPr/>
            </a:lvl4pPr>
            <a:lvl5pPr>
              <a:buFontTx/>
              <a:buNone/>
              <a:defRPr/>
            </a:lvl5pPr>
          </a:lstStyle>
          <a:p>
            <a:pPr lvl="0"/>
            <a:r>
              <a:rPr lang="en-US"/>
              <a:t>Edit Master text styles</a:t>
            </a:r>
          </a:p>
        </p:txBody>
      </p:sp>
    </p:spTree>
    <p:extLst>
      <p:ext uri="{BB962C8B-B14F-4D97-AF65-F5344CB8AC3E}">
        <p14:creationId xmlns:p14="http://schemas.microsoft.com/office/powerpoint/2010/main" val="819333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B447-4E02-404F-ABC8-A62257BF82AD}"/>
              </a:ext>
            </a:extLst>
          </p:cNvPr>
          <p:cNvSpPr>
            <a:spLocks noGrp="1"/>
          </p:cNvSpPr>
          <p:nvPr>
            <p:ph type="title"/>
          </p:nvPr>
        </p:nvSpPr>
        <p:spPr>
          <a:xfrm>
            <a:off x="622934" y="112433"/>
            <a:ext cx="10959465" cy="1098762"/>
          </a:xfrm>
        </p:spPr>
        <p:txBody>
          <a:bodyPr/>
          <a:lstStyle/>
          <a:p>
            <a:r>
              <a:rPr lang="en-US"/>
              <a:t>Click to edit Master title style</a:t>
            </a:r>
          </a:p>
        </p:txBody>
      </p:sp>
      <p:sp>
        <p:nvSpPr>
          <p:cNvPr id="4" name="Text Placeholder 2">
            <a:extLst>
              <a:ext uri="{FF2B5EF4-FFF2-40B4-BE49-F238E27FC236}">
                <a16:creationId xmlns:a16="http://schemas.microsoft.com/office/drawing/2014/main" id="{0F280683-233F-46F2-80EE-538EE579FA49}"/>
              </a:ext>
            </a:extLst>
          </p:cNvPr>
          <p:cNvSpPr>
            <a:spLocks noGrp="1"/>
          </p:cNvSpPr>
          <p:nvPr>
            <p:ph type="body" idx="13"/>
          </p:nvPr>
        </p:nvSpPr>
        <p:spPr>
          <a:xfrm>
            <a:off x="622934" y="1237903"/>
            <a:ext cx="10794575" cy="307777"/>
          </a:xfrm>
        </p:spPr>
        <p:txBody>
          <a:bodyPr wrap="square" anchor="t">
            <a:spAutoFit/>
          </a:bodyPr>
          <a:lstStyle>
            <a:lvl1pPr marL="0" indent="0">
              <a:lnSpc>
                <a:spcPct val="100000"/>
              </a:lnSpc>
              <a:spcBef>
                <a:spcPts val="0"/>
              </a:spcBef>
              <a:buNone/>
              <a:defRPr sz="2000" b="1" cap="all" spc="50" baseline="0">
                <a:solidFill>
                  <a:srgbClr val="7D7D7D"/>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5" name="Footer Placeholder 5">
            <a:extLst>
              <a:ext uri="{FF2B5EF4-FFF2-40B4-BE49-F238E27FC236}">
                <a16:creationId xmlns:a16="http://schemas.microsoft.com/office/drawing/2014/main" id="{C67D59D8-C174-48FB-8052-EA97A71B3CFA}"/>
              </a:ext>
            </a:extLst>
          </p:cNvPr>
          <p:cNvSpPr>
            <a:spLocks noGrp="1"/>
          </p:cNvSpPr>
          <p:nvPr>
            <p:ph type="ftr" sz="quarter" idx="3"/>
          </p:nvPr>
        </p:nvSpPr>
        <p:spPr>
          <a:xfrm>
            <a:off x="1783903" y="6613475"/>
            <a:ext cx="4312094" cy="123111"/>
          </a:xfrm>
          <a:prstGeom prst="rect">
            <a:avLst/>
          </a:prstGeom>
        </p:spPr>
        <p:txBody>
          <a:bodyPr vert="horz" lIns="0" tIns="0" rIns="0" bIns="0" rtlCol="0" anchor="ctr">
            <a:noAutofit/>
          </a:bodyPr>
          <a:lstStyle>
            <a:lvl1pPr algn="l">
              <a:defRPr sz="800" kern="100" cap="all" spc="50" baseline="0">
                <a:solidFill>
                  <a:schemeClr val="tx1"/>
                </a:solidFill>
                <a:latin typeface="+mn-lt"/>
              </a:defRPr>
            </a:lvl1pPr>
          </a:lstStyle>
          <a:p>
            <a:endParaRPr lang="en-US" dirty="0"/>
          </a:p>
        </p:txBody>
      </p:sp>
    </p:spTree>
    <p:extLst>
      <p:ext uri="{BB962C8B-B14F-4D97-AF65-F5344CB8AC3E}">
        <p14:creationId xmlns:p14="http://schemas.microsoft.com/office/powerpoint/2010/main" val="266174240"/>
      </p:ext>
    </p:extLst>
  </p:cSld>
  <p:clrMapOvr>
    <a:masterClrMapping/>
  </p:clrMapOvr>
  <p:extLst>
    <p:ext uri="{DCECCB84-F9BA-43D5-87BE-67443E8EF086}">
      <p15:sldGuideLst xmlns:p15="http://schemas.microsoft.com/office/powerpoint/2012/main">
        <p15:guide id="1" orient="horz" pos="4032">
          <p15:clr>
            <a:srgbClr val="FBAE40"/>
          </p15:clr>
        </p15:guide>
        <p15:guide id="2">
          <p15:clr>
            <a:srgbClr val="FBAE40"/>
          </p15:clr>
        </p15:guide>
        <p15:guide id="4" orient="horz" pos="1032">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3431A475-DC92-4583-AB02-A2CC9920332F}"/>
              </a:ext>
            </a:extLst>
          </p:cNvPr>
          <p:cNvSpPr>
            <a:spLocks noGrp="1"/>
          </p:cNvSpPr>
          <p:nvPr>
            <p:ph type="body" idx="13"/>
          </p:nvPr>
        </p:nvSpPr>
        <p:spPr>
          <a:xfrm>
            <a:off x="696385" y="1237903"/>
            <a:ext cx="10794575" cy="307777"/>
          </a:xfrm>
        </p:spPr>
        <p:txBody>
          <a:bodyPr wrap="square" anchor="t">
            <a:spAutoFit/>
          </a:bodyPr>
          <a:lstStyle>
            <a:lvl1pPr marL="0" indent="0">
              <a:lnSpc>
                <a:spcPct val="100000"/>
              </a:lnSpc>
              <a:spcBef>
                <a:spcPts val="0"/>
              </a:spcBef>
              <a:buNone/>
              <a:defRPr sz="2000" b="1" cap="all" spc="50" baseline="0">
                <a:solidFill>
                  <a:srgbClr val="7D7D7D"/>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4" name="Content Placeholder 2">
            <a:extLst>
              <a:ext uri="{FF2B5EF4-FFF2-40B4-BE49-F238E27FC236}">
                <a16:creationId xmlns:a16="http://schemas.microsoft.com/office/drawing/2014/main" id="{F1543B27-30F5-49F3-A344-80EEF4BE7A1D}"/>
              </a:ext>
            </a:extLst>
          </p:cNvPr>
          <p:cNvSpPr>
            <a:spLocks noGrp="1"/>
          </p:cNvSpPr>
          <p:nvPr>
            <p:ph idx="1"/>
          </p:nvPr>
        </p:nvSpPr>
        <p:spPr>
          <a:xfrm>
            <a:off x="685800" y="2129341"/>
            <a:ext cx="10820400" cy="40406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07CD4C08-977C-47A1-8EEC-9B7F9DC90644}"/>
              </a:ext>
            </a:extLst>
          </p:cNvPr>
          <p:cNvSpPr>
            <a:spLocks noGrp="1"/>
          </p:cNvSpPr>
          <p:nvPr>
            <p:ph type="title"/>
          </p:nvPr>
        </p:nvSpPr>
        <p:spPr/>
        <p:txBody>
          <a:bodyPr/>
          <a:lstStyle/>
          <a:p>
            <a:r>
              <a:rPr lang="en-US"/>
              <a:t>Click to edit Master title style</a:t>
            </a:r>
            <a:endParaRPr lang="en-US" dirty="0"/>
          </a:p>
        </p:txBody>
      </p:sp>
      <p:sp>
        <p:nvSpPr>
          <p:cNvPr id="5" name="Footer Placeholder 5">
            <a:extLst>
              <a:ext uri="{FF2B5EF4-FFF2-40B4-BE49-F238E27FC236}">
                <a16:creationId xmlns:a16="http://schemas.microsoft.com/office/drawing/2014/main" id="{5701B0A3-75BF-48C2-8A1E-978739B12491}"/>
              </a:ext>
            </a:extLst>
          </p:cNvPr>
          <p:cNvSpPr>
            <a:spLocks noGrp="1"/>
          </p:cNvSpPr>
          <p:nvPr>
            <p:ph type="ftr" sz="quarter" idx="3"/>
          </p:nvPr>
        </p:nvSpPr>
        <p:spPr>
          <a:xfrm>
            <a:off x="1783903" y="6613475"/>
            <a:ext cx="4312094" cy="123111"/>
          </a:xfrm>
          <a:prstGeom prst="rect">
            <a:avLst/>
          </a:prstGeom>
        </p:spPr>
        <p:txBody>
          <a:bodyPr vert="horz" lIns="0" tIns="0" rIns="0" bIns="0" rtlCol="0" anchor="ctr">
            <a:noAutofit/>
          </a:bodyPr>
          <a:lstStyle>
            <a:lvl1pPr algn="l">
              <a:defRPr sz="800" kern="100" cap="all" spc="50" baseline="0">
                <a:solidFill>
                  <a:schemeClr val="tx1"/>
                </a:solidFill>
                <a:latin typeface="+mn-lt"/>
              </a:defRPr>
            </a:lvl1pPr>
          </a:lstStyle>
          <a:p>
            <a:endParaRPr lang="en-US" dirty="0"/>
          </a:p>
        </p:txBody>
      </p:sp>
    </p:spTree>
    <p:extLst>
      <p:ext uri="{BB962C8B-B14F-4D97-AF65-F5344CB8AC3E}">
        <p14:creationId xmlns:p14="http://schemas.microsoft.com/office/powerpoint/2010/main" val="9937333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15964-871F-4948-AFAC-23CDD231437C}"/>
              </a:ext>
            </a:extLst>
          </p:cNvPr>
          <p:cNvSpPr>
            <a:spLocks noGrp="1"/>
          </p:cNvSpPr>
          <p:nvPr>
            <p:ph type="title"/>
          </p:nvPr>
        </p:nvSpPr>
        <p:spPr>
          <a:xfrm>
            <a:off x="670560" y="112433"/>
            <a:ext cx="10820400" cy="1098762"/>
          </a:xfrm>
        </p:spPr>
        <p:txBody>
          <a:bodyPr/>
          <a:lstStyle/>
          <a:p>
            <a:r>
              <a:rPr lang="en-US"/>
              <a:t>Click to edit Master title style</a:t>
            </a:r>
          </a:p>
        </p:txBody>
      </p:sp>
      <p:sp>
        <p:nvSpPr>
          <p:cNvPr id="8" name="Text Placeholder 2">
            <a:extLst>
              <a:ext uri="{FF2B5EF4-FFF2-40B4-BE49-F238E27FC236}">
                <a16:creationId xmlns:a16="http://schemas.microsoft.com/office/drawing/2014/main" id="{3DA931F3-24FC-4AA0-B7F3-C3120064308E}"/>
              </a:ext>
            </a:extLst>
          </p:cNvPr>
          <p:cNvSpPr>
            <a:spLocks noGrp="1"/>
          </p:cNvSpPr>
          <p:nvPr>
            <p:ph type="body" idx="13"/>
          </p:nvPr>
        </p:nvSpPr>
        <p:spPr>
          <a:xfrm>
            <a:off x="696385" y="1237903"/>
            <a:ext cx="10794575" cy="307777"/>
          </a:xfrm>
        </p:spPr>
        <p:txBody>
          <a:bodyPr wrap="square" anchor="t">
            <a:spAutoFit/>
          </a:bodyPr>
          <a:lstStyle>
            <a:lvl1pPr marL="0" indent="0">
              <a:lnSpc>
                <a:spcPct val="100000"/>
              </a:lnSpc>
              <a:spcBef>
                <a:spcPts val="0"/>
              </a:spcBef>
              <a:buNone/>
              <a:defRPr sz="2000" b="1" cap="all" spc="50" baseline="0">
                <a:solidFill>
                  <a:srgbClr val="7D7D7D"/>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9" name="Footer Placeholder 5">
            <a:extLst>
              <a:ext uri="{FF2B5EF4-FFF2-40B4-BE49-F238E27FC236}">
                <a16:creationId xmlns:a16="http://schemas.microsoft.com/office/drawing/2014/main" id="{013C74D6-481E-4159-9A7E-5661828A3C13}"/>
              </a:ext>
            </a:extLst>
          </p:cNvPr>
          <p:cNvSpPr>
            <a:spLocks noGrp="1"/>
          </p:cNvSpPr>
          <p:nvPr>
            <p:ph type="ftr" sz="quarter" idx="3"/>
          </p:nvPr>
        </p:nvSpPr>
        <p:spPr>
          <a:xfrm>
            <a:off x="1783903" y="6613475"/>
            <a:ext cx="4312094" cy="123111"/>
          </a:xfrm>
          <a:prstGeom prst="rect">
            <a:avLst/>
          </a:prstGeom>
        </p:spPr>
        <p:txBody>
          <a:bodyPr vert="horz" lIns="0" tIns="0" rIns="0" bIns="0" rtlCol="0" anchor="ctr">
            <a:noAutofit/>
          </a:bodyPr>
          <a:lstStyle>
            <a:lvl1pPr algn="l">
              <a:defRPr sz="800" kern="100" cap="all" spc="50" baseline="0">
                <a:solidFill>
                  <a:schemeClr val="tx1"/>
                </a:solidFill>
                <a:latin typeface="+mn-lt"/>
              </a:defRPr>
            </a:lvl1pPr>
          </a:lstStyle>
          <a:p>
            <a:endParaRPr lang="en-US"/>
          </a:p>
        </p:txBody>
      </p:sp>
      <p:sp>
        <p:nvSpPr>
          <p:cNvPr id="18" name="Content Placeholder 2">
            <a:extLst>
              <a:ext uri="{FF2B5EF4-FFF2-40B4-BE49-F238E27FC236}">
                <a16:creationId xmlns:a16="http://schemas.microsoft.com/office/drawing/2014/main" id="{BE7998D8-5936-4D7A-B5EE-9EF6191A0F89}"/>
              </a:ext>
            </a:extLst>
          </p:cNvPr>
          <p:cNvSpPr>
            <a:spLocks noGrp="1"/>
          </p:cNvSpPr>
          <p:nvPr>
            <p:ph idx="1"/>
          </p:nvPr>
        </p:nvSpPr>
        <p:spPr>
          <a:xfrm>
            <a:off x="685800" y="2129341"/>
            <a:ext cx="2444495" cy="4040682"/>
          </a:xfrm>
        </p:spPr>
        <p:txBody>
          <a:bodyPr/>
          <a:lstStyle>
            <a:lvl1pPr>
              <a:defRPr sz="1800"/>
            </a:lvl1pPr>
            <a:lvl2pPr>
              <a:defRPr sz="1800"/>
            </a:lvl2pPr>
            <a:lvl3pPr>
              <a:defRPr sz="1200"/>
            </a:lvl3pPr>
            <a:lvl4pPr>
              <a:defRPr sz="12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2">
            <a:extLst>
              <a:ext uri="{FF2B5EF4-FFF2-40B4-BE49-F238E27FC236}">
                <a16:creationId xmlns:a16="http://schemas.microsoft.com/office/drawing/2014/main" id="{6B57B2C7-B7A9-47CC-8922-F658A46E615F}"/>
              </a:ext>
            </a:extLst>
          </p:cNvPr>
          <p:cNvSpPr>
            <a:spLocks noGrp="1"/>
          </p:cNvSpPr>
          <p:nvPr>
            <p:ph idx="14"/>
          </p:nvPr>
        </p:nvSpPr>
        <p:spPr>
          <a:xfrm>
            <a:off x="3477769" y="2129341"/>
            <a:ext cx="2444495" cy="4040682"/>
          </a:xfrm>
        </p:spPr>
        <p:txBody>
          <a:bodyPr/>
          <a:lstStyle>
            <a:lvl1pPr>
              <a:defRPr sz="1800"/>
            </a:lvl1pPr>
            <a:lvl2pPr>
              <a:defRPr sz="1800"/>
            </a:lvl2pPr>
            <a:lvl3pPr>
              <a:defRPr sz="1200"/>
            </a:lvl3pPr>
            <a:lvl4pPr>
              <a:defRPr sz="12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
            <a:extLst>
              <a:ext uri="{FF2B5EF4-FFF2-40B4-BE49-F238E27FC236}">
                <a16:creationId xmlns:a16="http://schemas.microsoft.com/office/drawing/2014/main" id="{39A50C74-465F-4D6F-9272-0C16EBEECD1D}"/>
              </a:ext>
            </a:extLst>
          </p:cNvPr>
          <p:cNvSpPr>
            <a:spLocks noGrp="1"/>
          </p:cNvSpPr>
          <p:nvPr>
            <p:ph idx="15"/>
          </p:nvPr>
        </p:nvSpPr>
        <p:spPr>
          <a:xfrm>
            <a:off x="6269738" y="2129341"/>
            <a:ext cx="2444495" cy="4040682"/>
          </a:xfrm>
        </p:spPr>
        <p:txBody>
          <a:bodyPr/>
          <a:lstStyle>
            <a:lvl1pPr>
              <a:defRPr sz="1800"/>
            </a:lvl1pPr>
            <a:lvl2pPr>
              <a:defRPr sz="1800"/>
            </a:lvl2pPr>
            <a:lvl3pPr>
              <a:defRPr sz="1200"/>
            </a:lvl3pPr>
            <a:lvl4pPr>
              <a:defRPr sz="12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2">
            <a:extLst>
              <a:ext uri="{FF2B5EF4-FFF2-40B4-BE49-F238E27FC236}">
                <a16:creationId xmlns:a16="http://schemas.microsoft.com/office/drawing/2014/main" id="{9D834318-B037-40FD-8C04-F8827D75DEA2}"/>
              </a:ext>
            </a:extLst>
          </p:cNvPr>
          <p:cNvSpPr>
            <a:spLocks noGrp="1"/>
          </p:cNvSpPr>
          <p:nvPr>
            <p:ph idx="16"/>
          </p:nvPr>
        </p:nvSpPr>
        <p:spPr>
          <a:xfrm>
            <a:off x="9061707" y="2129341"/>
            <a:ext cx="2444495" cy="4040682"/>
          </a:xfrm>
        </p:spPr>
        <p:txBody>
          <a:bodyPr/>
          <a:lstStyle>
            <a:lvl1pPr>
              <a:defRPr sz="1800"/>
            </a:lvl1pPr>
            <a:lvl2pPr>
              <a:defRPr sz="1800"/>
            </a:lvl2pPr>
            <a:lvl3pPr>
              <a:defRPr sz="1200"/>
            </a:lvl3pPr>
            <a:lvl4pPr>
              <a:defRPr sz="12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3047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B447-4E02-404F-ABC8-A62257BF82AD}"/>
              </a:ext>
            </a:extLst>
          </p:cNvPr>
          <p:cNvSpPr>
            <a:spLocks noGrp="1"/>
          </p:cNvSpPr>
          <p:nvPr>
            <p:ph type="title"/>
          </p:nvPr>
        </p:nvSpPr>
        <p:spPr/>
        <p:txBody>
          <a:bodyPr/>
          <a:lstStyle/>
          <a:p>
            <a:r>
              <a:rPr lang="en-US"/>
              <a:t>Click to edit Master title style</a:t>
            </a:r>
          </a:p>
        </p:txBody>
      </p:sp>
      <p:sp>
        <p:nvSpPr>
          <p:cNvPr id="4" name="Text Placeholder 2">
            <a:extLst>
              <a:ext uri="{FF2B5EF4-FFF2-40B4-BE49-F238E27FC236}">
                <a16:creationId xmlns:a16="http://schemas.microsoft.com/office/drawing/2014/main" id="{0F280683-233F-46F2-80EE-538EE579FA49}"/>
              </a:ext>
            </a:extLst>
          </p:cNvPr>
          <p:cNvSpPr>
            <a:spLocks noGrp="1"/>
          </p:cNvSpPr>
          <p:nvPr>
            <p:ph type="body" idx="13"/>
          </p:nvPr>
        </p:nvSpPr>
        <p:spPr>
          <a:xfrm>
            <a:off x="696385" y="1237903"/>
            <a:ext cx="10794575" cy="307777"/>
          </a:xfrm>
        </p:spPr>
        <p:txBody>
          <a:bodyPr wrap="square" anchor="t">
            <a:spAutoFit/>
          </a:bodyPr>
          <a:lstStyle>
            <a:lvl1pPr marL="0" indent="0">
              <a:lnSpc>
                <a:spcPct val="100000"/>
              </a:lnSpc>
              <a:spcBef>
                <a:spcPts val="0"/>
              </a:spcBef>
              <a:buNone/>
              <a:defRPr sz="2000" b="1" cap="all" spc="50" baseline="0">
                <a:solidFill>
                  <a:srgbClr val="7D7D7D"/>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5" name="Footer Placeholder 5">
            <a:extLst>
              <a:ext uri="{FF2B5EF4-FFF2-40B4-BE49-F238E27FC236}">
                <a16:creationId xmlns:a16="http://schemas.microsoft.com/office/drawing/2014/main" id="{C67D59D8-C174-48FB-8052-EA97A71B3CFA}"/>
              </a:ext>
            </a:extLst>
          </p:cNvPr>
          <p:cNvSpPr>
            <a:spLocks noGrp="1"/>
          </p:cNvSpPr>
          <p:nvPr>
            <p:ph type="ftr" sz="quarter" idx="3"/>
          </p:nvPr>
        </p:nvSpPr>
        <p:spPr>
          <a:xfrm>
            <a:off x="1783903" y="6613475"/>
            <a:ext cx="4312094" cy="123111"/>
          </a:xfrm>
          <a:prstGeom prst="rect">
            <a:avLst/>
          </a:prstGeom>
        </p:spPr>
        <p:txBody>
          <a:bodyPr vert="horz" lIns="0" tIns="0" rIns="0" bIns="0" rtlCol="0" anchor="ctr">
            <a:noAutofit/>
          </a:bodyPr>
          <a:lstStyle>
            <a:lvl1pPr algn="l">
              <a:defRPr sz="800" kern="100" cap="all" spc="50" baseline="0">
                <a:solidFill>
                  <a:schemeClr val="tx1"/>
                </a:solidFill>
                <a:latin typeface="+mn-lt"/>
              </a:defRPr>
            </a:lvl1pPr>
          </a:lstStyle>
          <a:p>
            <a:endParaRPr lang="en-US"/>
          </a:p>
        </p:txBody>
      </p:sp>
    </p:spTree>
    <p:extLst>
      <p:ext uri="{BB962C8B-B14F-4D97-AF65-F5344CB8AC3E}">
        <p14:creationId xmlns:p14="http://schemas.microsoft.com/office/powerpoint/2010/main" val="15525572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theme" Target="../theme/theme2.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theme" Target="../theme/theme3.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theme" Target="../theme/theme4.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C9411D-BC96-4E78-BA86-AE555DEC231E}"/>
              </a:ext>
            </a:extLst>
          </p:cNvPr>
          <p:cNvSpPr>
            <a:spLocks noGrp="1"/>
          </p:cNvSpPr>
          <p:nvPr>
            <p:ph type="title"/>
          </p:nvPr>
        </p:nvSpPr>
        <p:spPr bwMode="gray">
          <a:xfrm>
            <a:off x="670560" y="112433"/>
            <a:ext cx="10820400" cy="1098762"/>
          </a:xfrm>
          <a:prstGeom prst="rect">
            <a:avLst/>
          </a:prstGeom>
        </p:spPr>
        <p:txBody>
          <a:bodyPr vert="horz" lIns="0" tIns="0" rIns="0" bIns="0" rtlCol="0" anchor="b">
            <a:noAutofit/>
          </a:bodyPr>
          <a:lstStyle/>
          <a:p>
            <a:r>
              <a:rPr lang="en-US"/>
              <a:t>Click to edit Master title style</a:t>
            </a:r>
          </a:p>
        </p:txBody>
      </p:sp>
      <p:sp>
        <p:nvSpPr>
          <p:cNvPr id="3" name="Text Placeholder 2">
            <a:extLst>
              <a:ext uri="{FF2B5EF4-FFF2-40B4-BE49-F238E27FC236}">
                <a16:creationId xmlns:a16="http://schemas.microsoft.com/office/drawing/2014/main" id="{7DBAD322-0F4D-4143-81C8-A073EA5D215B}"/>
              </a:ext>
            </a:extLst>
          </p:cNvPr>
          <p:cNvSpPr>
            <a:spLocks noGrp="1"/>
          </p:cNvSpPr>
          <p:nvPr>
            <p:ph type="body" idx="1"/>
          </p:nvPr>
        </p:nvSpPr>
        <p:spPr bwMode="gray">
          <a:xfrm>
            <a:off x="685800" y="2129340"/>
            <a:ext cx="10820400" cy="4040683"/>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 level</a:t>
            </a:r>
          </a:p>
          <a:p>
            <a:pPr lvl="8"/>
            <a:r>
              <a:rPr lang="en-US"/>
              <a:t>Ninth level</a:t>
            </a:r>
          </a:p>
        </p:txBody>
      </p:sp>
      <p:sp>
        <p:nvSpPr>
          <p:cNvPr id="4" name="TextBox 3">
            <a:extLst>
              <a:ext uri="{FF2B5EF4-FFF2-40B4-BE49-F238E27FC236}">
                <a16:creationId xmlns:a16="http://schemas.microsoft.com/office/drawing/2014/main" id="{42AAB995-A37B-47CB-8A82-4E41671FDD98}"/>
              </a:ext>
            </a:extLst>
          </p:cNvPr>
          <p:cNvSpPr txBox="1"/>
          <p:nvPr userDrawn="1"/>
        </p:nvSpPr>
        <p:spPr>
          <a:xfrm>
            <a:off x="686432" y="6631942"/>
            <a:ext cx="1049967" cy="104644"/>
          </a:xfrm>
          <a:prstGeom prst="rect">
            <a:avLst/>
          </a:prstGeom>
          <a:noFill/>
        </p:spPr>
        <p:txBody>
          <a:bodyPr wrap="none" lIns="0" tIns="0" rIns="0" bIns="0" rtlCol="0">
            <a:spAutoFit/>
          </a:bodyPr>
          <a:lstStyle/>
          <a:p>
            <a:pPr marL="0" lvl="4">
              <a:lnSpc>
                <a:spcPct val="85000"/>
              </a:lnSpc>
              <a:spcBef>
                <a:spcPts val="200"/>
              </a:spcBef>
              <a:spcAft>
                <a:spcPts val="400"/>
              </a:spcAft>
              <a:buClr>
                <a:schemeClr val="accent5"/>
              </a:buClr>
            </a:pPr>
            <a:r>
              <a:rPr lang="en-US" sz="800" kern="100" cap="all" spc="50">
                <a:solidFill>
                  <a:srgbClr val="3A343F"/>
                </a:solidFill>
                <a:latin typeface="Arial Narrow" panose="020B0606020202030204" pitchFamily="34" charset="0"/>
                <a:cs typeface="Arial" panose="020B0604020202020204" pitchFamily="34" charset="0"/>
              </a:rPr>
              <a:t>| ©2018 F5 Networks</a:t>
            </a:r>
          </a:p>
        </p:txBody>
      </p:sp>
      <p:sp>
        <p:nvSpPr>
          <p:cNvPr id="5" name="TextBox 4">
            <a:extLst>
              <a:ext uri="{FF2B5EF4-FFF2-40B4-BE49-F238E27FC236}">
                <a16:creationId xmlns:a16="http://schemas.microsoft.com/office/drawing/2014/main" id="{F1C29EEC-46AC-4AA2-9A5E-A9C2EAF88A56}"/>
              </a:ext>
            </a:extLst>
          </p:cNvPr>
          <p:cNvSpPr txBox="1"/>
          <p:nvPr userDrawn="1"/>
        </p:nvSpPr>
        <p:spPr>
          <a:xfrm>
            <a:off x="0" y="6631942"/>
            <a:ext cx="650856" cy="104644"/>
          </a:xfrm>
          <a:prstGeom prst="rect">
            <a:avLst/>
          </a:prstGeom>
          <a:noFill/>
        </p:spPr>
        <p:txBody>
          <a:bodyPr wrap="square" lIns="0" tIns="0" rIns="0" bIns="0" rtlCol="0">
            <a:spAutoFit/>
          </a:bodyPr>
          <a:lstStyle/>
          <a:p>
            <a:pPr marL="0" lvl="4" algn="r">
              <a:lnSpc>
                <a:spcPct val="85000"/>
              </a:lnSpc>
              <a:spcBef>
                <a:spcPts val="200"/>
              </a:spcBef>
              <a:spcAft>
                <a:spcPts val="400"/>
              </a:spcAft>
              <a:buClr>
                <a:schemeClr val="accent5"/>
              </a:buClr>
              <a:buFont typeface="Arial" panose="020B0604020202020204" pitchFamily="34" charset="0"/>
              <a:buChar char="​"/>
            </a:pPr>
            <a:fld id="{CB0320B6-2A61-43CE-9396-B5C4FB4B7D43}" type="slidenum">
              <a:rPr lang="en-US" sz="800" kern="100" cap="all" spc="50" smtClean="0">
                <a:solidFill>
                  <a:srgbClr val="3A343F"/>
                </a:solidFill>
                <a:latin typeface="Arial Narrow" panose="020B0606020202030204" pitchFamily="34" charset="0"/>
                <a:cs typeface="Arial" panose="020B0604020202020204" pitchFamily="34" charset="0"/>
              </a:rPr>
              <a:pPr marL="0" lvl="4" algn="r">
                <a:lnSpc>
                  <a:spcPct val="85000"/>
                </a:lnSpc>
                <a:spcBef>
                  <a:spcPts val="200"/>
                </a:spcBef>
                <a:spcAft>
                  <a:spcPts val="400"/>
                </a:spcAft>
                <a:buClr>
                  <a:schemeClr val="accent5"/>
                </a:buClr>
                <a:buFont typeface="Arial" panose="020B0604020202020204" pitchFamily="34" charset="0"/>
                <a:buChar char="​"/>
              </a:pPr>
              <a:t>‹#›</a:t>
            </a:fld>
            <a:endParaRPr lang="en-US" sz="800" kern="100" cap="all" spc="50">
              <a:solidFill>
                <a:srgbClr val="3A343F"/>
              </a:solidFill>
              <a:latin typeface="Arial Narrow" panose="020B0606020202030204" pitchFamily="34" charset="0"/>
              <a:cs typeface="Arial" panose="020B0604020202020204" pitchFamily="34" charset="0"/>
            </a:endParaRPr>
          </a:p>
        </p:txBody>
      </p:sp>
      <p:sp>
        <p:nvSpPr>
          <p:cNvPr id="6" name="Footer Placeholder 5">
            <a:extLst>
              <a:ext uri="{FF2B5EF4-FFF2-40B4-BE49-F238E27FC236}">
                <a16:creationId xmlns:a16="http://schemas.microsoft.com/office/drawing/2014/main" id="{B9695A9D-34EC-4022-8061-AB0F44F53801}"/>
              </a:ext>
            </a:extLst>
          </p:cNvPr>
          <p:cNvSpPr>
            <a:spLocks noGrp="1"/>
          </p:cNvSpPr>
          <p:nvPr>
            <p:ph type="ftr" sz="quarter" idx="3"/>
          </p:nvPr>
        </p:nvSpPr>
        <p:spPr>
          <a:xfrm>
            <a:off x="1783903" y="6613475"/>
            <a:ext cx="4312094" cy="123111"/>
          </a:xfrm>
          <a:prstGeom prst="rect">
            <a:avLst/>
          </a:prstGeom>
        </p:spPr>
        <p:txBody>
          <a:bodyPr vert="horz" lIns="0" tIns="0" rIns="0" bIns="0" rtlCol="0" anchor="ctr">
            <a:noAutofit/>
          </a:bodyPr>
          <a:lstStyle>
            <a:lvl1pPr algn="l">
              <a:defRPr sz="800" kern="100" cap="all" spc="50" baseline="0">
                <a:solidFill>
                  <a:schemeClr val="tx1"/>
                </a:solidFill>
                <a:latin typeface="+mn-lt"/>
              </a:defRPr>
            </a:lvl1pPr>
          </a:lstStyle>
          <a:p>
            <a:endParaRPr lang="en-US"/>
          </a:p>
        </p:txBody>
      </p:sp>
    </p:spTree>
    <p:extLst>
      <p:ext uri="{BB962C8B-B14F-4D97-AF65-F5344CB8AC3E}">
        <p14:creationId xmlns:p14="http://schemas.microsoft.com/office/powerpoint/2010/main" val="2687004505"/>
      </p:ext>
    </p:extLst>
  </p:cSld>
  <p:clrMap bg1="lt1" tx1="dk1" bg2="lt2" tx2="dk2" accent1="accent1" accent2="accent2" accent3="accent3" accent4="accent4" accent5="accent5" accent6="accent6" hlink="hlink" folHlink="folHlink"/>
  <p:sldLayoutIdLst>
    <p:sldLayoutId id="2147483649" r:id="rId1"/>
    <p:sldLayoutId id="2147483670" r:id="rId2"/>
    <p:sldLayoutId id="2147483650" r:id="rId3"/>
    <p:sldLayoutId id="2147483652" r:id="rId4"/>
    <p:sldLayoutId id="2147483660" r:id="rId5"/>
    <p:sldLayoutId id="2147483658" r:id="rId6"/>
    <p:sldLayoutId id="2147483661" r:id="rId7"/>
    <p:sldLayoutId id="2147483659" r:id="rId8"/>
    <p:sldLayoutId id="2147483654" r:id="rId9"/>
    <p:sldLayoutId id="2147483655" r:id="rId10"/>
    <p:sldLayoutId id="2147483651" r:id="rId11"/>
    <p:sldLayoutId id="2147483664" r:id="rId12"/>
    <p:sldLayoutId id="2147483665" r:id="rId13"/>
    <p:sldLayoutId id="2147483662" r:id="rId14"/>
    <p:sldLayoutId id="2147483663" r:id="rId15"/>
    <p:sldLayoutId id="2147483668" r:id="rId16"/>
    <p:sldLayoutId id="2147483667" r:id="rId17"/>
    <p:sldLayoutId id="2147483669" r:id="rId18"/>
    <p:sldLayoutId id="2147483666" r:id="rId19"/>
  </p:sldLayoutIdLst>
  <p:txStyles>
    <p:titleStyle>
      <a:lvl1pPr algn="l" defTabSz="914400" rtl="0" eaLnBrk="1" latinLnBrk="0" hangingPunct="1">
        <a:lnSpc>
          <a:spcPct val="85000"/>
        </a:lnSpc>
        <a:spcBef>
          <a:spcPct val="0"/>
        </a:spcBef>
        <a:buNone/>
        <a:defRPr sz="4200" kern="100" spc="-100" baseline="0">
          <a:solidFill>
            <a:schemeClr val="tx1"/>
          </a:solidFill>
          <a:latin typeface="+mj-lt"/>
          <a:ea typeface="+mj-ea"/>
          <a:cs typeface="+mj-cs"/>
        </a:defRPr>
      </a:lvl1pPr>
    </p:titleStyle>
    <p:bodyStyle>
      <a:lvl1pPr marL="0" indent="0" algn="l" defTabSz="914400" rtl="0" eaLnBrk="1" latinLnBrk="0" hangingPunct="1">
        <a:lnSpc>
          <a:spcPct val="120000"/>
        </a:lnSpc>
        <a:spcBef>
          <a:spcPts val="2400"/>
        </a:spcBef>
        <a:buFont typeface="Arial" panose="020B0604020202020204" pitchFamily="34" charset="0"/>
        <a:buChar char="​"/>
        <a:defRPr sz="2000" kern="100" spc="-20">
          <a:solidFill>
            <a:schemeClr val="tx1"/>
          </a:solidFill>
          <a:latin typeface="Arial" panose="020B0604020202020204" pitchFamily="34" charset="0"/>
          <a:ea typeface="+mn-ea"/>
          <a:cs typeface="Arial" panose="020B0604020202020204" pitchFamily="34" charset="0"/>
        </a:defRPr>
      </a:lvl1pPr>
      <a:lvl2pPr marL="228600" indent="-228600" algn="l" defTabSz="914400" rtl="0" eaLnBrk="1" latinLnBrk="0" hangingPunct="1">
        <a:lnSpc>
          <a:spcPct val="100000"/>
        </a:lnSpc>
        <a:spcBef>
          <a:spcPts val="1200"/>
        </a:spcBef>
        <a:buFont typeface="Arial" panose="020B0604020202020204" pitchFamily="34" charset="0"/>
        <a:buChar char="•"/>
        <a:defRPr sz="2000" kern="100" spc="-20">
          <a:solidFill>
            <a:schemeClr val="tx1"/>
          </a:solidFill>
          <a:latin typeface="Arial" panose="020B0604020202020204" pitchFamily="34" charset="0"/>
          <a:ea typeface="+mn-ea"/>
          <a:cs typeface="Arial" panose="020B0604020202020204" pitchFamily="34" charset="0"/>
        </a:defRPr>
      </a:lvl2pPr>
      <a:lvl3pPr marL="457200" indent="-228600" algn="l" defTabSz="914400" rtl="0" eaLnBrk="1" latinLnBrk="0" hangingPunct="1">
        <a:lnSpc>
          <a:spcPct val="95000"/>
        </a:lnSpc>
        <a:spcBef>
          <a:spcPts val="400"/>
        </a:spcBef>
        <a:spcAft>
          <a:spcPts val="200"/>
        </a:spcAft>
        <a:buFont typeface="Arial" panose="020B0604020202020204" pitchFamily="34" charset="0"/>
        <a:buChar char="−"/>
        <a:defRPr sz="1400" kern="100" spc="0">
          <a:solidFill>
            <a:schemeClr val="tx1"/>
          </a:solidFill>
          <a:latin typeface="Arial" panose="020B0604020202020204" pitchFamily="34" charset="0"/>
          <a:ea typeface="+mn-ea"/>
          <a:cs typeface="Arial" panose="020B0604020202020204" pitchFamily="34" charset="0"/>
        </a:defRPr>
      </a:lvl3pPr>
      <a:lvl4pPr marL="685800" indent="-228600" algn="l" defTabSz="914400" rtl="0" eaLnBrk="1" latinLnBrk="0" hangingPunct="1">
        <a:lnSpc>
          <a:spcPct val="90000"/>
        </a:lnSpc>
        <a:spcBef>
          <a:spcPts val="200"/>
        </a:spcBef>
        <a:spcAft>
          <a:spcPts val="200"/>
        </a:spcAft>
        <a:buFont typeface="Arial" panose="020B0604020202020204" pitchFamily="34" charset="0"/>
        <a:buChar char="−"/>
        <a:defRPr sz="1400" kern="100" spc="0">
          <a:solidFill>
            <a:schemeClr val="tx1"/>
          </a:solidFill>
          <a:latin typeface="Arial" panose="020B0604020202020204" pitchFamily="34" charset="0"/>
          <a:ea typeface="+mn-ea"/>
          <a:cs typeface="Arial" panose="020B0604020202020204" pitchFamily="34" charset="0"/>
        </a:defRPr>
      </a:lvl4pPr>
      <a:lvl5pPr marL="0" indent="0" algn="l" defTabSz="914400" rtl="0" eaLnBrk="1" latinLnBrk="0" hangingPunct="1">
        <a:lnSpc>
          <a:spcPct val="90000"/>
        </a:lnSpc>
        <a:spcBef>
          <a:spcPts val="1200"/>
        </a:spcBef>
        <a:spcAft>
          <a:spcPts val="400"/>
        </a:spcAft>
        <a:buFont typeface="Arial" panose="020B0604020202020204" pitchFamily="34" charset="0"/>
        <a:buChar char="​"/>
        <a:defRPr sz="2000" b="1" kern="100" cap="none" spc="0" baseline="0">
          <a:solidFill>
            <a:schemeClr val="tx1"/>
          </a:solidFill>
          <a:latin typeface="Arial" panose="020B0604020202020204" pitchFamily="34" charset="0"/>
          <a:ea typeface="+mn-ea"/>
          <a:cs typeface="Arial" panose="020B0604020202020204" pitchFamily="34" charset="0"/>
        </a:defRPr>
      </a:lvl5pPr>
      <a:lvl6pPr marL="0" indent="0" algn="l" defTabSz="914400" rtl="0" eaLnBrk="1" latinLnBrk="0" hangingPunct="1">
        <a:lnSpc>
          <a:spcPct val="90000"/>
        </a:lnSpc>
        <a:spcBef>
          <a:spcPts val="0"/>
        </a:spcBef>
        <a:spcAft>
          <a:spcPts val="600"/>
        </a:spcAft>
        <a:buFont typeface="Arial" panose="020B0604020202020204" pitchFamily="34" charset="0"/>
        <a:buChar char="​"/>
        <a:defRPr sz="1400" kern="100" cap="all" spc="50" baseline="0">
          <a:solidFill>
            <a:schemeClr val="bg2"/>
          </a:solidFill>
          <a:latin typeface="+mn-lt"/>
          <a:ea typeface="+mn-ea"/>
          <a:cs typeface="Arial" panose="020B0604020202020204" pitchFamily="34" charset="0"/>
        </a:defRPr>
      </a:lvl6pPr>
      <a:lvl7pPr marL="0" indent="0" algn="l" defTabSz="914400" rtl="0" eaLnBrk="1" latinLnBrk="0" hangingPunct="1">
        <a:lnSpc>
          <a:spcPct val="120000"/>
        </a:lnSpc>
        <a:spcBef>
          <a:spcPts val="600"/>
        </a:spcBef>
        <a:spcAft>
          <a:spcPts val="600"/>
        </a:spcAft>
        <a:buFont typeface="Arial" panose="020B0604020202020204" pitchFamily="34" charset="0"/>
        <a:buChar char="​"/>
        <a:defRPr sz="1400" kern="100" spc="0">
          <a:solidFill>
            <a:schemeClr val="tx1"/>
          </a:solidFill>
          <a:latin typeface="Arial" panose="020B0604020202020204" pitchFamily="34" charset="0"/>
          <a:ea typeface="+mn-ea"/>
          <a:cs typeface="Arial" panose="020B0604020202020204" pitchFamily="34" charset="0"/>
        </a:defRPr>
      </a:lvl7pPr>
      <a:lvl8pPr marL="171450" indent="-171450" algn="l" defTabSz="914400" rtl="0" eaLnBrk="1" latinLnBrk="0" hangingPunct="1">
        <a:lnSpc>
          <a:spcPct val="90000"/>
        </a:lnSpc>
        <a:spcBef>
          <a:spcPts val="600"/>
        </a:spcBef>
        <a:spcAft>
          <a:spcPts val="200"/>
        </a:spcAft>
        <a:buFont typeface="Arial" panose="020B0604020202020204" pitchFamily="34" charset="0"/>
        <a:buChar char="•"/>
        <a:defRPr sz="1400" kern="100" spc="0">
          <a:solidFill>
            <a:schemeClr val="tx1"/>
          </a:solidFill>
          <a:latin typeface="Arial" panose="020B0604020202020204" pitchFamily="34" charset="0"/>
          <a:ea typeface="+mn-ea"/>
          <a:cs typeface="Arial" panose="020B0604020202020204" pitchFamily="34" charset="0"/>
        </a:defRPr>
      </a:lvl8pPr>
      <a:lvl9pPr marL="342900" indent="-171450" algn="l" defTabSz="914400" rtl="0" eaLnBrk="1" latinLnBrk="0" hangingPunct="1">
        <a:lnSpc>
          <a:spcPct val="90000"/>
        </a:lnSpc>
        <a:spcBef>
          <a:spcPts val="600"/>
        </a:spcBef>
        <a:spcAft>
          <a:spcPts val="400"/>
        </a:spcAft>
        <a:buFont typeface="Arial" panose="020B0604020202020204" pitchFamily="34" charset="0"/>
        <a:buChar char="−"/>
        <a:defRPr sz="1200" kern="100" spc="0">
          <a:solidFill>
            <a:schemeClr val="tx1"/>
          </a:solidFill>
          <a:latin typeface="Arial" panose="020B0604020202020204" pitchFamily="34" charset="0"/>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88" userDrawn="1">
          <p15:clr>
            <a:srgbClr val="F26B43"/>
          </p15:clr>
        </p15:guide>
        <p15:guide id="2" pos="422" userDrawn="1">
          <p15:clr>
            <a:srgbClr val="F26B43"/>
          </p15:clr>
        </p15:guide>
        <p15:guide id="3" pos="7254" userDrawn="1">
          <p15:clr>
            <a:srgbClr val="F26B43"/>
          </p15:clr>
        </p15:guide>
        <p15:guide id="4" orient="horz" pos="768" userDrawn="1">
          <p15:clr>
            <a:srgbClr val="F26B43"/>
          </p15:clr>
        </p15:guide>
        <p15:guide id="5" orient="horz" pos="96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C9411D-BC96-4E78-BA86-AE555DEC231E}"/>
              </a:ext>
            </a:extLst>
          </p:cNvPr>
          <p:cNvSpPr>
            <a:spLocks noGrp="1"/>
          </p:cNvSpPr>
          <p:nvPr>
            <p:ph type="title"/>
          </p:nvPr>
        </p:nvSpPr>
        <p:spPr bwMode="gray">
          <a:xfrm>
            <a:off x="670560" y="112433"/>
            <a:ext cx="10820400" cy="1098762"/>
          </a:xfrm>
          <a:prstGeom prst="rect">
            <a:avLst/>
          </a:prstGeom>
        </p:spPr>
        <p:txBody>
          <a:bodyPr vert="horz" lIns="0" tIns="0" rIns="0" bIns="0" rtlCol="0" anchor="b">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DBAD322-0F4D-4143-81C8-A073EA5D215B}"/>
              </a:ext>
            </a:extLst>
          </p:cNvPr>
          <p:cNvSpPr>
            <a:spLocks noGrp="1"/>
          </p:cNvSpPr>
          <p:nvPr>
            <p:ph type="body" idx="1"/>
          </p:nvPr>
        </p:nvSpPr>
        <p:spPr bwMode="gray">
          <a:xfrm>
            <a:off x="685800" y="2129340"/>
            <a:ext cx="10820400" cy="4040683"/>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Box 3">
            <a:extLst>
              <a:ext uri="{FF2B5EF4-FFF2-40B4-BE49-F238E27FC236}">
                <a16:creationId xmlns:a16="http://schemas.microsoft.com/office/drawing/2014/main" id="{42AAB995-A37B-47CB-8A82-4E41671FDD98}"/>
              </a:ext>
            </a:extLst>
          </p:cNvPr>
          <p:cNvSpPr txBox="1"/>
          <p:nvPr userDrawn="1"/>
        </p:nvSpPr>
        <p:spPr>
          <a:xfrm>
            <a:off x="686432" y="6631942"/>
            <a:ext cx="1049967" cy="104644"/>
          </a:xfrm>
          <a:prstGeom prst="rect">
            <a:avLst/>
          </a:prstGeom>
          <a:noFill/>
        </p:spPr>
        <p:txBody>
          <a:bodyPr wrap="none" lIns="0" tIns="0" rIns="0" bIns="0" rtlCol="0">
            <a:spAutoFit/>
          </a:bodyPr>
          <a:lstStyle/>
          <a:p>
            <a:pPr marL="0" lvl="4">
              <a:lnSpc>
                <a:spcPct val="85000"/>
              </a:lnSpc>
              <a:spcBef>
                <a:spcPts val="200"/>
              </a:spcBef>
              <a:spcAft>
                <a:spcPts val="400"/>
              </a:spcAft>
              <a:buClr>
                <a:schemeClr val="accent5"/>
              </a:buClr>
            </a:pPr>
            <a:r>
              <a:rPr lang="en-US" sz="800" kern="100" cap="all" spc="50" dirty="0">
                <a:solidFill>
                  <a:srgbClr val="3A343F"/>
                </a:solidFill>
                <a:latin typeface="Arial Narrow" panose="020B0606020202030204" pitchFamily="34" charset="0"/>
                <a:cs typeface="Arial" panose="020B0604020202020204" pitchFamily="34" charset="0"/>
              </a:rPr>
              <a:t>| ©2018 F5 Networks</a:t>
            </a:r>
          </a:p>
        </p:txBody>
      </p:sp>
      <p:sp>
        <p:nvSpPr>
          <p:cNvPr id="5" name="TextBox 4">
            <a:extLst>
              <a:ext uri="{FF2B5EF4-FFF2-40B4-BE49-F238E27FC236}">
                <a16:creationId xmlns:a16="http://schemas.microsoft.com/office/drawing/2014/main" id="{F1C29EEC-46AC-4AA2-9A5E-A9C2EAF88A56}"/>
              </a:ext>
            </a:extLst>
          </p:cNvPr>
          <p:cNvSpPr txBox="1"/>
          <p:nvPr userDrawn="1"/>
        </p:nvSpPr>
        <p:spPr>
          <a:xfrm>
            <a:off x="0" y="6631942"/>
            <a:ext cx="650856" cy="104644"/>
          </a:xfrm>
          <a:prstGeom prst="rect">
            <a:avLst/>
          </a:prstGeom>
          <a:noFill/>
        </p:spPr>
        <p:txBody>
          <a:bodyPr wrap="square" lIns="0" tIns="0" rIns="0" bIns="0" rtlCol="0">
            <a:spAutoFit/>
          </a:bodyPr>
          <a:lstStyle/>
          <a:p>
            <a:pPr marL="0" lvl="4" algn="r">
              <a:lnSpc>
                <a:spcPct val="85000"/>
              </a:lnSpc>
              <a:spcBef>
                <a:spcPts val="200"/>
              </a:spcBef>
              <a:spcAft>
                <a:spcPts val="400"/>
              </a:spcAft>
              <a:buClr>
                <a:schemeClr val="accent5"/>
              </a:buClr>
              <a:buFont typeface="Arial" panose="020B0604020202020204" pitchFamily="34" charset="0"/>
              <a:buChar char="​"/>
            </a:pPr>
            <a:fld id="{CB0320B6-2A61-43CE-9396-B5C4FB4B7D43}" type="slidenum">
              <a:rPr lang="en-US" sz="800" kern="100" cap="all" spc="50" smtClean="0">
                <a:solidFill>
                  <a:srgbClr val="3A343F"/>
                </a:solidFill>
                <a:latin typeface="Arial Narrow" panose="020B0606020202030204" pitchFamily="34" charset="0"/>
                <a:cs typeface="Arial" panose="020B0604020202020204" pitchFamily="34" charset="0"/>
              </a:rPr>
              <a:pPr marL="0" lvl="4" algn="r">
                <a:lnSpc>
                  <a:spcPct val="85000"/>
                </a:lnSpc>
                <a:spcBef>
                  <a:spcPts val="200"/>
                </a:spcBef>
                <a:spcAft>
                  <a:spcPts val="400"/>
                </a:spcAft>
                <a:buClr>
                  <a:schemeClr val="accent5"/>
                </a:buClr>
                <a:buFont typeface="Arial" panose="020B0604020202020204" pitchFamily="34" charset="0"/>
                <a:buChar char="​"/>
              </a:pPr>
              <a:t>‹#›</a:t>
            </a:fld>
            <a:endParaRPr lang="en-US" sz="800" kern="100" cap="all" spc="50" dirty="0">
              <a:solidFill>
                <a:srgbClr val="3A343F"/>
              </a:solidFill>
              <a:latin typeface="Arial Narrow" panose="020B0606020202030204" pitchFamily="34" charset="0"/>
              <a:cs typeface="Arial" panose="020B0604020202020204" pitchFamily="34" charset="0"/>
            </a:endParaRPr>
          </a:p>
        </p:txBody>
      </p:sp>
      <p:sp>
        <p:nvSpPr>
          <p:cNvPr id="6" name="Footer Placeholder 5">
            <a:extLst>
              <a:ext uri="{FF2B5EF4-FFF2-40B4-BE49-F238E27FC236}">
                <a16:creationId xmlns:a16="http://schemas.microsoft.com/office/drawing/2014/main" id="{B9695A9D-34EC-4022-8061-AB0F44F53801}"/>
              </a:ext>
            </a:extLst>
          </p:cNvPr>
          <p:cNvSpPr>
            <a:spLocks noGrp="1"/>
          </p:cNvSpPr>
          <p:nvPr>
            <p:ph type="ftr" sz="quarter" idx="3"/>
          </p:nvPr>
        </p:nvSpPr>
        <p:spPr>
          <a:xfrm>
            <a:off x="1783903" y="6613475"/>
            <a:ext cx="4312094" cy="123111"/>
          </a:xfrm>
          <a:prstGeom prst="rect">
            <a:avLst/>
          </a:prstGeom>
        </p:spPr>
        <p:txBody>
          <a:bodyPr vert="horz" lIns="0" tIns="0" rIns="0" bIns="0" rtlCol="0" anchor="ctr">
            <a:noAutofit/>
          </a:bodyPr>
          <a:lstStyle>
            <a:lvl1pPr algn="l">
              <a:defRPr sz="800" kern="100" cap="all" spc="50" baseline="0">
                <a:solidFill>
                  <a:schemeClr val="tx1"/>
                </a:solidFill>
                <a:latin typeface="+mn-lt"/>
              </a:defRPr>
            </a:lvl1pPr>
          </a:lstStyle>
          <a:p>
            <a:endParaRPr lang="en-US" dirty="0"/>
          </a:p>
        </p:txBody>
      </p:sp>
    </p:spTree>
    <p:extLst>
      <p:ext uri="{BB962C8B-B14F-4D97-AF65-F5344CB8AC3E}">
        <p14:creationId xmlns:p14="http://schemas.microsoft.com/office/powerpoint/2010/main" val="208002223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Lst>
  <p:txStyles>
    <p:titleStyle>
      <a:lvl1pPr algn="l" defTabSz="914400" rtl="0" eaLnBrk="1" latinLnBrk="0" hangingPunct="1">
        <a:lnSpc>
          <a:spcPct val="85000"/>
        </a:lnSpc>
        <a:spcBef>
          <a:spcPct val="0"/>
        </a:spcBef>
        <a:buNone/>
        <a:defRPr sz="4200" kern="100" spc="-100" baseline="0">
          <a:solidFill>
            <a:schemeClr val="tx1"/>
          </a:solidFill>
          <a:latin typeface="+mj-lt"/>
          <a:ea typeface="+mj-ea"/>
          <a:cs typeface="+mj-cs"/>
        </a:defRPr>
      </a:lvl1pPr>
    </p:titleStyle>
    <p:bodyStyle>
      <a:lvl1pPr marL="0" indent="0" algn="l" defTabSz="914400" rtl="0" eaLnBrk="1" latinLnBrk="0" hangingPunct="1">
        <a:lnSpc>
          <a:spcPct val="120000"/>
        </a:lnSpc>
        <a:spcBef>
          <a:spcPts val="2400"/>
        </a:spcBef>
        <a:buFont typeface="Arial" panose="020B0604020202020204" pitchFamily="34" charset="0"/>
        <a:buChar char="​"/>
        <a:defRPr sz="2000" kern="100" spc="-20">
          <a:solidFill>
            <a:schemeClr val="tx1"/>
          </a:solidFill>
          <a:latin typeface="Arial" panose="020B0604020202020204" pitchFamily="34" charset="0"/>
          <a:ea typeface="+mn-ea"/>
          <a:cs typeface="Arial" panose="020B0604020202020204" pitchFamily="34" charset="0"/>
        </a:defRPr>
      </a:lvl1pPr>
      <a:lvl2pPr marL="228600" indent="-228600" algn="l" defTabSz="914400" rtl="0" eaLnBrk="1" latinLnBrk="0" hangingPunct="1">
        <a:lnSpc>
          <a:spcPct val="100000"/>
        </a:lnSpc>
        <a:spcBef>
          <a:spcPts val="1200"/>
        </a:spcBef>
        <a:buFont typeface="Arial" panose="020B0604020202020204" pitchFamily="34" charset="0"/>
        <a:buChar char="•"/>
        <a:defRPr sz="2000" kern="100" spc="-20">
          <a:solidFill>
            <a:schemeClr val="tx1"/>
          </a:solidFill>
          <a:latin typeface="Arial" panose="020B0604020202020204" pitchFamily="34" charset="0"/>
          <a:ea typeface="+mn-ea"/>
          <a:cs typeface="Arial" panose="020B0604020202020204" pitchFamily="34" charset="0"/>
        </a:defRPr>
      </a:lvl2pPr>
      <a:lvl3pPr marL="457200" indent="-228600" algn="l" defTabSz="914400" rtl="0" eaLnBrk="1" latinLnBrk="0" hangingPunct="1">
        <a:lnSpc>
          <a:spcPct val="95000"/>
        </a:lnSpc>
        <a:spcBef>
          <a:spcPts val="400"/>
        </a:spcBef>
        <a:spcAft>
          <a:spcPts val="200"/>
        </a:spcAft>
        <a:buFont typeface="Arial" panose="020B0604020202020204" pitchFamily="34" charset="0"/>
        <a:buChar char="−"/>
        <a:defRPr sz="1400" kern="100" spc="0">
          <a:solidFill>
            <a:schemeClr val="tx1"/>
          </a:solidFill>
          <a:latin typeface="Arial" panose="020B0604020202020204" pitchFamily="34" charset="0"/>
          <a:ea typeface="+mn-ea"/>
          <a:cs typeface="Arial" panose="020B0604020202020204" pitchFamily="34" charset="0"/>
        </a:defRPr>
      </a:lvl3pPr>
      <a:lvl4pPr marL="685800" indent="-228600" algn="l" defTabSz="914400" rtl="0" eaLnBrk="1" latinLnBrk="0" hangingPunct="1">
        <a:lnSpc>
          <a:spcPct val="90000"/>
        </a:lnSpc>
        <a:spcBef>
          <a:spcPts val="200"/>
        </a:spcBef>
        <a:spcAft>
          <a:spcPts val="200"/>
        </a:spcAft>
        <a:buFont typeface="Arial" panose="020B0604020202020204" pitchFamily="34" charset="0"/>
        <a:buChar char="−"/>
        <a:defRPr sz="1400" kern="100" spc="0">
          <a:solidFill>
            <a:schemeClr val="tx1"/>
          </a:solidFill>
          <a:latin typeface="Arial" panose="020B0604020202020204" pitchFamily="34" charset="0"/>
          <a:ea typeface="+mn-ea"/>
          <a:cs typeface="Arial" panose="020B0604020202020204" pitchFamily="34" charset="0"/>
        </a:defRPr>
      </a:lvl4pPr>
      <a:lvl5pPr marL="0" indent="0" algn="l" defTabSz="914400" rtl="0" eaLnBrk="1" latinLnBrk="0" hangingPunct="1">
        <a:lnSpc>
          <a:spcPct val="90000"/>
        </a:lnSpc>
        <a:spcBef>
          <a:spcPts val="1200"/>
        </a:spcBef>
        <a:spcAft>
          <a:spcPts val="400"/>
        </a:spcAft>
        <a:buFont typeface="Arial" panose="020B0604020202020204" pitchFamily="34" charset="0"/>
        <a:buChar char="​"/>
        <a:defRPr sz="2000" b="1" kern="100" cap="none" spc="0" baseline="0">
          <a:solidFill>
            <a:schemeClr val="tx1"/>
          </a:solidFill>
          <a:latin typeface="Arial" panose="020B0604020202020204" pitchFamily="34" charset="0"/>
          <a:ea typeface="+mn-ea"/>
          <a:cs typeface="Arial" panose="020B0604020202020204" pitchFamily="34" charset="0"/>
        </a:defRPr>
      </a:lvl5pPr>
      <a:lvl6pPr marL="0" indent="0" algn="l" defTabSz="914400" rtl="0" eaLnBrk="1" latinLnBrk="0" hangingPunct="1">
        <a:lnSpc>
          <a:spcPct val="90000"/>
        </a:lnSpc>
        <a:spcBef>
          <a:spcPts val="0"/>
        </a:spcBef>
        <a:spcAft>
          <a:spcPts val="600"/>
        </a:spcAft>
        <a:buFont typeface="Arial" panose="020B0604020202020204" pitchFamily="34" charset="0"/>
        <a:buChar char="​"/>
        <a:defRPr sz="1400" kern="100" cap="all" spc="50" baseline="0">
          <a:solidFill>
            <a:schemeClr val="bg2"/>
          </a:solidFill>
          <a:latin typeface="+mn-lt"/>
          <a:ea typeface="+mn-ea"/>
          <a:cs typeface="Arial" panose="020B0604020202020204" pitchFamily="34" charset="0"/>
        </a:defRPr>
      </a:lvl6pPr>
      <a:lvl7pPr marL="0" indent="0" algn="l" defTabSz="914400" rtl="0" eaLnBrk="1" latinLnBrk="0" hangingPunct="1">
        <a:lnSpc>
          <a:spcPct val="120000"/>
        </a:lnSpc>
        <a:spcBef>
          <a:spcPts val="600"/>
        </a:spcBef>
        <a:spcAft>
          <a:spcPts val="600"/>
        </a:spcAft>
        <a:buFont typeface="Arial" panose="020B0604020202020204" pitchFamily="34" charset="0"/>
        <a:buChar char="​"/>
        <a:defRPr sz="1400" kern="100" spc="0">
          <a:solidFill>
            <a:schemeClr val="tx1"/>
          </a:solidFill>
          <a:latin typeface="Arial" panose="020B0604020202020204" pitchFamily="34" charset="0"/>
          <a:ea typeface="+mn-ea"/>
          <a:cs typeface="Arial" panose="020B0604020202020204" pitchFamily="34" charset="0"/>
        </a:defRPr>
      </a:lvl7pPr>
      <a:lvl8pPr marL="171450" indent="-171450" algn="l" defTabSz="914400" rtl="0" eaLnBrk="1" latinLnBrk="0" hangingPunct="1">
        <a:lnSpc>
          <a:spcPct val="90000"/>
        </a:lnSpc>
        <a:spcBef>
          <a:spcPts val="600"/>
        </a:spcBef>
        <a:spcAft>
          <a:spcPts val="200"/>
        </a:spcAft>
        <a:buFont typeface="Arial" panose="020B0604020202020204" pitchFamily="34" charset="0"/>
        <a:buChar char="•"/>
        <a:defRPr sz="1400" kern="100" spc="0">
          <a:solidFill>
            <a:schemeClr val="tx1"/>
          </a:solidFill>
          <a:latin typeface="Arial" panose="020B0604020202020204" pitchFamily="34" charset="0"/>
          <a:ea typeface="+mn-ea"/>
          <a:cs typeface="Arial" panose="020B0604020202020204" pitchFamily="34" charset="0"/>
        </a:defRPr>
      </a:lvl8pPr>
      <a:lvl9pPr marL="342900" indent="-171450" algn="l" defTabSz="914400" rtl="0" eaLnBrk="1" latinLnBrk="0" hangingPunct="1">
        <a:lnSpc>
          <a:spcPct val="90000"/>
        </a:lnSpc>
        <a:spcBef>
          <a:spcPts val="600"/>
        </a:spcBef>
        <a:spcAft>
          <a:spcPts val="400"/>
        </a:spcAft>
        <a:buFont typeface="Arial" panose="020B0604020202020204" pitchFamily="34" charset="0"/>
        <a:buChar char="−"/>
        <a:defRPr sz="1200" kern="100" spc="0">
          <a:solidFill>
            <a:schemeClr val="tx1"/>
          </a:solidFill>
          <a:latin typeface="Arial" panose="020B0604020202020204" pitchFamily="34" charset="0"/>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C9411D-BC96-4E78-BA86-AE555DEC231E}"/>
              </a:ext>
            </a:extLst>
          </p:cNvPr>
          <p:cNvSpPr>
            <a:spLocks noGrp="1"/>
          </p:cNvSpPr>
          <p:nvPr>
            <p:ph type="title"/>
          </p:nvPr>
        </p:nvSpPr>
        <p:spPr bwMode="gray">
          <a:xfrm>
            <a:off x="670560" y="112433"/>
            <a:ext cx="10820400" cy="1098762"/>
          </a:xfrm>
          <a:prstGeom prst="rect">
            <a:avLst/>
          </a:prstGeom>
        </p:spPr>
        <p:txBody>
          <a:bodyPr vert="horz" lIns="0" tIns="0" rIns="0" bIns="0" rtlCol="0" anchor="b">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DBAD322-0F4D-4143-81C8-A073EA5D215B}"/>
              </a:ext>
            </a:extLst>
          </p:cNvPr>
          <p:cNvSpPr>
            <a:spLocks noGrp="1"/>
          </p:cNvSpPr>
          <p:nvPr>
            <p:ph type="body" idx="1"/>
          </p:nvPr>
        </p:nvSpPr>
        <p:spPr bwMode="gray">
          <a:xfrm>
            <a:off x="685800" y="2129340"/>
            <a:ext cx="10820400" cy="4040683"/>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 level</a:t>
            </a:r>
          </a:p>
          <a:p>
            <a:pPr lvl="8"/>
            <a:r>
              <a:rPr lang="en-US" dirty="0"/>
              <a:t>Ninth level</a:t>
            </a:r>
          </a:p>
        </p:txBody>
      </p:sp>
      <p:sp>
        <p:nvSpPr>
          <p:cNvPr id="4" name="TextBox 3">
            <a:extLst>
              <a:ext uri="{FF2B5EF4-FFF2-40B4-BE49-F238E27FC236}">
                <a16:creationId xmlns:a16="http://schemas.microsoft.com/office/drawing/2014/main" id="{42AAB995-A37B-47CB-8A82-4E41671FDD98}"/>
              </a:ext>
            </a:extLst>
          </p:cNvPr>
          <p:cNvSpPr txBox="1"/>
          <p:nvPr userDrawn="1"/>
        </p:nvSpPr>
        <p:spPr>
          <a:xfrm>
            <a:off x="686432" y="6631942"/>
            <a:ext cx="1049967" cy="104644"/>
          </a:xfrm>
          <a:prstGeom prst="rect">
            <a:avLst/>
          </a:prstGeom>
          <a:noFill/>
        </p:spPr>
        <p:txBody>
          <a:bodyPr wrap="none" lIns="0" tIns="0" rIns="0" bIns="0" rtlCol="0">
            <a:spAutoFit/>
          </a:bodyPr>
          <a:lstStyle/>
          <a:p>
            <a:pPr marL="0" lvl="4">
              <a:lnSpc>
                <a:spcPct val="85000"/>
              </a:lnSpc>
              <a:spcBef>
                <a:spcPts val="200"/>
              </a:spcBef>
              <a:spcAft>
                <a:spcPts val="400"/>
              </a:spcAft>
              <a:buClr>
                <a:schemeClr val="accent5"/>
              </a:buClr>
            </a:pPr>
            <a:r>
              <a:rPr lang="en-US" sz="800" kern="100" cap="all" spc="50" dirty="0">
                <a:solidFill>
                  <a:srgbClr val="3A343F"/>
                </a:solidFill>
                <a:latin typeface="Arial Narrow" panose="020B0606020202030204" pitchFamily="34" charset="0"/>
                <a:cs typeface="Arial" panose="020B0604020202020204" pitchFamily="34" charset="0"/>
              </a:rPr>
              <a:t>| ©2018 F5 Networks</a:t>
            </a:r>
          </a:p>
        </p:txBody>
      </p:sp>
      <p:sp>
        <p:nvSpPr>
          <p:cNvPr id="5" name="TextBox 4">
            <a:extLst>
              <a:ext uri="{FF2B5EF4-FFF2-40B4-BE49-F238E27FC236}">
                <a16:creationId xmlns:a16="http://schemas.microsoft.com/office/drawing/2014/main" id="{F1C29EEC-46AC-4AA2-9A5E-A9C2EAF88A56}"/>
              </a:ext>
            </a:extLst>
          </p:cNvPr>
          <p:cNvSpPr txBox="1"/>
          <p:nvPr userDrawn="1"/>
        </p:nvSpPr>
        <p:spPr>
          <a:xfrm>
            <a:off x="0" y="6631942"/>
            <a:ext cx="650856" cy="104644"/>
          </a:xfrm>
          <a:prstGeom prst="rect">
            <a:avLst/>
          </a:prstGeom>
          <a:noFill/>
        </p:spPr>
        <p:txBody>
          <a:bodyPr wrap="square" lIns="0" tIns="0" rIns="0" bIns="0" rtlCol="0">
            <a:spAutoFit/>
          </a:bodyPr>
          <a:lstStyle/>
          <a:p>
            <a:pPr marL="0" lvl="4" algn="r">
              <a:lnSpc>
                <a:spcPct val="85000"/>
              </a:lnSpc>
              <a:spcBef>
                <a:spcPts val="200"/>
              </a:spcBef>
              <a:spcAft>
                <a:spcPts val="400"/>
              </a:spcAft>
              <a:buClr>
                <a:schemeClr val="accent5"/>
              </a:buClr>
              <a:buFont typeface="Arial" panose="020B0604020202020204" pitchFamily="34" charset="0"/>
              <a:buChar char="​"/>
            </a:pPr>
            <a:fld id="{CB0320B6-2A61-43CE-9396-B5C4FB4B7D43}" type="slidenum">
              <a:rPr lang="en-US" sz="800" kern="100" cap="all" spc="50" smtClean="0">
                <a:solidFill>
                  <a:srgbClr val="3A343F"/>
                </a:solidFill>
                <a:latin typeface="Arial Narrow" panose="020B0606020202030204" pitchFamily="34" charset="0"/>
                <a:cs typeface="Arial" panose="020B0604020202020204" pitchFamily="34" charset="0"/>
              </a:rPr>
              <a:pPr marL="0" lvl="4" algn="r">
                <a:lnSpc>
                  <a:spcPct val="85000"/>
                </a:lnSpc>
                <a:spcBef>
                  <a:spcPts val="200"/>
                </a:spcBef>
                <a:spcAft>
                  <a:spcPts val="400"/>
                </a:spcAft>
                <a:buClr>
                  <a:schemeClr val="accent5"/>
                </a:buClr>
                <a:buFont typeface="Arial" panose="020B0604020202020204" pitchFamily="34" charset="0"/>
                <a:buChar char="​"/>
              </a:pPr>
              <a:t>‹#›</a:t>
            </a:fld>
            <a:endParaRPr lang="en-US" sz="800" kern="100" cap="all" spc="50" dirty="0">
              <a:solidFill>
                <a:srgbClr val="3A343F"/>
              </a:solidFill>
              <a:latin typeface="Arial Narrow" panose="020B0606020202030204" pitchFamily="34" charset="0"/>
              <a:cs typeface="Arial" panose="020B0604020202020204" pitchFamily="34" charset="0"/>
            </a:endParaRPr>
          </a:p>
        </p:txBody>
      </p:sp>
      <p:sp>
        <p:nvSpPr>
          <p:cNvPr id="6" name="Footer Placeholder 5">
            <a:extLst>
              <a:ext uri="{FF2B5EF4-FFF2-40B4-BE49-F238E27FC236}">
                <a16:creationId xmlns:a16="http://schemas.microsoft.com/office/drawing/2014/main" id="{B9695A9D-34EC-4022-8061-AB0F44F53801}"/>
              </a:ext>
            </a:extLst>
          </p:cNvPr>
          <p:cNvSpPr>
            <a:spLocks noGrp="1"/>
          </p:cNvSpPr>
          <p:nvPr>
            <p:ph type="ftr" sz="quarter" idx="3"/>
          </p:nvPr>
        </p:nvSpPr>
        <p:spPr>
          <a:xfrm>
            <a:off x="1783903" y="6613475"/>
            <a:ext cx="4312094" cy="123111"/>
          </a:xfrm>
          <a:prstGeom prst="rect">
            <a:avLst/>
          </a:prstGeom>
        </p:spPr>
        <p:txBody>
          <a:bodyPr vert="horz" lIns="0" tIns="0" rIns="0" bIns="0" rtlCol="0" anchor="ctr">
            <a:noAutofit/>
          </a:bodyPr>
          <a:lstStyle>
            <a:lvl1pPr algn="l">
              <a:defRPr sz="800" kern="100" cap="all" spc="50" baseline="0">
                <a:solidFill>
                  <a:schemeClr val="tx1"/>
                </a:solidFill>
                <a:latin typeface="+mn-lt"/>
              </a:defRPr>
            </a:lvl1pPr>
          </a:lstStyle>
          <a:p>
            <a:endParaRPr lang="en-US" dirty="0"/>
          </a:p>
        </p:txBody>
      </p:sp>
    </p:spTree>
    <p:extLst>
      <p:ext uri="{BB962C8B-B14F-4D97-AF65-F5344CB8AC3E}">
        <p14:creationId xmlns:p14="http://schemas.microsoft.com/office/powerpoint/2010/main" val="3004878996"/>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Lst>
  <p:txStyles>
    <p:titleStyle>
      <a:lvl1pPr algn="l" defTabSz="914400" rtl="0" eaLnBrk="1" latinLnBrk="0" hangingPunct="1">
        <a:lnSpc>
          <a:spcPct val="85000"/>
        </a:lnSpc>
        <a:spcBef>
          <a:spcPct val="0"/>
        </a:spcBef>
        <a:buNone/>
        <a:defRPr sz="4200" kern="100" spc="-100" baseline="0">
          <a:solidFill>
            <a:schemeClr val="tx1"/>
          </a:solidFill>
          <a:latin typeface="+mj-lt"/>
          <a:ea typeface="+mj-ea"/>
          <a:cs typeface="+mj-cs"/>
        </a:defRPr>
      </a:lvl1pPr>
    </p:titleStyle>
    <p:bodyStyle>
      <a:lvl1pPr marL="0" indent="0" algn="l" defTabSz="914400" rtl="0" eaLnBrk="1" latinLnBrk="0" hangingPunct="1">
        <a:lnSpc>
          <a:spcPct val="120000"/>
        </a:lnSpc>
        <a:spcBef>
          <a:spcPts val="2400"/>
        </a:spcBef>
        <a:buFont typeface="Arial" panose="020B0604020202020204" pitchFamily="34" charset="0"/>
        <a:buChar char="​"/>
        <a:defRPr sz="2000" kern="100" spc="-20">
          <a:solidFill>
            <a:schemeClr val="tx1"/>
          </a:solidFill>
          <a:latin typeface="Arial" panose="020B0604020202020204" pitchFamily="34" charset="0"/>
          <a:ea typeface="+mn-ea"/>
          <a:cs typeface="Arial" panose="020B0604020202020204" pitchFamily="34" charset="0"/>
        </a:defRPr>
      </a:lvl1pPr>
      <a:lvl2pPr marL="228600" indent="-228600" algn="l" defTabSz="914400" rtl="0" eaLnBrk="1" latinLnBrk="0" hangingPunct="1">
        <a:lnSpc>
          <a:spcPct val="100000"/>
        </a:lnSpc>
        <a:spcBef>
          <a:spcPts val="1200"/>
        </a:spcBef>
        <a:buFont typeface="Arial" panose="020B0604020202020204" pitchFamily="34" charset="0"/>
        <a:buChar char="•"/>
        <a:defRPr sz="2000" kern="100" spc="-20">
          <a:solidFill>
            <a:schemeClr val="tx1"/>
          </a:solidFill>
          <a:latin typeface="Arial" panose="020B0604020202020204" pitchFamily="34" charset="0"/>
          <a:ea typeface="+mn-ea"/>
          <a:cs typeface="Arial" panose="020B0604020202020204" pitchFamily="34" charset="0"/>
        </a:defRPr>
      </a:lvl2pPr>
      <a:lvl3pPr marL="457200" indent="-228600" algn="l" defTabSz="914400" rtl="0" eaLnBrk="1" latinLnBrk="0" hangingPunct="1">
        <a:lnSpc>
          <a:spcPct val="95000"/>
        </a:lnSpc>
        <a:spcBef>
          <a:spcPts val="400"/>
        </a:spcBef>
        <a:spcAft>
          <a:spcPts val="200"/>
        </a:spcAft>
        <a:buFont typeface="Arial" panose="020B0604020202020204" pitchFamily="34" charset="0"/>
        <a:buChar char="−"/>
        <a:defRPr sz="1400" kern="100" spc="0">
          <a:solidFill>
            <a:schemeClr val="tx1"/>
          </a:solidFill>
          <a:latin typeface="Arial" panose="020B0604020202020204" pitchFamily="34" charset="0"/>
          <a:ea typeface="+mn-ea"/>
          <a:cs typeface="Arial" panose="020B0604020202020204" pitchFamily="34" charset="0"/>
        </a:defRPr>
      </a:lvl3pPr>
      <a:lvl4pPr marL="685800" indent="-228600" algn="l" defTabSz="914400" rtl="0" eaLnBrk="1" latinLnBrk="0" hangingPunct="1">
        <a:lnSpc>
          <a:spcPct val="90000"/>
        </a:lnSpc>
        <a:spcBef>
          <a:spcPts val="200"/>
        </a:spcBef>
        <a:spcAft>
          <a:spcPts val="200"/>
        </a:spcAft>
        <a:buFont typeface="Arial" panose="020B0604020202020204" pitchFamily="34" charset="0"/>
        <a:buChar char="−"/>
        <a:defRPr sz="1400" kern="100" spc="0">
          <a:solidFill>
            <a:schemeClr val="tx1"/>
          </a:solidFill>
          <a:latin typeface="Arial" panose="020B0604020202020204" pitchFamily="34" charset="0"/>
          <a:ea typeface="+mn-ea"/>
          <a:cs typeface="Arial" panose="020B0604020202020204" pitchFamily="34" charset="0"/>
        </a:defRPr>
      </a:lvl4pPr>
      <a:lvl5pPr marL="0" indent="0" algn="l" defTabSz="914400" rtl="0" eaLnBrk="1" latinLnBrk="0" hangingPunct="1">
        <a:lnSpc>
          <a:spcPct val="90000"/>
        </a:lnSpc>
        <a:spcBef>
          <a:spcPts val="1200"/>
        </a:spcBef>
        <a:spcAft>
          <a:spcPts val="400"/>
        </a:spcAft>
        <a:buFont typeface="Arial" panose="020B0604020202020204" pitchFamily="34" charset="0"/>
        <a:buChar char="​"/>
        <a:defRPr sz="2000" b="1" kern="100" cap="none" spc="0" baseline="0">
          <a:solidFill>
            <a:schemeClr val="tx1"/>
          </a:solidFill>
          <a:latin typeface="Arial" panose="020B0604020202020204" pitchFamily="34" charset="0"/>
          <a:ea typeface="+mn-ea"/>
          <a:cs typeface="Arial" panose="020B0604020202020204" pitchFamily="34" charset="0"/>
        </a:defRPr>
      </a:lvl5pPr>
      <a:lvl6pPr marL="0" indent="0" algn="l" defTabSz="914400" rtl="0" eaLnBrk="1" latinLnBrk="0" hangingPunct="1">
        <a:lnSpc>
          <a:spcPct val="90000"/>
        </a:lnSpc>
        <a:spcBef>
          <a:spcPts val="0"/>
        </a:spcBef>
        <a:spcAft>
          <a:spcPts val="600"/>
        </a:spcAft>
        <a:buFont typeface="Arial" panose="020B0604020202020204" pitchFamily="34" charset="0"/>
        <a:buChar char="​"/>
        <a:defRPr sz="1400" kern="100" cap="all" spc="50" baseline="0">
          <a:solidFill>
            <a:schemeClr val="bg2"/>
          </a:solidFill>
          <a:latin typeface="+mn-lt"/>
          <a:ea typeface="+mn-ea"/>
          <a:cs typeface="Arial" panose="020B0604020202020204" pitchFamily="34" charset="0"/>
        </a:defRPr>
      </a:lvl6pPr>
      <a:lvl7pPr marL="0" indent="0" algn="l" defTabSz="914400" rtl="0" eaLnBrk="1" latinLnBrk="0" hangingPunct="1">
        <a:lnSpc>
          <a:spcPct val="120000"/>
        </a:lnSpc>
        <a:spcBef>
          <a:spcPts val="600"/>
        </a:spcBef>
        <a:spcAft>
          <a:spcPts val="600"/>
        </a:spcAft>
        <a:buFont typeface="Arial" panose="020B0604020202020204" pitchFamily="34" charset="0"/>
        <a:buChar char="​"/>
        <a:defRPr sz="1400" kern="100" spc="0">
          <a:solidFill>
            <a:schemeClr val="tx1"/>
          </a:solidFill>
          <a:latin typeface="Arial" panose="020B0604020202020204" pitchFamily="34" charset="0"/>
          <a:ea typeface="+mn-ea"/>
          <a:cs typeface="Arial" panose="020B0604020202020204" pitchFamily="34" charset="0"/>
        </a:defRPr>
      </a:lvl7pPr>
      <a:lvl8pPr marL="171450" indent="-171450" algn="l" defTabSz="914400" rtl="0" eaLnBrk="1" latinLnBrk="0" hangingPunct="1">
        <a:lnSpc>
          <a:spcPct val="90000"/>
        </a:lnSpc>
        <a:spcBef>
          <a:spcPts val="600"/>
        </a:spcBef>
        <a:spcAft>
          <a:spcPts val="200"/>
        </a:spcAft>
        <a:buFont typeface="Arial" panose="020B0604020202020204" pitchFamily="34" charset="0"/>
        <a:buChar char="•"/>
        <a:defRPr sz="1400" kern="100" spc="0">
          <a:solidFill>
            <a:schemeClr val="tx1"/>
          </a:solidFill>
          <a:latin typeface="Arial" panose="020B0604020202020204" pitchFamily="34" charset="0"/>
          <a:ea typeface="+mn-ea"/>
          <a:cs typeface="Arial" panose="020B0604020202020204" pitchFamily="34" charset="0"/>
        </a:defRPr>
      </a:lvl8pPr>
      <a:lvl9pPr marL="342900" indent="-171450" algn="l" defTabSz="914400" rtl="0" eaLnBrk="1" latinLnBrk="0" hangingPunct="1">
        <a:lnSpc>
          <a:spcPct val="90000"/>
        </a:lnSpc>
        <a:spcBef>
          <a:spcPts val="600"/>
        </a:spcBef>
        <a:spcAft>
          <a:spcPts val="400"/>
        </a:spcAft>
        <a:buFont typeface="Arial" panose="020B0604020202020204" pitchFamily="34" charset="0"/>
        <a:buChar char="−"/>
        <a:defRPr sz="1200" kern="100" spc="0">
          <a:solidFill>
            <a:schemeClr val="tx1"/>
          </a:solidFill>
          <a:latin typeface="Arial" panose="020B0604020202020204" pitchFamily="34" charset="0"/>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304801"/>
            <a:ext cx="11582400" cy="867930"/>
          </a:xfrm>
          <a:prstGeom prst="rect">
            <a:avLst/>
          </a:prstGeom>
        </p:spPr>
        <p:txBody>
          <a:bodyPr vert="horz" lIns="155448" tIns="155448" rIns="155448" bIns="155448" rtlCol="0" anchor="t" anchorCtr="0">
            <a:spAutoFit/>
          </a:bodyPr>
          <a:lstStyle/>
          <a:p>
            <a:pPr lvl="0"/>
            <a:r>
              <a:rPr lang="en-US"/>
              <a:t>Click to edit Master title style</a:t>
            </a:r>
          </a:p>
        </p:txBody>
      </p:sp>
      <p:sp>
        <p:nvSpPr>
          <p:cNvPr id="3" name="Text Placeholder 2"/>
          <p:cNvSpPr>
            <a:spLocks noGrp="1"/>
          </p:cNvSpPr>
          <p:nvPr>
            <p:ph type="body" idx="1"/>
          </p:nvPr>
        </p:nvSpPr>
        <p:spPr>
          <a:xfrm>
            <a:off x="304800" y="1219200"/>
            <a:ext cx="11582400" cy="5333999"/>
          </a:xfrm>
          <a:prstGeom prst="rect">
            <a:avLst/>
          </a:prstGeom>
        </p:spPr>
        <p:txBody>
          <a:bodyPr vert="horz" lIns="155448" tIns="155448" rIns="155448" bIns="155448" rtlCol="0">
            <a:noAutofit/>
          </a:bodyPr>
          <a:lstStyle/>
          <a:p>
            <a:pPr marL="457200" lvl="0" indent="-457200">
              <a:buClr>
                <a:schemeClr val="accent5"/>
              </a:buClr>
              <a:buFont typeface="Arial" charset="0"/>
            </a:pPr>
            <a:r>
              <a:rPr lang="en-US"/>
              <a:t>Click to edit Master text styles</a:t>
            </a:r>
          </a:p>
          <a:p>
            <a:pPr marL="457200" lvl="1" indent="-457200">
              <a:buClr>
                <a:schemeClr val="accent5"/>
              </a:buClr>
              <a:buFont typeface="Arial" charset="0"/>
            </a:pPr>
            <a:r>
              <a:rPr lang="en-US"/>
              <a:t>Second level</a:t>
            </a:r>
          </a:p>
          <a:p>
            <a:pPr marL="457200" lvl="2" indent="-457200">
              <a:buClr>
                <a:schemeClr val="accent5"/>
              </a:buClr>
              <a:buFont typeface="Arial" charset="0"/>
            </a:pPr>
            <a:r>
              <a:rPr lang="en-US"/>
              <a:t>Third level</a:t>
            </a:r>
          </a:p>
          <a:p>
            <a:pPr marL="457200" lvl="3" indent="-457200">
              <a:buClr>
                <a:schemeClr val="accent5"/>
              </a:buClr>
              <a:buFont typeface="Arial" charset="0"/>
            </a:pPr>
            <a:r>
              <a:rPr lang="en-US"/>
              <a:t>Fourth level</a:t>
            </a:r>
          </a:p>
          <a:p>
            <a:pPr marL="457200" lvl="4" indent="-457200">
              <a:buClr>
                <a:schemeClr val="accent5"/>
              </a:buClr>
              <a:buFont typeface="Arial" charset="0"/>
            </a:pPr>
            <a:r>
              <a:rPr lang="en-US"/>
              <a:t>Fifth level</a:t>
            </a:r>
          </a:p>
        </p:txBody>
      </p:sp>
      <p:sp>
        <p:nvSpPr>
          <p:cNvPr id="6" name="Footer Placeholder 5"/>
          <p:cNvSpPr>
            <a:spLocks noGrp="1"/>
          </p:cNvSpPr>
          <p:nvPr>
            <p:ph type="ftr" sz="quarter" idx="3"/>
          </p:nvPr>
        </p:nvSpPr>
        <p:spPr>
          <a:xfrm>
            <a:off x="304800" y="6492875"/>
            <a:ext cx="4114800" cy="365125"/>
          </a:xfrm>
          <a:prstGeom prst="rect">
            <a:avLst/>
          </a:prstGeom>
        </p:spPr>
        <p:txBody>
          <a:bodyPr vert="horz" lIns="155448" tIns="155448" rIns="155448" bIns="155448" rtlCol="0" anchor="ctr"/>
          <a:lstStyle>
            <a:lvl1pPr algn="l">
              <a:defRPr sz="1000">
                <a:gradFill>
                  <a:gsLst>
                    <a:gs pos="0">
                      <a:schemeClr val="bg1">
                        <a:lumMod val="50000"/>
                      </a:schemeClr>
                    </a:gs>
                    <a:gs pos="100000">
                      <a:schemeClr val="bg1">
                        <a:lumMod val="50000"/>
                      </a:schemeClr>
                    </a:gs>
                  </a:gsLst>
                  <a:lin ang="5400000" scaled="1"/>
                </a:gradFill>
              </a:defRPr>
            </a:lvl1pPr>
          </a:lstStyle>
          <a:p>
            <a:r>
              <a:rPr lang="en-US"/>
              <a:t>© 2017 F5 Networks</a:t>
            </a:r>
          </a:p>
        </p:txBody>
      </p:sp>
      <p:sp>
        <p:nvSpPr>
          <p:cNvPr id="7" name="Slide Number Placeholder 6"/>
          <p:cNvSpPr>
            <a:spLocks noGrp="1"/>
          </p:cNvSpPr>
          <p:nvPr>
            <p:ph type="sldNum" sz="quarter" idx="4"/>
          </p:nvPr>
        </p:nvSpPr>
        <p:spPr>
          <a:xfrm>
            <a:off x="8430768" y="6492874"/>
            <a:ext cx="2743200" cy="365125"/>
          </a:xfrm>
          <a:prstGeom prst="rect">
            <a:avLst/>
          </a:prstGeom>
        </p:spPr>
        <p:txBody>
          <a:bodyPr vert="horz" lIns="155448" tIns="155448" rIns="155448" bIns="155448" rtlCol="0" anchor="ctr"/>
          <a:lstStyle>
            <a:lvl1pPr algn="r">
              <a:defRPr lang="en-US" sz="1000" smtClean="0">
                <a:gradFill>
                  <a:gsLst>
                    <a:gs pos="0">
                      <a:schemeClr val="bg1">
                        <a:lumMod val="50000"/>
                      </a:schemeClr>
                    </a:gs>
                    <a:gs pos="100000">
                      <a:schemeClr val="bg1">
                        <a:lumMod val="50000"/>
                      </a:schemeClr>
                    </a:gs>
                  </a:gsLst>
                  <a:lin ang="5400000" scaled="1"/>
                </a:gradFill>
              </a:defRPr>
            </a:lvl1pPr>
          </a:lstStyle>
          <a:p>
            <a:fld id="{49DF86D6-4B9D-4B83-AF23-D696D3CD110A}" type="slidenum">
              <a:rPr lang="en-US" smtClean="0"/>
              <a:pPr/>
              <a:t>‹#›</a:t>
            </a:fld>
            <a:endParaRPr lang="en-US"/>
          </a:p>
        </p:txBody>
      </p:sp>
    </p:spTree>
    <p:extLst>
      <p:ext uri="{BB962C8B-B14F-4D97-AF65-F5344CB8AC3E}">
        <p14:creationId xmlns:p14="http://schemas.microsoft.com/office/powerpoint/2010/main" val="2642117415"/>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lang="en-US" sz="4000" b="1" kern="1200" dirty="0">
          <a:gradFill>
            <a:gsLst>
              <a:gs pos="0">
                <a:schemeClr val="tx2"/>
              </a:gs>
              <a:gs pos="100000">
                <a:schemeClr val="tx2"/>
              </a:gs>
            </a:gsLst>
            <a:lin ang="5400000" scaled="1"/>
          </a:gradFill>
          <a:latin typeface="+mj-lt"/>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charset="0"/>
        <a:buChar char="•"/>
        <a:defRPr lang="en-US" sz="3200" b="1" kern="1200" smtClean="0">
          <a:gradFill>
            <a:gsLst>
              <a:gs pos="0">
                <a:schemeClr val="tx2"/>
              </a:gs>
              <a:gs pos="99000">
                <a:schemeClr val="tx2"/>
              </a:gs>
            </a:gsLst>
            <a:lin ang="5400000" scaled="1"/>
          </a:gradFill>
          <a:latin typeface="+mn-lt"/>
          <a:ea typeface="+mn-ea"/>
          <a:cs typeface="Arial" panose="020B0604020202020204" pitchFamily="34" charset="0"/>
        </a:defRPr>
      </a:lvl1pPr>
      <a:lvl2pPr marL="0" indent="0" algn="l" defTabSz="914400" rtl="0" eaLnBrk="1" latinLnBrk="0" hangingPunct="1">
        <a:lnSpc>
          <a:spcPct val="90000"/>
        </a:lnSpc>
        <a:spcBef>
          <a:spcPts val="500"/>
        </a:spcBef>
        <a:buFont typeface="Arial" charset="0"/>
        <a:buChar char="•"/>
        <a:defRPr lang="en-US" sz="2400" kern="1200" smtClean="0">
          <a:gradFill>
            <a:gsLst>
              <a:gs pos="0">
                <a:schemeClr val="bg1">
                  <a:lumMod val="50000"/>
                </a:schemeClr>
              </a:gs>
              <a:gs pos="100000">
                <a:schemeClr val="bg1">
                  <a:lumMod val="50000"/>
                </a:schemeClr>
              </a:gs>
            </a:gsLst>
            <a:lin ang="5400000" scaled="1"/>
          </a:gradFill>
          <a:latin typeface="+mn-lt"/>
          <a:ea typeface="+mn-ea"/>
          <a:cs typeface="Arial" panose="020B0604020202020204" pitchFamily="34" charset="0"/>
        </a:defRPr>
      </a:lvl2pPr>
      <a:lvl3pPr marL="0" indent="0" algn="l" defTabSz="914400" rtl="0" eaLnBrk="1" latinLnBrk="0" hangingPunct="1">
        <a:lnSpc>
          <a:spcPct val="90000"/>
        </a:lnSpc>
        <a:spcBef>
          <a:spcPts val="500"/>
        </a:spcBef>
        <a:buFont typeface="Arial" charset="0"/>
        <a:buChar char="•"/>
        <a:defRPr lang="en-US" sz="2000" kern="1200" smtClean="0">
          <a:gradFill>
            <a:gsLst>
              <a:gs pos="0">
                <a:schemeClr val="bg1">
                  <a:lumMod val="50000"/>
                </a:schemeClr>
              </a:gs>
              <a:gs pos="100000">
                <a:schemeClr val="bg1">
                  <a:lumMod val="50000"/>
                </a:schemeClr>
              </a:gs>
            </a:gsLst>
            <a:lin ang="5400000" scaled="1"/>
          </a:gradFill>
          <a:latin typeface="+mn-lt"/>
          <a:ea typeface="+mn-ea"/>
          <a:cs typeface="Arial" panose="020B0604020202020204" pitchFamily="34" charset="0"/>
        </a:defRPr>
      </a:lvl3pPr>
      <a:lvl4pPr marL="0" indent="0" algn="l" defTabSz="914400" rtl="0" eaLnBrk="1" latinLnBrk="0" hangingPunct="1">
        <a:lnSpc>
          <a:spcPct val="90000"/>
        </a:lnSpc>
        <a:spcBef>
          <a:spcPts val="500"/>
        </a:spcBef>
        <a:buFont typeface="Arial" charset="0"/>
        <a:buChar char="•"/>
        <a:defRPr lang="en-US" sz="1800" kern="1200" smtClean="0">
          <a:gradFill>
            <a:gsLst>
              <a:gs pos="0">
                <a:schemeClr val="bg1">
                  <a:lumMod val="50000"/>
                </a:schemeClr>
              </a:gs>
              <a:gs pos="100000">
                <a:schemeClr val="bg1">
                  <a:lumMod val="50000"/>
                </a:schemeClr>
              </a:gs>
            </a:gsLst>
            <a:lin ang="5400000" scaled="1"/>
          </a:gradFill>
          <a:latin typeface="+mn-lt"/>
          <a:ea typeface="+mn-ea"/>
          <a:cs typeface="Arial" panose="020B0604020202020204" pitchFamily="34" charset="0"/>
        </a:defRPr>
      </a:lvl4pPr>
      <a:lvl5pPr marL="0" indent="0" algn="l" defTabSz="914400" rtl="0" eaLnBrk="1" latinLnBrk="0" hangingPunct="1">
        <a:lnSpc>
          <a:spcPct val="90000"/>
        </a:lnSpc>
        <a:spcBef>
          <a:spcPts val="500"/>
        </a:spcBef>
        <a:buFont typeface="Arial" charset="0"/>
        <a:buChar char="•"/>
        <a:defRPr lang="en-US" sz="1800" kern="1200" dirty="0">
          <a:gradFill>
            <a:gsLst>
              <a:gs pos="0">
                <a:schemeClr val="bg1">
                  <a:lumMod val="50000"/>
                </a:schemeClr>
              </a:gs>
              <a:gs pos="100000">
                <a:schemeClr val="bg1">
                  <a:lumMod val="50000"/>
                </a:schemeClr>
              </a:gs>
            </a:gsLst>
            <a:lin ang="5400000" scaled="1"/>
          </a:gra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792">
          <p15:clr>
            <a:srgbClr val="5ACBF0"/>
          </p15:clr>
        </p15:guide>
        <p15:guide id="2" pos="3888">
          <p15:clr>
            <a:srgbClr val="5ACBF0"/>
          </p15:clr>
        </p15:guide>
        <p15:guide id="3" pos="3288">
          <p15:clr>
            <a:srgbClr val="5ACBF0"/>
          </p15:clr>
        </p15:guide>
        <p15:guide id="4" pos="2688">
          <p15:clr>
            <a:srgbClr val="5ACBF0"/>
          </p15:clr>
        </p15:guide>
        <p15:guide id="5" pos="2592">
          <p15:clr>
            <a:srgbClr val="5ACBF0"/>
          </p15:clr>
        </p15:guide>
        <p15:guide id="6" pos="2088">
          <p15:clr>
            <a:srgbClr val="5ACBF0"/>
          </p15:clr>
        </p15:guide>
        <p15:guide id="7" pos="1992">
          <p15:clr>
            <a:srgbClr val="5ACBF0"/>
          </p15:clr>
        </p15:guide>
        <p15:guide id="8" pos="1392">
          <p15:clr>
            <a:srgbClr val="5ACBF0"/>
          </p15:clr>
        </p15:guide>
        <p15:guide id="9" pos="792">
          <p15:clr>
            <a:srgbClr val="5ACBF0"/>
          </p15:clr>
        </p15:guide>
        <p15:guide id="10" pos="4392">
          <p15:clr>
            <a:srgbClr val="5ACBF0"/>
          </p15:clr>
        </p15:guide>
        <p15:guide id="11" pos="4488">
          <p15:clr>
            <a:srgbClr val="5ACBF0"/>
          </p15:clr>
        </p15:guide>
        <p15:guide id="12" pos="4992">
          <p15:clr>
            <a:srgbClr val="5ACBF0"/>
          </p15:clr>
        </p15:guide>
        <p15:guide id="13" pos="5088">
          <p15:clr>
            <a:srgbClr val="5ACBF0"/>
          </p15:clr>
        </p15:guide>
        <p15:guide id="14" pos="5592">
          <p15:clr>
            <a:srgbClr val="5ACBF0"/>
          </p15:clr>
        </p15:guide>
        <p15:guide id="15" pos="5688">
          <p15:clr>
            <a:srgbClr val="5ACBF0"/>
          </p15:clr>
        </p15:guide>
        <p15:guide id="16" pos="6192">
          <p15:clr>
            <a:srgbClr val="5ACBF0"/>
          </p15:clr>
        </p15:guide>
        <p15:guide id="17" pos="6288">
          <p15:clr>
            <a:srgbClr val="5ACBF0"/>
          </p15:clr>
        </p15:guide>
        <p15:guide id="18" pos="6792">
          <p15:clr>
            <a:srgbClr val="5ACBF0"/>
          </p15:clr>
        </p15:guide>
        <p15:guide id="19" pos="6888">
          <p15:clr>
            <a:srgbClr val="5ACBF0"/>
          </p15:clr>
        </p15:guide>
        <p15:guide id="20" pos="7392">
          <p15:clr>
            <a:srgbClr val="C35EA4"/>
          </p15:clr>
        </p15:guide>
        <p15:guide id="21" pos="3192">
          <p15:clr>
            <a:srgbClr val="5ACBF0"/>
          </p15:clr>
        </p15:guide>
        <p15:guide id="22" pos="1488">
          <p15:clr>
            <a:srgbClr val="5ACBF0"/>
          </p15:clr>
        </p15:guide>
        <p15:guide id="23" pos="888">
          <p15:clr>
            <a:srgbClr val="5ACBF0"/>
          </p15:clr>
        </p15:guide>
        <p15:guide id="24" pos="288">
          <p15:clr>
            <a:srgbClr val="C35EA4"/>
          </p15:clr>
        </p15:guide>
        <p15:guide id="25" orient="horz" pos="2112">
          <p15:clr>
            <a:srgbClr val="5ACBF0"/>
          </p15:clr>
        </p15:guide>
        <p15:guide id="26" orient="horz" pos="2208">
          <p15:clr>
            <a:srgbClr val="5ACBF0"/>
          </p15:clr>
        </p15:guide>
        <p15:guide id="27" orient="horz" pos="1728">
          <p15:clr>
            <a:srgbClr val="5ACBF0"/>
          </p15:clr>
        </p15:guide>
        <p15:guide id="28" orient="horz" pos="1632">
          <p15:clr>
            <a:srgbClr val="5ACBF0"/>
          </p15:clr>
        </p15:guide>
        <p15:guide id="29" orient="horz" pos="2592">
          <p15:clr>
            <a:srgbClr val="5ACBF0"/>
          </p15:clr>
        </p15:guide>
        <p15:guide id="30" orient="horz" pos="2688">
          <p15:clr>
            <a:srgbClr val="5ACBF0"/>
          </p15:clr>
        </p15:guide>
        <p15:guide id="31" orient="horz" pos="1248">
          <p15:clr>
            <a:srgbClr val="5ACBF0"/>
          </p15:clr>
        </p15:guide>
        <p15:guide id="32" orient="horz" pos="1152">
          <p15:clr>
            <a:srgbClr val="5ACBF0"/>
          </p15:clr>
        </p15:guide>
        <p15:guide id="33" orient="horz" pos="768">
          <p15:clr>
            <a:srgbClr val="5ACBF0"/>
          </p15:clr>
        </p15:guide>
        <p15:guide id="34" orient="horz" pos="672">
          <p15:clr>
            <a:srgbClr val="5ACBF0"/>
          </p15:clr>
        </p15:guide>
        <p15:guide id="35" orient="horz" pos="192">
          <p15:clr>
            <a:srgbClr val="5ACBF0"/>
          </p15:clr>
        </p15:guide>
        <p15:guide id="36" orient="horz" pos="3072">
          <p15:clr>
            <a:srgbClr val="5ACBF0"/>
          </p15:clr>
        </p15:guide>
        <p15:guide id="37" orient="horz" pos="3168">
          <p15:clr>
            <a:srgbClr val="5ACBF0"/>
          </p15:clr>
        </p15:guide>
        <p15:guide id="38" orient="horz" pos="3552">
          <p15:clr>
            <a:srgbClr val="5ACBF0"/>
          </p15:clr>
        </p15:guide>
        <p15:guide id="39" orient="horz" pos="3648">
          <p15:clr>
            <a:srgbClr val="5ACBF0"/>
          </p15:clr>
        </p15:guide>
        <p15:guide id="40" orient="horz" pos="4032">
          <p15:clr>
            <a:srgbClr val="C35EA4"/>
          </p15:clr>
        </p15:guide>
        <p15:guide id="41" orient="horz" pos="4128">
          <p15:clr>
            <a:srgbClr val="5ACBF0"/>
          </p15:clr>
        </p15:guide>
        <p15:guide id="42" pos="7488">
          <p15:clr>
            <a:srgbClr val="5ACBF0"/>
          </p15:clr>
        </p15:guide>
        <p15:guide id="43" pos="192">
          <p15:clr>
            <a:srgbClr val="5ACBF0"/>
          </p15:clr>
        </p15:guide>
        <p15:guide id="44" orient="horz" pos="288">
          <p15:clr>
            <a:srgbClr val="C35E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7.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4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15.svg"/></Relationships>
</file>

<file path=ppt/slides/_rels/slide1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47.xml"/><Relationship Id="rId5" Type="http://schemas.openxmlformats.org/officeDocument/2006/relationships/image" Target="../media/image36.sv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xml"/><Relationship Id="rId1" Type="http://schemas.openxmlformats.org/officeDocument/2006/relationships/slideLayout" Target="../slideLayouts/slideLayout47.xml"/><Relationship Id="rId5" Type="http://schemas.openxmlformats.org/officeDocument/2006/relationships/image" Target="../media/image36.sv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47.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61.png"/></Relationships>
</file>

<file path=ppt/slides/_rels/slide1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9.xml"/><Relationship Id="rId1" Type="http://schemas.openxmlformats.org/officeDocument/2006/relationships/slideLayout" Target="../slideLayouts/slideLayout47.xml"/><Relationship Id="rId5" Type="http://schemas.openxmlformats.org/officeDocument/2006/relationships/image" Target="../media/image36.sv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10.xml"/><Relationship Id="rId1" Type="http://schemas.openxmlformats.org/officeDocument/2006/relationships/slideLayout" Target="../slideLayouts/slideLayout73.xml"/><Relationship Id="rId5" Type="http://schemas.openxmlformats.org/officeDocument/2006/relationships/image" Target="../media/image64.svg"/><Relationship Id="rId4" Type="http://schemas.openxmlformats.org/officeDocument/2006/relationships/image" Target="../media/image63.png"/></Relationships>
</file>

<file path=ppt/slides/_rels/slide17.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11.xml"/><Relationship Id="rId1" Type="http://schemas.openxmlformats.org/officeDocument/2006/relationships/slideLayout" Target="../slideLayouts/slideLayout73.xml"/><Relationship Id="rId6" Type="http://schemas.openxmlformats.org/officeDocument/2006/relationships/image" Target="../media/image65.svg"/><Relationship Id="rId5" Type="http://schemas.openxmlformats.org/officeDocument/2006/relationships/image" Target="../media/image35.png"/><Relationship Id="rId4" Type="http://schemas.openxmlformats.org/officeDocument/2006/relationships/image" Target="../media/image59.png"/></Relationships>
</file>

<file path=ppt/slides/_rels/slide18.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66.png"/><Relationship Id="rId7" Type="http://schemas.openxmlformats.org/officeDocument/2006/relationships/image" Target="../media/image63.png"/><Relationship Id="rId2" Type="http://schemas.openxmlformats.org/officeDocument/2006/relationships/notesSlide" Target="../notesSlides/notesSlide12.xml"/><Relationship Id="rId1" Type="http://schemas.openxmlformats.org/officeDocument/2006/relationships/slideLayout" Target="../slideLayouts/slideLayout73.xml"/><Relationship Id="rId6" Type="http://schemas.openxmlformats.org/officeDocument/2006/relationships/image" Target="../media/image59.png"/><Relationship Id="rId5" Type="http://schemas.openxmlformats.org/officeDocument/2006/relationships/image" Target="../media/image68.png"/><Relationship Id="rId4" Type="http://schemas.openxmlformats.org/officeDocument/2006/relationships/image" Target="../media/image67.png"/></Relationships>
</file>

<file path=ppt/slides/_rels/slide1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3.xml"/><Relationship Id="rId1" Type="http://schemas.openxmlformats.org/officeDocument/2006/relationships/slideLayout" Target="../slideLayouts/slideLayout59.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4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71.tiff"/><Relationship Id="rId2" Type="http://schemas.openxmlformats.org/officeDocument/2006/relationships/image" Target="../media/image59.png"/><Relationship Id="rId1" Type="http://schemas.openxmlformats.org/officeDocument/2006/relationships/slideLayout" Target="../slideLayouts/slideLayout73.xml"/><Relationship Id="rId6" Type="http://schemas.openxmlformats.org/officeDocument/2006/relationships/image" Target="../media/image70.tiff"/><Relationship Id="rId5" Type="http://schemas.openxmlformats.org/officeDocument/2006/relationships/image" Target="../media/image69.png"/><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14.xml"/><Relationship Id="rId1" Type="http://schemas.openxmlformats.org/officeDocument/2006/relationships/slideLayout" Target="../slideLayouts/slideLayout73.xml"/><Relationship Id="rId4" Type="http://schemas.openxmlformats.org/officeDocument/2006/relationships/image" Target="../media/image61.png"/></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5.xml"/><Relationship Id="rId1" Type="http://schemas.openxmlformats.org/officeDocument/2006/relationships/slideLayout" Target="../slideLayouts/slideLayout7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4.xml"/></Relationships>
</file>

<file path=ppt/slides/_rels/slide2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72.tiff"/><Relationship Id="rId7" Type="http://schemas.openxmlformats.org/officeDocument/2006/relationships/image" Target="../media/image61.png"/><Relationship Id="rId2" Type="http://schemas.openxmlformats.org/officeDocument/2006/relationships/notesSlide" Target="../notesSlides/notesSlide17.xml"/><Relationship Id="rId1" Type="http://schemas.openxmlformats.org/officeDocument/2006/relationships/slideLayout" Target="../slideLayouts/slideLayout64.xml"/><Relationship Id="rId6" Type="http://schemas.openxmlformats.org/officeDocument/2006/relationships/image" Target="../media/image59.png"/><Relationship Id="rId5" Type="http://schemas.openxmlformats.org/officeDocument/2006/relationships/image" Target="../media/image74.png"/><Relationship Id="rId4" Type="http://schemas.openxmlformats.org/officeDocument/2006/relationships/image" Target="../media/image73.png"/></Relationships>
</file>

<file path=ppt/slides/_rels/slide25.xml.rels><?xml version="1.0" encoding="UTF-8" standalone="yes"?>
<Relationships xmlns="http://schemas.openxmlformats.org/package/2006/relationships"><Relationship Id="rId8" Type="http://schemas.openxmlformats.org/officeDocument/2006/relationships/hyperlink" Target="https://f5.com/DODocs" TargetMode="External"/><Relationship Id="rId3" Type="http://schemas.openxmlformats.org/officeDocument/2006/relationships/hyperlink" Target="https://f5.com/GetAS3" TargetMode="External"/><Relationship Id="rId7" Type="http://schemas.openxmlformats.org/officeDocument/2006/relationships/hyperlink" Target="https://f5.com/GetDO" TargetMode="External"/><Relationship Id="rId2" Type="http://schemas.openxmlformats.org/officeDocument/2006/relationships/hyperlink" Target="https://www.f5.com/pdf/solution-profiles/boost-agility-and-automation-with-f5-cloud-solution-technologies.pdf" TargetMode="External"/><Relationship Id="rId1" Type="http://schemas.openxmlformats.org/officeDocument/2006/relationships/slideLayout" Target="../slideLayouts/slideLayout64.xml"/><Relationship Id="rId6" Type="http://schemas.openxmlformats.org/officeDocument/2006/relationships/hyperlink" Target="https://clouddocs.f5.com/products/big-iq/mgmt-api/v6.1.0/ApiReferences/bigiq_public_api_ref/r_as3_template.html" TargetMode="External"/><Relationship Id="rId11" Type="http://schemas.openxmlformats.org/officeDocument/2006/relationships/hyperlink" Target="https://f5.com/super-netops" TargetMode="External"/><Relationship Id="rId5" Type="http://schemas.openxmlformats.org/officeDocument/2006/relationships/hyperlink" Target="https://clouddocs.f5.com/products/extensions/f5-appsvcs-extension/latest/userguide/big-iq.html" TargetMode="External"/><Relationship Id="rId10" Type="http://schemas.openxmlformats.org/officeDocument/2006/relationships/hyperlink" Target="https://f5.com/TSDocs" TargetMode="External"/><Relationship Id="rId4" Type="http://schemas.openxmlformats.org/officeDocument/2006/relationships/hyperlink" Target="https://f5.com/AS3Docs" TargetMode="External"/><Relationship Id="rId9" Type="http://schemas.openxmlformats.org/officeDocument/2006/relationships/hyperlink" Target="https://f5.com/GetTS"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27.png"/><Relationship Id="rId18" Type="http://schemas.openxmlformats.org/officeDocument/2006/relationships/image" Target="../media/image32.sv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svg"/><Relationship Id="rId17" Type="http://schemas.openxmlformats.org/officeDocument/2006/relationships/image" Target="../media/image31.png"/><Relationship Id="rId2" Type="http://schemas.openxmlformats.org/officeDocument/2006/relationships/notesSlide" Target="../notesSlides/notesSlide3.xml"/><Relationship Id="rId16" Type="http://schemas.openxmlformats.org/officeDocument/2006/relationships/image" Target="../media/image30.svg"/><Relationship Id="rId1" Type="http://schemas.openxmlformats.org/officeDocument/2006/relationships/slideLayout" Target="../slideLayouts/slideLayout47.xml"/><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 Id="rId14" Type="http://schemas.openxmlformats.org/officeDocument/2006/relationships/image" Target="../media/image28.svg"/></Relationships>
</file>

<file path=ppt/slides/_rels/slide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7.xml"/></Relationships>
</file>

<file path=ppt/slides/_rels/slide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47.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15.svg"/></Relationships>
</file>

<file path=ppt/slides/_rels/slide7.xml.rels><?xml version="1.0" encoding="UTF-8" standalone="yes"?>
<Relationships xmlns="http://schemas.openxmlformats.org/package/2006/relationships"><Relationship Id="rId8" Type="http://schemas.openxmlformats.org/officeDocument/2006/relationships/image" Target="../media/image42.tiff"/><Relationship Id="rId13" Type="http://schemas.openxmlformats.org/officeDocument/2006/relationships/image" Target="../media/image47.tiff"/><Relationship Id="rId3" Type="http://schemas.openxmlformats.org/officeDocument/2006/relationships/image" Target="../media/image37.tiff"/><Relationship Id="rId7" Type="http://schemas.openxmlformats.org/officeDocument/2006/relationships/image" Target="../media/image41.tiff"/><Relationship Id="rId12" Type="http://schemas.openxmlformats.org/officeDocument/2006/relationships/image" Target="../media/image46.tiff"/><Relationship Id="rId2" Type="http://schemas.openxmlformats.org/officeDocument/2006/relationships/notesSlide" Target="../notesSlides/notesSlide5.xml"/><Relationship Id="rId1" Type="http://schemas.openxmlformats.org/officeDocument/2006/relationships/slideLayout" Target="../slideLayouts/slideLayout42.xml"/><Relationship Id="rId6" Type="http://schemas.openxmlformats.org/officeDocument/2006/relationships/image" Target="../media/image40.tiff"/><Relationship Id="rId11" Type="http://schemas.openxmlformats.org/officeDocument/2006/relationships/image" Target="../media/image45.tiff"/><Relationship Id="rId5" Type="http://schemas.openxmlformats.org/officeDocument/2006/relationships/image" Target="../media/image39.tiff"/><Relationship Id="rId15" Type="http://schemas.openxmlformats.org/officeDocument/2006/relationships/image" Target="../media/image49.tiff"/><Relationship Id="rId10" Type="http://schemas.openxmlformats.org/officeDocument/2006/relationships/image" Target="../media/image44.tiff"/><Relationship Id="rId4" Type="http://schemas.openxmlformats.org/officeDocument/2006/relationships/image" Target="../media/image38.tiff"/><Relationship Id="rId9" Type="http://schemas.openxmlformats.org/officeDocument/2006/relationships/image" Target="../media/image43.tiff"/><Relationship Id="rId14" Type="http://schemas.openxmlformats.org/officeDocument/2006/relationships/image" Target="../media/image48.tiff"/></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4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36.svg"/></Relationships>
</file>

<file path=ppt/slides/_rels/slide9.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4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419473F-FCF4-4B6D-95E3-5FE776D7BB7A}"/>
              </a:ext>
            </a:extLst>
          </p:cNvPr>
          <p:cNvSpPr>
            <a:spLocks noGrp="1"/>
          </p:cNvSpPr>
          <p:nvPr>
            <p:ph type="ctrTitle"/>
          </p:nvPr>
        </p:nvSpPr>
        <p:spPr>
          <a:xfrm>
            <a:off x="694547" y="685799"/>
            <a:ext cx="9940901" cy="2569463"/>
          </a:xfrm>
        </p:spPr>
        <p:txBody>
          <a:bodyPr/>
          <a:lstStyle/>
          <a:p>
            <a:r>
              <a:rPr lang="en-US" dirty="0"/>
              <a:t>Every App, Anywhere</a:t>
            </a:r>
            <a:br>
              <a:rPr lang="en-US" dirty="0"/>
            </a:br>
            <a:endParaRPr lang="en-US" dirty="0"/>
          </a:p>
        </p:txBody>
      </p:sp>
      <p:sp>
        <p:nvSpPr>
          <p:cNvPr id="10" name="Content Placeholder 9">
            <a:extLst>
              <a:ext uri="{FF2B5EF4-FFF2-40B4-BE49-F238E27FC236}">
                <a16:creationId xmlns:a16="http://schemas.microsoft.com/office/drawing/2014/main" id="{5DBD998B-FC30-4792-B245-1FFEC0B77D64}"/>
              </a:ext>
            </a:extLst>
          </p:cNvPr>
          <p:cNvSpPr>
            <a:spLocks noGrp="1"/>
          </p:cNvSpPr>
          <p:nvPr>
            <p:ph idx="1"/>
          </p:nvPr>
        </p:nvSpPr>
        <p:spPr>
          <a:xfrm>
            <a:off x="730250" y="3337561"/>
            <a:ext cx="7989486" cy="2834640"/>
          </a:xfrm>
        </p:spPr>
        <p:txBody>
          <a:bodyPr vert="horz" lIns="0" tIns="0" rIns="0" bIns="0" rtlCol="0" anchor="t">
            <a:noAutofit/>
          </a:bodyPr>
          <a:lstStyle/>
          <a:p>
            <a:endParaRPr lang="en-US" dirty="0">
              <a:solidFill>
                <a:schemeClr val="bg1"/>
              </a:solidFill>
              <a:cs typeface="Arial"/>
            </a:endParaRPr>
          </a:p>
          <a:p>
            <a:endParaRPr lang="en-US" dirty="0">
              <a:solidFill>
                <a:schemeClr val="bg1"/>
              </a:solidFill>
              <a:cs typeface="Arial"/>
            </a:endParaRPr>
          </a:p>
          <a:p>
            <a:r>
              <a:rPr lang="en-US" dirty="0">
                <a:solidFill>
                  <a:schemeClr val="bg1"/>
                </a:solidFill>
                <a:cs typeface="Arial"/>
              </a:rPr>
              <a:t>Chas Lesley </a:t>
            </a:r>
            <a:endParaRPr lang="en-US" dirty="0"/>
          </a:p>
          <a:p>
            <a:pPr lvl="2"/>
            <a:r>
              <a:rPr lang="en-US" dirty="0">
                <a:cs typeface="Arial"/>
              </a:rPr>
              <a:t>May 28, 2020</a:t>
            </a:r>
            <a:endParaRPr lang="en-US" dirty="0"/>
          </a:p>
        </p:txBody>
      </p:sp>
      <p:sp>
        <p:nvSpPr>
          <p:cNvPr id="4" name="Title 4">
            <a:extLst>
              <a:ext uri="{FF2B5EF4-FFF2-40B4-BE49-F238E27FC236}">
                <a16:creationId xmlns:a16="http://schemas.microsoft.com/office/drawing/2014/main" id="{D422DB00-2F21-4036-9A33-32D278DBA4CD}"/>
              </a:ext>
            </a:extLst>
          </p:cNvPr>
          <p:cNvSpPr txBox="1">
            <a:spLocks/>
          </p:cNvSpPr>
          <p:nvPr/>
        </p:nvSpPr>
        <p:spPr bwMode="black">
          <a:xfrm rot="19703629">
            <a:off x="5869831" y="2263323"/>
            <a:ext cx="4583221" cy="1233765"/>
          </a:xfrm>
          <a:prstGeom prst="rect">
            <a:avLst/>
          </a:prstGeom>
        </p:spPr>
        <p:txBody>
          <a:bodyPr vert="horz" lIns="0" tIns="0" rIns="0" bIns="0" rtlCol="0" anchor="b">
            <a:noAutofit/>
          </a:bodyPr>
          <a:lstStyle>
            <a:lvl1pPr algn="l" defTabSz="914400" rtl="0" eaLnBrk="1" latinLnBrk="0" hangingPunct="1">
              <a:lnSpc>
                <a:spcPct val="85000"/>
              </a:lnSpc>
              <a:spcBef>
                <a:spcPct val="0"/>
              </a:spcBef>
              <a:buNone/>
              <a:defRPr sz="6600" kern="100" spc="-100" baseline="0">
                <a:solidFill>
                  <a:schemeClr val="bg1"/>
                </a:solidFill>
                <a:latin typeface="+mj-lt"/>
                <a:ea typeface="+mj-ea"/>
                <a:cs typeface="+mj-cs"/>
              </a:defRPr>
            </a:lvl1pPr>
          </a:lstStyle>
          <a:p>
            <a:r>
              <a:rPr lang="en-US" dirty="0">
                <a:solidFill>
                  <a:srgbClr val="FF0000"/>
                </a:solidFill>
              </a:rPr>
              <a:t>Maybe???</a:t>
            </a:r>
          </a:p>
        </p:txBody>
      </p:sp>
      <p:sp>
        <p:nvSpPr>
          <p:cNvPr id="2" name="Rectangle 1">
            <a:extLst>
              <a:ext uri="{FF2B5EF4-FFF2-40B4-BE49-F238E27FC236}">
                <a16:creationId xmlns:a16="http://schemas.microsoft.com/office/drawing/2014/main" id="{01242BA4-0987-4CA0-A1FC-2103DD05A06B}"/>
              </a:ext>
            </a:extLst>
          </p:cNvPr>
          <p:cNvSpPr/>
          <p:nvPr/>
        </p:nvSpPr>
        <p:spPr>
          <a:xfrm>
            <a:off x="694546" y="2377340"/>
            <a:ext cx="9940901" cy="666535"/>
          </a:xfrm>
          <a:prstGeom prst="rect">
            <a:avLst/>
          </a:prstGeom>
        </p:spPr>
        <p:txBody>
          <a:bodyPr vert="horz" lIns="0" tIns="0" rIns="0" bIns="0" rtlCol="0" anchor="b">
            <a:noAutofit/>
          </a:bodyPr>
          <a:lstStyle/>
          <a:p>
            <a:pPr>
              <a:lnSpc>
                <a:spcPct val="85000"/>
              </a:lnSpc>
              <a:spcBef>
                <a:spcPct val="0"/>
              </a:spcBef>
            </a:pPr>
            <a:r>
              <a:rPr lang="en-US" sz="4800" kern="100" spc="-100" dirty="0">
                <a:solidFill>
                  <a:schemeClr val="bg1"/>
                </a:solidFill>
                <a:latin typeface="+mj-lt"/>
                <a:ea typeface="+mj-ea"/>
                <a:cs typeface="+mj-cs"/>
              </a:rPr>
              <a:t>[Automated, Orchestrated]</a:t>
            </a:r>
          </a:p>
        </p:txBody>
      </p:sp>
    </p:spTree>
    <p:extLst>
      <p:ext uri="{BB962C8B-B14F-4D97-AF65-F5344CB8AC3E}">
        <p14:creationId xmlns:p14="http://schemas.microsoft.com/office/powerpoint/2010/main" val="2753187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7E160-E19A-4688-8878-4EF4E1012C35}"/>
              </a:ext>
            </a:extLst>
          </p:cNvPr>
          <p:cNvSpPr>
            <a:spLocks noGrp="1"/>
          </p:cNvSpPr>
          <p:nvPr>
            <p:ph type="title"/>
          </p:nvPr>
        </p:nvSpPr>
        <p:spPr/>
        <p:txBody>
          <a:bodyPr/>
          <a:lstStyle/>
          <a:p>
            <a:r>
              <a:rPr lang="en-US" dirty="0"/>
              <a:t>Small break …lets talk about Postman</a:t>
            </a:r>
          </a:p>
        </p:txBody>
      </p:sp>
      <p:pic>
        <p:nvPicPr>
          <p:cNvPr id="4" name="Picture 3">
            <a:extLst>
              <a:ext uri="{FF2B5EF4-FFF2-40B4-BE49-F238E27FC236}">
                <a16:creationId xmlns:a16="http://schemas.microsoft.com/office/drawing/2014/main" id="{076D4170-ED21-4CA2-BF6B-4C97F8895149}"/>
              </a:ext>
            </a:extLst>
          </p:cNvPr>
          <p:cNvPicPr>
            <a:picLocks noChangeAspect="1"/>
          </p:cNvPicPr>
          <p:nvPr/>
        </p:nvPicPr>
        <p:blipFill>
          <a:blip r:embed="rId2"/>
          <a:stretch>
            <a:fillRect/>
          </a:stretch>
        </p:blipFill>
        <p:spPr>
          <a:xfrm>
            <a:off x="921080" y="1237903"/>
            <a:ext cx="10794574" cy="5549819"/>
          </a:xfrm>
          <a:prstGeom prst="rect">
            <a:avLst/>
          </a:prstGeom>
        </p:spPr>
      </p:pic>
      <p:pic>
        <p:nvPicPr>
          <p:cNvPr id="1026" name="Picture 2" descr="Adding icon launcher for Postman Native App in Ubuntu">
            <a:extLst>
              <a:ext uri="{FF2B5EF4-FFF2-40B4-BE49-F238E27FC236}">
                <a16:creationId xmlns:a16="http://schemas.microsoft.com/office/drawing/2014/main" id="{DD98FFD5-F768-4B99-A218-F1E1E467AC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55178" y="166340"/>
            <a:ext cx="1071563" cy="1071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71057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AF76A-8F44-4C52-847D-4F71CFA8049D}"/>
              </a:ext>
            </a:extLst>
          </p:cNvPr>
          <p:cNvSpPr>
            <a:spLocks noGrp="1"/>
          </p:cNvSpPr>
          <p:nvPr>
            <p:ph type="title"/>
          </p:nvPr>
        </p:nvSpPr>
        <p:spPr>
          <a:xfrm>
            <a:off x="127755" y="67018"/>
            <a:ext cx="10820400" cy="1098762"/>
          </a:xfrm>
        </p:spPr>
        <p:txBody>
          <a:bodyPr/>
          <a:lstStyle/>
          <a:p>
            <a:r>
              <a:rPr lang="en-US" dirty="0"/>
              <a:t>Hey </a:t>
            </a:r>
            <a:r>
              <a:rPr lang="en-US" dirty="0" err="1"/>
              <a:t>Hey</a:t>
            </a:r>
            <a:r>
              <a:rPr lang="en-US" dirty="0"/>
              <a:t>, now here is something ….  </a:t>
            </a:r>
          </a:p>
        </p:txBody>
      </p:sp>
      <p:pic>
        <p:nvPicPr>
          <p:cNvPr id="27" name="Picture 4" descr="Gears">
            <a:extLst>
              <a:ext uri="{FF2B5EF4-FFF2-40B4-BE49-F238E27FC236}">
                <a16:creationId xmlns:a16="http://schemas.microsoft.com/office/drawing/2014/main" id="{7C8137AA-D85B-46F8-A07B-C2052AD9EFFB}"/>
              </a:ext>
            </a:extLst>
          </p:cNvPr>
          <p:cNvPicPr>
            <a:picLocks noChangeAspect="1" noChangeArrowheads="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bwMode="auto">
          <a:xfrm>
            <a:off x="10843566" y="333044"/>
            <a:ext cx="775014" cy="775012"/>
          </a:xfrm>
          <a:prstGeom prst="rect">
            <a:avLst/>
          </a:prstGeom>
          <a:noFill/>
          <a:extLst>
            <a:ext uri="{909E8E84-426E-40DD-AFC4-6F175D3DCCD1}">
              <a14:hiddenFill xmlns:a14="http://schemas.microsoft.com/office/drawing/2010/main">
                <a:solidFill>
                  <a:srgbClr val="FFFFFF"/>
                </a:solidFill>
              </a14:hiddenFill>
            </a:ext>
          </a:extLst>
        </p:spPr>
      </p:pic>
      <p:sp>
        <p:nvSpPr>
          <p:cNvPr id="108" name="Rectangle 107">
            <a:extLst>
              <a:ext uri="{FF2B5EF4-FFF2-40B4-BE49-F238E27FC236}">
                <a16:creationId xmlns:a16="http://schemas.microsoft.com/office/drawing/2014/main" id="{4C2CD5E5-B141-4243-A91D-802D3A2AD3D9}"/>
              </a:ext>
            </a:extLst>
          </p:cNvPr>
          <p:cNvSpPr/>
          <p:nvPr/>
        </p:nvSpPr>
        <p:spPr>
          <a:xfrm>
            <a:off x="10739181" y="163901"/>
            <a:ext cx="1143910" cy="1492371"/>
          </a:xfrm>
          <a:prstGeom prst="rect">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200"/>
              </a:spcBef>
              <a:spcAft>
                <a:spcPts val="200"/>
              </a:spcAft>
              <a:buClrTx/>
              <a:buSzTx/>
              <a:buFontTx/>
              <a:buNone/>
              <a:tabLst/>
              <a:defRPr/>
            </a:pPr>
            <a:endParaRPr kumimoji="0" lang="en-GB" sz="1800" b="0" i="0" u="none" strike="noStrike" kern="100" cap="none" spc="0" normalizeH="0" baseline="0" noProof="0" dirty="0" err="1">
              <a:ln>
                <a:noFill/>
              </a:ln>
              <a:solidFill>
                <a:prstClr val="white"/>
              </a:solidFill>
              <a:effectLst/>
              <a:uLnTx/>
              <a:uFillTx/>
              <a:latin typeface="Arial"/>
              <a:ea typeface="+mn-ea"/>
              <a:cs typeface="+mn-cs"/>
            </a:endParaRPr>
          </a:p>
        </p:txBody>
      </p:sp>
      <p:sp>
        <p:nvSpPr>
          <p:cNvPr id="111" name="Rectangle 110">
            <a:extLst>
              <a:ext uri="{FF2B5EF4-FFF2-40B4-BE49-F238E27FC236}">
                <a16:creationId xmlns:a16="http://schemas.microsoft.com/office/drawing/2014/main" id="{5F5A80F3-7884-4996-81C4-D24EF5203478}"/>
              </a:ext>
            </a:extLst>
          </p:cNvPr>
          <p:cNvSpPr/>
          <p:nvPr/>
        </p:nvSpPr>
        <p:spPr>
          <a:xfrm>
            <a:off x="10843566" y="1295992"/>
            <a:ext cx="1220679" cy="282513"/>
          </a:xfrm>
          <a:prstGeom prst="rect">
            <a:avLst/>
          </a:prstGeom>
        </p:spPr>
        <p:txBody>
          <a:bodyPr wrap="square" lIns="0" tIns="0" rIns="0" bIns="0" anchor="t">
            <a:noAutofit/>
          </a:bodyPr>
          <a:lstStyle/>
          <a:p>
            <a:pPr marL="0" marR="0" lvl="0" indent="0" algn="l" defTabSz="457200" rtl="0" eaLnBrk="1" fontAlgn="auto" latinLnBrk="0" hangingPunct="1">
              <a:lnSpc>
                <a:spcPct val="100000"/>
              </a:lnSpc>
              <a:spcBef>
                <a:spcPts val="0"/>
              </a:spcBef>
              <a:spcAft>
                <a:spcPts val="1200"/>
              </a:spcAft>
              <a:buClrTx/>
              <a:buSzTx/>
              <a:buFontTx/>
              <a:buNone/>
              <a:tabLst/>
              <a:defRPr/>
            </a:pPr>
            <a:r>
              <a:rPr lang="en-US" b="1" dirty="0">
                <a:solidFill>
                  <a:srgbClr val="1D9CD3"/>
                </a:solidFill>
                <a:latin typeface="Arial"/>
                <a:ea typeface="Tahoma" pitchFamily="34" charset="0"/>
              </a:rPr>
              <a:t>iControl</a:t>
            </a:r>
            <a:endParaRPr kumimoji="0" lang="en-US" sz="1800" b="1" i="0" u="none" strike="noStrike" kern="1200" cap="none" spc="0" normalizeH="0" baseline="0" noProof="0" dirty="0">
              <a:ln>
                <a:noFill/>
              </a:ln>
              <a:solidFill>
                <a:srgbClr val="1D9CD3"/>
              </a:solidFill>
              <a:effectLst/>
              <a:uLnTx/>
              <a:uFillTx/>
              <a:latin typeface="Arial"/>
              <a:ea typeface="Tahoma" pitchFamily="34" charset="0"/>
              <a:cs typeface="+mn-cs"/>
            </a:endParaRPr>
          </a:p>
        </p:txBody>
      </p:sp>
      <p:sp>
        <p:nvSpPr>
          <p:cNvPr id="112" name="Rectangle 111">
            <a:extLst>
              <a:ext uri="{FF2B5EF4-FFF2-40B4-BE49-F238E27FC236}">
                <a16:creationId xmlns:a16="http://schemas.microsoft.com/office/drawing/2014/main" id="{EF4725E4-2407-43B5-8F39-4308BCA9DF0C}"/>
              </a:ext>
            </a:extLst>
          </p:cNvPr>
          <p:cNvSpPr/>
          <p:nvPr/>
        </p:nvSpPr>
        <p:spPr>
          <a:xfrm>
            <a:off x="10843566" y="1136869"/>
            <a:ext cx="914400" cy="365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200"/>
              </a:spcBef>
              <a:spcAft>
                <a:spcPts val="200"/>
              </a:spcAft>
              <a:buClrTx/>
              <a:buSzTx/>
              <a:buFontTx/>
              <a:buNone/>
              <a:tabLst/>
              <a:defRPr/>
            </a:pPr>
            <a:endParaRPr kumimoji="0" lang="en-GB" sz="1800" b="0" i="0" u="none" strike="noStrike" kern="100" cap="none" spc="0" normalizeH="0" baseline="0" noProof="0" dirty="0" err="1">
              <a:ln>
                <a:noFill/>
              </a:ln>
              <a:solidFill>
                <a:prstClr val="white"/>
              </a:solidFill>
              <a:effectLst/>
              <a:uLnTx/>
              <a:uFillTx/>
              <a:latin typeface="Arial"/>
              <a:ea typeface="+mn-ea"/>
              <a:cs typeface="+mn-cs"/>
            </a:endParaRPr>
          </a:p>
        </p:txBody>
      </p:sp>
      <p:pic>
        <p:nvPicPr>
          <p:cNvPr id="4" name="Picture 3">
            <a:extLst>
              <a:ext uri="{FF2B5EF4-FFF2-40B4-BE49-F238E27FC236}">
                <a16:creationId xmlns:a16="http://schemas.microsoft.com/office/drawing/2014/main" id="{097D3F6D-6770-4580-B3F0-FB08C1124C60}"/>
              </a:ext>
            </a:extLst>
          </p:cNvPr>
          <p:cNvPicPr>
            <a:picLocks noChangeAspect="1"/>
          </p:cNvPicPr>
          <p:nvPr/>
        </p:nvPicPr>
        <p:blipFill>
          <a:blip r:embed="rId5"/>
          <a:stretch>
            <a:fillRect/>
          </a:stretch>
        </p:blipFill>
        <p:spPr>
          <a:xfrm>
            <a:off x="434034" y="1216808"/>
            <a:ext cx="8249155" cy="5272375"/>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AC6A3E62-6554-4551-9F56-8A108C9303B5}"/>
              </a:ext>
            </a:extLst>
          </p:cNvPr>
          <p:cNvPicPr>
            <a:picLocks noChangeAspect="1"/>
          </p:cNvPicPr>
          <p:nvPr/>
        </p:nvPicPr>
        <p:blipFill>
          <a:blip r:embed="rId6"/>
          <a:stretch>
            <a:fillRect/>
          </a:stretch>
        </p:blipFill>
        <p:spPr>
          <a:xfrm>
            <a:off x="9418308" y="2297871"/>
            <a:ext cx="2339658" cy="3016820"/>
          </a:xfrm>
          <a:prstGeom prst="rect">
            <a:avLst/>
          </a:prstGeom>
          <a:effectLst>
            <a:outerShdw blurRad="50800" dist="38100" dir="2700000" algn="tl" rotWithShape="0">
              <a:prstClr val="black">
                <a:alpha val="40000"/>
              </a:prstClr>
            </a:outerShdw>
          </a:effectLst>
        </p:spPr>
      </p:pic>
      <p:sp>
        <p:nvSpPr>
          <p:cNvPr id="6" name="Rectangle: Rounded Corners 5">
            <a:extLst>
              <a:ext uri="{FF2B5EF4-FFF2-40B4-BE49-F238E27FC236}">
                <a16:creationId xmlns:a16="http://schemas.microsoft.com/office/drawing/2014/main" id="{1F54ED14-72F1-498F-BC7C-527A0128820E}"/>
              </a:ext>
            </a:extLst>
          </p:cNvPr>
          <p:cNvSpPr/>
          <p:nvPr/>
        </p:nvSpPr>
        <p:spPr>
          <a:xfrm>
            <a:off x="9194800" y="5455920"/>
            <a:ext cx="2688291" cy="989900"/>
          </a:xfrm>
          <a:prstGeom prst="roundRect">
            <a:avLst>
              <a:gd name="adj" fmla="val 661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lnSpc>
                <a:spcPct val="90000"/>
              </a:lnSpc>
              <a:spcBef>
                <a:spcPts val="200"/>
              </a:spcBef>
              <a:spcAft>
                <a:spcPts val="200"/>
              </a:spcAft>
            </a:pPr>
            <a:r>
              <a:rPr lang="en-US" sz="1600" kern="100" dirty="0">
                <a:solidFill>
                  <a:schemeClr val="bg1"/>
                </a:solidFill>
                <a:latin typeface="+mj-lt"/>
              </a:rPr>
              <a:t>Since 13.1 User accounts based on their associated role have access to the iControl REST API</a:t>
            </a:r>
          </a:p>
        </p:txBody>
      </p:sp>
      <p:sp>
        <p:nvSpPr>
          <p:cNvPr id="15" name="Rectangle: Rounded Corners 14">
            <a:extLst>
              <a:ext uri="{FF2B5EF4-FFF2-40B4-BE49-F238E27FC236}">
                <a16:creationId xmlns:a16="http://schemas.microsoft.com/office/drawing/2014/main" id="{3BF7D563-C8BD-4921-BB5B-1D8454B72200}"/>
              </a:ext>
            </a:extLst>
          </p:cNvPr>
          <p:cNvSpPr/>
          <p:nvPr/>
        </p:nvSpPr>
        <p:spPr>
          <a:xfrm>
            <a:off x="9194800" y="1825415"/>
            <a:ext cx="2688292" cy="331228"/>
          </a:xfrm>
          <a:prstGeom prst="roundRect">
            <a:avLst>
              <a:gd name="adj" fmla="val 6610"/>
            </a:avLst>
          </a:prstGeom>
          <a:solidFill>
            <a:srgbClr val="7D7D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200"/>
              </a:spcBef>
              <a:spcAft>
                <a:spcPts val="200"/>
              </a:spcAft>
            </a:pPr>
            <a:r>
              <a:rPr lang="en-US" sz="1600" kern="100" dirty="0">
                <a:solidFill>
                  <a:schemeClr val="bg1"/>
                </a:solidFill>
                <a:latin typeface="+mj-lt"/>
              </a:rPr>
              <a:t>REST API Guide</a:t>
            </a:r>
          </a:p>
        </p:txBody>
      </p:sp>
    </p:spTree>
    <p:extLst>
      <p:ext uri="{BB962C8B-B14F-4D97-AF65-F5344CB8AC3E}">
        <p14:creationId xmlns:p14="http://schemas.microsoft.com/office/powerpoint/2010/main" val="24136637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AADE0-1CD9-4D6B-BD09-EA0916524A37}"/>
              </a:ext>
            </a:extLst>
          </p:cNvPr>
          <p:cNvSpPr>
            <a:spLocks noGrp="1"/>
          </p:cNvSpPr>
          <p:nvPr>
            <p:ph type="title"/>
          </p:nvPr>
        </p:nvSpPr>
        <p:spPr/>
        <p:txBody>
          <a:bodyPr/>
          <a:lstStyle/>
          <a:p>
            <a:r>
              <a:rPr lang="en-US" dirty="0"/>
              <a:t>iControl Information …</a:t>
            </a:r>
          </a:p>
        </p:txBody>
      </p:sp>
      <p:pic>
        <p:nvPicPr>
          <p:cNvPr id="5" name="Picture 4">
            <a:extLst>
              <a:ext uri="{FF2B5EF4-FFF2-40B4-BE49-F238E27FC236}">
                <a16:creationId xmlns:a16="http://schemas.microsoft.com/office/drawing/2014/main" id="{975A2331-70E0-4BAD-96BD-5E113E765245}"/>
              </a:ext>
            </a:extLst>
          </p:cNvPr>
          <p:cNvPicPr>
            <a:picLocks noChangeAspect="1"/>
          </p:cNvPicPr>
          <p:nvPr/>
        </p:nvPicPr>
        <p:blipFill>
          <a:blip r:embed="rId2"/>
          <a:stretch>
            <a:fillRect/>
          </a:stretch>
        </p:blipFill>
        <p:spPr>
          <a:xfrm>
            <a:off x="467360" y="1391791"/>
            <a:ext cx="6747102" cy="5027930"/>
          </a:xfrm>
          <a:prstGeom prst="rect">
            <a:avLst/>
          </a:prstGeom>
        </p:spPr>
      </p:pic>
      <p:pic>
        <p:nvPicPr>
          <p:cNvPr id="4" name="Picture 3">
            <a:extLst>
              <a:ext uri="{FF2B5EF4-FFF2-40B4-BE49-F238E27FC236}">
                <a16:creationId xmlns:a16="http://schemas.microsoft.com/office/drawing/2014/main" id="{F0C64883-7D93-4150-B2CA-3B3BF6E0EF50}"/>
              </a:ext>
            </a:extLst>
          </p:cNvPr>
          <p:cNvPicPr>
            <a:picLocks noChangeAspect="1"/>
          </p:cNvPicPr>
          <p:nvPr/>
        </p:nvPicPr>
        <p:blipFill>
          <a:blip r:embed="rId3"/>
          <a:stretch>
            <a:fillRect/>
          </a:stretch>
        </p:blipFill>
        <p:spPr>
          <a:xfrm>
            <a:off x="4419600" y="2252760"/>
            <a:ext cx="7071360" cy="3693523"/>
          </a:xfrm>
          <a:prstGeom prst="rect">
            <a:avLst/>
          </a:prstGeom>
          <a:effectLst>
            <a:outerShdw blurRad="50800" dist="38100" dir="13500000" algn="br" rotWithShape="0">
              <a:prstClr val="black">
                <a:alpha val="40000"/>
              </a:prstClr>
            </a:outerShdw>
          </a:effectLst>
        </p:spPr>
      </p:pic>
      <p:pic>
        <p:nvPicPr>
          <p:cNvPr id="6" name="Picture 4" descr="Gears">
            <a:extLst>
              <a:ext uri="{FF2B5EF4-FFF2-40B4-BE49-F238E27FC236}">
                <a16:creationId xmlns:a16="http://schemas.microsoft.com/office/drawing/2014/main" id="{60F6BE93-B482-48E2-B48C-04F05C52B657}"/>
              </a:ext>
            </a:extLst>
          </p:cNvPr>
          <p:cNvPicPr>
            <a:picLocks noChangeAspect="1" noChangeArrowheads="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bwMode="auto">
          <a:xfrm>
            <a:off x="10843566" y="333044"/>
            <a:ext cx="775014" cy="77501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55A351D6-DC38-40D5-A9D3-35A82C557110}"/>
              </a:ext>
            </a:extLst>
          </p:cNvPr>
          <p:cNvSpPr/>
          <p:nvPr/>
        </p:nvSpPr>
        <p:spPr>
          <a:xfrm>
            <a:off x="10739181" y="163901"/>
            <a:ext cx="1143910" cy="1492371"/>
          </a:xfrm>
          <a:prstGeom prst="rect">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200"/>
              </a:spcBef>
              <a:spcAft>
                <a:spcPts val="200"/>
              </a:spcAft>
              <a:buClrTx/>
              <a:buSzTx/>
              <a:buFontTx/>
              <a:buNone/>
              <a:tabLst/>
              <a:defRPr/>
            </a:pPr>
            <a:endParaRPr kumimoji="0" lang="en-GB" sz="1800" b="0" i="0" u="none" strike="noStrike" kern="100" cap="none" spc="0" normalizeH="0" baseline="0" noProof="0" dirty="0" err="1">
              <a:ln>
                <a:noFill/>
              </a:ln>
              <a:solidFill>
                <a:prstClr val="white"/>
              </a:solidFill>
              <a:effectLst/>
              <a:uLnTx/>
              <a:uFillTx/>
              <a:latin typeface="Arial"/>
              <a:ea typeface="+mn-ea"/>
              <a:cs typeface="+mn-cs"/>
            </a:endParaRPr>
          </a:p>
        </p:txBody>
      </p:sp>
      <p:sp>
        <p:nvSpPr>
          <p:cNvPr id="8" name="Rectangle 7">
            <a:extLst>
              <a:ext uri="{FF2B5EF4-FFF2-40B4-BE49-F238E27FC236}">
                <a16:creationId xmlns:a16="http://schemas.microsoft.com/office/drawing/2014/main" id="{DECC8073-A6C3-414D-9DD1-FC7D9AD75FB1}"/>
              </a:ext>
            </a:extLst>
          </p:cNvPr>
          <p:cNvSpPr/>
          <p:nvPr/>
        </p:nvSpPr>
        <p:spPr>
          <a:xfrm>
            <a:off x="10843566" y="1295992"/>
            <a:ext cx="1220679" cy="282513"/>
          </a:xfrm>
          <a:prstGeom prst="rect">
            <a:avLst/>
          </a:prstGeom>
        </p:spPr>
        <p:txBody>
          <a:bodyPr wrap="square" lIns="0" tIns="0" rIns="0" bIns="0" anchor="t">
            <a:noAutofit/>
          </a:bodyPr>
          <a:lstStyle/>
          <a:p>
            <a:pPr marL="0" marR="0" lvl="0" indent="0" algn="l" defTabSz="457200" rtl="0" eaLnBrk="1" fontAlgn="auto" latinLnBrk="0" hangingPunct="1">
              <a:lnSpc>
                <a:spcPct val="100000"/>
              </a:lnSpc>
              <a:spcBef>
                <a:spcPts val="0"/>
              </a:spcBef>
              <a:spcAft>
                <a:spcPts val="1200"/>
              </a:spcAft>
              <a:buClrTx/>
              <a:buSzTx/>
              <a:buFontTx/>
              <a:buNone/>
              <a:tabLst/>
              <a:defRPr/>
            </a:pPr>
            <a:r>
              <a:rPr lang="en-US" b="1" dirty="0">
                <a:solidFill>
                  <a:srgbClr val="1D9CD3"/>
                </a:solidFill>
                <a:latin typeface="Arial"/>
                <a:ea typeface="Tahoma" pitchFamily="34" charset="0"/>
              </a:rPr>
              <a:t>iControl</a:t>
            </a:r>
            <a:endParaRPr kumimoji="0" lang="en-US" sz="1800" b="1" i="0" u="none" strike="noStrike" kern="1200" cap="none" spc="0" normalizeH="0" baseline="0" noProof="0" dirty="0">
              <a:ln>
                <a:noFill/>
              </a:ln>
              <a:solidFill>
                <a:srgbClr val="1D9CD3"/>
              </a:solidFill>
              <a:effectLst/>
              <a:uLnTx/>
              <a:uFillTx/>
              <a:latin typeface="Arial"/>
              <a:ea typeface="Tahoma" pitchFamily="34" charset="0"/>
              <a:cs typeface="+mn-cs"/>
            </a:endParaRPr>
          </a:p>
        </p:txBody>
      </p:sp>
      <p:sp>
        <p:nvSpPr>
          <p:cNvPr id="9" name="Rectangle 8">
            <a:extLst>
              <a:ext uri="{FF2B5EF4-FFF2-40B4-BE49-F238E27FC236}">
                <a16:creationId xmlns:a16="http://schemas.microsoft.com/office/drawing/2014/main" id="{78037381-09BB-4DBF-886E-BEAFBABA912A}"/>
              </a:ext>
            </a:extLst>
          </p:cNvPr>
          <p:cNvSpPr/>
          <p:nvPr/>
        </p:nvSpPr>
        <p:spPr>
          <a:xfrm>
            <a:off x="10843566" y="1136869"/>
            <a:ext cx="914400" cy="365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200"/>
              </a:spcBef>
              <a:spcAft>
                <a:spcPts val="200"/>
              </a:spcAft>
              <a:buClrTx/>
              <a:buSzTx/>
              <a:buFontTx/>
              <a:buNone/>
              <a:tabLst/>
              <a:defRPr/>
            </a:pPr>
            <a:endParaRPr kumimoji="0" lang="en-GB" sz="1800" b="0" i="0" u="none" strike="noStrike" kern="100" cap="none" spc="0" normalizeH="0" baseline="0" noProof="0" dirty="0" err="1">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291590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1A75B-603E-4B9D-A7B0-7945F45BEEDF}"/>
              </a:ext>
            </a:extLst>
          </p:cNvPr>
          <p:cNvSpPr>
            <a:spLocks noGrp="1"/>
          </p:cNvSpPr>
          <p:nvPr>
            <p:ph type="title"/>
          </p:nvPr>
        </p:nvSpPr>
        <p:spPr/>
        <p:txBody>
          <a:bodyPr/>
          <a:lstStyle/>
          <a:p>
            <a:r>
              <a:rPr lang="en-US" dirty="0"/>
              <a:t>A Sample iControl Call </a:t>
            </a:r>
          </a:p>
        </p:txBody>
      </p:sp>
      <p:pic>
        <p:nvPicPr>
          <p:cNvPr id="4" name="Picture 3">
            <a:extLst>
              <a:ext uri="{FF2B5EF4-FFF2-40B4-BE49-F238E27FC236}">
                <a16:creationId xmlns:a16="http://schemas.microsoft.com/office/drawing/2014/main" id="{E01243A1-8546-4789-A832-10758BDD637F}"/>
              </a:ext>
            </a:extLst>
          </p:cNvPr>
          <p:cNvPicPr>
            <a:picLocks noChangeAspect="1"/>
          </p:cNvPicPr>
          <p:nvPr/>
        </p:nvPicPr>
        <p:blipFill rotWithShape="1">
          <a:blip r:embed="rId3"/>
          <a:srcRect b="28373"/>
          <a:stretch/>
        </p:blipFill>
        <p:spPr>
          <a:xfrm>
            <a:off x="633505" y="1707740"/>
            <a:ext cx="10820400" cy="4739426"/>
          </a:xfrm>
          <a:prstGeom prst="rect">
            <a:avLst/>
          </a:prstGeom>
          <a:effectLst>
            <a:outerShdw blurRad="50800" dist="38100" dir="2700000" algn="tl" rotWithShape="0">
              <a:prstClr val="black">
                <a:alpha val="40000"/>
              </a:prstClr>
            </a:outerShdw>
          </a:effectLst>
        </p:spPr>
      </p:pic>
      <p:pic>
        <p:nvPicPr>
          <p:cNvPr id="5" name="Picture 4" descr="Gears">
            <a:extLst>
              <a:ext uri="{FF2B5EF4-FFF2-40B4-BE49-F238E27FC236}">
                <a16:creationId xmlns:a16="http://schemas.microsoft.com/office/drawing/2014/main" id="{2F64B73D-4125-4A3E-BFFB-0EA84B9EF37C}"/>
              </a:ext>
            </a:extLst>
          </p:cNvPr>
          <p:cNvPicPr>
            <a:picLocks noChangeAspect="1" noChangeArrowheads="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bwMode="auto">
          <a:xfrm>
            <a:off x="10843566" y="333044"/>
            <a:ext cx="775014" cy="7750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1FD5C4C-3EFE-4675-8038-4082C40C4F08}"/>
              </a:ext>
            </a:extLst>
          </p:cNvPr>
          <p:cNvSpPr/>
          <p:nvPr/>
        </p:nvSpPr>
        <p:spPr>
          <a:xfrm>
            <a:off x="10739181" y="163901"/>
            <a:ext cx="1143910" cy="1492371"/>
          </a:xfrm>
          <a:prstGeom prst="rect">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200"/>
              </a:spcBef>
              <a:spcAft>
                <a:spcPts val="200"/>
              </a:spcAft>
              <a:buClrTx/>
              <a:buSzTx/>
              <a:buFontTx/>
              <a:buNone/>
              <a:tabLst/>
              <a:defRPr/>
            </a:pPr>
            <a:endParaRPr kumimoji="0" lang="en-GB" sz="1800" b="0" i="0" u="none" strike="noStrike" kern="100" cap="none" spc="0" normalizeH="0" baseline="0" noProof="0" dirty="0" err="1">
              <a:ln>
                <a:noFill/>
              </a:ln>
              <a:solidFill>
                <a:prstClr val="white"/>
              </a:solidFill>
              <a:effectLst/>
              <a:uLnTx/>
              <a:uFillTx/>
              <a:latin typeface="Arial"/>
              <a:ea typeface="+mn-ea"/>
              <a:cs typeface="+mn-cs"/>
            </a:endParaRPr>
          </a:p>
        </p:txBody>
      </p:sp>
      <p:sp>
        <p:nvSpPr>
          <p:cNvPr id="7" name="Rectangle 6">
            <a:extLst>
              <a:ext uri="{FF2B5EF4-FFF2-40B4-BE49-F238E27FC236}">
                <a16:creationId xmlns:a16="http://schemas.microsoft.com/office/drawing/2014/main" id="{C186C8D7-DD0F-4476-B509-404412754FF8}"/>
              </a:ext>
            </a:extLst>
          </p:cNvPr>
          <p:cNvSpPr/>
          <p:nvPr/>
        </p:nvSpPr>
        <p:spPr>
          <a:xfrm>
            <a:off x="10843566" y="1295992"/>
            <a:ext cx="1220679" cy="282513"/>
          </a:xfrm>
          <a:prstGeom prst="rect">
            <a:avLst/>
          </a:prstGeom>
        </p:spPr>
        <p:txBody>
          <a:bodyPr wrap="square" lIns="0" tIns="0" rIns="0" bIns="0" anchor="t">
            <a:noAutofit/>
          </a:bodyPr>
          <a:lstStyle/>
          <a:p>
            <a:pPr marL="0" marR="0" lvl="0" indent="0" algn="l" defTabSz="457200" rtl="0" eaLnBrk="1" fontAlgn="auto" latinLnBrk="0" hangingPunct="1">
              <a:lnSpc>
                <a:spcPct val="100000"/>
              </a:lnSpc>
              <a:spcBef>
                <a:spcPts val="0"/>
              </a:spcBef>
              <a:spcAft>
                <a:spcPts val="1200"/>
              </a:spcAft>
              <a:buClrTx/>
              <a:buSzTx/>
              <a:buFontTx/>
              <a:buNone/>
              <a:tabLst/>
              <a:defRPr/>
            </a:pPr>
            <a:r>
              <a:rPr lang="en-US" b="1" dirty="0">
                <a:solidFill>
                  <a:srgbClr val="1D9CD3"/>
                </a:solidFill>
                <a:latin typeface="Arial"/>
                <a:ea typeface="Tahoma" pitchFamily="34" charset="0"/>
              </a:rPr>
              <a:t>iControl</a:t>
            </a:r>
            <a:endParaRPr kumimoji="0" lang="en-US" sz="1800" b="1" i="0" u="none" strike="noStrike" kern="1200" cap="none" spc="0" normalizeH="0" baseline="0" noProof="0" dirty="0">
              <a:ln>
                <a:noFill/>
              </a:ln>
              <a:solidFill>
                <a:srgbClr val="1D9CD3"/>
              </a:solidFill>
              <a:effectLst/>
              <a:uLnTx/>
              <a:uFillTx/>
              <a:latin typeface="Arial"/>
              <a:ea typeface="Tahoma" pitchFamily="34" charset="0"/>
              <a:cs typeface="+mn-cs"/>
            </a:endParaRPr>
          </a:p>
        </p:txBody>
      </p:sp>
      <p:sp>
        <p:nvSpPr>
          <p:cNvPr id="8" name="Rectangle 7">
            <a:extLst>
              <a:ext uri="{FF2B5EF4-FFF2-40B4-BE49-F238E27FC236}">
                <a16:creationId xmlns:a16="http://schemas.microsoft.com/office/drawing/2014/main" id="{5A845116-0210-46FF-AFCB-A3D46B56E6CC}"/>
              </a:ext>
            </a:extLst>
          </p:cNvPr>
          <p:cNvSpPr/>
          <p:nvPr/>
        </p:nvSpPr>
        <p:spPr>
          <a:xfrm>
            <a:off x="10843566" y="1136869"/>
            <a:ext cx="914400" cy="365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200"/>
              </a:spcBef>
              <a:spcAft>
                <a:spcPts val="200"/>
              </a:spcAft>
              <a:buClrTx/>
              <a:buSzTx/>
              <a:buFontTx/>
              <a:buNone/>
              <a:tabLst/>
              <a:defRPr/>
            </a:pPr>
            <a:endParaRPr kumimoji="0" lang="en-GB" sz="1800" b="0" i="0" u="none" strike="noStrike" kern="100" cap="none" spc="0" normalizeH="0" baseline="0" noProof="0" dirty="0" err="1">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41006876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Freeform: Shape 51">
            <a:extLst>
              <a:ext uri="{FF2B5EF4-FFF2-40B4-BE49-F238E27FC236}">
                <a16:creationId xmlns:a16="http://schemas.microsoft.com/office/drawing/2014/main" id="{8C14F0FE-90ED-499C-BFF8-8E4E6EBFACBB}"/>
              </a:ext>
            </a:extLst>
          </p:cNvPr>
          <p:cNvSpPr/>
          <p:nvPr/>
        </p:nvSpPr>
        <p:spPr>
          <a:xfrm>
            <a:off x="8885289" y="1642665"/>
            <a:ext cx="2703207" cy="402336"/>
          </a:xfrm>
          <a:custGeom>
            <a:avLst/>
            <a:gdLst>
              <a:gd name="connsiteX0" fmla="*/ 0 w 2817760"/>
              <a:gd name="connsiteY0" fmla="*/ 0 h 402336"/>
              <a:gd name="connsiteX1" fmla="*/ 2592335 w 2817760"/>
              <a:gd name="connsiteY1" fmla="*/ 0 h 402336"/>
              <a:gd name="connsiteX2" fmla="*/ 2621692 w 2817760"/>
              <a:gd name="connsiteY2" fmla="*/ 0 h 402336"/>
              <a:gd name="connsiteX3" fmla="*/ 2817760 w 2817760"/>
              <a:gd name="connsiteY3" fmla="*/ 0 h 402336"/>
              <a:gd name="connsiteX4" fmla="*/ 2817760 w 2817760"/>
              <a:gd name="connsiteY4" fmla="*/ 402336 h 402336"/>
              <a:gd name="connsiteX5" fmla="*/ 2621692 w 2817760"/>
              <a:gd name="connsiteY5" fmla="*/ 402336 h 402336"/>
              <a:gd name="connsiteX6" fmla="*/ 2592335 w 2817760"/>
              <a:gd name="connsiteY6" fmla="*/ 402336 h 402336"/>
              <a:gd name="connsiteX7" fmla="*/ 0 w 2817760"/>
              <a:gd name="connsiteY7" fmla="*/ 402336 h 402336"/>
              <a:gd name="connsiteX8" fmla="*/ 139257 w 2817760"/>
              <a:gd name="connsiteY8" fmla="*/ 201168 h 402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7760" h="402336">
                <a:moveTo>
                  <a:pt x="0" y="0"/>
                </a:moveTo>
                <a:lnTo>
                  <a:pt x="2592335" y="0"/>
                </a:lnTo>
                <a:lnTo>
                  <a:pt x="2621692" y="0"/>
                </a:lnTo>
                <a:lnTo>
                  <a:pt x="2817760" y="0"/>
                </a:lnTo>
                <a:lnTo>
                  <a:pt x="2817760" y="402336"/>
                </a:lnTo>
                <a:lnTo>
                  <a:pt x="2621692" y="402336"/>
                </a:lnTo>
                <a:lnTo>
                  <a:pt x="2592335" y="402336"/>
                </a:lnTo>
                <a:lnTo>
                  <a:pt x="0" y="402336"/>
                </a:lnTo>
                <a:lnTo>
                  <a:pt x="139257" y="20116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73737"/>
                </a:solidFill>
                <a:effectLst/>
                <a:uLnTx/>
                <a:uFillTx/>
                <a:latin typeface="Arial"/>
                <a:ea typeface="+mn-ea"/>
                <a:cs typeface="+mn-cs"/>
              </a:rPr>
              <a:t>Monitoring/Telemetry</a:t>
            </a:r>
          </a:p>
        </p:txBody>
      </p:sp>
      <p:sp>
        <p:nvSpPr>
          <p:cNvPr id="49" name="Arrow: Chevron 48">
            <a:extLst>
              <a:ext uri="{FF2B5EF4-FFF2-40B4-BE49-F238E27FC236}">
                <a16:creationId xmlns:a16="http://schemas.microsoft.com/office/drawing/2014/main" id="{12C86FE0-BF5F-4999-9E51-D12659A09A68}"/>
              </a:ext>
            </a:extLst>
          </p:cNvPr>
          <p:cNvSpPr/>
          <p:nvPr/>
        </p:nvSpPr>
        <p:spPr>
          <a:xfrm>
            <a:off x="6110252" y="1642665"/>
            <a:ext cx="2760949" cy="402336"/>
          </a:xfrm>
          <a:prstGeom prst="chevron">
            <a:avLst>
              <a:gd name="adj" fmla="val 3461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73737"/>
                </a:solidFill>
                <a:effectLst/>
                <a:uLnTx/>
                <a:uFillTx/>
                <a:latin typeface="Arial"/>
                <a:ea typeface="+mn-ea"/>
                <a:cs typeface="+mn-cs"/>
              </a:rPr>
              <a:t>Deploy App Services</a:t>
            </a:r>
          </a:p>
        </p:txBody>
      </p:sp>
      <p:sp>
        <p:nvSpPr>
          <p:cNvPr id="48" name="Arrow: Chevron 47">
            <a:extLst>
              <a:ext uri="{FF2B5EF4-FFF2-40B4-BE49-F238E27FC236}">
                <a16:creationId xmlns:a16="http://schemas.microsoft.com/office/drawing/2014/main" id="{7BBA13B8-C22B-4DCF-86F8-2876BCEAA865}"/>
              </a:ext>
            </a:extLst>
          </p:cNvPr>
          <p:cNvSpPr/>
          <p:nvPr/>
        </p:nvSpPr>
        <p:spPr>
          <a:xfrm>
            <a:off x="3335215" y="1642665"/>
            <a:ext cx="2760949" cy="402336"/>
          </a:xfrm>
          <a:prstGeom prst="chevron">
            <a:avLst>
              <a:gd name="adj" fmla="val 3461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73737"/>
                </a:solidFill>
                <a:effectLst/>
                <a:uLnTx/>
                <a:uFillTx/>
                <a:latin typeface="Arial"/>
                <a:ea typeface="+mn-ea"/>
                <a:cs typeface="+mn-cs"/>
              </a:rPr>
              <a:t>Onboard</a:t>
            </a:r>
          </a:p>
        </p:txBody>
      </p:sp>
      <p:sp>
        <p:nvSpPr>
          <p:cNvPr id="43" name="Arrow: Pentagon 42">
            <a:extLst>
              <a:ext uri="{FF2B5EF4-FFF2-40B4-BE49-F238E27FC236}">
                <a16:creationId xmlns:a16="http://schemas.microsoft.com/office/drawing/2014/main" id="{4F233DAC-D681-4C6A-BE01-0E1D5143C6DF}"/>
              </a:ext>
            </a:extLst>
          </p:cNvPr>
          <p:cNvSpPr/>
          <p:nvPr/>
        </p:nvSpPr>
        <p:spPr>
          <a:xfrm>
            <a:off x="609601" y="1643516"/>
            <a:ext cx="2711526" cy="400635"/>
          </a:xfrm>
          <a:prstGeom prst="homePlate">
            <a:avLst>
              <a:gd name="adj" fmla="val 3415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73737"/>
                </a:solidFill>
                <a:effectLst/>
                <a:uLnTx/>
                <a:uFillTx/>
                <a:latin typeface="Arial"/>
                <a:ea typeface="+mn-ea"/>
                <a:cs typeface="+mn-cs"/>
              </a:rPr>
              <a:t>Bootstrap</a:t>
            </a:r>
          </a:p>
        </p:txBody>
      </p:sp>
      <p:sp>
        <p:nvSpPr>
          <p:cNvPr id="2" name="Title 1">
            <a:extLst>
              <a:ext uri="{FF2B5EF4-FFF2-40B4-BE49-F238E27FC236}">
                <a16:creationId xmlns:a16="http://schemas.microsoft.com/office/drawing/2014/main" id="{9EB0E51D-8791-4D31-9707-EBEF8012DEF6}"/>
              </a:ext>
            </a:extLst>
          </p:cNvPr>
          <p:cNvSpPr>
            <a:spLocks noGrp="1"/>
          </p:cNvSpPr>
          <p:nvPr>
            <p:ph type="title"/>
          </p:nvPr>
        </p:nvSpPr>
        <p:spPr>
          <a:xfrm>
            <a:off x="622934" y="112433"/>
            <a:ext cx="10959465" cy="1098762"/>
          </a:xfrm>
        </p:spPr>
        <p:txBody>
          <a:bodyPr/>
          <a:lstStyle/>
          <a:p>
            <a:r>
              <a:rPr lang="en-US" dirty="0"/>
              <a:t>F5 Automation Toolchain</a:t>
            </a:r>
            <a:endParaRPr lang="en-IN" dirty="0"/>
          </a:p>
        </p:txBody>
      </p:sp>
      <p:sp>
        <p:nvSpPr>
          <p:cNvPr id="7" name="Rectangle 6">
            <a:extLst>
              <a:ext uri="{FF2B5EF4-FFF2-40B4-BE49-F238E27FC236}">
                <a16:creationId xmlns:a16="http://schemas.microsoft.com/office/drawing/2014/main" id="{A9C8DF86-E1FD-4D24-B7B2-DD2865E00903}"/>
              </a:ext>
            </a:extLst>
          </p:cNvPr>
          <p:cNvSpPr/>
          <p:nvPr/>
        </p:nvSpPr>
        <p:spPr>
          <a:xfrm>
            <a:off x="620159" y="2191512"/>
            <a:ext cx="2622090" cy="26220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1371600" rIns="0" bIns="0" rtlCol="0" anchor="t" anchorCtr="0"/>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1D9CD3"/>
                </a:solidFill>
                <a:effectLst/>
                <a:uLnTx/>
                <a:uFillTx/>
                <a:latin typeface="Arial"/>
                <a:ea typeface="Helvetica Neue" panose="02000503000000020004" pitchFamily="2" charset="0"/>
                <a:cs typeface="Helvetica Neue" panose="02000503000000020004" pitchFamily="2" charset="0"/>
              </a:rPr>
              <a:t>CLOUD</a:t>
            </a:r>
            <a:br>
              <a:rPr kumimoji="0" lang="en-US" sz="1800" b="1" i="0" u="none" strike="noStrike" kern="0" cap="none" spc="0" normalizeH="0" baseline="0" noProof="0" dirty="0">
                <a:ln>
                  <a:noFill/>
                </a:ln>
                <a:solidFill>
                  <a:srgbClr val="1D9CD3"/>
                </a:solidFill>
                <a:effectLst/>
                <a:uLnTx/>
                <a:uFillTx/>
                <a:latin typeface="Arial"/>
                <a:ea typeface="Helvetica Neue" panose="02000503000000020004" pitchFamily="2" charset="0"/>
                <a:cs typeface="Helvetica Neue" panose="02000503000000020004" pitchFamily="2" charset="0"/>
              </a:rPr>
            </a:br>
            <a:r>
              <a:rPr kumimoji="0" lang="en-US" sz="1800" b="1" i="0" u="none" strike="noStrike" kern="0" cap="none" spc="0" normalizeH="0" baseline="0" noProof="0" dirty="0">
                <a:ln>
                  <a:noFill/>
                </a:ln>
                <a:solidFill>
                  <a:srgbClr val="1D9CD3"/>
                </a:solidFill>
                <a:effectLst/>
                <a:uLnTx/>
                <a:uFillTx/>
                <a:latin typeface="Arial"/>
                <a:ea typeface="Helvetica Neue" panose="02000503000000020004" pitchFamily="2" charset="0"/>
                <a:cs typeface="Helvetica Neue" panose="02000503000000020004" pitchFamily="2" charset="0"/>
              </a:rPr>
              <a:t>TEMPLATES</a:t>
            </a:r>
          </a:p>
        </p:txBody>
      </p:sp>
      <p:sp>
        <p:nvSpPr>
          <p:cNvPr id="8" name="Rectangle 7">
            <a:extLst>
              <a:ext uri="{FF2B5EF4-FFF2-40B4-BE49-F238E27FC236}">
                <a16:creationId xmlns:a16="http://schemas.microsoft.com/office/drawing/2014/main" id="{8B96EF6A-AF6A-4EBE-8026-4310B2E6AC55}"/>
              </a:ext>
            </a:extLst>
          </p:cNvPr>
          <p:cNvSpPr/>
          <p:nvPr/>
        </p:nvSpPr>
        <p:spPr>
          <a:xfrm>
            <a:off x="3400003" y="2191512"/>
            <a:ext cx="2624328" cy="26243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1371600" rIns="0" bIns="0" rtlCol="0" anchor="t" anchorCtr="0"/>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9A669D"/>
                </a:solidFill>
                <a:effectLst/>
                <a:uLnTx/>
                <a:uFillTx/>
                <a:latin typeface="Arial"/>
                <a:ea typeface="Helvetica Neue" panose="02000503000000020004" pitchFamily="2" charset="0"/>
                <a:cs typeface="Helvetica Neue" panose="02000503000000020004" pitchFamily="2" charset="0"/>
              </a:rPr>
              <a:t>DECLARATIVE ONBOARDING</a:t>
            </a:r>
            <a:br>
              <a:rPr kumimoji="0" lang="en-US" sz="1800" b="1" i="0" u="none" strike="noStrike" kern="0" cap="none" spc="0" normalizeH="0" baseline="0" noProof="0" dirty="0">
                <a:ln>
                  <a:noFill/>
                </a:ln>
                <a:solidFill>
                  <a:srgbClr val="9A669D"/>
                </a:solidFill>
                <a:effectLst/>
                <a:uLnTx/>
                <a:uFillTx/>
                <a:latin typeface="Arial"/>
                <a:ea typeface="Helvetica Neue" panose="02000503000000020004" pitchFamily="2" charset="0"/>
                <a:cs typeface="Helvetica Neue" panose="02000503000000020004" pitchFamily="2" charset="0"/>
              </a:rPr>
            </a:br>
            <a:r>
              <a:rPr kumimoji="0" lang="en-US" sz="1800" b="1" i="0" u="none" strike="noStrike" kern="0" cap="none" spc="0" normalizeH="0" baseline="0" noProof="0" dirty="0">
                <a:ln>
                  <a:noFill/>
                </a:ln>
                <a:solidFill>
                  <a:srgbClr val="9A669D"/>
                </a:solidFill>
                <a:effectLst/>
                <a:uLnTx/>
                <a:uFillTx/>
                <a:latin typeface="Arial"/>
                <a:ea typeface="Helvetica Neue" panose="02000503000000020004" pitchFamily="2" charset="0"/>
                <a:cs typeface="Helvetica Neue" panose="02000503000000020004" pitchFamily="2" charset="0"/>
              </a:rPr>
              <a:t>EXTENSION</a:t>
            </a:r>
          </a:p>
        </p:txBody>
      </p:sp>
      <p:sp>
        <p:nvSpPr>
          <p:cNvPr id="9" name="Rectangle 8">
            <a:extLst>
              <a:ext uri="{FF2B5EF4-FFF2-40B4-BE49-F238E27FC236}">
                <a16:creationId xmlns:a16="http://schemas.microsoft.com/office/drawing/2014/main" id="{81FBF949-1EF6-4806-B432-CBC63DEA2D74}"/>
              </a:ext>
            </a:extLst>
          </p:cNvPr>
          <p:cNvSpPr/>
          <p:nvPr/>
        </p:nvSpPr>
        <p:spPr>
          <a:xfrm>
            <a:off x="6182085" y="2191512"/>
            <a:ext cx="2624328" cy="26243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1371600" rIns="0" bIns="0" rtlCol="0" anchor="t" anchorCtr="0"/>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83CCE0"/>
                </a:solidFill>
                <a:effectLst/>
                <a:uLnTx/>
                <a:uFillTx/>
                <a:latin typeface="Arial"/>
                <a:ea typeface="Helvetica Neue" panose="02000503000000020004" pitchFamily="2" charset="0"/>
                <a:cs typeface="Helvetica Neue" panose="02000503000000020004" pitchFamily="2" charset="0"/>
              </a:rPr>
              <a:t>APP SERVICES 3 EXTENSION</a:t>
            </a:r>
          </a:p>
        </p:txBody>
      </p:sp>
      <p:sp>
        <p:nvSpPr>
          <p:cNvPr id="10" name="Rectangle 9">
            <a:extLst>
              <a:ext uri="{FF2B5EF4-FFF2-40B4-BE49-F238E27FC236}">
                <a16:creationId xmlns:a16="http://schemas.microsoft.com/office/drawing/2014/main" id="{592D44D2-B486-4C79-BAC3-5D004C28D751}"/>
              </a:ext>
            </a:extLst>
          </p:cNvPr>
          <p:cNvSpPr/>
          <p:nvPr/>
        </p:nvSpPr>
        <p:spPr>
          <a:xfrm>
            <a:off x="8964168" y="2191512"/>
            <a:ext cx="2624328" cy="26243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1371600" rIns="0" bIns="0" rtlCol="0" anchor="t" anchorCtr="0"/>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88D261"/>
                </a:solidFill>
                <a:effectLst/>
                <a:uLnTx/>
                <a:uFillTx/>
                <a:latin typeface="Arial"/>
                <a:ea typeface="Helvetica Neue" panose="02000503000000020004" pitchFamily="2" charset="0"/>
                <a:cs typeface="Helvetica Neue" panose="02000503000000020004" pitchFamily="2" charset="0"/>
              </a:rPr>
              <a:t>TELEMETRY STREAMING EXTENSION</a:t>
            </a:r>
          </a:p>
        </p:txBody>
      </p:sp>
      <p:sp>
        <p:nvSpPr>
          <p:cNvPr id="16" name="Rectangle 15">
            <a:extLst>
              <a:ext uri="{FF2B5EF4-FFF2-40B4-BE49-F238E27FC236}">
                <a16:creationId xmlns:a16="http://schemas.microsoft.com/office/drawing/2014/main" id="{AADEB6ED-6209-4151-967E-5A71F0EC6853}"/>
              </a:ext>
            </a:extLst>
          </p:cNvPr>
          <p:cNvSpPr/>
          <p:nvPr/>
        </p:nvSpPr>
        <p:spPr>
          <a:xfrm>
            <a:off x="815186" y="4501562"/>
            <a:ext cx="2232037" cy="830997"/>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srgbClr val="373737"/>
                </a:solidFill>
                <a:effectLst/>
                <a:uLnTx/>
                <a:uFillTx/>
                <a:latin typeface="Arial"/>
                <a:ea typeface="Helvetica Neue" panose="02000503000000020004" pitchFamily="2" charset="0"/>
                <a:cs typeface="Helvetica Neue" panose="02000503000000020004" pitchFamily="2" charset="0"/>
              </a:rPr>
              <a:t>Start BIG-IP</a:t>
            </a:r>
            <a:br>
              <a:rPr kumimoji="0" lang="en-US" sz="1600" b="0" i="0" u="none" strike="noStrike" kern="0" cap="none" spc="0" normalizeH="0" baseline="0" noProof="0" dirty="0">
                <a:ln>
                  <a:noFill/>
                </a:ln>
                <a:solidFill>
                  <a:srgbClr val="373737"/>
                </a:solidFill>
                <a:effectLst/>
                <a:uLnTx/>
                <a:uFillTx/>
                <a:latin typeface="Arial"/>
                <a:ea typeface="Helvetica Neue" panose="02000503000000020004" pitchFamily="2" charset="0"/>
                <a:cs typeface="Helvetica Neue" panose="02000503000000020004" pitchFamily="2" charset="0"/>
              </a:rPr>
            </a:br>
            <a:r>
              <a:rPr kumimoji="0" lang="en-US" sz="1600" b="0" i="0" u="none" strike="noStrike" kern="0" cap="none" spc="0" normalizeH="0" baseline="0" noProof="0" dirty="0">
                <a:ln>
                  <a:noFill/>
                </a:ln>
                <a:solidFill>
                  <a:srgbClr val="373737"/>
                </a:solidFill>
                <a:effectLst/>
                <a:uLnTx/>
                <a:uFillTx/>
                <a:latin typeface="Arial"/>
                <a:ea typeface="Helvetica Neue" panose="02000503000000020004" pitchFamily="2" charset="0"/>
                <a:cs typeface="Helvetica Neue" panose="02000503000000020004" pitchFamily="2" charset="0"/>
              </a:rPr>
              <a:t>Instances in Public</a:t>
            </a:r>
            <a:br>
              <a:rPr kumimoji="0" lang="en-US" sz="1600" b="0" i="0" u="none" strike="noStrike" kern="0" cap="none" spc="0" normalizeH="0" baseline="0" noProof="0" dirty="0">
                <a:ln>
                  <a:noFill/>
                </a:ln>
                <a:solidFill>
                  <a:srgbClr val="373737"/>
                </a:solidFill>
                <a:effectLst/>
                <a:uLnTx/>
                <a:uFillTx/>
                <a:latin typeface="Arial"/>
                <a:ea typeface="Helvetica Neue" panose="02000503000000020004" pitchFamily="2" charset="0"/>
                <a:cs typeface="Helvetica Neue" panose="02000503000000020004" pitchFamily="2" charset="0"/>
              </a:rPr>
            </a:br>
            <a:r>
              <a:rPr kumimoji="0" lang="en-US" sz="1600" b="0" i="0" u="none" strike="noStrike" kern="0" cap="none" spc="0" normalizeH="0" baseline="0" noProof="0" dirty="0">
                <a:ln>
                  <a:noFill/>
                </a:ln>
                <a:solidFill>
                  <a:srgbClr val="373737"/>
                </a:solidFill>
                <a:effectLst/>
                <a:uLnTx/>
                <a:uFillTx/>
                <a:latin typeface="Arial"/>
                <a:ea typeface="Helvetica Neue" panose="02000503000000020004" pitchFamily="2" charset="0"/>
                <a:cs typeface="Helvetica Neue" panose="02000503000000020004" pitchFamily="2" charset="0"/>
              </a:rPr>
              <a:t>&amp; Private Clouds</a:t>
            </a:r>
          </a:p>
        </p:txBody>
      </p:sp>
      <p:sp>
        <p:nvSpPr>
          <p:cNvPr id="20" name="Rectangle 19">
            <a:extLst>
              <a:ext uri="{FF2B5EF4-FFF2-40B4-BE49-F238E27FC236}">
                <a16:creationId xmlns:a16="http://schemas.microsoft.com/office/drawing/2014/main" id="{EEB4FCD6-CFA8-4F08-8C08-0A0C8A2C4222}"/>
              </a:ext>
            </a:extLst>
          </p:cNvPr>
          <p:cNvSpPr/>
          <p:nvPr/>
        </p:nvSpPr>
        <p:spPr>
          <a:xfrm>
            <a:off x="3596149" y="4501562"/>
            <a:ext cx="2232037" cy="584775"/>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srgbClr val="373737"/>
                </a:solidFill>
                <a:effectLst/>
                <a:uLnTx/>
                <a:uFillTx/>
                <a:latin typeface="Arial"/>
                <a:ea typeface="Helvetica Neue" panose="02000503000000020004" pitchFamily="2" charset="0"/>
                <a:cs typeface="Helvetica Neue" panose="02000503000000020004" pitchFamily="2" charset="0"/>
              </a:rPr>
              <a:t>Initial Config</a:t>
            </a:r>
            <a:br>
              <a:rPr kumimoji="0" lang="en-US" sz="1600" b="0" i="0" u="none" strike="noStrike" kern="0" cap="none" spc="0" normalizeH="0" baseline="0" noProof="0" dirty="0">
                <a:ln>
                  <a:noFill/>
                </a:ln>
                <a:solidFill>
                  <a:srgbClr val="373737"/>
                </a:solidFill>
                <a:effectLst/>
                <a:uLnTx/>
                <a:uFillTx/>
                <a:latin typeface="Arial"/>
                <a:ea typeface="Helvetica Neue" panose="02000503000000020004" pitchFamily="2" charset="0"/>
                <a:cs typeface="Helvetica Neue" panose="02000503000000020004" pitchFamily="2" charset="0"/>
              </a:rPr>
            </a:br>
            <a:r>
              <a:rPr kumimoji="0" lang="en-US" sz="1600" b="0" i="0" u="none" strike="noStrike" kern="0" cap="none" spc="0" normalizeH="0" baseline="0" noProof="0" dirty="0">
                <a:ln>
                  <a:noFill/>
                </a:ln>
                <a:solidFill>
                  <a:srgbClr val="373737"/>
                </a:solidFill>
                <a:effectLst/>
                <a:uLnTx/>
                <a:uFillTx/>
                <a:latin typeface="Arial"/>
                <a:ea typeface="Helvetica Neue" panose="02000503000000020004" pitchFamily="2" charset="0"/>
                <a:cs typeface="Helvetica Neue" panose="02000503000000020004" pitchFamily="2" charset="0"/>
              </a:rPr>
              <a:t>of BIG-IP Instances</a:t>
            </a:r>
          </a:p>
        </p:txBody>
      </p:sp>
      <p:sp>
        <p:nvSpPr>
          <p:cNvPr id="21" name="Rectangle 20">
            <a:extLst>
              <a:ext uri="{FF2B5EF4-FFF2-40B4-BE49-F238E27FC236}">
                <a16:creationId xmlns:a16="http://schemas.microsoft.com/office/drawing/2014/main" id="{C1B34F99-D21A-49BD-8907-15910A130BAE}"/>
              </a:ext>
            </a:extLst>
          </p:cNvPr>
          <p:cNvSpPr/>
          <p:nvPr/>
        </p:nvSpPr>
        <p:spPr>
          <a:xfrm>
            <a:off x="6278809" y="4501562"/>
            <a:ext cx="2430881" cy="1323439"/>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srgbClr val="373737"/>
                </a:solidFill>
                <a:effectLst/>
                <a:uLnTx/>
                <a:uFillTx/>
                <a:latin typeface="Arial"/>
                <a:ea typeface="Helvetica Neue" panose="02000503000000020004" pitchFamily="2" charset="0"/>
                <a:cs typeface="Helvetica Neue" panose="02000503000000020004" pitchFamily="2" charset="0"/>
              </a:rPr>
              <a:t>Deploy Classic and Advanced Application Services on BIG-IP using Declarative</a:t>
            </a:r>
            <a:br>
              <a:rPr kumimoji="0" lang="en-US" sz="1600" b="0" i="0" u="none" strike="noStrike" kern="0" cap="none" spc="0" normalizeH="0" baseline="0" noProof="0" dirty="0">
                <a:ln>
                  <a:noFill/>
                </a:ln>
                <a:solidFill>
                  <a:srgbClr val="373737"/>
                </a:solidFill>
                <a:effectLst/>
                <a:uLnTx/>
                <a:uFillTx/>
                <a:latin typeface="Arial"/>
                <a:ea typeface="Helvetica Neue" panose="02000503000000020004" pitchFamily="2" charset="0"/>
                <a:cs typeface="Helvetica Neue" panose="02000503000000020004" pitchFamily="2" charset="0"/>
              </a:rPr>
            </a:br>
            <a:r>
              <a:rPr kumimoji="0" lang="en-US" sz="1600" b="0" i="0" u="none" strike="noStrike" kern="0" cap="none" spc="0" normalizeH="0" baseline="0" noProof="0" dirty="0">
                <a:ln>
                  <a:noFill/>
                </a:ln>
                <a:solidFill>
                  <a:srgbClr val="373737"/>
                </a:solidFill>
                <a:effectLst/>
                <a:uLnTx/>
                <a:uFillTx/>
                <a:latin typeface="Arial"/>
                <a:ea typeface="Helvetica Neue" panose="02000503000000020004" pitchFamily="2" charset="0"/>
                <a:cs typeface="Helvetica Neue" panose="02000503000000020004" pitchFamily="2" charset="0"/>
              </a:rPr>
              <a:t>REST APIs</a:t>
            </a:r>
          </a:p>
        </p:txBody>
      </p:sp>
      <p:sp>
        <p:nvSpPr>
          <p:cNvPr id="24" name="Rectangle 23">
            <a:extLst>
              <a:ext uri="{FF2B5EF4-FFF2-40B4-BE49-F238E27FC236}">
                <a16:creationId xmlns:a16="http://schemas.microsoft.com/office/drawing/2014/main" id="{DF6835B9-26D2-47C8-8449-9627562A8F79}"/>
              </a:ext>
            </a:extLst>
          </p:cNvPr>
          <p:cNvSpPr/>
          <p:nvPr/>
        </p:nvSpPr>
        <p:spPr>
          <a:xfrm>
            <a:off x="9160314" y="4501562"/>
            <a:ext cx="2232037" cy="1323439"/>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srgbClr val="373737"/>
                </a:solidFill>
                <a:effectLst/>
                <a:uLnTx/>
                <a:uFillTx/>
                <a:latin typeface="Arial"/>
                <a:ea typeface="Helvetica Neue" panose="02000503000000020004" pitchFamily="2" charset="0"/>
                <a:cs typeface="Helvetica Neue" panose="02000503000000020004" pitchFamily="2" charset="0"/>
              </a:rPr>
              <a:t>Stream</a:t>
            </a:r>
            <a:br>
              <a:rPr kumimoji="0" lang="en-US" sz="1600" b="0" i="0" u="none" strike="noStrike" kern="0" cap="none" spc="0" normalizeH="0" baseline="0" noProof="0" dirty="0">
                <a:ln>
                  <a:noFill/>
                </a:ln>
                <a:solidFill>
                  <a:srgbClr val="373737"/>
                </a:solidFill>
                <a:effectLst/>
                <a:uLnTx/>
                <a:uFillTx/>
                <a:latin typeface="Arial"/>
                <a:ea typeface="Helvetica Neue" panose="02000503000000020004" pitchFamily="2" charset="0"/>
                <a:cs typeface="Helvetica Neue" panose="02000503000000020004" pitchFamily="2" charset="0"/>
              </a:rPr>
            </a:br>
            <a:r>
              <a:rPr kumimoji="0" lang="en-US" sz="1600" b="0" i="0" u="none" strike="noStrike" kern="0" cap="none" spc="0" normalizeH="0" baseline="0" noProof="0" dirty="0">
                <a:ln>
                  <a:noFill/>
                </a:ln>
                <a:solidFill>
                  <a:srgbClr val="373737"/>
                </a:solidFill>
                <a:effectLst/>
                <a:uLnTx/>
                <a:uFillTx/>
                <a:latin typeface="Arial"/>
                <a:ea typeface="Helvetica Neue" panose="02000503000000020004" pitchFamily="2" charset="0"/>
                <a:cs typeface="Helvetica Neue" panose="02000503000000020004" pitchFamily="2" charset="0"/>
              </a:rPr>
              <a:t>Telemetry, Events</a:t>
            </a:r>
            <a:br>
              <a:rPr kumimoji="0" lang="en-US" sz="1600" b="0" i="0" u="none" strike="noStrike" kern="0" cap="none" spc="0" normalizeH="0" baseline="0" noProof="0" dirty="0">
                <a:ln>
                  <a:noFill/>
                </a:ln>
                <a:solidFill>
                  <a:srgbClr val="373737"/>
                </a:solidFill>
                <a:effectLst/>
                <a:uLnTx/>
                <a:uFillTx/>
                <a:latin typeface="Arial"/>
                <a:ea typeface="Helvetica Neue" panose="02000503000000020004" pitchFamily="2" charset="0"/>
                <a:cs typeface="Helvetica Neue" panose="02000503000000020004" pitchFamily="2" charset="0"/>
              </a:rPr>
            </a:br>
            <a:r>
              <a:rPr kumimoji="0" lang="en-US" sz="1600" b="0" i="0" u="none" strike="noStrike" kern="0" cap="none" spc="0" normalizeH="0" baseline="0" noProof="0" dirty="0">
                <a:ln>
                  <a:noFill/>
                </a:ln>
                <a:solidFill>
                  <a:srgbClr val="373737"/>
                </a:solidFill>
                <a:effectLst/>
                <a:uLnTx/>
                <a:uFillTx/>
                <a:latin typeface="Arial"/>
                <a:ea typeface="Helvetica Neue" panose="02000503000000020004" pitchFamily="2" charset="0"/>
                <a:cs typeface="Helvetica Neue" panose="02000503000000020004" pitchFamily="2" charset="0"/>
              </a:rPr>
              <a:t>&amp; Logs from BIG-IP</a:t>
            </a:r>
            <a:br>
              <a:rPr kumimoji="0" lang="en-US" sz="1600" b="0" i="0" u="none" strike="noStrike" kern="0" cap="none" spc="0" normalizeH="0" baseline="0" noProof="0" dirty="0">
                <a:ln>
                  <a:noFill/>
                </a:ln>
                <a:solidFill>
                  <a:srgbClr val="373737"/>
                </a:solidFill>
                <a:effectLst/>
                <a:uLnTx/>
                <a:uFillTx/>
                <a:latin typeface="Arial"/>
                <a:ea typeface="Helvetica Neue" panose="02000503000000020004" pitchFamily="2" charset="0"/>
                <a:cs typeface="Helvetica Neue" panose="02000503000000020004" pitchFamily="2" charset="0"/>
              </a:rPr>
            </a:br>
            <a:r>
              <a:rPr kumimoji="0" lang="en-US" sz="1600" b="0" i="0" u="none" strike="noStrike" kern="0" cap="none" spc="0" normalizeH="0" baseline="0" noProof="0" dirty="0">
                <a:ln>
                  <a:noFill/>
                </a:ln>
                <a:solidFill>
                  <a:srgbClr val="373737"/>
                </a:solidFill>
                <a:effectLst/>
                <a:uLnTx/>
                <a:uFillTx/>
                <a:latin typeface="Arial"/>
                <a:ea typeface="Helvetica Neue" panose="02000503000000020004" pitchFamily="2" charset="0"/>
                <a:cs typeface="Helvetica Neue" panose="02000503000000020004" pitchFamily="2" charset="0"/>
              </a:rPr>
              <a:t>to various Analytics</a:t>
            </a:r>
            <a:br>
              <a:rPr kumimoji="0" lang="en-US" sz="1600" b="0" i="0" u="none" strike="noStrike" kern="0" cap="none" spc="0" normalizeH="0" baseline="0" noProof="0" dirty="0">
                <a:ln>
                  <a:noFill/>
                </a:ln>
                <a:solidFill>
                  <a:srgbClr val="373737"/>
                </a:solidFill>
                <a:effectLst/>
                <a:uLnTx/>
                <a:uFillTx/>
                <a:latin typeface="Arial"/>
                <a:ea typeface="Helvetica Neue" panose="02000503000000020004" pitchFamily="2" charset="0"/>
                <a:cs typeface="Helvetica Neue" panose="02000503000000020004" pitchFamily="2" charset="0"/>
              </a:rPr>
            </a:br>
            <a:r>
              <a:rPr kumimoji="0" lang="en-US" sz="1600" b="0" i="0" u="none" strike="noStrike" kern="0" cap="none" spc="0" normalizeH="0" baseline="0" noProof="0" dirty="0">
                <a:ln>
                  <a:noFill/>
                </a:ln>
                <a:solidFill>
                  <a:srgbClr val="373737"/>
                </a:solidFill>
                <a:effectLst/>
                <a:uLnTx/>
                <a:uFillTx/>
                <a:latin typeface="Arial"/>
                <a:ea typeface="Helvetica Neue" panose="02000503000000020004" pitchFamily="2" charset="0"/>
                <a:cs typeface="Helvetica Neue" panose="02000503000000020004" pitchFamily="2" charset="0"/>
              </a:rPr>
              <a:t>and Logging solutions</a:t>
            </a:r>
          </a:p>
        </p:txBody>
      </p:sp>
      <p:cxnSp>
        <p:nvCxnSpPr>
          <p:cNvPr id="54" name="Straight Connector 53">
            <a:extLst>
              <a:ext uri="{FF2B5EF4-FFF2-40B4-BE49-F238E27FC236}">
                <a16:creationId xmlns:a16="http://schemas.microsoft.com/office/drawing/2014/main" id="{58E1467D-E11C-4730-AE69-E1EEEC8ED58E}"/>
              </a:ext>
            </a:extLst>
          </p:cNvPr>
          <p:cNvCxnSpPr>
            <a:cxnSpLocks/>
          </p:cNvCxnSpPr>
          <p:nvPr/>
        </p:nvCxnSpPr>
        <p:spPr>
          <a:xfrm>
            <a:off x="3270824" y="2047875"/>
            <a:ext cx="0" cy="4351339"/>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520CC83B-48BB-4A9E-96FE-829E565E01BF}"/>
              </a:ext>
            </a:extLst>
          </p:cNvPr>
          <p:cNvCxnSpPr>
            <a:cxnSpLocks/>
          </p:cNvCxnSpPr>
          <p:nvPr/>
        </p:nvCxnSpPr>
        <p:spPr>
          <a:xfrm>
            <a:off x="6024331" y="2047875"/>
            <a:ext cx="0" cy="4351339"/>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586BF141-C904-4BE7-8384-990B7AADA150}"/>
              </a:ext>
            </a:extLst>
          </p:cNvPr>
          <p:cNvCxnSpPr>
            <a:cxnSpLocks/>
          </p:cNvCxnSpPr>
          <p:nvPr/>
        </p:nvCxnSpPr>
        <p:spPr>
          <a:xfrm>
            <a:off x="8835933" y="2047875"/>
            <a:ext cx="0" cy="4351339"/>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04CF8579-0875-431A-A39C-450C549B7934}"/>
              </a:ext>
            </a:extLst>
          </p:cNvPr>
          <p:cNvSpPr/>
          <p:nvPr/>
        </p:nvSpPr>
        <p:spPr>
          <a:xfrm>
            <a:off x="6110253" y="5996878"/>
            <a:ext cx="2725680" cy="4023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83CCE0"/>
                </a:solidFill>
                <a:effectLst/>
                <a:uLnTx/>
                <a:uFillTx/>
                <a:latin typeface="Arial"/>
                <a:ea typeface="+mn-ea"/>
                <a:cs typeface="Arial" panose="020B0604020202020204" pitchFamily="34" charset="0"/>
              </a:rPr>
              <a:t>L4-L7</a:t>
            </a:r>
          </a:p>
        </p:txBody>
      </p:sp>
      <p:sp>
        <p:nvSpPr>
          <p:cNvPr id="31" name="Rectangle 30">
            <a:extLst>
              <a:ext uri="{FF2B5EF4-FFF2-40B4-BE49-F238E27FC236}">
                <a16:creationId xmlns:a16="http://schemas.microsoft.com/office/drawing/2014/main" id="{5B6FAC0C-31CC-451B-8C88-5943970805E7}"/>
              </a:ext>
            </a:extLst>
          </p:cNvPr>
          <p:cNvSpPr/>
          <p:nvPr/>
        </p:nvSpPr>
        <p:spPr>
          <a:xfrm>
            <a:off x="3360419" y="5996878"/>
            <a:ext cx="2663911" cy="4023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9A669D"/>
                </a:solidFill>
                <a:effectLst/>
                <a:uLnTx/>
                <a:uFillTx/>
                <a:latin typeface="Arial"/>
                <a:ea typeface="+mn-ea"/>
                <a:cs typeface="Arial" panose="020B0604020202020204" pitchFamily="34" charset="0"/>
              </a:rPr>
              <a:t>L1-L3</a:t>
            </a:r>
          </a:p>
        </p:txBody>
      </p:sp>
      <p:sp>
        <p:nvSpPr>
          <p:cNvPr id="11" name="Freeform: Shape 10">
            <a:extLst>
              <a:ext uri="{FF2B5EF4-FFF2-40B4-BE49-F238E27FC236}">
                <a16:creationId xmlns:a16="http://schemas.microsoft.com/office/drawing/2014/main" id="{A8EF2D1F-713C-4785-83CF-FE2FEEC8D1F5}"/>
              </a:ext>
            </a:extLst>
          </p:cNvPr>
          <p:cNvSpPr/>
          <p:nvPr/>
        </p:nvSpPr>
        <p:spPr>
          <a:xfrm>
            <a:off x="1333689" y="2356438"/>
            <a:ext cx="1195030" cy="785773"/>
          </a:xfrm>
          <a:custGeom>
            <a:avLst/>
            <a:gdLst>
              <a:gd name="connsiteX0" fmla="*/ 511513 w 621492"/>
              <a:gd name="connsiteY0" fmla="*/ 410742 h 408652"/>
              <a:gd name="connsiteX1" fmla="*/ 489719 w 621492"/>
              <a:gd name="connsiteY1" fmla="*/ 410742 h 408652"/>
              <a:gd name="connsiteX2" fmla="*/ 481205 w 621492"/>
              <a:gd name="connsiteY2" fmla="*/ 402228 h 408652"/>
              <a:gd name="connsiteX3" fmla="*/ 489719 w 621492"/>
              <a:gd name="connsiteY3" fmla="*/ 393715 h 408652"/>
              <a:gd name="connsiteX4" fmla="*/ 511513 w 621492"/>
              <a:gd name="connsiteY4" fmla="*/ 393715 h 408652"/>
              <a:gd name="connsiteX5" fmla="*/ 612750 w 621492"/>
              <a:gd name="connsiteY5" fmla="*/ 293351 h 408652"/>
              <a:gd name="connsiteX6" fmla="*/ 567107 w 621492"/>
              <a:gd name="connsiteY6" fmla="*/ 208544 h 408652"/>
              <a:gd name="connsiteX7" fmla="*/ 563532 w 621492"/>
              <a:gd name="connsiteY7" fmla="*/ 199179 h 408652"/>
              <a:gd name="connsiteX8" fmla="*/ 461877 w 621492"/>
              <a:gd name="connsiteY8" fmla="*/ 22775 h 408652"/>
              <a:gd name="connsiteX9" fmla="*/ 424164 w 621492"/>
              <a:gd name="connsiteY9" fmla="*/ 17839 h 408652"/>
              <a:gd name="connsiteX10" fmla="*/ 289053 w 621492"/>
              <a:gd name="connsiteY10" fmla="*/ 111489 h 408652"/>
              <a:gd name="connsiteX11" fmla="*/ 284285 w 621492"/>
              <a:gd name="connsiteY11" fmla="*/ 116342 h 408652"/>
              <a:gd name="connsiteX12" fmla="*/ 277560 w 621492"/>
              <a:gd name="connsiteY12" fmla="*/ 116342 h 408652"/>
              <a:gd name="connsiteX13" fmla="*/ 115963 w 621492"/>
              <a:gd name="connsiteY13" fmla="*/ 177136 h 408652"/>
              <a:gd name="connsiteX14" fmla="*/ 105074 w 621492"/>
              <a:gd name="connsiteY14" fmla="*/ 227019 h 408652"/>
              <a:gd name="connsiteX15" fmla="*/ 96561 w 621492"/>
              <a:gd name="connsiteY15" fmla="*/ 235532 h 408652"/>
              <a:gd name="connsiteX16" fmla="*/ 14831 w 621492"/>
              <a:gd name="connsiteY16" fmla="*/ 312070 h 408652"/>
              <a:gd name="connsiteX17" fmla="*/ 91369 w 621492"/>
              <a:gd name="connsiteY17" fmla="*/ 393800 h 408652"/>
              <a:gd name="connsiteX18" fmla="*/ 96561 w 621492"/>
              <a:gd name="connsiteY18" fmla="*/ 393800 h 408652"/>
              <a:gd name="connsiteX19" fmla="*/ 445618 w 621492"/>
              <a:gd name="connsiteY19" fmla="*/ 393800 h 408652"/>
              <a:gd name="connsiteX20" fmla="*/ 454132 w 621492"/>
              <a:gd name="connsiteY20" fmla="*/ 402314 h 408652"/>
              <a:gd name="connsiteX21" fmla="*/ 445618 w 621492"/>
              <a:gd name="connsiteY21" fmla="*/ 410827 h 408652"/>
              <a:gd name="connsiteX22" fmla="*/ 96561 w 621492"/>
              <a:gd name="connsiteY22" fmla="*/ 410827 h 408652"/>
              <a:gd name="connsiteX23" fmla="*/ 1 w 621492"/>
              <a:gd name="connsiteY23" fmla="*/ 315151 h 408652"/>
              <a:gd name="connsiteX24" fmla="*/ 88047 w 621492"/>
              <a:gd name="connsiteY24" fmla="*/ 218931 h 408652"/>
              <a:gd name="connsiteX25" fmla="*/ 235284 w 621492"/>
              <a:gd name="connsiteY25" fmla="*/ 88266 h 408652"/>
              <a:gd name="connsiteX26" fmla="*/ 276453 w 621492"/>
              <a:gd name="connsiteY26" fmla="*/ 97101 h 408652"/>
              <a:gd name="connsiteX27" fmla="*/ 488562 w 621492"/>
              <a:gd name="connsiteY27" fmla="*/ 13367 h 408652"/>
              <a:gd name="connsiteX28" fmla="*/ 581410 w 621492"/>
              <a:gd name="connsiteY28" fmla="*/ 197902 h 408652"/>
              <a:gd name="connsiteX29" fmla="*/ 606736 w 621492"/>
              <a:gd name="connsiteY29" fmla="*/ 362601 h 408652"/>
              <a:gd name="connsiteX30" fmla="*/ 511513 w 621492"/>
              <a:gd name="connsiteY30" fmla="*/ 410742 h 408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21492" h="408652">
                <a:moveTo>
                  <a:pt x="511513" y="410742"/>
                </a:moveTo>
                <a:lnTo>
                  <a:pt x="489719" y="410742"/>
                </a:lnTo>
                <a:cubicBezTo>
                  <a:pt x="485017" y="410742"/>
                  <a:pt x="481205" y="406930"/>
                  <a:pt x="481205" y="402228"/>
                </a:cubicBezTo>
                <a:cubicBezTo>
                  <a:pt x="481205" y="397526"/>
                  <a:pt x="485017" y="393715"/>
                  <a:pt x="489719" y="393715"/>
                </a:cubicBezTo>
                <a:lnTo>
                  <a:pt x="511513" y="393715"/>
                </a:lnTo>
                <a:cubicBezTo>
                  <a:pt x="567184" y="393956"/>
                  <a:pt x="612509" y="349021"/>
                  <a:pt x="612750" y="293351"/>
                </a:cubicBezTo>
                <a:cubicBezTo>
                  <a:pt x="612897" y="259172"/>
                  <a:pt x="595715" y="227247"/>
                  <a:pt x="567107" y="208544"/>
                </a:cubicBezTo>
                <a:cubicBezTo>
                  <a:pt x="564009" y="206530"/>
                  <a:pt x="562564" y="202746"/>
                  <a:pt x="563532" y="199179"/>
                </a:cubicBezTo>
                <a:cubicBezTo>
                  <a:pt x="584174" y="122396"/>
                  <a:pt x="538662" y="43417"/>
                  <a:pt x="461877" y="22775"/>
                </a:cubicBezTo>
                <a:cubicBezTo>
                  <a:pt x="449580" y="19469"/>
                  <a:pt x="436899" y="17810"/>
                  <a:pt x="424164" y="17839"/>
                </a:cubicBezTo>
                <a:cubicBezTo>
                  <a:pt x="364049" y="17966"/>
                  <a:pt x="310271" y="55242"/>
                  <a:pt x="289053" y="111489"/>
                </a:cubicBezTo>
                <a:cubicBezTo>
                  <a:pt x="288208" y="113699"/>
                  <a:pt x="286480" y="115457"/>
                  <a:pt x="284285" y="116342"/>
                </a:cubicBezTo>
                <a:cubicBezTo>
                  <a:pt x="282138" y="117265"/>
                  <a:pt x="279707" y="117265"/>
                  <a:pt x="277560" y="116342"/>
                </a:cubicBezTo>
                <a:cubicBezTo>
                  <a:pt x="216149" y="88506"/>
                  <a:pt x="143799" y="115724"/>
                  <a:pt x="115963" y="177136"/>
                </a:cubicBezTo>
                <a:cubicBezTo>
                  <a:pt x="108858" y="192810"/>
                  <a:pt x="105147" y="209809"/>
                  <a:pt x="105074" y="227019"/>
                </a:cubicBezTo>
                <a:cubicBezTo>
                  <a:pt x="105074" y="231721"/>
                  <a:pt x="101263" y="235532"/>
                  <a:pt x="96561" y="235532"/>
                </a:cubicBezTo>
                <a:cubicBezTo>
                  <a:pt x="52856" y="234098"/>
                  <a:pt x="16265" y="268366"/>
                  <a:pt x="14831" y="312070"/>
                </a:cubicBezTo>
                <a:cubicBezTo>
                  <a:pt x="13397" y="355775"/>
                  <a:pt x="47664" y="392366"/>
                  <a:pt x="91369" y="393800"/>
                </a:cubicBezTo>
                <a:cubicBezTo>
                  <a:pt x="93099" y="393857"/>
                  <a:pt x="94831" y="393857"/>
                  <a:pt x="96561" y="393800"/>
                </a:cubicBezTo>
                <a:lnTo>
                  <a:pt x="445618" y="393800"/>
                </a:lnTo>
                <a:cubicBezTo>
                  <a:pt x="450320" y="393800"/>
                  <a:pt x="454132" y="397612"/>
                  <a:pt x="454132" y="402314"/>
                </a:cubicBezTo>
                <a:cubicBezTo>
                  <a:pt x="454132" y="407016"/>
                  <a:pt x="450320" y="410827"/>
                  <a:pt x="445618" y="410827"/>
                </a:cubicBezTo>
                <a:lnTo>
                  <a:pt x="96561" y="410827"/>
                </a:lnTo>
                <a:cubicBezTo>
                  <a:pt x="43477" y="411071"/>
                  <a:pt x="245" y="368235"/>
                  <a:pt x="1" y="315151"/>
                </a:cubicBezTo>
                <a:cubicBezTo>
                  <a:pt x="-229" y="265027"/>
                  <a:pt x="38099" y="223140"/>
                  <a:pt x="88047" y="218931"/>
                </a:cubicBezTo>
                <a:cubicBezTo>
                  <a:pt x="92623" y="142191"/>
                  <a:pt x="158543" y="83690"/>
                  <a:pt x="235284" y="88266"/>
                </a:cubicBezTo>
                <a:cubicBezTo>
                  <a:pt x="249375" y="89107"/>
                  <a:pt x="263257" y="92086"/>
                  <a:pt x="276453" y="97101"/>
                </a:cubicBezTo>
                <a:cubicBezTo>
                  <a:pt x="311903" y="15406"/>
                  <a:pt x="406868" y="-22083"/>
                  <a:pt x="488562" y="13367"/>
                </a:cubicBezTo>
                <a:cubicBezTo>
                  <a:pt x="560022" y="44376"/>
                  <a:pt x="599098" y="122038"/>
                  <a:pt x="581410" y="197902"/>
                </a:cubicBezTo>
                <a:cubicBezTo>
                  <a:pt x="633884" y="236389"/>
                  <a:pt x="645222" y="310127"/>
                  <a:pt x="606736" y="362601"/>
                </a:cubicBezTo>
                <a:cubicBezTo>
                  <a:pt x="584495" y="392923"/>
                  <a:pt x="549118" y="410809"/>
                  <a:pt x="511513" y="410742"/>
                </a:cubicBezTo>
                <a:close/>
              </a:path>
            </a:pathLst>
          </a:custGeom>
          <a:solidFill>
            <a:schemeClr val="accent1"/>
          </a:solidFill>
          <a:ln w="847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73737"/>
              </a:solidFill>
              <a:effectLst/>
              <a:uLnTx/>
              <a:uFillTx/>
              <a:latin typeface="Arial Narrow"/>
              <a:ea typeface="+mn-ea"/>
              <a:cs typeface="+mn-cs"/>
            </a:endParaRPr>
          </a:p>
        </p:txBody>
      </p:sp>
      <p:pic>
        <p:nvPicPr>
          <p:cNvPr id="4" name="Picture 3">
            <a:extLst>
              <a:ext uri="{FF2B5EF4-FFF2-40B4-BE49-F238E27FC236}">
                <a16:creationId xmlns:a16="http://schemas.microsoft.com/office/drawing/2014/main" id="{67A9C0BC-C09D-E34D-AD09-3F6927456C50}"/>
              </a:ext>
            </a:extLst>
          </p:cNvPr>
          <p:cNvPicPr>
            <a:picLocks noChangeAspect="1"/>
          </p:cNvPicPr>
          <p:nvPr/>
        </p:nvPicPr>
        <p:blipFill>
          <a:blip r:embed="rId2"/>
          <a:stretch>
            <a:fillRect/>
          </a:stretch>
        </p:blipFill>
        <p:spPr>
          <a:xfrm>
            <a:off x="6853798" y="2204960"/>
            <a:ext cx="1095356" cy="1188989"/>
          </a:xfrm>
          <a:prstGeom prst="rect">
            <a:avLst/>
          </a:prstGeom>
        </p:spPr>
      </p:pic>
      <p:pic>
        <p:nvPicPr>
          <p:cNvPr id="6" name="Picture 5">
            <a:extLst>
              <a:ext uri="{FF2B5EF4-FFF2-40B4-BE49-F238E27FC236}">
                <a16:creationId xmlns:a16="http://schemas.microsoft.com/office/drawing/2014/main" id="{084286FD-BD54-1642-8052-85F7332E7F85}"/>
              </a:ext>
            </a:extLst>
          </p:cNvPr>
          <p:cNvPicPr>
            <a:picLocks noChangeAspect="1"/>
          </p:cNvPicPr>
          <p:nvPr/>
        </p:nvPicPr>
        <p:blipFill>
          <a:blip r:embed="rId3"/>
          <a:stretch>
            <a:fillRect/>
          </a:stretch>
        </p:blipFill>
        <p:spPr>
          <a:xfrm>
            <a:off x="9702465" y="2246024"/>
            <a:ext cx="1068816" cy="1160180"/>
          </a:xfrm>
          <a:prstGeom prst="rect">
            <a:avLst/>
          </a:prstGeom>
        </p:spPr>
      </p:pic>
      <p:pic>
        <p:nvPicPr>
          <p:cNvPr id="13" name="Picture 12">
            <a:extLst>
              <a:ext uri="{FF2B5EF4-FFF2-40B4-BE49-F238E27FC236}">
                <a16:creationId xmlns:a16="http://schemas.microsoft.com/office/drawing/2014/main" id="{72306C71-5B8A-AD49-8DB5-6B02413C2643}"/>
              </a:ext>
            </a:extLst>
          </p:cNvPr>
          <p:cNvPicPr>
            <a:picLocks noChangeAspect="1"/>
          </p:cNvPicPr>
          <p:nvPr/>
        </p:nvPicPr>
        <p:blipFill>
          <a:blip r:embed="rId4"/>
          <a:stretch>
            <a:fillRect/>
          </a:stretch>
        </p:blipFill>
        <p:spPr>
          <a:xfrm>
            <a:off x="4089969" y="2231620"/>
            <a:ext cx="1095355" cy="1188988"/>
          </a:xfrm>
          <a:prstGeom prst="rect">
            <a:avLst/>
          </a:prstGeom>
        </p:spPr>
      </p:pic>
      <p:sp>
        <p:nvSpPr>
          <p:cNvPr id="25" name="Rectangle 24">
            <a:extLst>
              <a:ext uri="{FF2B5EF4-FFF2-40B4-BE49-F238E27FC236}">
                <a16:creationId xmlns:a16="http://schemas.microsoft.com/office/drawing/2014/main" id="{02FCAD52-DA6D-4C61-8301-DA8DB2675054}"/>
              </a:ext>
            </a:extLst>
          </p:cNvPr>
          <p:cNvSpPr/>
          <p:nvPr/>
        </p:nvSpPr>
        <p:spPr>
          <a:xfrm>
            <a:off x="10376243" y="56515"/>
            <a:ext cx="1478511" cy="1439639"/>
          </a:xfrm>
          <a:prstGeom prst="rect">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200"/>
              </a:spcBef>
              <a:spcAft>
                <a:spcPts val="200"/>
              </a:spcAft>
              <a:buClrTx/>
              <a:buSzTx/>
              <a:buFontTx/>
              <a:buNone/>
              <a:tabLst/>
              <a:defRPr/>
            </a:pPr>
            <a:endParaRPr kumimoji="0" lang="en-GB" sz="1800" b="0" i="0" u="none" strike="noStrike" kern="100" cap="none" spc="0" normalizeH="0" baseline="0" noProof="0" dirty="0" err="1">
              <a:ln>
                <a:noFill/>
              </a:ln>
              <a:solidFill>
                <a:prstClr val="white"/>
              </a:solidFill>
              <a:effectLst/>
              <a:uLnTx/>
              <a:uFillTx/>
              <a:latin typeface="Arial"/>
              <a:ea typeface="+mn-ea"/>
              <a:cs typeface="+mn-cs"/>
            </a:endParaRPr>
          </a:p>
        </p:txBody>
      </p:sp>
      <p:sp>
        <p:nvSpPr>
          <p:cNvPr id="26" name="Rectangle 25">
            <a:extLst>
              <a:ext uri="{FF2B5EF4-FFF2-40B4-BE49-F238E27FC236}">
                <a16:creationId xmlns:a16="http://schemas.microsoft.com/office/drawing/2014/main" id="{70518C6A-0655-4EE0-88E3-127675CEBAE3}"/>
              </a:ext>
            </a:extLst>
          </p:cNvPr>
          <p:cNvSpPr/>
          <p:nvPr/>
        </p:nvSpPr>
        <p:spPr>
          <a:xfrm>
            <a:off x="10468284" y="929648"/>
            <a:ext cx="1294428" cy="485363"/>
          </a:xfrm>
          <a:prstGeom prst="rect">
            <a:avLst/>
          </a:prstGeom>
        </p:spPr>
        <p:txBody>
          <a:bodyPr wrap="square" lIns="0" tIns="0" rIns="0" bIns="0" anchor="t">
            <a:noAutofit/>
          </a:bodyPr>
          <a:lstStyle/>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US" sz="1800" b="1" i="0" u="none" strike="noStrike" kern="1200" cap="none" spc="0" normalizeH="0" baseline="0" noProof="0" dirty="0">
                <a:ln>
                  <a:noFill/>
                </a:ln>
                <a:solidFill>
                  <a:srgbClr val="1D9CD3"/>
                </a:solidFill>
                <a:effectLst/>
                <a:uLnTx/>
                <a:uFillTx/>
                <a:latin typeface="Arial"/>
                <a:ea typeface="Tahoma" pitchFamily="34" charset="0"/>
                <a:cs typeface="+mn-cs"/>
              </a:rPr>
              <a:t>Automation Tool Chain</a:t>
            </a:r>
            <a:endParaRPr kumimoji="0" lang="en-US" sz="1800" b="0" i="0" u="none" strike="noStrike" kern="1200" cap="none" spc="0" normalizeH="0" baseline="0" noProof="0" dirty="0">
              <a:ln>
                <a:noFill/>
              </a:ln>
              <a:solidFill>
                <a:srgbClr val="373737"/>
              </a:solidFill>
              <a:effectLst/>
              <a:uLnTx/>
              <a:uFillTx/>
              <a:latin typeface="Arial"/>
              <a:ea typeface="+mn-ea"/>
              <a:cs typeface="+mn-cs"/>
            </a:endParaRPr>
          </a:p>
        </p:txBody>
      </p:sp>
      <p:sp>
        <p:nvSpPr>
          <p:cNvPr id="27" name="Rectangle 26">
            <a:extLst>
              <a:ext uri="{FF2B5EF4-FFF2-40B4-BE49-F238E27FC236}">
                <a16:creationId xmlns:a16="http://schemas.microsoft.com/office/drawing/2014/main" id="{2A6C4CB4-3CBE-4A52-A080-09A596E89940}"/>
              </a:ext>
            </a:extLst>
          </p:cNvPr>
          <p:cNvSpPr/>
          <p:nvPr/>
        </p:nvSpPr>
        <p:spPr>
          <a:xfrm>
            <a:off x="10481512" y="830757"/>
            <a:ext cx="884728" cy="365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200"/>
              </a:spcBef>
              <a:spcAft>
                <a:spcPts val="200"/>
              </a:spcAft>
              <a:buClrTx/>
              <a:buSzTx/>
              <a:buFontTx/>
              <a:buNone/>
              <a:tabLst/>
              <a:defRPr/>
            </a:pPr>
            <a:endParaRPr kumimoji="0" lang="en-GB" sz="1800" b="0" i="0" u="none" strike="noStrike" kern="100" cap="none" spc="0" normalizeH="0" baseline="0" noProof="0" dirty="0" err="1">
              <a:ln>
                <a:noFill/>
              </a:ln>
              <a:solidFill>
                <a:prstClr val="white"/>
              </a:solidFill>
              <a:effectLst/>
              <a:uLnTx/>
              <a:uFillTx/>
              <a:latin typeface="Arial"/>
              <a:ea typeface="+mn-ea"/>
              <a:cs typeface="+mn-cs"/>
            </a:endParaRPr>
          </a:p>
        </p:txBody>
      </p:sp>
      <p:pic>
        <p:nvPicPr>
          <p:cNvPr id="28" name="Picture 4" descr="Gears">
            <a:extLst>
              <a:ext uri="{FF2B5EF4-FFF2-40B4-BE49-F238E27FC236}">
                <a16:creationId xmlns:a16="http://schemas.microsoft.com/office/drawing/2014/main" id="{359BE778-B702-4A5E-9944-4D97874071AF}"/>
              </a:ext>
            </a:extLst>
          </p:cNvPr>
          <p:cNvPicPr>
            <a:picLocks noChangeAspect="1" noChangeArrowheads="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bwMode="auto">
          <a:xfrm>
            <a:off x="10480629" y="56515"/>
            <a:ext cx="749865" cy="775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4865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Arrow: Bent 22">
            <a:extLst>
              <a:ext uri="{FF2B5EF4-FFF2-40B4-BE49-F238E27FC236}">
                <a16:creationId xmlns:a16="http://schemas.microsoft.com/office/drawing/2014/main" id="{082E76B0-5BC4-48C4-B7C6-9FB92C502D85}"/>
              </a:ext>
            </a:extLst>
          </p:cNvPr>
          <p:cNvSpPr/>
          <p:nvPr/>
        </p:nvSpPr>
        <p:spPr>
          <a:xfrm rot="5400000">
            <a:off x="-2028422" y="3544817"/>
            <a:ext cx="4655808" cy="598962"/>
          </a:xfrm>
          <a:prstGeom prst="bentArrow">
            <a:avLst>
              <a:gd name="adj1" fmla="val 25000"/>
              <a:gd name="adj2" fmla="val 0"/>
              <a:gd name="adj3" fmla="val 25000"/>
              <a:gd name="adj4" fmla="val 16736"/>
            </a:avLst>
          </a:prstGeom>
          <a:ln w="2857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l" defTabSz="914400" rtl="0" eaLnBrk="1" fontAlgn="auto" latinLnBrk="0" hangingPunct="1">
              <a:lnSpc>
                <a:spcPct val="90000"/>
              </a:lnSpc>
              <a:spcBef>
                <a:spcPts val="200"/>
              </a:spcBef>
              <a:spcAft>
                <a:spcPts val="200"/>
              </a:spcAft>
              <a:buClrTx/>
              <a:buSzTx/>
              <a:buFontTx/>
              <a:buNone/>
              <a:tabLst/>
              <a:defRPr/>
            </a:pPr>
            <a:endParaRPr kumimoji="0" lang="en-US" sz="1800" b="0" i="0" u="none" strike="noStrike" kern="100" cap="none" spc="0" normalizeH="0" baseline="0" noProof="0" dirty="0" err="1">
              <a:ln>
                <a:noFill/>
              </a:ln>
              <a:solidFill>
                <a:prstClr val="white"/>
              </a:solidFill>
              <a:effectLst/>
              <a:uLnTx/>
              <a:uFillTx/>
              <a:latin typeface="Arial"/>
              <a:ea typeface="+mn-ea"/>
              <a:cs typeface="+mn-cs"/>
            </a:endParaRPr>
          </a:p>
        </p:txBody>
      </p:sp>
      <p:sp>
        <p:nvSpPr>
          <p:cNvPr id="4" name="Title 3">
            <a:extLst>
              <a:ext uri="{FF2B5EF4-FFF2-40B4-BE49-F238E27FC236}">
                <a16:creationId xmlns:a16="http://schemas.microsoft.com/office/drawing/2014/main" id="{4A4508B0-FF4E-4884-BB9E-1CF9B2343832}"/>
              </a:ext>
            </a:extLst>
          </p:cNvPr>
          <p:cNvSpPr>
            <a:spLocks noGrp="1"/>
          </p:cNvSpPr>
          <p:nvPr>
            <p:ph type="title"/>
          </p:nvPr>
        </p:nvSpPr>
        <p:spPr>
          <a:xfrm>
            <a:off x="544099" y="-32937"/>
            <a:ext cx="10820400" cy="1098762"/>
          </a:xfrm>
        </p:spPr>
        <p:txBody>
          <a:bodyPr/>
          <a:lstStyle/>
          <a:p>
            <a:r>
              <a:rPr lang="en-US" sz="4000" dirty="0"/>
              <a:t>Simplify Automation with AS3</a:t>
            </a:r>
          </a:p>
        </p:txBody>
      </p:sp>
      <p:sp>
        <p:nvSpPr>
          <p:cNvPr id="6" name="Rectangle 5">
            <a:extLst>
              <a:ext uri="{FF2B5EF4-FFF2-40B4-BE49-F238E27FC236}">
                <a16:creationId xmlns:a16="http://schemas.microsoft.com/office/drawing/2014/main" id="{0BBBD859-7A9F-4A39-AF9E-0FA492D2ED44}"/>
              </a:ext>
            </a:extLst>
          </p:cNvPr>
          <p:cNvSpPr/>
          <p:nvPr/>
        </p:nvSpPr>
        <p:spPr>
          <a:xfrm>
            <a:off x="8347773" y="0"/>
            <a:ext cx="3844227"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a:ea typeface="+mn-ea"/>
              <a:cs typeface="+mn-cs"/>
            </a:endParaRPr>
          </a:p>
        </p:txBody>
      </p:sp>
      <p:sp>
        <p:nvSpPr>
          <p:cNvPr id="8" name="Text Placeholder 6">
            <a:extLst>
              <a:ext uri="{FF2B5EF4-FFF2-40B4-BE49-F238E27FC236}">
                <a16:creationId xmlns:a16="http://schemas.microsoft.com/office/drawing/2014/main" id="{BA9FFD50-C566-464F-ABDB-66CFA35F0F15}"/>
              </a:ext>
            </a:extLst>
          </p:cNvPr>
          <p:cNvSpPr>
            <a:spLocks noGrp="1"/>
          </p:cNvSpPr>
          <p:nvPr/>
        </p:nvSpPr>
        <p:spPr>
          <a:xfrm>
            <a:off x="791893" y="1637802"/>
            <a:ext cx="7185486" cy="4504680"/>
          </a:xfrm>
          <a:prstGeom prst="rect">
            <a:avLst/>
          </a:prstGeom>
        </p:spPr>
        <p:txBody>
          <a:bodyPr vert="horz" lIns="0" tIns="0" rIns="0" bIns="0" rtlCol="0">
            <a:noAutofit/>
          </a:bodyPr>
          <a:lstStyle>
            <a:lvl1pPr marL="466725" indent="-466725" algn="l" defTabSz="914400" rtl="0" eaLnBrk="1" latinLnBrk="0" hangingPunct="1">
              <a:lnSpc>
                <a:spcPct val="90000"/>
              </a:lnSpc>
              <a:spcBef>
                <a:spcPts val="1000"/>
              </a:spcBef>
              <a:buClr>
                <a:schemeClr val="accent5"/>
              </a:buClr>
              <a:buFont typeface="Arial" charset="0"/>
              <a:buChar char="•"/>
              <a:tabLst/>
              <a:defRPr lang="en-US" sz="3200" b="1" kern="1200">
                <a:gradFill>
                  <a:gsLst>
                    <a:gs pos="0">
                      <a:schemeClr val="tx2"/>
                    </a:gs>
                    <a:gs pos="99000">
                      <a:schemeClr val="tx2"/>
                    </a:gs>
                  </a:gsLst>
                  <a:lin ang="5400000" scaled="1"/>
                </a:gradFill>
                <a:latin typeface="+mn-lt"/>
                <a:ea typeface="+mn-ea"/>
                <a:cs typeface="Arial" panose="020B0604020202020204" pitchFamily="34" charset="0"/>
              </a:defRPr>
            </a:lvl1pPr>
            <a:lvl2pPr marL="466725" indent="-466725" algn="l" defTabSz="914400" rtl="0" eaLnBrk="1" latinLnBrk="0" hangingPunct="1">
              <a:lnSpc>
                <a:spcPct val="90000"/>
              </a:lnSpc>
              <a:spcBef>
                <a:spcPts val="500"/>
              </a:spcBef>
              <a:buClr>
                <a:schemeClr val="accent5"/>
              </a:buClr>
              <a:buFont typeface="Arial" charset="0"/>
              <a:buChar char="•"/>
              <a:tabLst/>
              <a:defRPr lang="en-US" sz="2400" kern="1200">
                <a:gradFill>
                  <a:gsLst>
                    <a:gs pos="0">
                      <a:schemeClr val="bg1">
                        <a:lumMod val="50000"/>
                      </a:schemeClr>
                    </a:gs>
                    <a:gs pos="100000">
                      <a:schemeClr val="bg1">
                        <a:lumMod val="50000"/>
                      </a:schemeClr>
                    </a:gs>
                  </a:gsLst>
                  <a:lin ang="5400000" scaled="1"/>
                </a:gradFill>
                <a:latin typeface="+mn-lt"/>
                <a:ea typeface="+mn-ea"/>
                <a:cs typeface="Arial" panose="020B0604020202020204" pitchFamily="34" charset="0"/>
              </a:defRPr>
            </a:lvl2pPr>
            <a:lvl3pPr marL="466725" indent="-466725" algn="l" defTabSz="914400" rtl="0" eaLnBrk="1" latinLnBrk="0" hangingPunct="1">
              <a:lnSpc>
                <a:spcPct val="90000"/>
              </a:lnSpc>
              <a:spcBef>
                <a:spcPts val="500"/>
              </a:spcBef>
              <a:buClr>
                <a:schemeClr val="accent5"/>
              </a:buClr>
              <a:buFont typeface="Arial" charset="0"/>
              <a:buChar char="•"/>
              <a:tabLst/>
              <a:defRPr lang="en-US" sz="2000" kern="1200">
                <a:gradFill>
                  <a:gsLst>
                    <a:gs pos="0">
                      <a:schemeClr val="bg1">
                        <a:lumMod val="50000"/>
                      </a:schemeClr>
                    </a:gs>
                    <a:gs pos="100000">
                      <a:schemeClr val="bg1">
                        <a:lumMod val="50000"/>
                      </a:schemeClr>
                    </a:gs>
                  </a:gsLst>
                  <a:lin ang="5400000" scaled="1"/>
                </a:gradFill>
                <a:latin typeface="+mn-lt"/>
                <a:ea typeface="+mn-ea"/>
                <a:cs typeface="Arial" panose="020B0604020202020204" pitchFamily="34" charset="0"/>
              </a:defRPr>
            </a:lvl3pPr>
            <a:lvl4pPr marL="466725" indent="-466725" algn="l" defTabSz="914400" rtl="0" eaLnBrk="1" latinLnBrk="0" hangingPunct="1">
              <a:lnSpc>
                <a:spcPct val="90000"/>
              </a:lnSpc>
              <a:spcBef>
                <a:spcPts val="500"/>
              </a:spcBef>
              <a:buClr>
                <a:schemeClr val="accent5"/>
              </a:buClr>
              <a:buFont typeface="Arial" charset="0"/>
              <a:buChar char="•"/>
              <a:tabLst/>
              <a:defRPr lang="en-US" sz="1800" kern="1200">
                <a:gradFill>
                  <a:gsLst>
                    <a:gs pos="0">
                      <a:schemeClr val="bg1">
                        <a:lumMod val="50000"/>
                      </a:schemeClr>
                    </a:gs>
                    <a:gs pos="100000">
                      <a:schemeClr val="bg1">
                        <a:lumMod val="50000"/>
                      </a:schemeClr>
                    </a:gs>
                  </a:gsLst>
                  <a:lin ang="5400000" scaled="1"/>
                </a:gradFill>
                <a:latin typeface="+mn-lt"/>
                <a:ea typeface="+mn-ea"/>
                <a:cs typeface="Arial" panose="020B0604020202020204" pitchFamily="34" charset="0"/>
              </a:defRPr>
            </a:lvl4pPr>
            <a:lvl5pPr marL="466725" indent="-466725" algn="l" defTabSz="914400" rtl="0" eaLnBrk="1" latinLnBrk="0" hangingPunct="1">
              <a:lnSpc>
                <a:spcPct val="90000"/>
              </a:lnSpc>
              <a:spcBef>
                <a:spcPts val="500"/>
              </a:spcBef>
              <a:buClr>
                <a:schemeClr val="accent5"/>
              </a:buClr>
              <a:buFont typeface="Arial" charset="0"/>
              <a:buChar char="•"/>
              <a:tabLst/>
              <a:defRPr lang="en-US" sz="1800" kern="1200">
                <a:gradFill>
                  <a:gsLst>
                    <a:gs pos="0">
                      <a:schemeClr val="bg1">
                        <a:lumMod val="50000"/>
                      </a:schemeClr>
                    </a:gs>
                    <a:gs pos="100000">
                      <a:schemeClr val="bg1">
                        <a:lumMod val="50000"/>
                      </a:schemeClr>
                    </a:gs>
                  </a:gsLst>
                  <a:lin ang="5400000" scaled="1"/>
                </a:gra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800"/>
              </a:spcBef>
              <a:spcAft>
                <a:spcPts val="0"/>
              </a:spcAft>
              <a:buClr>
                <a:srgbClr val="FF0000"/>
              </a:buClr>
              <a:buSzTx/>
              <a:buFont typeface="Arial" charset="0"/>
              <a:buNone/>
              <a:tabLst/>
              <a:defRPr/>
            </a:pPr>
            <a:r>
              <a:rPr kumimoji="0" lang="en-US" sz="2000" b="0" i="0" u="none" strike="noStrike" kern="1200" cap="none" spc="0" normalizeH="0" baseline="0" noProof="0" dirty="0">
                <a:ln>
                  <a:noFill/>
                </a:ln>
                <a:solidFill>
                  <a:srgbClr val="373737"/>
                </a:solidFill>
                <a:effectLst/>
                <a:uLnTx/>
                <a:uFillTx/>
                <a:latin typeface="Arial" panose="020B0604020202020204" pitchFamily="34" charset="0"/>
                <a:ea typeface="+mn-ea"/>
                <a:cs typeface="Arial" panose="020B0604020202020204" pitchFamily="34" charset="0"/>
              </a:rPr>
              <a:t>Application Services 3 Extension – BIG-IP API extension</a:t>
            </a:r>
            <a:br>
              <a:rPr kumimoji="0" lang="en-US" sz="2000" b="0" i="0" u="none" strike="noStrike" kern="1200" cap="none" spc="0" normalizeH="0" baseline="0" noProof="0" dirty="0">
                <a:ln>
                  <a:noFill/>
                </a:ln>
                <a:solidFill>
                  <a:srgbClr val="373737"/>
                </a:solidFill>
                <a:effectLst/>
                <a:uLnTx/>
                <a:uFillTx/>
                <a:latin typeface="Arial" panose="020B0604020202020204" pitchFamily="34" charset="0"/>
                <a:ea typeface="+mn-ea"/>
                <a:cs typeface="Arial" panose="020B0604020202020204" pitchFamily="34" charset="0"/>
              </a:rPr>
            </a:br>
            <a:r>
              <a:rPr kumimoji="0" lang="en-US" sz="2000" b="0" i="0" u="none" strike="noStrike" kern="1200" cap="none" spc="0" normalizeH="0" baseline="0" noProof="0" dirty="0">
                <a:ln>
                  <a:noFill/>
                </a:ln>
                <a:solidFill>
                  <a:srgbClr val="373737"/>
                </a:solidFill>
                <a:effectLst/>
                <a:uLnTx/>
                <a:uFillTx/>
                <a:latin typeface="Arial" panose="020B0604020202020204" pitchFamily="34" charset="0"/>
                <a:ea typeface="+mn-ea"/>
                <a:cs typeface="Arial" panose="020B0604020202020204" pitchFamily="34" charset="0"/>
              </a:rPr>
              <a:t>that accepts a declarative API call</a:t>
            </a:r>
          </a:p>
          <a:p>
            <a:pPr marL="0" marR="0" lvl="0" indent="0" algn="l" defTabSz="914400" rtl="0" eaLnBrk="1" fontAlgn="auto" latinLnBrk="0" hangingPunct="1">
              <a:lnSpc>
                <a:spcPct val="100000"/>
              </a:lnSpc>
              <a:spcBef>
                <a:spcPts val="1800"/>
              </a:spcBef>
              <a:spcAft>
                <a:spcPts val="0"/>
              </a:spcAft>
              <a:buClr>
                <a:srgbClr val="FF0000"/>
              </a:buClr>
              <a:buSzTx/>
              <a:buFont typeface="Arial" charset="0"/>
              <a:buNone/>
              <a:tabLst/>
              <a:defRPr/>
            </a:pPr>
            <a:r>
              <a:rPr kumimoji="0" lang="en-US" sz="2000" b="0" i="0" u="none" strike="noStrike" kern="1200" cap="none" spc="0" normalizeH="0" baseline="0" noProof="0" dirty="0">
                <a:ln>
                  <a:noFill/>
                </a:ln>
                <a:solidFill>
                  <a:srgbClr val="373737"/>
                </a:solidFill>
                <a:effectLst/>
                <a:uLnTx/>
                <a:uFillTx/>
                <a:latin typeface="Arial" panose="020B0604020202020204" pitchFamily="34" charset="0"/>
                <a:ea typeface="+mn-ea"/>
                <a:cs typeface="Arial" panose="020B0604020202020204" pitchFamily="34" charset="0"/>
              </a:rPr>
              <a:t>Configures BIG-IP L4-7 services</a:t>
            </a:r>
          </a:p>
          <a:p>
            <a:pPr marL="0" marR="0" lvl="0" indent="0" algn="l" defTabSz="914400" rtl="0" eaLnBrk="1" fontAlgn="auto" latinLnBrk="0" hangingPunct="1">
              <a:lnSpc>
                <a:spcPct val="100000"/>
              </a:lnSpc>
              <a:spcBef>
                <a:spcPts val="1800"/>
              </a:spcBef>
              <a:spcAft>
                <a:spcPts val="0"/>
              </a:spcAft>
              <a:buClr>
                <a:srgbClr val="FF0000"/>
              </a:buClr>
              <a:buSzTx/>
              <a:buFont typeface="Arial" charset="0"/>
              <a:buNone/>
              <a:tabLst/>
              <a:defRPr/>
            </a:pPr>
            <a:r>
              <a:rPr kumimoji="0" lang="en-US" sz="2000" b="0" i="0" u="none" strike="noStrike" kern="1200" cap="none" spc="0" normalizeH="0" baseline="0" noProof="0" dirty="0">
                <a:ln>
                  <a:noFill/>
                </a:ln>
                <a:solidFill>
                  <a:srgbClr val="373737"/>
                </a:solidFill>
                <a:effectLst/>
                <a:uLnTx/>
                <a:uFillTx/>
                <a:latin typeface="Arial" panose="020B0604020202020204" pitchFamily="34" charset="0"/>
                <a:ea typeface="+mn-ea"/>
                <a:cs typeface="Arial" panose="020B0604020202020204" pitchFamily="34" charset="0"/>
              </a:rPr>
              <a:t>Minimizes need for BIG-IP domain expertise</a:t>
            </a:r>
          </a:p>
          <a:p>
            <a:pPr marL="0" marR="0" lvl="0" indent="0" algn="l" defTabSz="914400" rtl="0" eaLnBrk="1" fontAlgn="auto" latinLnBrk="0" hangingPunct="1">
              <a:lnSpc>
                <a:spcPct val="100000"/>
              </a:lnSpc>
              <a:spcBef>
                <a:spcPts val="1800"/>
              </a:spcBef>
              <a:spcAft>
                <a:spcPts val="0"/>
              </a:spcAft>
              <a:buClr>
                <a:srgbClr val="FF0000"/>
              </a:buClr>
              <a:buSzTx/>
              <a:buFont typeface="Arial" charset="0"/>
              <a:buNone/>
              <a:tabLst/>
              <a:defRPr/>
            </a:pPr>
            <a:r>
              <a:rPr kumimoji="0" lang="en-US" sz="2000" b="0" i="0" u="none" strike="noStrike" kern="1200" cap="none" spc="0" normalizeH="0" baseline="0" noProof="0" dirty="0">
                <a:ln>
                  <a:noFill/>
                </a:ln>
                <a:solidFill>
                  <a:srgbClr val="373737"/>
                </a:solidFill>
                <a:effectLst/>
                <a:uLnTx/>
                <a:uFillTx/>
                <a:latin typeface="Arial" panose="020B0604020202020204" pitchFamily="34" charset="0"/>
                <a:ea typeface="+mn-ea"/>
                <a:cs typeface="Arial" panose="020B0604020202020204" pitchFamily="34" charset="0"/>
              </a:rPr>
              <a:t>Minimizes deployment errors</a:t>
            </a:r>
          </a:p>
          <a:p>
            <a:pPr marL="0" marR="0" lvl="0" indent="0" algn="l" defTabSz="914400" rtl="0" eaLnBrk="1" fontAlgn="auto" latinLnBrk="0" hangingPunct="1">
              <a:lnSpc>
                <a:spcPct val="100000"/>
              </a:lnSpc>
              <a:spcBef>
                <a:spcPts val="1800"/>
              </a:spcBef>
              <a:spcAft>
                <a:spcPts val="0"/>
              </a:spcAft>
              <a:buClr>
                <a:srgbClr val="FF0000"/>
              </a:buClr>
              <a:buSzTx/>
              <a:buFont typeface="Arial" charset="0"/>
              <a:buNone/>
              <a:tabLst/>
              <a:defRPr/>
            </a:pPr>
            <a:r>
              <a:rPr kumimoji="0" lang="en-US" sz="2000" b="0" i="0" u="none" strike="noStrike" kern="1200" cap="none" spc="0" normalizeH="0" baseline="0" noProof="0" dirty="0">
                <a:ln>
                  <a:noFill/>
                </a:ln>
                <a:solidFill>
                  <a:srgbClr val="373737"/>
                </a:solidFill>
                <a:effectLst/>
                <a:uLnTx/>
                <a:uFillTx/>
                <a:latin typeface="Arial" panose="020B0604020202020204" pitchFamily="34" charset="0"/>
                <a:ea typeface="+mn-ea"/>
                <a:cs typeface="Arial" panose="020B0604020202020204" pitchFamily="34" charset="0"/>
              </a:rPr>
              <a:t>Makes it easy to integrate F5 automation</a:t>
            </a:r>
            <a:br>
              <a:rPr kumimoji="0" lang="en-US" sz="2000" b="0" i="0" u="none" strike="noStrike" kern="1200" cap="none" spc="0" normalizeH="0" baseline="0" noProof="0" dirty="0">
                <a:ln>
                  <a:noFill/>
                </a:ln>
                <a:solidFill>
                  <a:srgbClr val="373737"/>
                </a:solidFill>
                <a:effectLst/>
                <a:uLnTx/>
                <a:uFillTx/>
                <a:latin typeface="Arial" panose="020B0604020202020204" pitchFamily="34" charset="0"/>
                <a:ea typeface="+mn-ea"/>
                <a:cs typeface="Arial" panose="020B0604020202020204" pitchFamily="34" charset="0"/>
              </a:rPr>
            </a:br>
            <a:r>
              <a:rPr kumimoji="0" lang="en-US" sz="2000" b="0" i="0" u="none" strike="noStrike" kern="1200" cap="none" spc="0" normalizeH="0" baseline="0" noProof="0" dirty="0">
                <a:ln>
                  <a:noFill/>
                </a:ln>
                <a:solidFill>
                  <a:srgbClr val="373737"/>
                </a:solidFill>
                <a:effectLst/>
                <a:uLnTx/>
                <a:uFillTx/>
                <a:latin typeface="Arial" panose="020B0604020202020204" pitchFamily="34" charset="0"/>
                <a:ea typeface="+mn-ea"/>
                <a:cs typeface="Arial" panose="020B0604020202020204" pitchFamily="34" charset="0"/>
              </a:rPr>
              <a:t>into orchestration systems</a:t>
            </a:r>
          </a:p>
          <a:p>
            <a:pPr marL="0" marR="0" lvl="0" indent="0" algn="l" defTabSz="914400" rtl="0" eaLnBrk="1" fontAlgn="auto" latinLnBrk="0" hangingPunct="1">
              <a:lnSpc>
                <a:spcPct val="100000"/>
              </a:lnSpc>
              <a:spcBef>
                <a:spcPts val="1800"/>
              </a:spcBef>
              <a:spcAft>
                <a:spcPts val="0"/>
              </a:spcAft>
              <a:buClr>
                <a:srgbClr val="FF0000"/>
              </a:buClr>
              <a:buSzTx/>
              <a:buFont typeface="Arial" charset="0"/>
              <a:buNone/>
              <a:tabLst/>
              <a:defRPr/>
            </a:pPr>
            <a:r>
              <a:rPr kumimoji="0" lang="en-US" sz="2000" b="0" i="0" u="none" strike="noStrike" kern="1200" cap="none" spc="0" normalizeH="0" baseline="0" noProof="0" dirty="0">
                <a:ln>
                  <a:noFill/>
                </a:ln>
                <a:solidFill>
                  <a:srgbClr val="373737"/>
                </a:solidFill>
                <a:effectLst/>
                <a:uLnTx/>
                <a:uFillTx/>
                <a:latin typeface="Arial" panose="020B0604020202020204" pitchFamily="34" charset="0"/>
                <a:ea typeface="+mn-ea"/>
                <a:cs typeface="Arial" panose="020B0604020202020204" pitchFamily="34" charset="0"/>
              </a:rPr>
              <a:t>Runs on BIG-IP, on BIG-IQ or in a container</a:t>
            </a:r>
          </a:p>
          <a:p>
            <a:pPr marL="0" marR="0" lvl="0" indent="0" algn="l" defTabSz="914400" rtl="0" eaLnBrk="1" fontAlgn="auto" latinLnBrk="0" hangingPunct="1">
              <a:lnSpc>
                <a:spcPct val="100000"/>
              </a:lnSpc>
              <a:spcBef>
                <a:spcPts val="1800"/>
              </a:spcBef>
              <a:spcAft>
                <a:spcPts val="0"/>
              </a:spcAft>
              <a:buClr>
                <a:srgbClr val="FF0000"/>
              </a:buClr>
              <a:buSzTx/>
              <a:buFont typeface="Arial" charset="0"/>
              <a:buNone/>
              <a:tabLst/>
              <a:defRPr/>
            </a:pPr>
            <a:r>
              <a:rPr kumimoji="0" lang="en-US" sz="2000" b="0" i="0" u="none" strike="noStrike" kern="1200" cap="none" spc="0" normalizeH="0" baseline="0" noProof="0" dirty="0">
                <a:ln>
                  <a:noFill/>
                </a:ln>
                <a:solidFill>
                  <a:srgbClr val="373737"/>
                </a:solidFill>
                <a:effectLst/>
                <a:uLnTx/>
                <a:uFillTx/>
                <a:latin typeface="Arial" panose="020B0604020202020204" pitchFamily="34" charset="0"/>
                <a:ea typeface="+mn-ea"/>
                <a:cs typeface="Arial" panose="020B0604020202020204" pitchFamily="34" charset="0"/>
              </a:rPr>
              <a:t>Create application dashboards / monitoring / alerts</a:t>
            </a:r>
            <a:br>
              <a:rPr kumimoji="0" lang="en-US" sz="2000" b="0" i="0" u="none" strike="noStrike" kern="1200" cap="none" spc="0" normalizeH="0" baseline="0" noProof="0" dirty="0">
                <a:ln>
                  <a:noFill/>
                </a:ln>
                <a:solidFill>
                  <a:srgbClr val="373737"/>
                </a:solidFill>
                <a:effectLst/>
                <a:uLnTx/>
                <a:uFillTx/>
                <a:latin typeface="Arial" panose="020B0604020202020204" pitchFamily="34" charset="0"/>
                <a:ea typeface="+mn-ea"/>
                <a:cs typeface="Arial" panose="020B0604020202020204" pitchFamily="34" charset="0"/>
              </a:rPr>
            </a:br>
            <a:r>
              <a:rPr kumimoji="0" lang="en-US" sz="2000" b="0" i="0" u="none" strike="noStrike" kern="1200" cap="none" spc="0" normalizeH="0" baseline="0" noProof="0" dirty="0">
                <a:ln>
                  <a:noFill/>
                </a:ln>
                <a:solidFill>
                  <a:srgbClr val="373737"/>
                </a:solidFill>
                <a:effectLst/>
                <a:uLnTx/>
                <a:uFillTx/>
                <a:latin typeface="Arial" panose="020B0604020202020204" pitchFamily="34" charset="0"/>
                <a:ea typeface="+mn-ea"/>
                <a:cs typeface="Arial" panose="020B0604020202020204" pitchFamily="34" charset="0"/>
              </a:rPr>
              <a:t>when used with BIG-IQ</a:t>
            </a:r>
          </a:p>
        </p:txBody>
      </p:sp>
      <p:sp>
        <p:nvSpPr>
          <p:cNvPr id="11" name="Oval 10">
            <a:extLst>
              <a:ext uri="{FF2B5EF4-FFF2-40B4-BE49-F238E27FC236}">
                <a16:creationId xmlns:a16="http://schemas.microsoft.com/office/drawing/2014/main" id="{49F6F09A-DE30-414F-862E-E9DD1F85C36F}"/>
              </a:ext>
            </a:extLst>
          </p:cNvPr>
          <p:cNvSpPr/>
          <p:nvPr/>
        </p:nvSpPr>
        <p:spPr>
          <a:xfrm>
            <a:off x="544099" y="1707635"/>
            <a:ext cx="141924" cy="141924"/>
          </a:xfrm>
          <a:prstGeom prst="ellipse">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200"/>
              </a:spcBef>
              <a:spcAft>
                <a:spcPts val="200"/>
              </a:spcAft>
              <a:buClrTx/>
              <a:buSzTx/>
              <a:buFontTx/>
              <a:buNone/>
              <a:tabLst/>
              <a:defRPr/>
            </a:pPr>
            <a:endParaRPr kumimoji="0" lang="en-US" sz="1800" b="0" i="0" u="none" strike="noStrike" kern="100" cap="none" spc="0" normalizeH="0" baseline="0" noProof="0" dirty="0" err="1">
              <a:ln>
                <a:noFill/>
              </a:ln>
              <a:solidFill>
                <a:prstClr val="white"/>
              </a:solidFill>
              <a:effectLst/>
              <a:uLnTx/>
              <a:uFillTx/>
              <a:latin typeface="Arial"/>
              <a:ea typeface="+mn-ea"/>
              <a:cs typeface="+mn-cs"/>
            </a:endParaRPr>
          </a:p>
        </p:txBody>
      </p:sp>
      <p:sp>
        <p:nvSpPr>
          <p:cNvPr id="15" name="Oval 14">
            <a:extLst>
              <a:ext uri="{FF2B5EF4-FFF2-40B4-BE49-F238E27FC236}">
                <a16:creationId xmlns:a16="http://schemas.microsoft.com/office/drawing/2014/main" id="{1CB508F7-1D64-43AC-A039-3745394A0F5D}"/>
              </a:ext>
            </a:extLst>
          </p:cNvPr>
          <p:cNvSpPr/>
          <p:nvPr/>
        </p:nvSpPr>
        <p:spPr>
          <a:xfrm>
            <a:off x="544099" y="2527928"/>
            <a:ext cx="141924" cy="141924"/>
          </a:xfrm>
          <a:prstGeom prst="ellipse">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200"/>
              </a:spcBef>
              <a:spcAft>
                <a:spcPts val="200"/>
              </a:spcAft>
              <a:buClrTx/>
              <a:buSzTx/>
              <a:buFontTx/>
              <a:buNone/>
              <a:tabLst/>
              <a:defRPr/>
            </a:pPr>
            <a:endParaRPr kumimoji="0" lang="en-US" sz="1800" b="0" i="0" u="none" strike="noStrike" kern="100" cap="none" spc="0" normalizeH="0" baseline="0" noProof="0" dirty="0" err="1">
              <a:ln>
                <a:noFill/>
              </a:ln>
              <a:solidFill>
                <a:prstClr val="white"/>
              </a:solidFill>
              <a:effectLst/>
              <a:uLnTx/>
              <a:uFillTx/>
              <a:latin typeface="Arial"/>
              <a:ea typeface="+mn-ea"/>
              <a:cs typeface="+mn-cs"/>
            </a:endParaRPr>
          </a:p>
        </p:txBody>
      </p:sp>
      <p:sp>
        <p:nvSpPr>
          <p:cNvPr id="16" name="Oval 15">
            <a:extLst>
              <a:ext uri="{FF2B5EF4-FFF2-40B4-BE49-F238E27FC236}">
                <a16:creationId xmlns:a16="http://schemas.microsoft.com/office/drawing/2014/main" id="{B9831B53-59E5-461A-99BD-0E3C6224DCB5}"/>
              </a:ext>
            </a:extLst>
          </p:cNvPr>
          <p:cNvSpPr/>
          <p:nvPr/>
        </p:nvSpPr>
        <p:spPr>
          <a:xfrm>
            <a:off x="544099" y="3054978"/>
            <a:ext cx="141924" cy="141924"/>
          </a:xfrm>
          <a:prstGeom prst="ellipse">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200"/>
              </a:spcBef>
              <a:spcAft>
                <a:spcPts val="200"/>
              </a:spcAft>
              <a:buClrTx/>
              <a:buSzTx/>
              <a:buFontTx/>
              <a:buNone/>
              <a:tabLst/>
              <a:defRPr/>
            </a:pPr>
            <a:endParaRPr kumimoji="0" lang="en-US" sz="1800" b="0" i="0" u="none" strike="noStrike" kern="100" cap="none" spc="0" normalizeH="0" baseline="0" noProof="0" dirty="0" err="1">
              <a:ln>
                <a:noFill/>
              </a:ln>
              <a:solidFill>
                <a:prstClr val="white"/>
              </a:solidFill>
              <a:effectLst/>
              <a:uLnTx/>
              <a:uFillTx/>
              <a:latin typeface="Arial"/>
              <a:ea typeface="+mn-ea"/>
              <a:cs typeface="+mn-cs"/>
            </a:endParaRPr>
          </a:p>
        </p:txBody>
      </p:sp>
      <p:sp>
        <p:nvSpPr>
          <p:cNvPr id="17" name="Oval 16">
            <a:extLst>
              <a:ext uri="{FF2B5EF4-FFF2-40B4-BE49-F238E27FC236}">
                <a16:creationId xmlns:a16="http://schemas.microsoft.com/office/drawing/2014/main" id="{66BC218E-A63A-418A-B943-1132149BF93C}"/>
              </a:ext>
            </a:extLst>
          </p:cNvPr>
          <p:cNvSpPr/>
          <p:nvPr/>
        </p:nvSpPr>
        <p:spPr>
          <a:xfrm>
            <a:off x="544099" y="3582028"/>
            <a:ext cx="141924" cy="141924"/>
          </a:xfrm>
          <a:prstGeom prst="ellipse">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200"/>
              </a:spcBef>
              <a:spcAft>
                <a:spcPts val="200"/>
              </a:spcAft>
              <a:buClrTx/>
              <a:buSzTx/>
              <a:buFontTx/>
              <a:buNone/>
              <a:tabLst/>
              <a:defRPr/>
            </a:pPr>
            <a:endParaRPr kumimoji="0" lang="en-US" sz="1800" b="0" i="0" u="none" strike="noStrike" kern="100" cap="none" spc="0" normalizeH="0" baseline="0" noProof="0" dirty="0" err="1">
              <a:ln>
                <a:noFill/>
              </a:ln>
              <a:solidFill>
                <a:prstClr val="white"/>
              </a:solidFill>
              <a:effectLst/>
              <a:uLnTx/>
              <a:uFillTx/>
              <a:latin typeface="Arial"/>
              <a:ea typeface="+mn-ea"/>
              <a:cs typeface="+mn-cs"/>
            </a:endParaRPr>
          </a:p>
        </p:txBody>
      </p:sp>
      <p:sp>
        <p:nvSpPr>
          <p:cNvPr id="18" name="Oval 17">
            <a:extLst>
              <a:ext uri="{FF2B5EF4-FFF2-40B4-BE49-F238E27FC236}">
                <a16:creationId xmlns:a16="http://schemas.microsoft.com/office/drawing/2014/main" id="{8422E1A0-9DD5-4B4A-8E25-D85E1769F2A8}"/>
              </a:ext>
            </a:extLst>
          </p:cNvPr>
          <p:cNvSpPr/>
          <p:nvPr/>
        </p:nvSpPr>
        <p:spPr>
          <a:xfrm>
            <a:off x="544099" y="4109078"/>
            <a:ext cx="141924" cy="141924"/>
          </a:xfrm>
          <a:prstGeom prst="ellipse">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200"/>
              </a:spcBef>
              <a:spcAft>
                <a:spcPts val="200"/>
              </a:spcAft>
              <a:buClrTx/>
              <a:buSzTx/>
              <a:buFontTx/>
              <a:buNone/>
              <a:tabLst/>
              <a:defRPr/>
            </a:pPr>
            <a:endParaRPr kumimoji="0" lang="en-US" sz="1800" b="0" i="0" u="none" strike="noStrike" kern="100" cap="none" spc="0" normalizeH="0" baseline="0" noProof="0" dirty="0" err="1">
              <a:ln>
                <a:noFill/>
              </a:ln>
              <a:solidFill>
                <a:prstClr val="white"/>
              </a:solidFill>
              <a:effectLst/>
              <a:uLnTx/>
              <a:uFillTx/>
              <a:latin typeface="Arial"/>
              <a:ea typeface="+mn-ea"/>
              <a:cs typeface="+mn-cs"/>
            </a:endParaRPr>
          </a:p>
        </p:txBody>
      </p:sp>
      <p:sp>
        <p:nvSpPr>
          <p:cNvPr id="19" name="Oval 18">
            <a:extLst>
              <a:ext uri="{FF2B5EF4-FFF2-40B4-BE49-F238E27FC236}">
                <a16:creationId xmlns:a16="http://schemas.microsoft.com/office/drawing/2014/main" id="{D587D2B1-7D05-4256-AB38-ECFAEDD75BCC}"/>
              </a:ext>
            </a:extLst>
          </p:cNvPr>
          <p:cNvSpPr/>
          <p:nvPr/>
        </p:nvSpPr>
        <p:spPr>
          <a:xfrm>
            <a:off x="544099" y="4966328"/>
            <a:ext cx="141924" cy="141924"/>
          </a:xfrm>
          <a:prstGeom prst="ellipse">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200"/>
              </a:spcBef>
              <a:spcAft>
                <a:spcPts val="200"/>
              </a:spcAft>
              <a:buClrTx/>
              <a:buSzTx/>
              <a:buFontTx/>
              <a:buNone/>
              <a:tabLst/>
              <a:defRPr/>
            </a:pPr>
            <a:endParaRPr kumimoji="0" lang="en-US" sz="1800" b="0" i="0" u="none" strike="noStrike" kern="100" cap="none" spc="0" normalizeH="0" baseline="0" noProof="0" dirty="0" err="1">
              <a:ln>
                <a:noFill/>
              </a:ln>
              <a:solidFill>
                <a:prstClr val="white"/>
              </a:solidFill>
              <a:effectLst/>
              <a:uLnTx/>
              <a:uFillTx/>
              <a:latin typeface="Arial"/>
              <a:ea typeface="+mn-ea"/>
              <a:cs typeface="+mn-cs"/>
            </a:endParaRPr>
          </a:p>
        </p:txBody>
      </p:sp>
      <p:sp>
        <p:nvSpPr>
          <p:cNvPr id="20" name="Oval 19">
            <a:extLst>
              <a:ext uri="{FF2B5EF4-FFF2-40B4-BE49-F238E27FC236}">
                <a16:creationId xmlns:a16="http://schemas.microsoft.com/office/drawing/2014/main" id="{55555ACB-5A61-4015-8EC9-01936DF6C33C}"/>
              </a:ext>
            </a:extLst>
          </p:cNvPr>
          <p:cNvSpPr/>
          <p:nvPr/>
        </p:nvSpPr>
        <p:spPr>
          <a:xfrm>
            <a:off x="544099" y="5509253"/>
            <a:ext cx="141924" cy="141924"/>
          </a:xfrm>
          <a:prstGeom prst="ellipse">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200"/>
              </a:spcBef>
              <a:spcAft>
                <a:spcPts val="200"/>
              </a:spcAft>
              <a:buClrTx/>
              <a:buSzTx/>
              <a:buFontTx/>
              <a:buNone/>
              <a:tabLst/>
              <a:defRPr/>
            </a:pPr>
            <a:endParaRPr kumimoji="0" lang="en-US" sz="1800" b="0" i="0" u="none" strike="noStrike" kern="100" cap="none" spc="0" normalizeH="0" baseline="0" noProof="0" dirty="0" err="1">
              <a:ln>
                <a:noFill/>
              </a:ln>
              <a:solidFill>
                <a:prstClr val="white"/>
              </a:solidFill>
              <a:effectLst/>
              <a:uLnTx/>
              <a:uFillTx/>
              <a:latin typeface="Arial"/>
              <a:ea typeface="+mn-ea"/>
              <a:cs typeface="+mn-cs"/>
            </a:endParaRPr>
          </a:p>
        </p:txBody>
      </p:sp>
      <p:pic>
        <p:nvPicPr>
          <p:cNvPr id="14" name="Picture 13">
            <a:extLst>
              <a:ext uri="{FF2B5EF4-FFF2-40B4-BE49-F238E27FC236}">
                <a16:creationId xmlns:a16="http://schemas.microsoft.com/office/drawing/2014/main" id="{0716E2C8-9783-EE40-BDAC-C8F7C112219A}"/>
              </a:ext>
            </a:extLst>
          </p:cNvPr>
          <p:cNvPicPr>
            <a:picLocks noChangeAspect="1"/>
          </p:cNvPicPr>
          <p:nvPr/>
        </p:nvPicPr>
        <p:blipFill>
          <a:blip r:embed="rId3"/>
          <a:stretch>
            <a:fillRect/>
          </a:stretch>
        </p:blipFill>
        <p:spPr>
          <a:xfrm>
            <a:off x="9189761" y="2382383"/>
            <a:ext cx="2210346" cy="2399290"/>
          </a:xfrm>
          <a:prstGeom prst="rect">
            <a:avLst/>
          </a:prstGeom>
        </p:spPr>
      </p:pic>
      <p:sp>
        <p:nvSpPr>
          <p:cNvPr id="21" name="Rectangle 20">
            <a:extLst>
              <a:ext uri="{FF2B5EF4-FFF2-40B4-BE49-F238E27FC236}">
                <a16:creationId xmlns:a16="http://schemas.microsoft.com/office/drawing/2014/main" id="{A900E30A-AE28-4B9B-ABB8-5F53C611F134}"/>
              </a:ext>
            </a:extLst>
          </p:cNvPr>
          <p:cNvSpPr/>
          <p:nvPr/>
        </p:nvSpPr>
        <p:spPr>
          <a:xfrm>
            <a:off x="10376243" y="56515"/>
            <a:ext cx="1478511" cy="1439639"/>
          </a:xfrm>
          <a:prstGeom prst="rect">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200"/>
              </a:spcBef>
              <a:spcAft>
                <a:spcPts val="200"/>
              </a:spcAft>
              <a:buClrTx/>
              <a:buSzTx/>
              <a:buFontTx/>
              <a:buNone/>
              <a:tabLst/>
              <a:defRPr/>
            </a:pPr>
            <a:endParaRPr kumimoji="0" lang="en-GB" sz="1800" b="0" i="0" u="none" strike="noStrike" kern="100" cap="none" spc="0" normalizeH="0" baseline="0" noProof="0" dirty="0" err="1">
              <a:ln>
                <a:noFill/>
              </a:ln>
              <a:solidFill>
                <a:prstClr val="white"/>
              </a:solidFill>
              <a:effectLst/>
              <a:uLnTx/>
              <a:uFillTx/>
              <a:latin typeface="Arial"/>
              <a:ea typeface="+mn-ea"/>
              <a:cs typeface="+mn-cs"/>
            </a:endParaRPr>
          </a:p>
        </p:txBody>
      </p:sp>
      <p:sp>
        <p:nvSpPr>
          <p:cNvPr id="22" name="Rectangle 21">
            <a:extLst>
              <a:ext uri="{FF2B5EF4-FFF2-40B4-BE49-F238E27FC236}">
                <a16:creationId xmlns:a16="http://schemas.microsoft.com/office/drawing/2014/main" id="{B3BCCCAD-2776-474D-A319-A1041240207E}"/>
              </a:ext>
            </a:extLst>
          </p:cNvPr>
          <p:cNvSpPr/>
          <p:nvPr/>
        </p:nvSpPr>
        <p:spPr>
          <a:xfrm>
            <a:off x="10468284" y="929648"/>
            <a:ext cx="1294428" cy="485363"/>
          </a:xfrm>
          <a:prstGeom prst="rect">
            <a:avLst/>
          </a:prstGeom>
        </p:spPr>
        <p:txBody>
          <a:bodyPr wrap="square" lIns="0" tIns="0" rIns="0" bIns="0" anchor="t">
            <a:noAutofit/>
          </a:bodyPr>
          <a:lstStyle/>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US" sz="1800" b="1" i="0" u="none" strike="noStrike" kern="1200" cap="none" spc="0" normalizeH="0" baseline="0" noProof="0" dirty="0">
                <a:ln>
                  <a:noFill/>
                </a:ln>
                <a:solidFill>
                  <a:srgbClr val="1D9CD3"/>
                </a:solidFill>
                <a:effectLst/>
                <a:uLnTx/>
                <a:uFillTx/>
                <a:latin typeface="Arial"/>
                <a:ea typeface="Tahoma" pitchFamily="34" charset="0"/>
                <a:cs typeface="+mn-cs"/>
              </a:rPr>
              <a:t>Automation Tool Chain</a:t>
            </a:r>
            <a:endParaRPr kumimoji="0" lang="en-US" sz="1800" b="0" i="0" u="none" strike="noStrike" kern="1200" cap="none" spc="0" normalizeH="0" baseline="0" noProof="0" dirty="0">
              <a:ln>
                <a:noFill/>
              </a:ln>
              <a:solidFill>
                <a:srgbClr val="373737"/>
              </a:solidFill>
              <a:effectLst/>
              <a:uLnTx/>
              <a:uFillTx/>
              <a:latin typeface="Arial"/>
              <a:ea typeface="+mn-ea"/>
              <a:cs typeface="+mn-cs"/>
            </a:endParaRPr>
          </a:p>
        </p:txBody>
      </p:sp>
      <p:sp>
        <p:nvSpPr>
          <p:cNvPr id="24" name="Rectangle 23">
            <a:extLst>
              <a:ext uri="{FF2B5EF4-FFF2-40B4-BE49-F238E27FC236}">
                <a16:creationId xmlns:a16="http://schemas.microsoft.com/office/drawing/2014/main" id="{4BAB3988-79AA-4A30-900B-3B52D64B2E8D}"/>
              </a:ext>
            </a:extLst>
          </p:cNvPr>
          <p:cNvSpPr/>
          <p:nvPr/>
        </p:nvSpPr>
        <p:spPr>
          <a:xfrm>
            <a:off x="10481512" y="830757"/>
            <a:ext cx="884728" cy="365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200"/>
              </a:spcBef>
              <a:spcAft>
                <a:spcPts val="200"/>
              </a:spcAft>
              <a:buClrTx/>
              <a:buSzTx/>
              <a:buFontTx/>
              <a:buNone/>
              <a:tabLst/>
              <a:defRPr/>
            </a:pPr>
            <a:endParaRPr kumimoji="0" lang="en-GB" sz="1800" b="0" i="0" u="none" strike="noStrike" kern="100" cap="none" spc="0" normalizeH="0" baseline="0" noProof="0" dirty="0" err="1">
              <a:ln>
                <a:noFill/>
              </a:ln>
              <a:solidFill>
                <a:prstClr val="white"/>
              </a:solidFill>
              <a:effectLst/>
              <a:uLnTx/>
              <a:uFillTx/>
              <a:latin typeface="Arial"/>
              <a:ea typeface="+mn-ea"/>
              <a:cs typeface="+mn-cs"/>
            </a:endParaRPr>
          </a:p>
        </p:txBody>
      </p:sp>
      <p:pic>
        <p:nvPicPr>
          <p:cNvPr id="25" name="Picture 4" descr="Gears">
            <a:extLst>
              <a:ext uri="{FF2B5EF4-FFF2-40B4-BE49-F238E27FC236}">
                <a16:creationId xmlns:a16="http://schemas.microsoft.com/office/drawing/2014/main" id="{C8B30B7B-C9B5-474F-A4A5-61DBD4857731}"/>
              </a:ext>
            </a:extLst>
          </p:cNvPr>
          <p:cNvPicPr>
            <a:picLocks noChangeAspect="1" noChangeArrowheads="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bwMode="auto">
          <a:xfrm>
            <a:off x="10480629" y="56515"/>
            <a:ext cx="749865" cy="775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10662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CAF30077-EAB0-430B-9DFA-DCB1D1D7E18E}"/>
              </a:ext>
            </a:extLst>
          </p:cNvPr>
          <p:cNvSpPr/>
          <p:nvPr/>
        </p:nvSpPr>
        <p:spPr>
          <a:xfrm>
            <a:off x="609599" y="4068943"/>
            <a:ext cx="10972802" cy="233185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28600" marR="0" lvl="0" indent="-228600" algn="l" defTabSz="914400" rtl="0" eaLnBrk="1" fontAlgn="auto" latinLnBrk="0" hangingPunct="1">
              <a:lnSpc>
                <a:spcPct val="100000"/>
              </a:lnSpc>
              <a:spcBef>
                <a:spcPts val="600"/>
              </a:spcBef>
              <a:spcAft>
                <a:spcPts val="0"/>
              </a:spcAft>
              <a:buClrTx/>
              <a:buSzTx/>
              <a:buFont typeface="Arial" charset="0"/>
              <a:buChar char="•"/>
              <a:tabLst/>
              <a:defRPr/>
            </a:pPr>
            <a:r>
              <a:rPr kumimoji="0" lang="en-US" sz="1800" b="0" i="0" u="none" strike="noStrike" kern="1200" cap="none" spc="0" normalizeH="0" baseline="0" noProof="0" dirty="0">
                <a:ln>
                  <a:noFill/>
                </a:ln>
                <a:solidFill>
                  <a:srgbClr val="373737"/>
                </a:solidFill>
                <a:effectLst/>
                <a:uLnTx/>
                <a:uFillTx/>
                <a:latin typeface="Arial"/>
                <a:ea typeface="+mn-ea"/>
                <a:cs typeface="Arial" panose="020B0604020202020204" pitchFamily="34" charset="0"/>
              </a:rPr>
              <a:t>Requires BIG-IP domain expertise</a:t>
            </a:r>
          </a:p>
          <a:p>
            <a:pPr marL="228600" marR="0" lvl="0" indent="-228600" algn="l" defTabSz="914400" rtl="0" eaLnBrk="1" fontAlgn="auto" latinLnBrk="0" hangingPunct="1">
              <a:lnSpc>
                <a:spcPct val="100000"/>
              </a:lnSpc>
              <a:spcBef>
                <a:spcPts val="600"/>
              </a:spcBef>
              <a:spcAft>
                <a:spcPts val="0"/>
              </a:spcAft>
              <a:buClrTx/>
              <a:buSzTx/>
              <a:buFont typeface="Arial" charset="0"/>
              <a:buChar char="•"/>
              <a:tabLst/>
              <a:defRPr/>
            </a:pPr>
            <a:r>
              <a:rPr kumimoji="0" lang="en-US" sz="1800" b="0" i="0" u="none" strike="noStrike" kern="1200" cap="none" spc="0" normalizeH="0" baseline="0" noProof="0" dirty="0">
                <a:ln>
                  <a:noFill/>
                </a:ln>
                <a:solidFill>
                  <a:srgbClr val="373737"/>
                </a:solidFill>
                <a:effectLst/>
                <a:uLnTx/>
                <a:uFillTx/>
                <a:latin typeface="Arial"/>
                <a:ea typeface="+mn-ea"/>
                <a:cs typeface="Arial" panose="020B0604020202020204" pitchFamily="34" charset="0"/>
              </a:rPr>
              <a:t>Dozens of REST API calls</a:t>
            </a:r>
          </a:p>
          <a:p>
            <a:pPr marL="228600" marR="0" lvl="0" indent="-228600" algn="l" defTabSz="914400" rtl="0" eaLnBrk="1" fontAlgn="auto" latinLnBrk="0" hangingPunct="1">
              <a:lnSpc>
                <a:spcPct val="100000"/>
              </a:lnSpc>
              <a:spcBef>
                <a:spcPts val="600"/>
              </a:spcBef>
              <a:spcAft>
                <a:spcPts val="0"/>
              </a:spcAft>
              <a:buClrTx/>
              <a:buSzTx/>
              <a:buFont typeface="Arial" charset="0"/>
              <a:buChar char="•"/>
              <a:tabLst/>
              <a:defRPr/>
            </a:pPr>
            <a:r>
              <a:rPr kumimoji="0" lang="en-US" sz="1800" b="0" i="0" u="none" strike="noStrike" kern="1200" cap="none" spc="0" normalizeH="0" baseline="0" noProof="0" dirty="0">
                <a:ln>
                  <a:noFill/>
                </a:ln>
                <a:solidFill>
                  <a:srgbClr val="373737"/>
                </a:solidFill>
                <a:effectLst/>
                <a:uLnTx/>
                <a:uFillTx/>
                <a:latin typeface="Arial"/>
                <a:ea typeface="+mn-ea"/>
                <a:cs typeface="Arial" panose="020B0604020202020204" pitchFamily="34" charset="0"/>
              </a:rPr>
              <a:t>Costly to automate and integrate with orchestration systems</a:t>
            </a:r>
          </a:p>
          <a:p>
            <a:pPr marL="228600" marR="0" lvl="0" indent="-228600" algn="l" defTabSz="914400" rtl="0" eaLnBrk="1" fontAlgn="auto" latinLnBrk="0" hangingPunct="1">
              <a:lnSpc>
                <a:spcPct val="100000"/>
              </a:lnSpc>
              <a:spcBef>
                <a:spcPts val="600"/>
              </a:spcBef>
              <a:spcAft>
                <a:spcPts val="0"/>
              </a:spcAft>
              <a:buClrTx/>
              <a:buSzTx/>
              <a:buFont typeface="Arial" charset="0"/>
              <a:buChar char="•"/>
              <a:tabLst/>
              <a:defRPr/>
            </a:pPr>
            <a:r>
              <a:rPr kumimoji="0" lang="en-US" sz="1800" b="0" i="0" u="none" strike="noStrike" kern="1200" cap="none" spc="0" normalizeH="0" baseline="0" noProof="0" dirty="0">
                <a:ln>
                  <a:noFill/>
                </a:ln>
                <a:solidFill>
                  <a:srgbClr val="373737"/>
                </a:solidFill>
                <a:effectLst/>
                <a:uLnTx/>
                <a:uFillTx/>
                <a:latin typeface="Arial"/>
                <a:ea typeface="+mn-ea"/>
                <a:cs typeface="Arial" panose="020B0604020202020204" pitchFamily="34" charset="0"/>
              </a:rPr>
              <a:t>Time-consuming</a:t>
            </a:r>
          </a:p>
          <a:p>
            <a:pPr marL="228600" marR="0" lvl="0" indent="-228600" algn="l" defTabSz="914400" rtl="0" eaLnBrk="1" fontAlgn="auto" latinLnBrk="0" hangingPunct="1">
              <a:lnSpc>
                <a:spcPct val="100000"/>
              </a:lnSpc>
              <a:spcBef>
                <a:spcPts val="600"/>
              </a:spcBef>
              <a:spcAft>
                <a:spcPts val="0"/>
              </a:spcAft>
              <a:buClrTx/>
              <a:buSzTx/>
              <a:buFont typeface="Arial" charset="0"/>
              <a:buChar char="•"/>
              <a:tabLst/>
              <a:defRPr/>
            </a:pPr>
            <a:r>
              <a:rPr kumimoji="0" lang="en-US" sz="1800" b="0" i="0" u="none" strike="noStrike" kern="1200" cap="none" spc="0" normalizeH="0" baseline="0" noProof="0" dirty="0">
                <a:ln>
                  <a:noFill/>
                </a:ln>
                <a:solidFill>
                  <a:srgbClr val="373737"/>
                </a:solidFill>
                <a:effectLst/>
                <a:uLnTx/>
                <a:uFillTx/>
                <a:latin typeface="Arial"/>
                <a:ea typeface="+mn-ea"/>
                <a:cs typeface="Arial" panose="020B0604020202020204" pitchFamily="34" charset="0"/>
              </a:rPr>
              <a:t>Error-prone</a:t>
            </a:r>
          </a:p>
        </p:txBody>
      </p:sp>
      <p:sp>
        <p:nvSpPr>
          <p:cNvPr id="21" name="Rectangle 20">
            <a:extLst>
              <a:ext uri="{FF2B5EF4-FFF2-40B4-BE49-F238E27FC236}">
                <a16:creationId xmlns:a16="http://schemas.microsoft.com/office/drawing/2014/main" id="{924C7A1C-638C-4851-B18C-E2D42FCA2CC1}"/>
              </a:ext>
            </a:extLst>
          </p:cNvPr>
          <p:cNvSpPr/>
          <p:nvPr/>
        </p:nvSpPr>
        <p:spPr>
          <a:xfrm>
            <a:off x="609599" y="1638300"/>
            <a:ext cx="10972799" cy="4762500"/>
          </a:xfrm>
          <a:prstGeom prst="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200"/>
              </a:spcBef>
              <a:spcAft>
                <a:spcPts val="200"/>
              </a:spcAft>
              <a:buClrTx/>
              <a:buSzTx/>
              <a:buFontTx/>
              <a:buNone/>
              <a:tabLst/>
              <a:defRPr/>
            </a:pPr>
            <a:endParaRPr kumimoji="0" lang="en-IN" sz="1800" b="0" i="0" u="none" strike="noStrike" kern="100" cap="none" spc="0" normalizeH="0" baseline="0" noProof="0" dirty="0" err="1">
              <a:ln>
                <a:noFill/>
              </a:ln>
              <a:solidFill>
                <a:srgbClr val="FFFFFF"/>
              </a:solidFill>
              <a:effectLst/>
              <a:uLnTx/>
              <a:uFillTx/>
              <a:latin typeface="Arial"/>
              <a:ea typeface="+mn-ea"/>
              <a:cs typeface="+mn-cs"/>
            </a:endParaRPr>
          </a:p>
        </p:txBody>
      </p:sp>
      <p:sp>
        <p:nvSpPr>
          <p:cNvPr id="7" name="Title 6">
            <a:extLst>
              <a:ext uri="{FF2B5EF4-FFF2-40B4-BE49-F238E27FC236}">
                <a16:creationId xmlns:a16="http://schemas.microsoft.com/office/drawing/2014/main" id="{FE9A9AC9-9E21-4963-AD04-91F72A360AC6}"/>
              </a:ext>
            </a:extLst>
          </p:cNvPr>
          <p:cNvSpPr>
            <a:spLocks noGrp="1"/>
          </p:cNvSpPr>
          <p:nvPr>
            <p:ph type="title"/>
          </p:nvPr>
        </p:nvSpPr>
        <p:spPr>
          <a:xfrm>
            <a:off x="622934" y="112433"/>
            <a:ext cx="10959465" cy="867930"/>
          </a:xfrm>
        </p:spPr>
        <p:txBody>
          <a:bodyPr/>
          <a:lstStyle/>
          <a:p>
            <a:r>
              <a:rPr lang="en-US" b="0" dirty="0"/>
              <a:t>Without F5 Automation Toolchain</a:t>
            </a:r>
            <a:endParaRPr lang="en-IN" b="0" dirty="0"/>
          </a:p>
        </p:txBody>
      </p:sp>
      <p:sp>
        <p:nvSpPr>
          <p:cNvPr id="18" name="Text Placeholder 17">
            <a:extLst>
              <a:ext uri="{FF2B5EF4-FFF2-40B4-BE49-F238E27FC236}">
                <a16:creationId xmlns:a16="http://schemas.microsoft.com/office/drawing/2014/main" id="{CF5A564C-DA0F-43DB-AEAA-BB086FCD44AD}"/>
              </a:ext>
            </a:extLst>
          </p:cNvPr>
          <p:cNvSpPr>
            <a:spLocks noGrp="1"/>
          </p:cNvSpPr>
          <p:nvPr>
            <p:ph type="body" idx="13"/>
          </p:nvPr>
        </p:nvSpPr>
        <p:spPr/>
        <p:txBody>
          <a:bodyPr/>
          <a:lstStyle/>
          <a:p>
            <a:r>
              <a:rPr lang="en-US" dirty="0"/>
              <a:t>Configuring BIG-IP requires many REST API calls </a:t>
            </a:r>
          </a:p>
        </p:txBody>
      </p:sp>
      <p:sp>
        <p:nvSpPr>
          <p:cNvPr id="2" name="Footer Placeholder 1"/>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00" cap="all" spc="50" normalizeH="0" baseline="0" noProof="0" dirty="0">
                <a:ln>
                  <a:noFill/>
                </a:ln>
                <a:solidFill>
                  <a:srgbClr val="4D4F53"/>
                </a:solidFill>
                <a:effectLst/>
                <a:uLnTx/>
                <a:uFillTx/>
                <a:latin typeface="Arial"/>
                <a:ea typeface="+mn-ea"/>
                <a:cs typeface="+mn-cs"/>
              </a:rPr>
              <a:t> </a:t>
            </a:r>
          </a:p>
        </p:txBody>
      </p:sp>
      <p:sp>
        <p:nvSpPr>
          <p:cNvPr id="25" name="Slide Number Placeholder 2">
            <a:extLst>
              <a:ext uri="{FF2B5EF4-FFF2-40B4-BE49-F238E27FC236}">
                <a16:creationId xmlns:a16="http://schemas.microsoft.com/office/drawing/2014/main" id="{80E2523F-1A9F-42C3-A544-1668AB5F4AA4}"/>
              </a:ext>
            </a:extLst>
          </p:cNvPr>
          <p:cNvSpPr>
            <a:spLocks noGrp="1"/>
          </p:cNvSpPr>
          <p:nvPr>
            <p:ph type="sldNum" sz="quarter" idx="11"/>
          </p:nvPr>
        </p:nvSpPr>
        <p:spPr>
          <a:xfrm>
            <a:off x="9175750" y="6478588"/>
            <a:ext cx="301625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DF86D6-4B9D-4B83-AF23-D696D3CD110A}" type="slidenum">
              <a:rPr kumimoji="0" lang="en-US" sz="1800" b="0" i="0" u="none" strike="noStrike" kern="1200" cap="none" spc="0" normalizeH="0" baseline="0" noProof="0" smtClean="0">
                <a:ln>
                  <a:noFill/>
                </a:ln>
                <a:solidFill>
                  <a:srgbClr val="4D4F53"/>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1800" b="0" i="0" u="none" strike="noStrike" kern="1200" cap="none" spc="0" normalizeH="0" baseline="0" noProof="0" dirty="0">
              <a:ln>
                <a:noFill/>
              </a:ln>
              <a:solidFill>
                <a:srgbClr val="4D4F53"/>
              </a:solidFill>
              <a:effectLst/>
              <a:uLnTx/>
              <a:uFillTx/>
              <a:latin typeface="Arial"/>
              <a:ea typeface="+mn-ea"/>
              <a:cs typeface="+mn-cs"/>
            </a:endParaRPr>
          </a:p>
        </p:txBody>
      </p:sp>
      <p:sp>
        <p:nvSpPr>
          <p:cNvPr id="66" name="Rectangle 65">
            <a:extLst>
              <a:ext uri="{FF2B5EF4-FFF2-40B4-BE49-F238E27FC236}">
                <a16:creationId xmlns:a16="http://schemas.microsoft.com/office/drawing/2014/main" id="{B4AF911C-2485-409F-B55E-BBA3B0C6E8D7}"/>
              </a:ext>
            </a:extLst>
          </p:cNvPr>
          <p:cNvSpPr/>
          <p:nvPr/>
        </p:nvSpPr>
        <p:spPr>
          <a:xfrm>
            <a:off x="3462090" y="1734721"/>
            <a:ext cx="4469898" cy="496416"/>
          </a:xfrm>
          <a:prstGeom prst="rect">
            <a:avLst/>
          </a:prstGeom>
          <a:solidFill>
            <a:schemeClr val="accent1"/>
          </a:solidFill>
          <a:ln w="50800">
            <a:noFill/>
          </a:ln>
        </p:spPr>
        <p:style>
          <a:lnRef idx="2">
            <a:schemeClr val="accent1">
              <a:shade val="50000"/>
            </a:schemeClr>
          </a:lnRef>
          <a:fillRef idx="1">
            <a:schemeClr val="accent1"/>
          </a:fillRef>
          <a:effectRef idx="0">
            <a:schemeClr val="accent1"/>
          </a:effectRef>
          <a:fontRef idx="minor">
            <a:schemeClr val="lt1"/>
          </a:fontRef>
        </p:style>
        <p:txBody>
          <a:bodyPr t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50" normalizeH="0" baseline="0" noProof="0" dirty="0">
                <a:ln>
                  <a:noFill/>
                </a:ln>
                <a:solidFill>
                  <a:srgbClr val="FFFFFF">
                    <a:lumMod val="20000"/>
                    <a:lumOff val="80000"/>
                  </a:srgbClr>
                </a:solidFill>
                <a:effectLst/>
                <a:uLnTx/>
                <a:uFillTx/>
                <a:latin typeface="Arial"/>
                <a:ea typeface="+mn-ea"/>
                <a:cs typeface="+mn-cs"/>
              </a:rPr>
              <a:t>Many Imperative Commands</a:t>
            </a:r>
          </a:p>
        </p:txBody>
      </p:sp>
      <p:grpSp>
        <p:nvGrpSpPr>
          <p:cNvPr id="54" name="Group 53">
            <a:extLst>
              <a:ext uri="{FF2B5EF4-FFF2-40B4-BE49-F238E27FC236}">
                <a16:creationId xmlns:a16="http://schemas.microsoft.com/office/drawing/2014/main" id="{2D7B4203-B031-4501-AF97-16EF649747AD}"/>
              </a:ext>
            </a:extLst>
          </p:cNvPr>
          <p:cNvGrpSpPr/>
          <p:nvPr/>
        </p:nvGrpSpPr>
        <p:grpSpPr>
          <a:xfrm>
            <a:off x="2894922" y="2816497"/>
            <a:ext cx="5604236" cy="865095"/>
            <a:chOff x="2894922" y="3017665"/>
            <a:chExt cx="5604236" cy="865095"/>
          </a:xfrm>
        </p:grpSpPr>
        <p:cxnSp>
          <p:nvCxnSpPr>
            <p:cNvPr id="72" name="Straight Arrow Connector 71">
              <a:extLst>
                <a:ext uri="{FF2B5EF4-FFF2-40B4-BE49-F238E27FC236}">
                  <a16:creationId xmlns:a16="http://schemas.microsoft.com/office/drawing/2014/main" id="{D33EE222-F32D-4CBF-8416-780A67A0580F}"/>
                </a:ext>
              </a:extLst>
            </p:cNvPr>
            <p:cNvCxnSpPr>
              <a:cxnSpLocks/>
            </p:cNvCxnSpPr>
            <p:nvPr/>
          </p:nvCxnSpPr>
          <p:spPr>
            <a:xfrm>
              <a:off x="2894922" y="3017665"/>
              <a:ext cx="5604234" cy="0"/>
            </a:xfrm>
            <a:prstGeom prst="straightConnector1">
              <a:avLst/>
            </a:prstGeom>
            <a:ln w="19050">
              <a:solidFill>
                <a:schemeClr val="accent4"/>
              </a:solidFill>
              <a:prstDash val="dash"/>
              <a:tailEnd type="triangle" w="lg" len="med"/>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F26EE6D1-83BE-43B7-B0A1-B5DE196EDEC0}"/>
                </a:ext>
              </a:extLst>
            </p:cNvPr>
            <p:cNvCxnSpPr>
              <a:cxnSpLocks/>
            </p:cNvCxnSpPr>
            <p:nvPr/>
          </p:nvCxnSpPr>
          <p:spPr>
            <a:xfrm flipV="1">
              <a:off x="2894922" y="3188294"/>
              <a:ext cx="5604234" cy="0"/>
            </a:xfrm>
            <a:prstGeom prst="straightConnector1">
              <a:avLst/>
            </a:prstGeom>
            <a:ln w="19050">
              <a:solidFill>
                <a:schemeClr val="accent4"/>
              </a:solidFill>
              <a:prstDash val="dash"/>
              <a:tailEnd type="triangle" w="lg" len="med"/>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786628CF-0A2F-42F8-AD4E-5446FF04334B}"/>
                </a:ext>
              </a:extLst>
            </p:cNvPr>
            <p:cNvCxnSpPr>
              <a:cxnSpLocks/>
            </p:cNvCxnSpPr>
            <p:nvPr/>
          </p:nvCxnSpPr>
          <p:spPr>
            <a:xfrm flipH="1">
              <a:off x="2894922" y="3370875"/>
              <a:ext cx="5604236" cy="0"/>
            </a:xfrm>
            <a:prstGeom prst="straightConnector1">
              <a:avLst/>
            </a:prstGeom>
            <a:ln w="19050">
              <a:solidFill>
                <a:schemeClr val="accent4"/>
              </a:solidFill>
              <a:prstDash val="dash"/>
              <a:tailEnd type="triangle" w="lg" len="med"/>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BFFAFC27-08D2-4CF8-ADF8-1F6A1F535ABA}"/>
                </a:ext>
              </a:extLst>
            </p:cNvPr>
            <p:cNvCxnSpPr>
              <a:cxnSpLocks/>
            </p:cNvCxnSpPr>
            <p:nvPr/>
          </p:nvCxnSpPr>
          <p:spPr>
            <a:xfrm>
              <a:off x="2894922" y="3541504"/>
              <a:ext cx="5604234" cy="0"/>
            </a:xfrm>
            <a:prstGeom prst="straightConnector1">
              <a:avLst/>
            </a:prstGeom>
            <a:ln w="19050">
              <a:solidFill>
                <a:schemeClr val="accent4"/>
              </a:solidFill>
              <a:prstDash val="dash"/>
              <a:tailEnd type="triangle" w="lg" len="med"/>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86607A05-3FBD-4026-B7E5-9AFB3AEECB8B}"/>
                </a:ext>
              </a:extLst>
            </p:cNvPr>
            <p:cNvCxnSpPr>
              <a:cxnSpLocks/>
            </p:cNvCxnSpPr>
            <p:nvPr/>
          </p:nvCxnSpPr>
          <p:spPr>
            <a:xfrm>
              <a:off x="2894922" y="3712133"/>
              <a:ext cx="5604234" cy="0"/>
            </a:xfrm>
            <a:prstGeom prst="straightConnector1">
              <a:avLst/>
            </a:prstGeom>
            <a:ln w="19050">
              <a:solidFill>
                <a:schemeClr val="accent4"/>
              </a:solidFill>
              <a:prstDash val="dash"/>
              <a:tailEnd type="triangle" w="lg" len="med"/>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E34C1B0F-9513-40F4-9640-0D7C29435904}"/>
                </a:ext>
              </a:extLst>
            </p:cNvPr>
            <p:cNvCxnSpPr>
              <a:cxnSpLocks/>
            </p:cNvCxnSpPr>
            <p:nvPr/>
          </p:nvCxnSpPr>
          <p:spPr>
            <a:xfrm flipH="1">
              <a:off x="2894923" y="3882760"/>
              <a:ext cx="5604235" cy="0"/>
            </a:xfrm>
            <a:prstGeom prst="straightConnector1">
              <a:avLst/>
            </a:prstGeom>
            <a:ln w="19050">
              <a:solidFill>
                <a:schemeClr val="accent4"/>
              </a:solidFill>
              <a:prstDash val="dash"/>
              <a:tailEnd type="triangle" w="lg" len="med"/>
            </a:ln>
          </p:spPr>
          <p:style>
            <a:lnRef idx="1">
              <a:schemeClr val="accent1"/>
            </a:lnRef>
            <a:fillRef idx="0">
              <a:schemeClr val="accent1"/>
            </a:fillRef>
            <a:effectRef idx="0">
              <a:schemeClr val="accent1"/>
            </a:effectRef>
            <a:fontRef idx="minor">
              <a:schemeClr val="tx1"/>
            </a:fontRef>
          </p:style>
        </p:cxnSp>
      </p:grpSp>
      <p:grpSp>
        <p:nvGrpSpPr>
          <p:cNvPr id="68" name="Group 67">
            <a:extLst>
              <a:ext uri="{FF2B5EF4-FFF2-40B4-BE49-F238E27FC236}">
                <a16:creationId xmlns:a16="http://schemas.microsoft.com/office/drawing/2014/main" id="{03C654FD-32B2-4AAC-9E58-35BC0376132B}"/>
              </a:ext>
            </a:extLst>
          </p:cNvPr>
          <p:cNvGrpSpPr/>
          <p:nvPr/>
        </p:nvGrpSpPr>
        <p:grpSpPr>
          <a:xfrm>
            <a:off x="1028320" y="2410859"/>
            <a:ext cx="1106424" cy="1456916"/>
            <a:chOff x="-12911138" y="-15235238"/>
            <a:chExt cx="2541588" cy="3368676"/>
          </a:xfrm>
          <a:solidFill>
            <a:schemeClr val="accent1"/>
          </a:solidFill>
        </p:grpSpPr>
        <p:sp>
          <p:nvSpPr>
            <p:cNvPr id="69" name="Freeform 1027">
              <a:extLst>
                <a:ext uri="{FF2B5EF4-FFF2-40B4-BE49-F238E27FC236}">
                  <a16:creationId xmlns:a16="http://schemas.microsoft.com/office/drawing/2014/main" id="{1B3703FB-7CC3-4A4F-ADB9-E9E9611F12D8}"/>
                </a:ext>
              </a:extLst>
            </p:cNvPr>
            <p:cNvSpPr>
              <a:spLocks/>
            </p:cNvSpPr>
            <p:nvPr/>
          </p:nvSpPr>
          <p:spPr bwMode="auto">
            <a:xfrm>
              <a:off x="-12911138" y="-13858875"/>
              <a:ext cx="2541588" cy="1992313"/>
            </a:xfrm>
            <a:custGeom>
              <a:avLst/>
              <a:gdLst>
                <a:gd name="T0" fmla="*/ 669 w 678"/>
                <a:gd name="T1" fmla="*/ 531 h 531"/>
                <a:gd name="T2" fmla="*/ 660 w 678"/>
                <a:gd name="T3" fmla="*/ 522 h 531"/>
                <a:gd name="T4" fmla="*/ 660 w 678"/>
                <a:gd name="T5" fmla="*/ 257 h 531"/>
                <a:gd name="T6" fmla="*/ 430 w 678"/>
                <a:gd name="T7" fmla="*/ 18 h 531"/>
                <a:gd name="T8" fmla="*/ 250 w 678"/>
                <a:gd name="T9" fmla="*/ 18 h 531"/>
                <a:gd name="T10" fmla="*/ 18 w 678"/>
                <a:gd name="T11" fmla="*/ 257 h 531"/>
                <a:gd name="T12" fmla="*/ 18 w 678"/>
                <a:gd name="T13" fmla="*/ 522 h 531"/>
                <a:gd name="T14" fmla="*/ 9 w 678"/>
                <a:gd name="T15" fmla="*/ 531 h 531"/>
                <a:gd name="T16" fmla="*/ 0 w 678"/>
                <a:gd name="T17" fmla="*/ 522 h 531"/>
                <a:gd name="T18" fmla="*/ 0 w 678"/>
                <a:gd name="T19" fmla="*/ 257 h 531"/>
                <a:gd name="T20" fmla="*/ 250 w 678"/>
                <a:gd name="T21" fmla="*/ 0 h 531"/>
                <a:gd name="T22" fmla="*/ 430 w 678"/>
                <a:gd name="T23" fmla="*/ 0 h 531"/>
                <a:gd name="T24" fmla="*/ 678 w 678"/>
                <a:gd name="T25" fmla="*/ 257 h 531"/>
                <a:gd name="T26" fmla="*/ 678 w 678"/>
                <a:gd name="T27" fmla="*/ 522 h 531"/>
                <a:gd name="T28" fmla="*/ 669 w 678"/>
                <a:gd name="T29" fmla="*/ 531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8" h="531">
                  <a:moveTo>
                    <a:pt x="669" y="531"/>
                  </a:moveTo>
                  <a:cubicBezTo>
                    <a:pt x="664" y="531"/>
                    <a:pt x="660" y="527"/>
                    <a:pt x="660" y="522"/>
                  </a:cubicBezTo>
                  <a:cubicBezTo>
                    <a:pt x="660" y="257"/>
                    <a:pt x="660" y="257"/>
                    <a:pt x="660" y="257"/>
                  </a:cubicBezTo>
                  <a:cubicBezTo>
                    <a:pt x="660" y="123"/>
                    <a:pt x="559" y="18"/>
                    <a:pt x="430" y="18"/>
                  </a:cubicBezTo>
                  <a:cubicBezTo>
                    <a:pt x="250" y="18"/>
                    <a:pt x="250" y="18"/>
                    <a:pt x="250" y="18"/>
                  </a:cubicBezTo>
                  <a:cubicBezTo>
                    <a:pt x="120" y="18"/>
                    <a:pt x="18" y="123"/>
                    <a:pt x="18" y="257"/>
                  </a:cubicBezTo>
                  <a:cubicBezTo>
                    <a:pt x="18" y="522"/>
                    <a:pt x="18" y="522"/>
                    <a:pt x="18" y="522"/>
                  </a:cubicBezTo>
                  <a:cubicBezTo>
                    <a:pt x="18" y="527"/>
                    <a:pt x="14" y="531"/>
                    <a:pt x="9" y="531"/>
                  </a:cubicBezTo>
                  <a:cubicBezTo>
                    <a:pt x="4" y="531"/>
                    <a:pt x="0" y="527"/>
                    <a:pt x="0" y="522"/>
                  </a:cubicBezTo>
                  <a:cubicBezTo>
                    <a:pt x="0" y="257"/>
                    <a:pt x="0" y="257"/>
                    <a:pt x="0" y="257"/>
                  </a:cubicBezTo>
                  <a:cubicBezTo>
                    <a:pt x="0" y="113"/>
                    <a:pt x="110" y="0"/>
                    <a:pt x="250" y="0"/>
                  </a:cubicBezTo>
                  <a:cubicBezTo>
                    <a:pt x="430" y="0"/>
                    <a:pt x="430" y="0"/>
                    <a:pt x="430" y="0"/>
                  </a:cubicBezTo>
                  <a:cubicBezTo>
                    <a:pt x="569" y="0"/>
                    <a:pt x="678" y="113"/>
                    <a:pt x="678" y="257"/>
                  </a:cubicBezTo>
                  <a:cubicBezTo>
                    <a:pt x="678" y="522"/>
                    <a:pt x="678" y="522"/>
                    <a:pt x="678" y="522"/>
                  </a:cubicBezTo>
                  <a:cubicBezTo>
                    <a:pt x="678" y="527"/>
                    <a:pt x="674" y="531"/>
                    <a:pt x="669" y="531"/>
                  </a:cubicBezTo>
                  <a:close/>
                </a:path>
              </a:pathLst>
            </a:custGeom>
            <a:grpFill/>
            <a:ln w="6350" cap="rnd">
              <a:noFill/>
              <a:prstDash val="solid"/>
              <a:round/>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0" name="Freeform 1028">
              <a:extLst>
                <a:ext uri="{FF2B5EF4-FFF2-40B4-BE49-F238E27FC236}">
                  <a16:creationId xmlns:a16="http://schemas.microsoft.com/office/drawing/2014/main" id="{DC2D959D-F423-49C3-B22C-F519EC667C68}"/>
                </a:ext>
              </a:extLst>
            </p:cNvPr>
            <p:cNvSpPr>
              <a:spLocks noEditPoints="1"/>
            </p:cNvSpPr>
            <p:nvPr/>
          </p:nvSpPr>
          <p:spPr bwMode="auto">
            <a:xfrm>
              <a:off x="-12360275" y="-15235238"/>
              <a:ext cx="1443038" cy="1444625"/>
            </a:xfrm>
            <a:custGeom>
              <a:avLst/>
              <a:gdLst>
                <a:gd name="T0" fmla="*/ 192 w 385"/>
                <a:gd name="T1" fmla="*/ 385 h 385"/>
                <a:gd name="T2" fmla="*/ 0 w 385"/>
                <a:gd name="T3" fmla="*/ 193 h 385"/>
                <a:gd name="T4" fmla="*/ 192 w 385"/>
                <a:gd name="T5" fmla="*/ 0 h 385"/>
                <a:gd name="T6" fmla="*/ 385 w 385"/>
                <a:gd name="T7" fmla="*/ 193 h 385"/>
                <a:gd name="T8" fmla="*/ 192 w 385"/>
                <a:gd name="T9" fmla="*/ 385 h 385"/>
                <a:gd name="T10" fmla="*/ 192 w 385"/>
                <a:gd name="T11" fmla="*/ 19 h 385"/>
                <a:gd name="T12" fmla="*/ 18 w 385"/>
                <a:gd name="T13" fmla="*/ 193 h 385"/>
                <a:gd name="T14" fmla="*/ 192 w 385"/>
                <a:gd name="T15" fmla="*/ 367 h 385"/>
                <a:gd name="T16" fmla="*/ 366 w 385"/>
                <a:gd name="T17" fmla="*/ 193 h 385"/>
                <a:gd name="T18" fmla="*/ 192 w 385"/>
                <a:gd name="T19" fmla="*/ 19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5" h="385">
                  <a:moveTo>
                    <a:pt x="192" y="385"/>
                  </a:moveTo>
                  <a:cubicBezTo>
                    <a:pt x="86" y="385"/>
                    <a:pt x="0" y="299"/>
                    <a:pt x="0" y="193"/>
                  </a:cubicBezTo>
                  <a:cubicBezTo>
                    <a:pt x="0" y="87"/>
                    <a:pt x="86" y="0"/>
                    <a:pt x="192" y="0"/>
                  </a:cubicBezTo>
                  <a:cubicBezTo>
                    <a:pt x="298" y="0"/>
                    <a:pt x="385" y="87"/>
                    <a:pt x="385" y="193"/>
                  </a:cubicBezTo>
                  <a:cubicBezTo>
                    <a:pt x="385" y="299"/>
                    <a:pt x="298" y="385"/>
                    <a:pt x="192" y="385"/>
                  </a:cubicBezTo>
                  <a:close/>
                  <a:moveTo>
                    <a:pt x="192" y="19"/>
                  </a:moveTo>
                  <a:cubicBezTo>
                    <a:pt x="96" y="19"/>
                    <a:pt x="18" y="97"/>
                    <a:pt x="18" y="193"/>
                  </a:cubicBezTo>
                  <a:cubicBezTo>
                    <a:pt x="18" y="289"/>
                    <a:pt x="96" y="367"/>
                    <a:pt x="192" y="367"/>
                  </a:cubicBezTo>
                  <a:cubicBezTo>
                    <a:pt x="288" y="367"/>
                    <a:pt x="366" y="289"/>
                    <a:pt x="366" y="193"/>
                  </a:cubicBezTo>
                  <a:cubicBezTo>
                    <a:pt x="366" y="97"/>
                    <a:pt x="288" y="19"/>
                    <a:pt x="192" y="19"/>
                  </a:cubicBezTo>
                  <a:close/>
                </a:path>
              </a:pathLst>
            </a:custGeom>
            <a:grpFill/>
            <a:ln w="6350" cap="rnd">
              <a:noFill/>
              <a:prstDash val="solid"/>
              <a:round/>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grpSp>
      <p:grpSp>
        <p:nvGrpSpPr>
          <p:cNvPr id="71" name="Group 70">
            <a:extLst>
              <a:ext uri="{FF2B5EF4-FFF2-40B4-BE49-F238E27FC236}">
                <a16:creationId xmlns:a16="http://schemas.microsoft.com/office/drawing/2014/main" id="{99D6755D-7207-47D6-8701-B99E67315743}"/>
              </a:ext>
            </a:extLst>
          </p:cNvPr>
          <p:cNvGrpSpPr/>
          <p:nvPr/>
        </p:nvGrpSpPr>
        <p:grpSpPr>
          <a:xfrm>
            <a:off x="9406661" y="2346250"/>
            <a:ext cx="1744703" cy="1586130"/>
            <a:chOff x="8507209" y="2866998"/>
            <a:chExt cx="1744703" cy="1586130"/>
          </a:xfrm>
        </p:grpSpPr>
        <p:grpSp>
          <p:nvGrpSpPr>
            <p:cNvPr id="73" name="Group 72">
              <a:extLst>
                <a:ext uri="{FF2B5EF4-FFF2-40B4-BE49-F238E27FC236}">
                  <a16:creationId xmlns:a16="http://schemas.microsoft.com/office/drawing/2014/main" id="{5D9EA296-628A-4B58-8F2D-ED4B486C3419}"/>
                </a:ext>
              </a:extLst>
            </p:cNvPr>
            <p:cNvGrpSpPr/>
            <p:nvPr/>
          </p:nvGrpSpPr>
          <p:grpSpPr>
            <a:xfrm>
              <a:off x="8930483" y="3742632"/>
              <a:ext cx="933746" cy="710496"/>
              <a:chOff x="2368779" y="5518152"/>
              <a:chExt cx="666576" cy="503765"/>
            </a:xfrm>
          </p:grpSpPr>
          <p:pic>
            <p:nvPicPr>
              <p:cNvPr id="86" name="Picture 85" descr="VE-big.emf">
                <a:extLst>
                  <a:ext uri="{FF2B5EF4-FFF2-40B4-BE49-F238E27FC236}">
                    <a16:creationId xmlns:a16="http://schemas.microsoft.com/office/drawing/2014/main" id="{081C50B6-413C-4D11-ADC9-B11A83510D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88263" y="5518152"/>
                <a:ext cx="427609" cy="315341"/>
              </a:xfrm>
              <a:prstGeom prst="rect">
                <a:avLst/>
              </a:prstGeom>
            </p:spPr>
          </p:pic>
          <p:sp>
            <p:nvSpPr>
              <p:cNvPr id="87" name="Freeform 32">
                <a:extLst>
                  <a:ext uri="{FF2B5EF4-FFF2-40B4-BE49-F238E27FC236}">
                    <a16:creationId xmlns:a16="http://schemas.microsoft.com/office/drawing/2014/main" id="{B4649E06-3F95-43D5-A457-DC26AA7AA029}"/>
                  </a:ext>
                </a:extLst>
              </p:cNvPr>
              <p:cNvSpPr>
                <a:spLocks noEditPoints="1"/>
              </p:cNvSpPr>
              <p:nvPr/>
            </p:nvSpPr>
            <p:spPr bwMode="auto">
              <a:xfrm>
                <a:off x="2368779" y="5867400"/>
                <a:ext cx="666576" cy="154517"/>
              </a:xfrm>
              <a:custGeom>
                <a:avLst/>
                <a:gdLst>
                  <a:gd name="T0" fmla="*/ 522 w 554"/>
                  <a:gd name="T1" fmla="*/ 0 h 128"/>
                  <a:gd name="T2" fmla="*/ 32 w 554"/>
                  <a:gd name="T3" fmla="*/ 0 h 128"/>
                  <a:gd name="T4" fmla="*/ 0 w 554"/>
                  <a:gd name="T5" fmla="*/ 32 h 128"/>
                  <a:gd name="T6" fmla="*/ 0 w 554"/>
                  <a:gd name="T7" fmla="*/ 96 h 128"/>
                  <a:gd name="T8" fmla="*/ 32 w 554"/>
                  <a:gd name="T9" fmla="*/ 128 h 128"/>
                  <a:gd name="T10" fmla="*/ 522 w 554"/>
                  <a:gd name="T11" fmla="*/ 128 h 128"/>
                  <a:gd name="T12" fmla="*/ 554 w 554"/>
                  <a:gd name="T13" fmla="*/ 96 h 128"/>
                  <a:gd name="T14" fmla="*/ 554 w 554"/>
                  <a:gd name="T15" fmla="*/ 32 h 128"/>
                  <a:gd name="T16" fmla="*/ 522 w 554"/>
                  <a:gd name="T17" fmla="*/ 0 h 128"/>
                  <a:gd name="T18" fmla="*/ 277 w 554"/>
                  <a:gd name="T19" fmla="*/ 106 h 128"/>
                  <a:gd name="T20" fmla="*/ 234 w 554"/>
                  <a:gd name="T21" fmla="*/ 64 h 128"/>
                  <a:gd name="T22" fmla="*/ 277 w 554"/>
                  <a:gd name="T23" fmla="*/ 21 h 128"/>
                  <a:gd name="T24" fmla="*/ 320 w 554"/>
                  <a:gd name="T25" fmla="*/ 64 h 128"/>
                  <a:gd name="T26" fmla="*/ 277 w 554"/>
                  <a:gd name="T27" fmla="*/ 10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54" h="128">
                    <a:moveTo>
                      <a:pt x="522" y="0"/>
                    </a:moveTo>
                    <a:cubicBezTo>
                      <a:pt x="32" y="0"/>
                      <a:pt x="32" y="0"/>
                      <a:pt x="32" y="0"/>
                    </a:cubicBezTo>
                    <a:cubicBezTo>
                      <a:pt x="14" y="0"/>
                      <a:pt x="0" y="14"/>
                      <a:pt x="0" y="32"/>
                    </a:cubicBezTo>
                    <a:cubicBezTo>
                      <a:pt x="0" y="96"/>
                      <a:pt x="0" y="96"/>
                      <a:pt x="0" y="96"/>
                    </a:cubicBezTo>
                    <a:cubicBezTo>
                      <a:pt x="0" y="113"/>
                      <a:pt x="14" y="128"/>
                      <a:pt x="32" y="128"/>
                    </a:cubicBezTo>
                    <a:cubicBezTo>
                      <a:pt x="522" y="128"/>
                      <a:pt x="522" y="128"/>
                      <a:pt x="522" y="128"/>
                    </a:cubicBezTo>
                    <a:cubicBezTo>
                      <a:pt x="540" y="128"/>
                      <a:pt x="554" y="113"/>
                      <a:pt x="554" y="96"/>
                    </a:cubicBezTo>
                    <a:cubicBezTo>
                      <a:pt x="554" y="32"/>
                      <a:pt x="554" y="32"/>
                      <a:pt x="554" y="32"/>
                    </a:cubicBezTo>
                    <a:cubicBezTo>
                      <a:pt x="554" y="14"/>
                      <a:pt x="540" y="0"/>
                      <a:pt x="522" y="0"/>
                    </a:cubicBezTo>
                    <a:close/>
                    <a:moveTo>
                      <a:pt x="277" y="106"/>
                    </a:moveTo>
                    <a:cubicBezTo>
                      <a:pt x="254" y="106"/>
                      <a:pt x="234" y="87"/>
                      <a:pt x="234" y="64"/>
                    </a:cubicBezTo>
                    <a:cubicBezTo>
                      <a:pt x="234" y="40"/>
                      <a:pt x="254" y="21"/>
                      <a:pt x="277" y="21"/>
                    </a:cubicBezTo>
                    <a:cubicBezTo>
                      <a:pt x="301" y="21"/>
                      <a:pt x="320" y="40"/>
                      <a:pt x="320" y="64"/>
                    </a:cubicBezTo>
                    <a:cubicBezTo>
                      <a:pt x="320" y="87"/>
                      <a:pt x="301" y="106"/>
                      <a:pt x="277" y="106"/>
                    </a:cubicBezTo>
                    <a:close/>
                  </a:path>
                </a:pathLst>
              </a:custGeom>
              <a:solidFill>
                <a:srgbClr val="4D4D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4D4F53"/>
                  </a:solidFill>
                  <a:effectLst/>
                  <a:uLnTx/>
                  <a:uFillTx/>
                  <a:latin typeface="Arial" panose="020B0604020202020204" pitchFamily="34" charset="0"/>
                  <a:ea typeface="+mn-ea"/>
                  <a:cs typeface="Arial" panose="020B0604020202020204" pitchFamily="34" charset="0"/>
                </a:endParaRPr>
              </a:p>
            </p:txBody>
          </p:sp>
        </p:grpSp>
        <p:grpSp>
          <p:nvGrpSpPr>
            <p:cNvPr id="76" name="Group 75">
              <a:extLst>
                <a:ext uri="{FF2B5EF4-FFF2-40B4-BE49-F238E27FC236}">
                  <a16:creationId xmlns:a16="http://schemas.microsoft.com/office/drawing/2014/main" id="{D74C2EBF-65E5-45ED-8B13-CD5ABE179FDA}"/>
                </a:ext>
              </a:extLst>
            </p:cNvPr>
            <p:cNvGrpSpPr/>
            <p:nvPr/>
          </p:nvGrpSpPr>
          <p:grpSpPr>
            <a:xfrm>
              <a:off x="8507209" y="2866998"/>
              <a:ext cx="1744703" cy="595347"/>
              <a:chOff x="8432800" y="3257550"/>
              <a:chExt cx="1882776" cy="641350"/>
            </a:xfrm>
            <a:solidFill>
              <a:srgbClr val="4D4D4F"/>
            </a:solidFill>
          </p:grpSpPr>
          <p:sp>
            <p:nvSpPr>
              <p:cNvPr id="77" name="Freeform 5">
                <a:extLst>
                  <a:ext uri="{FF2B5EF4-FFF2-40B4-BE49-F238E27FC236}">
                    <a16:creationId xmlns:a16="http://schemas.microsoft.com/office/drawing/2014/main" id="{106394A8-95F0-48C1-BB37-E63D59C79795}"/>
                  </a:ext>
                </a:extLst>
              </p:cNvPr>
              <p:cNvSpPr>
                <a:spLocks noEditPoints="1"/>
              </p:cNvSpPr>
              <p:nvPr/>
            </p:nvSpPr>
            <p:spPr bwMode="auto">
              <a:xfrm>
                <a:off x="9015413" y="3417888"/>
                <a:ext cx="1300163" cy="225425"/>
              </a:xfrm>
              <a:custGeom>
                <a:avLst/>
                <a:gdLst>
                  <a:gd name="T0" fmla="*/ 818 w 835"/>
                  <a:gd name="T1" fmla="*/ 0 h 144"/>
                  <a:gd name="T2" fmla="*/ 17 w 835"/>
                  <a:gd name="T3" fmla="*/ 0 h 144"/>
                  <a:gd name="T4" fmla="*/ 0 w 835"/>
                  <a:gd name="T5" fmla="*/ 17 h 144"/>
                  <a:gd name="T6" fmla="*/ 0 w 835"/>
                  <a:gd name="T7" fmla="*/ 42 h 144"/>
                  <a:gd name="T8" fmla="*/ 452 w 835"/>
                  <a:gd name="T9" fmla="*/ 42 h 144"/>
                  <a:gd name="T10" fmla="*/ 478 w 835"/>
                  <a:gd name="T11" fmla="*/ 68 h 144"/>
                  <a:gd name="T12" fmla="*/ 478 w 835"/>
                  <a:gd name="T13" fmla="*/ 144 h 144"/>
                  <a:gd name="T14" fmla="*/ 818 w 835"/>
                  <a:gd name="T15" fmla="*/ 144 h 144"/>
                  <a:gd name="T16" fmla="*/ 835 w 835"/>
                  <a:gd name="T17" fmla="*/ 127 h 144"/>
                  <a:gd name="T18" fmla="*/ 835 w 835"/>
                  <a:gd name="T19" fmla="*/ 17 h 144"/>
                  <a:gd name="T20" fmla="*/ 818 w 835"/>
                  <a:gd name="T21" fmla="*/ 0 h 144"/>
                  <a:gd name="T22" fmla="*/ 676 w 835"/>
                  <a:gd name="T23" fmla="*/ 83 h 144"/>
                  <a:gd name="T24" fmla="*/ 665 w 835"/>
                  <a:gd name="T25" fmla="*/ 94 h 144"/>
                  <a:gd name="T26" fmla="*/ 521 w 835"/>
                  <a:gd name="T27" fmla="*/ 94 h 144"/>
                  <a:gd name="T28" fmla="*/ 510 w 835"/>
                  <a:gd name="T29" fmla="*/ 83 h 144"/>
                  <a:gd name="T30" fmla="*/ 510 w 835"/>
                  <a:gd name="T31" fmla="*/ 72 h 144"/>
                  <a:gd name="T32" fmla="*/ 521 w 835"/>
                  <a:gd name="T33" fmla="*/ 61 h 144"/>
                  <a:gd name="T34" fmla="*/ 665 w 835"/>
                  <a:gd name="T35" fmla="*/ 61 h 144"/>
                  <a:gd name="T36" fmla="*/ 676 w 835"/>
                  <a:gd name="T37" fmla="*/ 72 h 144"/>
                  <a:gd name="T38" fmla="*/ 676 w 835"/>
                  <a:gd name="T39" fmla="*/ 83 h 144"/>
                  <a:gd name="T40" fmla="*/ 768 w 835"/>
                  <a:gd name="T41" fmla="*/ 107 h 144"/>
                  <a:gd name="T42" fmla="*/ 738 w 835"/>
                  <a:gd name="T43" fmla="*/ 77 h 144"/>
                  <a:gd name="T44" fmla="*/ 768 w 835"/>
                  <a:gd name="T45" fmla="*/ 47 h 144"/>
                  <a:gd name="T46" fmla="*/ 798 w 835"/>
                  <a:gd name="T47" fmla="*/ 77 h 144"/>
                  <a:gd name="T48" fmla="*/ 768 w 835"/>
                  <a:gd name="T49" fmla="*/ 107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35" h="144">
                    <a:moveTo>
                      <a:pt x="818" y="0"/>
                    </a:moveTo>
                    <a:cubicBezTo>
                      <a:pt x="17" y="0"/>
                      <a:pt x="17" y="0"/>
                      <a:pt x="17" y="0"/>
                    </a:cubicBezTo>
                    <a:cubicBezTo>
                      <a:pt x="8" y="0"/>
                      <a:pt x="0" y="7"/>
                      <a:pt x="0" y="17"/>
                    </a:cubicBezTo>
                    <a:cubicBezTo>
                      <a:pt x="0" y="42"/>
                      <a:pt x="0" y="42"/>
                      <a:pt x="0" y="42"/>
                    </a:cubicBezTo>
                    <a:cubicBezTo>
                      <a:pt x="452" y="42"/>
                      <a:pt x="452" y="42"/>
                      <a:pt x="452" y="42"/>
                    </a:cubicBezTo>
                    <a:cubicBezTo>
                      <a:pt x="466" y="42"/>
                      <a:pt x="478" y="53"/>
                      <a:pt x="478" y="68"/>
                    </a:cubicBezTo>
                    <a:cubicBezTo>
                      <a:pt x="478" y="144"/>
                      <a:pt x="478" y="144"/>
                      <a:pt x="478" y="144"/>
                    </a:cubicBezTo>
                    <a:cubicBezTo>
                      <a:pt x="818" y="144"/>
                      <a:pt x="818" y="144"/>
                      <a:pt x="818" y="144"/>
                    </a:cubicBezTo>
                    <a:cubicBezTo>
                      <a:pt x="828" y="144"/>
                      <a:pt x="835" y="137"/>
                      <a:pt x="835" y="127"/>
                    </a:cubicBezTo>
                    <a:cubicBezTo>
                      <a:pt x="835" y="17"/>
                      <a:pt x="835" y="17"/>
                      <a:pt x="835" y="17"/>
                    </a:cubicBezTo>
                    <a:cubicBezTo>
                      <a:pt x="835" y="7"/>
                      <a:pt x="828" y="0"/>
                      <a:pt x="818" y="0"/>
                    </a:cubicBezTo>
                    <a:close/>
                    <a:moveTo>
                      <a:pt x="676" y="83"/>
                    </a:moveTo>
                    <a:cubicBezTo>
                      <a:pt x="676" y="89"/>
                      <a:pt x="671" y="94"/>
                      <a:pt x="665" y="94"/>
                    </a:cubicBezTo>
                    <a:cubicBezTo>
                      <a:pt x="521" y="94"/>
                      <a:pt x="521" y="94"/>
                      <a:pt x="521" y="94"/>
                    </a:cubicBezTo>
                    <a:cubicBezTo>
                      <a:pt x="515" y="94"/>
                      <a:pt x="510" y="89"/>
                      <a:pt x="510" y="83"/>
                    </a:cubicBezTo>
                    <a:cubicBezTo>
                      <a:pt x="510" y="72"/>
                      <a:pt x="510" y="72"/>
                      <a:pt x="510" y="72"/>
                    </a:cubicBezTo>
                    <a:cubicBezTo>
                      <a:pt x="510" y="66"/>
                      <a:pt x="515" y="61"/>
                      <a:pt x="521" y="61"/>
                    </a:cubicBezTo>
                    <a:cubicBezTo>
                      <a:pt x="665" y="61"/>
                      <a:pt x="665" y="61"/>
                      <a:pt x="665" y="61"/>
                    </a:cubicBezTo>
                    <a:cubicBezTo>
                      <a:pt x="671" y="61"/>
                      <a:pt x="676" y="66"/>
                      <a:pt x="676" y="72"/>
                    </a:cubicBezTo>
                    <a:lnTo>
                      <a:pt x="676" y="83"/>
                    </a:lnTo>
                    <a:close/>
                    <a:moveTo>
                      <a:pt x="768" y="107"/>
                    </a:moveTo>
                    <a:cubicBezTo>
                      <a:pt x="751" y="107"/>
                      <a:pt x="738" y="94"/>
                      <a:pt x="738" y="77"/>
                    </a:cubicBezTo>
                    <a:cubicBezTo>
                      <a:pt x="738" y="61"/>
                      <a:pt x="751" y="47"/>
                      <a:pt x="768" y="47"/>
                    </a:cubicBezTo>
                    <a:cubicBezTo>
                      <a:pt x="785" y="47"/>
                      <a:pt x="798" y="61"/>
                      <a:pt x="798" y="77"/>
                    </a:cubicBezTo>
                    <a:cubicBezTo>
                      <a:pt x="798" y="94"/>
                      <a:pt x="785" y="107"/>
                      <a:pt x="768" y="10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4D4F53"/>
                  </a:solidFill>
                  <a:effectLst/>
                  <a:uLnTx/>
                  <a:uFillTx/>
                  <a:latin typeface="Arial" panose="020B0604020202020204" pitchFamily="34" charset="0"/>
                  <a:ea typeface="+mn-ea"/>
                  <a:cs typeface="Arial" panose="020B0604020202020204" pitchFamily="34" charset="0"/>
                </a:endParaRPr>
              </a:p>
            </p:txBody>
          </p:sp>
          <p:sp>
            <p:nvSpPr>
              <p:cNvPr id="81" name="Freeform 6">
                <a:extLst>
                  <a:ext uri="{FF2B5EF4-FFF2-40B4-BE49-F238E27FC236}">
                    <a16:creationId xmlns:a16="http://schemas.microsoft.com/office/drawing/2014/main" id="{4888B92A-8F23-4043-98DD-BB9EAE6F47ED}"/>
                  </a:ext>
                </a:extLst>
              </p:cNvPr>
              <p:cNvSpPr>
                <a:spLocks noEditPoints="1"/>
              </p:cNvSpPr>
              <p:nvPr/>
            </p:nvSpPr>
            <p:spPr bwMode="auto">
              <a:xfrm>
                <a:off x="9015413" y="3257550"/>
                <a:ext cx="1300163" cy="142875"/>
              </a:xfrm>
              <a:custGeom>
                <a:avLst/>
                <a:gdLst>
                  <a:gd name="T0" fmla="*/ 818 w 835"/>
                  <a:gd name="T1" fmla="*/ 0 h 92"/>
                  <a:gd name="T2" fmla="*/ 17 w 835"/>
                  <a:gd name="T3" fmla="*/ 0 h 92"/>
                  <a:gd name="T4" fmla="*/ 0 w 835"/>
                  <a:gd name="T5" fmla="*/ 17 h 92"/>
                  <a:gd name="T6" fmla="*/ 0 w 835"/>
                  <a:gd name="T7" fmla="*/ 75 h 92"/>
                  <a:gd name="T8" fmla="*/ 17 w 835"/>
                  <a:gd name="T9" fmla="*/ 92 h 92"/>
                  <a:gd name="T10" fmla="*/ 818 w 835"/>
                  <a:gd name="T11" fmla="*/ 92 h 92"/>
                  <a:gd name="T12" fmla="*/ 835 w 835"/>
                  <a:gd name="T13" fmla="*/ 75 h 92"/>
                  <a:gd name="T14" fmla="*/ 835 w 835"/>
                  <a:gd name="T15" fmla="*/ 17 h 92"/>
                  <a:gd name="T16" fmla="*/ 818 w 835"/>
                  <a:gd name="T17" fmla="*/ 0 h 92"/>
                  <a:gd name="T18" fmla="*/ 822 w 835"/>
                  <a:gd name="T19" fmla="*/ 84 h 92"/>
                  <a:gd name="T20" fmla="*/ 17 w 835"/>
                  <a:gd name="T21" fmla="*/ 84 h 92"/>
                  <a:gd name="T22" fmla="*/ 13 w 835"/>
                  <a:gd name="T23" fmla="*/ 81 h 92"/>
                  <a:gd name="T24" fmla="*/ 17 w 835"/>
                  <a:gd name="T25" fmla="*/ 78 h 92"/>
                  <a:gd name="T26" fmla="*/ 822 w 835"/>
                  <a:gd name="T27" fmla="*/ 78 h 92"/>
                  <a:gd name="T28" fmla="*/ 825 w 835"/>
                  <a:gd name="T29" fmla="*/ 81 h 92"/>
                  <a:gd name="T30" fmla="*/ 822 w 835"/>
                  <a:gd name="T31" fmla="*/ 84 h 92"/>
                  <a:gd name="T32" fmla="*/ 822 w 835"/>
                  <a:gd name="T33" fmla="*/ 70 h 92"/>
                  <a:gd name="T34" fmla="*/ 17 w 835"/>
                  <a:gd name="T35" fmla="*/ 70 h 92"/>
                  <a:gd name="T36" fmla="*/ 13 w 835"/>
                  <a:gd name="T37" fmla="*/ 67 h 92"/>
                  <a:gd name="T38" fmla="*/ 17 w 835"/>
                  <a:gd name="T39" fmla="*/ 64 h 92"/>
                  <a:gd name="T40" fmla="*/ 822 w 835"/>
                  <a:gd name="T41" fmla="*/ 64 h 92"/>
                  <a:gd name="T42" fmla="*/ 825 w 835"/>
                  <a:gd name="T43" fmla="*/ 67 h 92"/>
                  <a:gd name="T44" fmla="*/ 822 w 835"/>
                  <a:gd name="T45" fmla="*/ 7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35" h="92">
                    <a:moveTo>
                      <a:pt x="818" y="0"/>
                    </a:moveTo>
                    <a:cubicBezTo>
                      <a:pt x="17" y="0"/>
                      <a:pt x="17" y="0"/>
                      <a:pt x="17" y="0"/>
                    </a:cubicBezTo>
                    <a:cubicBezTo>
                      <a:pt x="8" y="0"/>
                      <a:pt x="0" y="7"/>
                      <a:pt x="0" y="17"/>
                    </a:cubicBezTo>
                    <a:cubicBezTo>
                      <a:pt x="0" y="75"/>
                      <a:pt x="0" y="75"/>
                      <a:pt x="0" y="75"/>
                    </a:cubicBezTo>
                    <a:cubicBezTo>
                      <a:pt x="0" y="84"/>
                      <a:pt x="8" y="92"/>
                      <a:pt x="17" y="92"/>
                    </a:cubicBezTo>
                    <a:cubicBezTo>
                      <a:pt x="818" y="92"/>
                      <a:pt x="818" y="92"/>
                      <a:pt x="818" y="92"/>
                    </a:cubicBezTo>
                    <a:cubicBezTo>
                      <a:pt x="828" y="92"/>
                      <a:pt x="835" y="84"/>
                      <a:pt x="835" y="75"/>
                    </a:cubicBezTo>
                    <a:cubicBezTo>
                      <a:pt x="835" y="17"/>
                      <a:pt x="835" y="17"/>
                      <a:pt x="835" y="17"/>
                    </a:cubicBezTo>
                    <a:cubicBezTo>
                      <a:pt x="835" y="7"/>
                      <a:pt x="828" y="0"/>
                      <a:pt x="818" y="0"/>
                    </a:cubicBezTo>
                    <a:close/>
                    <a:moveTo>
                      <a:pt x="822" y="84"/>
                    </a:moveTo>
                    <a:cubicBezTo>
                      <a:pt x="17" y="84"/>
                      <a:pt x="17" y="84"/>
                      <a:pt x="17" y="84"/>
                    </a:cubicBezTo>
                    <a:cubicBezTo>
                      <a:pt x="15" y="84"/>
                      <a:pt x="13" y="83"/>
                      <a:pt x="13" y="81"/>
                    </a:cubicBezTo>
                    <a:cubicBezTo>
                      <a:pt x="13" y="79"/>
                      <a:pt x="15" y="78"/>
                      <a:pt x="17" y="78"/>
                    </a:cubicBezTo>
                    <a:cubicBezTo>
                      <a:pt x="822" y="78"/>
                      <a:pt x="822" y="78"/>
                      <a:pt x="822" y="78"/>
                    </a:cubicBezTo>
                    <a:cubicBezTo>
                      <a:pt x="824" y="78"/>
                      <a:pt x="825" y="79"/>
                      <a:pt x="825" y="81"/>
                    </a:cubicBezTo>
                    <a:cubicBezTo>
                      <a:pt x="825" y="83"/>
                      <a:pt x="824" y="84"/>
                      <a:pt x="822" y="84"/>
                    </a:cubicBezTo>
                    <a:close/>
                    <a:moveTo>
                      <a:pt x="822" y="70"/>
                    </a:moveTo>
                    <a:cubicBezTo>
                      <a:pt x="17" y="70"/>
                      <a:pt x="17" y="70"/>
                      <a:pt x="17" y="70"/>
                    </a:cubicBezTo>
                    <a:cubicBezTo>
                      <a:pt x="15" y="70"/>
                      <a:pt x="13" y="69"/>
                      <a:pt x="13" y="67"/>
                    </a:cubicBezTo>
                    <a:cubicBezTo>
                      <a:pt x="13" y="65"/>
                      <a:pt x="15" y="64"/>
                      <a:pt x="17" y="64"/>
                    </a:cubicBezTo>
                    <a:cubicBezTo>
                      <a:pt x="822" y="64"/>
                      <a:pt x="822" y="64"/>
                      <a:pt x="822" y="64"/>
                    </a:cubicBezTo>
                    <a:cubicBezTo>
                      <a:pt x="824" y="64"/>
                      <a:pt x="825" y="65"/>
                      <a:pt x="825" y="67"/>
                    </a:cubicBezTo>
                    <a:cubicBezTo>
                      <a:pt x="825" y="69"/>
                      <a:pt x="824" y="70"/>
                      <a:pt x="822" y="7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4D4F53"/>
                  </a:solidFill>
                  <a:effectLst/>
                  <a:uLnTx/>
                  <a:uFillTx/>
                  <a:latin typeface="Arial" panose="020B0604020202020204" pitchFamily="34" charset="0"/>
                  <a:ea typeface="+mn-ea"/>
                  <a:cs typeface="Arial" panose="020B0604020202020204" pitchFamily="34" charset="0"/>
                </a:endParaRPr>
              </a:p>
            </p:txBody>
          </p:sp>
          <p:sp>
            <p:nvSpPr>
              <p:cNvPr id="85" name="Freeform 7">
                <a:extLst>
                  <a:ext uri="{FF2B5EF4-FFF2-40B4-BE49-F238E27FC236}">
                    <a16:creationId xmlns:a16="http://schemas.microsoft.com/office/drawing/2014/main" id="{E977EB0F-2F07-41AF-9FD6-E33111FE85AF}"/>
                  </a:ext>
                </a:extLst>
              </p:cNvPr>
              <p:cNvSpPr>
                <a:spLocks noEditPoints="1"/>
              </p:cNvSpPr>
              <p:nvPr/>
            </p:nvSpPr>
            <p:spPr bwMode="auto">
              <a:xfrm>
                <a:off x="8432800" y="3511550"/>
                <a:ext cx="1300163" cy="387350"/>
              </a:xfrm>
              <a:custGeom>
                <a:avLst/>
                <a:gdLst>
                  <a:gd name="T0" fmla="*/ 17 w 835"/>
                  <a:gd name="T1" fmla="*/ 0 h 248"/>
                  <a:gd name="T2" fmla="*/ 0 w 835"/>
                  <a:gd name="T3" fmla="*/ 75 h 248"/>
                  <a:gd name="T4" fmla="*/ 818 w 835"/>
                  <a:gd name="T5" fmla="*/ 92 h 248"/>
                  <a:gd name="T6" fmla="*/ 835 w 835"/>
                  <a:gd name="T7" fmla="*/ 17 h 248"/>
                  <a:gd name="T8" fmla="*/ 822 w 835"/>
                  <a:gd name="T9" fmla="*/ 84 h 248"/>
                  <a:gd name="T10" fmla="*/ 13 w 835"/>
                  <a:gd name="T11" fmla="*/ 81 h 248"/>
                  <a:gd name="T12" fmla="*/ 822 w 835"/>
                  <a:gd name="T13" fmla="*/ 78 h 248"/>
                  <a:gd name="T14" fmla="*/ 822 w 835"/>
                  <a:gd name="T15" fmla="*/ 84 h 248"/>
                  <a:gd name="T16" fmla="*/ 16 w 835"/>
                  <a:gd name="T17" fmla="*/ 70 h 248"/>
                  <a:gd name="T18" fmla="*/ 16 w 835"/>
                  <a:gd name="T19" fmla="*/ 64 h 248"/>
                  <a:gd name="T20" fmla="*/ 825 w 835"/>
                  <a:gd name="T21" fmla="*/ 67 h 248"/>
                  <a:gd name="T22" fmla="*/ 818 w 835"/>
                  <a:gd name="T23" fmla="*/ 103 h 248"/>
                  <a:gd name="T24" fmla="*/ 0 w 835"/>
                  <a:gd name="T25" fmla="*/ 120 h 248"/>
                  <a:gd name="T26" fmla="*/ 17 w 835"/>
                  <a:gd name="T27" fmla="*/ 248 h 248"/>
                  <a:gd name="T28" fmla="*/ 835 w 835"/>
                  <a:gd name="T29" fmla="*/ 231 h 248"/>
                  <a:gd name="T30" fmla="*/ 818 w 835"/>
                  <a:gd name="T31" fmla="*/ 103 h 248"/>
                  <a:gd name="T32" fmla="*/ 305 w 835"/>
                  <a:gd name="T33" fmla="*/ 191 h 248"/>
                  <a:gd name="T34" fmla="*/ 292 w 835"/>
                  <a:gd name="T35" fmla="*/ 183 h 248"/>
                  <a:gd name="T36" fmla="*/ 301 w 835"/>
                  <a:gd name="T37" fmla="*/ 170 h 248"/>
                  <a:gd name="T38" fmla="*/ 314 w 835"/>
                  <a:gd name="T39" fmla="*/ 178 h 248"/>
                  <a:gd name="T40" fmla="*/ 350 w 835"/>
                  <a:gd name="T41" fmla="*/ 183 h 248"/>
                  <a:gd name="T42" fmla="*/ 338 w 835"/>
                  <a:gd name="T43" fmla="*/ 191 h 248"/>
                  <a:gd name="T44" fmla="*/ 329 w 835"/>
                  <a:gd name="T45" fmla="*/ 178 h 248"/>
                  <a:gd name="T46" fmla="*/ 342 w 835"/>
                  <a:gd name="T47" fmla="*/ 170 h 248"/>
                  <a:gd name="T48" fmla="*/ 350 w 835"/>
                  <a:gd name="T49" fmla="*/ 183 h 248"/>
                  <a:gd name="T50" fmla="*/ 379 w 835"/>
                  <a:gd name="T51" fmla="*/ 191 h 248"/>
                  <a:gd name="T52" fmla="*/ 366 w 835"/>
                  <a:gd name="T53" fmla="*/ 183 h 248"/>
                  <a:gd name="T54" fmla="*/ 375 w 835"/>
                  <a:gd name="T55" fmla="*/ 170 h 248"/>
                  <a:gd name="T56" fmla="*/ 387 w 835"/>
                  <a:gd name="T57" fmla="*/ 178 h 248"/>
                  <a:gd name="T58" fmla="*/ 424 w 835"/>
                  <a:gd name="T59" fmla="*/ 183 h 248"/>
                  <a:gd name="T60" fmla="*/ 412 w 835"/>
                  <a:gd name="T61" fmla="*/ 191 h 248"/>
                  <a:gd name="T62" fmla="*/ 403 w 835"/>
                  <a:gd name="T63" fmla="*/ 178 h 248"/>
                  <a:gd name="T64" fmla="*/ 416 w 835"/>
                  <a:gd name="T65" fmla="*/ 170 h 248"/>
                  <a:gd name="T66" fmla="*/ 424 w 835"/>
                  <a:gd name="T67" fmla="*/ 183 h 248"/>
                  <a:gd name="T68" fmla="*/ 453 w 835"/>
                  <a:gd name="T69" fmla="*/ 191 h 248"/>
                  <a:gd name="T70" fmla="*/ 440 w 835"/>
                  <a:gd name="T71" fmla="*/ 183 h 248"/>
                  <a:gd name="T72" fmla="*/ 449 w 835"/>
                  <a:gd name="T73" fmla="*/ 170 h 248"/>
                  <a:gd name="T74" fmla="*/ 461 w 835"/>
                  <a:gd name="T75" fmla="*/ 178 h 248"/>
                  <a:gd name="T76" fmla="*/ 675 w 835"/>
                  <a:gd name="T77" fmla="*/ 186 h 248"/>
                  <a:gd name="T78" fmla="*/ 521 w 835"/>
                  <a:gd name="T79" fmla="*/ 197 h 248"/>
                  <a:gd name="T80" fmla="*/ 510 w 835"/>
                  <a:gd name="T81" fmla="*/ 175 h 248"/>
                  <a:gd name="T82" fmla="*/ 664 w 835"/>
                  <a:gd name="T83" fmla="*/ 164 h 248"/>
                  <a:gd name="T84" fmla="*/ 675 w 835"/>
                  <a:gd name="T85" fmla="*/ 186 h 248"/>
                  <a:gd name="T86" fmla="*/ 737 w 835"/>
                  <a:gd name="T87" fmla="*/ 181 h 248"/>
                  <a:gd name="T88" fmla="*/ 798 w 835"/>
                  <a:gd name="T89" fmla="*/ 181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35" h="248">
                    <a:moveTo>
                      <a:pt x="818" y="0"/>
                    </a:moveTo>
                    <a:cubicBezTo>
                      <a:pt x="17" y="0"/>
                      <a:pt x="17" y="0"/>
                      <a:pt x="17" y="0"/>
                    </a:cubicBezTo>
                    <a:cubicBezTo>
                      <a:pt x="7" y="0"/>
                      <a:pt x="0" y="7"/>
                      <a:pt x="0" y="17"/>
                    </a:cubicBezTo>
                    <a:cubicBezTo>
                      <a:pt x="0" y="75"/>
                      <a:pt x="0" y="75"/>
                      <a:pt x="0" y="75"/>
                    </a:cubicBezTo>
                    <a:cubicBezTo>
                      <a:pt x="0" y="84"/>
                      <a:pt x="7" y="92"/>
                      <a:pt x="17" y="92"/>
                    </a:cubicBezTo>
                    <a:cubicBezTo>
                      <a:pt x="818" y="92"/>
                      <a:pt x="818" y="92"/>
                      <a:pt x="818" y="92"/>
                    </a:cubicBezTo>
                    <a:cubicBezTo>
                      <a:pt x="827" y="92"/>
                      <a:pt x="835" y="84"/>
                      <a:pt x="835" y="75"/>
                    </a:cubicBezTo>
                    <a:cubicBezTo>
                      <a:pt x="835" y="17"/>
                      <a:pt x="835" y="17"/>
                      <a:pt x="835" y="17"/>
                    </a:cubicBezTo>
                    <a:cubicBezTo>
                      <a:pt x="835" y="7"/>
                      <a:pt x="827" y="0"/>
                      <a:pt x="818" y="0"/>
                    </a:cubicBezTo>
                    <a:close/>
                    <a:moveTo>
                      <a:pt x="822" y="84"/>
                    </a:moveTo>
                    <a:cubicBezTo>
                      <a:pt x="16" y="84"/>
                      <a:pt x="16" y="84"/>
                      <a:pt x="16" y="84"/>
                    </a:cubicBezTo>
                    <a:cubicBezTo>
                      <a:pt x="14" y="84"/>
                      <a:pt x="13" y="83"/>
                      <a:pt x="13" y="81"/>
                    </a:cubicBezTo>
                    <a:cubicBezTo>
                      <a:pt x="13" y="79"/>
                      <a:pt x="14" y="78"/>
                      <a:pt x="16" y="78"/>
                    </a:cubicBezTo>
                    <a:cubicBezTo>
                      <a:pt x="822" y="78"/>
                      <a:pt x="822" y="78"/>
                      <a:pt x="822" y="78"/>
                    </a:cubicBezTo>
                    <a:cubicBezTo>
                      <a:pt x="823" y="78"/>
                      <a:pt x="825" y="79"/>
                      <a:pt x="825" y="81"/>
                    </a:cubicBezTo>
                    <a:cubicBezTo>
                      <a:pt x="825" y="83"/>
                      <a:pt x="823" y="84"/>
                      <a:pt x="822" y="84"/>
                    </a:cubicBezTo>
                    <a:close/>
                    <a:moveTo>
                      <a:pt x="822" y="70"/>
                    </a:moveTo>
                    <a:cubicBezTo>
                      <a:pt x="16" y="70"/>
                      <a:pt x="16" y="70"/>
                      <a:pt x="16" y="70"/>
                    </a:cubicBezTo>
                    <a:cubicBezTo>
                      <a:pt x="14" y="70"/>
                      <a:pt x="13" y="69"/>
                      <a:pt x="13" y="67"/>
                    </a:cubicBezTo>
                    <a:cubicBezTo>
                      <a:pt x="13" y="65"/>
                      <a:pt x="14" y="64"/>
                      <a:pt x="16" y="64"/>
                    </a:cubicBezTo>
                    <a:cubicBezTo>
                      <a:pt x="822" y="64"/>
                      <a:pt x="822" y="64"/>
                      <a:pt x="822" y="64"/>
                    </a:cubicBezTo>
                    <a:cubicBezTo>
                      <a:pt x="823" y="64"/>
                      <a:pt x="825" y="65"/>
                      <a:pt x="825" y="67"/>
                    </a:cubicBezTo>
                    <a:cubicBezTo>
                      <a:pt x="825" y="69"/>
                      <a:pt x="823" y="70"/>
                      <a:pt x="822" y="70"/>
                    </a:cubicBezTo>
                    <a:close/>
                    <a:moveTo>
                      <a:pt x="818" y="103"/>
                    </a:moveTo>
                    <a:cubicBezTo>
                      <a:pt x="17" y="103"/>
                      <a:pt x="17" y="103"/>
                      <a:pt x="17" y="103"/>
                    </a:cubicBezTo>
                    <a:cubicBezTo>
                      <a:pt x="7" y="103"/>
                      <a:pt x="0" y="110"/>
                      <a:pt x="0" y="120"/>
                    </a:cubicBezTo>
                    <a:cubicBezTo>
                      <a:pt x="0" y="231"/>
                      <a:pt x="0" y="231"/>
                      <a:pt x="0" y="231"/>
                    </a:cubicBezTo>
                    <a:cubicBezTo>
                      <a:pt x="0" y="240"/>
                      <a:pt x="7" y="248"/>
                      <a:pt x="17" y="248"/>
                    </a:cubicBezTo>
                    <a:cubicBezTo>
                      <a:pt x="818" y="248"/>
                      <a:pt x="818" y="248"/>
                      <a:pt x="818" y="248"/>
                    </a:cubicBezTo>
                    <a:cubicBezTo>
                      <a:pt x="827" y="248"/>
                      <a:pt x="835" y="240"/>
                      <a:pt x="835" y="231"/>
                    </a:cubicBezTo>
                    <a:cubicBezTo>
                      <a:pt x="835" y="120"/>
                      <a:pt x="835" y="120"/>
                      <a:pt x="835" y="120"/>
                    </a:cubicBezTo>
                    <a:cubicBezTo>
                      <a:pt x="835" y="110"/>
                      <a:pt x="827" y="103"/>
                      <a:pt x="818" y="103"/>
                    </a:cubicBezTo>
                    <a:close/>
                    <a:moveTo>
                      <a:pt x="314" y="183"/>
                    </a:moveTo>
                    <a:cubicBezTo>
                      <a:pt x="314" y="187"/>
                      <a:pt x="310" y="191"/>
                      <a:pt x="305" y="191"/>
                    </a:cubicBezTo>
                    <a:cubicBezTo>
                      <a:pt x="301" y="191"/>
                      <a:pt x="301" y="191"/>
                      <a:pt x="301" y="191"/>
                    </a:cubicBezTo>
                    <a:cubicBezTo>
                      <a:pt x="296" y="191"/>
                      <a:pt x="292" y="187"/>
                      <a:pt x="292" y="183"/>
                    </a:cubicBezTo>
                    <a:cubicBezTo>
                      <a:pt x="292" y="178"/>
                      <a:pt x="292" y="178"/>
                      <a:pt x="292" y="178"/>
                    </a:cubicBezTo>
                    <a:cubicBezTo>
                      <a:pt x="292" y="174"/>
                      <a:pt x="296" y="170"/>
                      <a:pt x="301" y="170"/>
                    </a:cubicBezTo>
                    <a:cubicBezTo>
                      <a:pt x="305" y="170"/>
                      <a:pt x="305" y="170"/>
                      <a:pt x="305" y="170"/>
                    </a:cubicBezTo>
                    <a:cubicBezTo>
                      <a:pt x="310" y="170"/>
                      <a:pt x="314" y="174"/>
                      <a:pt x="314" y="178"/>
                    </a:cubicBezTo>
                    <a:lnTo>
                      <a:pt x="314" y="183"/>
                    </a:lnTo>
                    <a:close/>
                    <a:moveTo>
                      <a:pt x="350" y="183"/>
                    </a:moveTo>
                    <a:cubicBezTo>
                      <a:pt x="350" y="187"/>
                      <a:pt x="347" y="191"/>
                      <a:pt x="342" y="191"/>
                    </a:cubicBezTo>
                    <a:cubicBezTo>
                      <a:pt x="338" y="191"/>
                      <a:pt x="338" y="191"/>
                      <a:pt x="338" y="191"/>
                    </a:cubicBezTo>
                    <a:cubicBezTo>
                      <a:pt x="333" y="191"/>
                      <a:pt x="329" y="187"/>
                      <a:pt x="329" y="183"/>
                    </a:cubicBezTo>
                    <a:cubicBezTo>
                      <a:pt x="329" y="178"/>
                      <a:pt x="329" y="178"/>
                      <a:pt x="329" y="178"/>
                    </a:cubicBezTo>
                    <a:cubicBezTo>
                      <a:pt x="329" y="174"/>
                      <a:pt x="333" y="170"/>
                      <a:pt x="338" y="170"/>
                    </a:cubicBezTo>
                    <a:cubicBezTo>
                      <a:pt x="342" y="170"/>
                      <a:pt x="342" y="170"/>
                      <a:pt x="342" y="170"/>
                    </a:cubicBezTo>
                    <a:cubicBezTo>
                      <a:pt x="347" y="170"/>
                      <a:pt x="350" y="174"/>
                      <a:pt x="350" y="178"/>
                    </a:cubicBezTo>
                    <a:lnTo>
                      <a:pt x="350" y="183"/>
                    </a:lnTo>
                    <a:close/>
                    <a:moveTo>
                      <a:pt x="387" y="183"/>
                    </a:moveTo>
                    <a:cubicBezTo>
                      <a:pt x="387" y="187"/>
                      <a:pt x="384" y="191"/>
                      <a:pt x="379" y="191"/>
                    </a:cubicBezTo>
                    <a:cubicBezTo>
                      <a:pt x="375" y="191"/>
                      <a:pt x="375" y="191"/>
                      <a:pt x="375" y="191"/>
                    </a:cubicBezTo>
                    <a:cubicBezTo>
                      <a:pt x="370" y="191"/>
                      <a:pt x="366" y="187"/>
                      <a:pt x="366" y="183"/>
                    </a:cubicBezTo>
                    <a:cubicBezTo>
                      <a:pt x="366" y="178"/>
                      <a:pt x="366" y="178"/>
                      <a:pt x="366" y="178"/>
                    </a:cubicBezTo>
                    <a:cubicBezTo>
                      <a:pt x="366" y="174"/>
                      <a:pt x="370" y="170"/>
                      <a:pt x="375" y="170"/>
                    </a:cubicBezTo>
                    <a:cubicBezTo>
                      <a:pt x="379" y="170"/>
                      <a:pt x="379" y="170"/>
                      <a:pt x="379" y="170"/>
                    </a:cubicBezTo>
                    <a:cubicBezTo>
                      <a:pt x="384" y="170"/>
                      <a:pt x="387" y="174"/>
                      <a:pt x="387" y="178"/>
                    </a:cubicBezTo>
                    <a:lnTo>
                      <a:pt x="387" y="183"/>
                    </a:lnTo>
                    <a:close/>
                    <a:moveTo>
                      <a:pt x="424" y="183"/>
                    </a:moveTo>
                    <a:cubicBezTo>
                      <a:pt x="424" y="187"/>
                      <a:pt x="420" y="191"/>
                      <a:pt x="416" y="191"/>
                    </a:cubicBezTo>
                    <a:cubicBezTo>
                      <a:pt x="412" y="191"/>
                      <a:pt x="412" y="191"/>
                      <a:pt x="412" y="191"/>
                    </a:cubicBezTo>
                    <a:cubicBezTo>
                      <a:pt x="407" y="191"/>
                      <a:pt x="403" y="187"/>
                      <a:pt x="403" y="183"/>
                    </a:cubicBezTo>
                    <a:cubicBezTo>
                      <a:pt x="403" y="178"/>
                      <a:pt x="403" y="178"/>
                      <a:pt x="403" y="178"/>
                    </a:cubicBezTo>
                    <a:cubicBezTo>
                      <a:pt x="403" y="174"/>
                      <a:pt x="407" y="170"/>
                      <a:pt x="412" y="170"/>
                    </a:cubicBezTo>
                    <a:cubicBezTo>
                      <a:pt x="416" y="170"/>
                      <a:pt x="416" y="170"/>
                      <a:pt x="416" y="170"/>
                    </a:cubicBezTo>
                    <a:cubicBezTo>
                      <a:pt x="420" y="170"/>
                      <a:pt x="424" y="174"/>
                      <a:pt x="424" y="178"/>
                    </a:cubicBezTo>
                    <a:lnTo>
                      <a:pt x="424" y="183"/>
                    </a:lnTo>
                    <a:close/>
                    <a:moveTo>
                      <a:pt x="461" y="183"/>
                    </a:moveTo>
                    <a:cubicBezTo>
                      <a:pt x="461" y="187"/>
                      <a:pt x="457" y="191"/>
                      <a:pt x="453" y="191"/>
                    </a:cubicBezTo>
                    <a:cubicBezTo>
                      <a:pt x="449" y="191"/>
                      <a:pt x="449" y="191"/>
                      <a:pt x="449" y="191"/>
                    </a:cubicBezTo>
                    <a:cubicBezTo>
                      <a:pt x="444" y="191"/>
                      <a:pt x="440" y="187"/>
                      <a:pt x="440" y="183"/>
                    </a:cubicBezTo>
                    <a:cubicBezTo>
                      <a:pt x="440" y="178"/>
                      <a:pt x="440" y="178"/>
                      <a:pt x="440" y="178"/>
                    </a:cubicBezTo>
                    <a:cubicBezTo>
                      <a:pt x="440" y="174"/>
                      <a:pt x="444" y="170"/>
                      <a:pt x="449" y="170"/>
                    </a:cubicBezTo>
                    <a:cubicBezTo>
                      <a:pt x="453" y="170"/>
                      <a:pt x="453" y="170"/>
                      <a:pt x="453" y="170"/>
                    </a:cubicBezTo>
                    <a:cubicBezTo>
                      <a:pt x="457" y="170"/>
                      <a:pt x="461" y="174"/>
                      <a:pt x="461" y="178"/>
                    </a:cubicBezTo>
                    <a:lnTo>
                      <a:pt x="461" y="183"/>
                    </a:lnTo>
                    <a:close/>
                    <a:moveTo>
                      <a:pt x="675" y="186"/>
                    </a:moveTo>
                    <a:cubicBezTo>
                      <a:pt x="675" y="192"/>
                      <a:pt x="670" y="197"/>
                      <a:pt x="664" y="197"/>
                    </a:cubicBezTo>
                    <a:cubicBezTo>
                      <a:pt x="521" y="197"/>
                      <a:pt x="521" y="197"/>
                      <a:pt x="521" y="197"/>
                    </a:cubicBezTo>
                    <a:cubicBezTo>
                      <a:pt x="515" y="197"/>
                      <a:pt x="510" y="192"/>
                      <a:pt x="510" y="186"/>
                    </a:cubicBezTo>
                    <a:cubicBezTo>
                      <a:pt x="510" y="175"/>
                      <a:pt x="510" y="175"/>
                      <a:pt x="510" y="175"/>
                    </a:cubicBezTo>
                    <a:cubicBezTo>
                      <a:pt x="510" y="169"/>
                      <a:pt x="515" y="164"/>
                      <a:pt x="521" y="164"/>
                    </a:cubicBezTo>
                    <a:cubicBezTo>
                      <a:pt x="664" y="164"/>
                      <a:pt x="664" y="164"/>
                      <a:pt x="664" y="164"/>
                    </a:cubicBezTo>
                    <a:cubicBezTo>
                      <a:pt x="670" y="164"/>
                      <a:pt x="675" y="169"/>
                      <a:pt x="675" y="175"/>
                    </a:cubicBezTo>
                    <a:lnTo>
                      <a:pt x="675" y="186"/>
                    </a:lnTo>
                    <a:close/>
                    <a:moveTo>
                      <a:pt x="768" y="211"/>
                    </a:moveTo>
                    <a:cubicBezTo>
                      <a:pt x="751" y="211"/>
                      <a:pt x="737" y="197"/>
                      <a:pt x="737" y="181"/>
                    </a:cubicBezTo>
                    <a:cubicBezTo>
                      <a:pt x="737" y="164"/>
                      <a:pt x="751" y="150"/>
                      <a:pt x="768" y="150"/>
                    </a:cubicBezTo>
                    <a:cubicBezTo>
                      <a:pt x="784" y="150"/>
                      <a:pt x="798" y="164"/>
                      <a:pt x="798" y="181"/>
                    </a:cubicBezTo>
                    <a:cubicBezTo>
                      <a:pt x="798" y="197"/>
                      <a:pt x="784" y="211"/>
                      <a:pt x="768" y="21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4D4F53"/>
                  </a:solidFill>
                  <a:effectLst/>
                  <a:uLnTx/>
                  <a:uFillTx/>
                  <a:latin typeface="Arial" panose="020B0604020202020204" pitchFamily="34" charset="0"/>
                  <a:ea typeface="+mn-ea"/>
                  <a:cs typeface="Arial" panose="020B0604020202020204" pitchFamily="34" charset="0"/>
                </a:endParaRPr>
              </a:p>
            </p:txBody>
          </p:sp>
        </p:grpSp>
      </p:grpSp>
      <p:sp>
        <p:nvSpPr>
          <p:cNvPr id="27" name="Rectangle 26">
            <a:extLst>
              <a:ext uri="{FF2B5EF4-FFF2-40B4-BE49-F238E27FC236}">
                <a16:creationId xmlns:a16="http://schemas.microsoft.com/office/drawing/2014/main" id="{0C121363-E281-40D6-9386-B266A919AA9A}"/>
              </a:ext>
            </a:extLst>
          </p:cNvPr>
          <p:cNvSpPr/>
          <p:nvPr/>
        </p:nvSpPr>
        <p:spPr>
          <a:xfrm>
            <a:off x="10376243" y="56515"/>
            <a:ext cx="1478511" cy="1439639"/>
          </a:xfrm>
          <a:prstGeom prst="rect">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200"/>
              </a:spcBef>
              <a:spcAft>
                <a:spcPts val="200"/>
              </a:spcAft>
              <a:buClrTx/>
              <a:buSzTx/>
              <a:buFontTx/>
              <a:buNone/>
              <a:tabLst/>
              <a:defRPr/>
            </a:pPr>
            <a:endParaRPr kumimoji="0" lang="en-GB" sz="1800" b="0" i="0" u="none" strike="noStrike" kern="100" cap="none" spc="0" normalizeH="0" baseline="0" noProof="0" dirty="0" err="1">
              <a:ln>
                <a:noFill/>
              </a:ln>
              <a:solidFill>
                <a:prstClr val="white"/>
              </a:solidFill>
              <a:effectLst/>
              <a:uLnTx/>
              <a:uFillTx/>
              <a:latin typeface="Arial"/>
              <a:ea typeface="+mn-ea"/>
              <a:cs typeface="+mn-cs"/>
            </a:endParaRPr>
          </a:p>
        </p:txBody>
      </p:sp>
      <p:sp>
        <p:nvSpPr>
          <p:cNvPr id="28" name="Rectangle 27">
            <a:extLst>
              <a:ext uri="{FF2B5EF4-FFF2-40B4-BE49-F238E27FC236}">
                <a16:creationId xmlns:a16="http://schemas.microsoft.com/office/drawing/2014/main" id="{5CA2576E-C14C-4161-8FBC-E432FCF828EF}"/>
              </a:ext>
            </a:extLst>
          </p:cNvPr>
          <p:cNvSpPr/>
          <p:nvPr/>
        </p:nvSpPr>
        <p:spPr>
          <a:xfrm>
            <a:off x="10468284" y="929648"/>
            <a:ext cx="1294428" cy="485363"/>
          </a:xfrm>
          <a:prstGeom prst="rect">
            <a:avLst/>
          </a:prstGeom>
        </p:spPr>
        <p:txBody>
          <a:bodyPr wrap="square" lIns="0" tIns="0" rIns="0" bIns="0" anchor="t">
            <a:noAutofit/>
          </a:bodyPr>
          <a:lstStyle/>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US" sz="1800" b="1" i="0" u="none" strike="noStrike" kern="1200" cap="none" spc="0" normalizeH="0" baseline="0" noProof="0" dirty="0">
                <a:ln>
                  <a:noFill/>
                </a:ln>
                <a:solidFill>
                  <a:srgbClr val="1D9CD3"/>
                </a:solidFill>
                <a:effectLst/>
                <a:uLnTx/>
                <a:uFillTx/>
                <a:latin typeface="Arial"/>
                <a:ea typeface="Tahoma" pitchFamily="34" charset="0"/>
                <a:cs typeface="+mn-cs"/>
              </a:rPr>
              <a:t>Automation Tool Chain</a:t>
            </a:r>
            <a:endParaRPr kumimoji="0" lang="en-US" sz="1800" b="0" i="0" u="none" strike="noStrike" kern="1200" cap="none" spc="0" normalizeH="0" baseline="0" noProof="0" dirty="0">
              <a:ln>
                <a:noFill/>
              </a:ln>
              <a:solidFill>
                <a:srgbClr val="373737"/>
              </a:solidFill>
              <a:effectLst/>
              <a:uLnTx/>
              <a:uFillTx/>
              <a:latin typeface="Arial"/>
              <a:ea typeface="+mn-ea"/>
              <a:cs typeface="+mn-cs"/>
            </a:endParaRPr>
          </a:p>
        </p:txBody>
      </p:sp>
      <p:sp>
        <p:nvSpPr>
          <p:cNvPr id="29" name="Rectangle 28">
            <a:extLst>
              <a:ext uri="{FF2B5EF4-FFF2-40B4-BE49-F238E27FC236}">
                <a16:creationId xmlns:a16="http://schemas.microsoft.com/office/drawing/2014/main" id="{C0E67AED-9AAF-441B-9B98-C79D9E07A6DB}"/>
              </a:ext>
            </a:extLst>
          </p:cNvPr>
          <p:cNvSpPr/>
          <p:nvPr/>
        </p:nvSpPr>
        <p:spPr>
          <a:xfrm>
            <a:off x="10481512" y="830757"/>
            <a:ext cx="884728" cy="365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200"/>
              </a:spcBef>
              <a:spcAft>
                <a:spcPts val="200"/>
              </a:spcAft>
              <a:buClrTx/>
              <a:buSzTx/>
              <a:buFontTx/>
              <a:buNone/>
              <a:tabLst/>
              <a:defRPr/>
            </a:pPr>
            <a:endParaRPr kumimoji="0" lang="en-GB" sz="1800" b="0" i="0" u="none" strike="noStrike" kern="100" cap="none" spc="0" normalizeH="0" baseline="0" noProof="0" dirty="0" err="1">
              <a:ln>
                <a:noFill/>
              </a:ln>
              <a:solidFill>
                <a:prstClr val="white"/>
              </a:solidFill>
              <a:effectLst/>
              <a:uLnTx/>
              <a:uFillTx/>
              <a:latin typeface="Arial"/>
              <a:ea typeface="+mn-ea"/>
              <a:cs typeface="+mn-cs"/>
            </a:endParaRPr>
          </a:p>
        </p:txBody>
      </p:sp>
      <p:pic>
        <p:nvPicPr>
          <p:cNvPr id="30" name="Picture 4" descr="Gears">
            <a:extLst>
              <a:ext uri="{FF2B5EF4-FFF2-40B4-BE49-F238E27FC236}">
                <a16:creationId xmlns:a16="http://schemas.microsoft.com/office/drawing/2014/main" id="{BAAE306B-D7C8-4BF6-9AC6-3A1A1D024D38}"/>
              </a:ext>
            </a:extLst>
          </p:cNvPr>
          <p:cNvPicPr>
            <a:picLocks noChangeAspect="1" noChangeArrowheads="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bwMode="auto">
          <a:xfrm>
            <a:off x="10480629" y="56515"/>
            <a:ext cx="749865" cy="775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090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dissolve">
                                      <p:cBhvr>
                                        <p:cTn id="7" dur="500"/>
                                        <p:tgtEl>
                                          <p:spTgt spid="66"/>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dissolve">
                                      <p:cBhvr>
                                        <p:cTn id="11"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Rectangle 99">
            <a:extLst>
              <a:ext uri="{FF2B5EF4-FFF2-40B4-BE49-F238E27FC236}">
                <a16:creationId xmlns:a16="http://schemas.microsoft.com/office/drawing/2014/main" id="{74CBF9C6-6D44-4EBA-8B29-3CDF469ACC42}"/>
              </a:ext>
            </a:extLst>
          </p:cNvPr>
          <p:cNvSpPr/>
          <p:nvPr/>
        </p:nvSpPr>
        <p:spPr>
          <a:xfrm>
            <a:off x="609599" y="4068943"/>
            <a:ext cx="10972802" cy="233185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28600" marR="0" lvl="0" indent="-228600" algn="l" defTabSz="914400" rtl="0" eaLnBrk="1" fontAlgn="auto" latinLnBrk="0" hangingPunct="1">
              <a:lnSpc>
                <a:spcPct val="100000"/>
              </a:lnSpc>
              <a:spcBef>
                <a:spcPts val="600"/>
              </a:spcBef>
              <a:spcAft>
                <a:spcPts val="0"/>
              </a:spcAft>
              <a:buClrTx/>
              <a:buSzTx/>
              <a:buFont typeface="Arial" charset="0"/>
              <a:buChar char="•"/>
              <a:tabLst/>
              <a:defRPr/>
            </a:pPr>
            <a:r>
              <a:rPr kumimoji="0" lang="en-US" sz="1800" b="0" i="0" u="none" strike="noStrike" kern="1200" cap="none" spc="0" normalizeH="0" baseline="0" noProof="0">
                <a:ln>
                  <a:noFill/>
                </a:ln>
                <a:solidFill>
                  <a:srgbClr val="373737"/>
                </a:solidFill>
                <a:effectLst/>
                <a:uLnTx/>
                <a:uFillTx/>
                <a:latin typeface="Arial"/>
                <a:ea typeface="+mn-ea"/>
                <a:cs typeface="Arial" panose="020B0604020202020204" pitchFamily="34" charset="0"/>
              </a:rPr>
              <a:t>AS3 abstracts away all BIG-IP configuration complexity</a:t>
            </a:r>
          </a:p>
          <a:p>
            <a:pPr marL="228600" marR="0" lvl="0" indent="-228600" algn="l" defTabSz="914400" rtl="0" eaLnBrk="1" fontAlgn="auto" latinLnBrk="0" hangingPunct="1">
              <a:lnSpc>
                <a:spcPct val="100000"/>
              </a:lnSpc>
              <a:spcBef>
                <a:spcPts val="600"/>
              </a:spcBef>
              <a:spcAft>
                <a:spcPts val="0"/>
              </a:spcAft>
              <a:buClrTx/>
              <a:buSzTx/>
              <a:buFont typeface="Arial" charset="0"/>
              <a:buChar char="•"/>
              <a:tabLst/>
              <a:defRPr/>
            </a:pPr>
            <a:r>
              <a:rPr kumimoji="0" lang="en-US" sz="1800" b="0" i="0" u="none" strike="noStrike" kern="1200" cap="none" spc="0" normalizeH="0" baseline="0" noProof="0">
                <a:ln>
                  <a:noFill/>
                </a:ln>
                <a:solidFill>
                  <a:srgbClr val="373737"/>
                </a:solidFill>
                <a:effectLst/>
                <a:uLnTx/>
                <a:uFillTx/>
                <a:latin typeface="Arial"/>
                <a:ea typeface="+mn-ea"/>
                <a:cs typeface="Arial" panose="020B0604020202020204" pitchFamily="34" charset="0"/>
              </a:rPr>
              <a:t>User only needs to define the desired configuration end-state</a:t>
            </a:r>
          </a:p>
          <a:p>
            <a:pPr marL="228600" marR="0" lvl="0" indent="-228600" algn="l" defTabSz="914400" rtl="0" eaLnBrk="1" fontAlgn="auto" latinLnBrk="0" hangingPunct="1">
              <a:lnSpc>
                <a:spcPct val="100000"/>
              </a:lnSpc>
              <a:spcBef>
                <a:spcPts val="600"/>
              </a:spcBef>
              <a:spcAft>
                <a:spcPts val="0"/>
              </a:spcAft>
              <a:buClrTx/>
              <a:buSzTx/>
              <a:buFont typeface="Arial" charset="0"/>
              <a:buChar char="•"/>
              <a:tabLst/>
              <a:defRPr/>
            </a:pPr>
            <a:r>
              <a:rPr kumimoji="0" lang="en-US" sz="1800" b="0" i="0" u="none" strike="noStrike" kern="1200" cap="none" spc="0" normalizeH="0" baseline="0" noProof="0">
                <a:ln>
                  <a:noFill/>
                </a:ln>
                <a:solidFill>
                  <a:srgbClr val="373737"/>
                </a:solidFill>
                <a:effectLst/>
                <a:uLnTx/>
                <a:uFillTx/>
                <a:latin typeface="Arial"/>
                <a:ea typeface="+mn-ea"/>
                <a:cs typeface="Arial" panose="020B0604020202020204" pitchFamily="34" charset="0"/>
              </a:rPr>
              <a:t>Requires no BIG-IP domain expertise</a:t>
            </a:r>
          </a:p>
          <a:p>
            <a:pPr marL="228600" marR="0" lvl="0" indent="-228600" algn="l" defTabSz="914400" rtl="0" eaLnBrk="1" fontAlgn="auto" latinLnBrk="0" hangingPunct="1">
              <a:lnSpc>
                <a:spcPct val="100000"/>
              </a:lnSpc>
              <a:spcBef>
                <a:spcPts val="600"/>
              </a:spcBef>
              <a:spcAft>
                <a:spcPts val="0"/>
              </a:spcAft>
              <a:buClrTx/>
              <a:buSzTx/>
              <a:buFont typeface="Arial" charset="0"/>
              <a:buChar char="•"/>
              <a:tabLst/>
              <a:defRPr/>
            </a:pPr>
            <a:r>
              <a:rPr kumimoji="0" lang="en-US" sz="1800" b="0" i="0" u="none" strike="noStrike" kern="1200" cap="none" spc="0" normalizeH="0" baseline="0" noProof="0">
                <a:ln>
                  <a:noFill/>
                </a:ln>
                <a:solidFill>
                  <a:srgbClr val="373737"/>
                </a:solidFill>
                <a:effectLst/>
                <a:uLnTx/>
                <a:uFillTx/>
                <a:latin typeface="Arial"/>
                <a:ea typeface="+mn-ea"/>
                <a:cs typeface="Arial" panose="020B0604020202020204" pitchFamily="34" charset="0"/>
              </a:rPr>
              <a:t>Single REST API call simplifies automation and orchestrator integrations</a:t>
            </a:r>
          </a:p>
          <a:p>
            <a:pPr marL="228600" marR="0" lvl="0" indent="-228600" algn="l" defTabSz="914400" rtl="0" eaLnBrk="1" fontAlgn="auto" latinLnBrk="0" hangingPunct="1">
              <a:lnSpc>
                <a:spcPct val="100000"/>
              </a:lnSpc>
              <a:spcBef>
                <a:spcPts val="600"/>
              </a:spcBef>
              <a:spcAft>
                <a:spcPts val="0"/>
              </a:spcAft>
              <a:buClrTx/>
              <a:buSzTx/>
              <a:buFont typeface="Arial" charset="0"/>
              <a:buChar char="•"/>
              <a:tabLst/>
              <a:defRPr/>
            </a:pPr>
            <a:r>
              <a:rPr kumimoji="0" lang="en-US" sz="1800" b="0" i="0" u="none" strike="noStrike" kern="1200" cap="none" spc="0" normalizeH="0" baseline="0" noProof="0">
                <a:ln>
                  <a:noFill/>
                </a:ln>
                <a:solidFill>
                  <a:srgbClr val="373737"/>
                </a:solidFill>
                <a:effectLst/>
                <a:uLnTx/>
                <a:uFillTx/>
                <a:latin typeface="Arial"/>
                <a:ea typeface="+mn-ea"/>
                <a:cs typeface="Arial" panose="020B0604020202020204" pitchFamily="34" charset="0"/>
              </a:rPr>
              <a:t>Accelerates app service deployment</a:t>
            </a:r>
          </a:p>
          <a:p>
            <a:pPr marL="228600" marR="0" lvl="0" indent="-228600" algn="l" defTabSz="914400" rtl="0" eaLnBrk="1" fontAlgn="auto" latinLnBrk="0" hangingPunct="1">
              <a:lnSpc>
                <a:spcPct val="100000"/>
              </a:lnSpc>
              <a:spcBef>
                <a:spcPts val="600"/>
              </a:spcBef>
              <a:spcAft>
                <a:spcPts val="0"/>
              </a:spcAft>
              <a:buClrTx/>
              <a:buSzTx/>
              <a:buFont typeface="Arial" charset="0"/>
              <a:buChar char="•"/>
              <a:tabLst/>
              <a:defRPr/>
            </a:pPr>
            <a:r>
              <a:rPr kumimoji="0" lang="en-US" sz="1800" b="0" i="0" u="none" strike="noStrike" kern="1200" cap="none" spc="0" normalizeH="0" baseline="0" noProof="0">
                <a:ln>
                  <a:noFill/>
                </a:ln>
                <a:solidFill>
                  <a:srgbClr val="373737"/>
                </a:solidFill>
                <a:effectLst/>
                <a:uLnTx/>
                <a:uFillTx/>
                <a:latin typeface="Arial"/>
                <a:ea typeface="+mn-ea"/>
                <a:cs typeface="Arial" panose="020B0604020202020204" pitchFamily="34" charset="0"/>
              </a:rPr>
              <a:t>Declaration is reusable, ensures consistency, reduces errors</a:t>
            </a:r>
            <a:endParaRPr kumimoji="0" lang="en-US" sz="1800" b="0" i="0" u="none" strike="noStrike" kern="1200" cap="none" spc="0" normalizeH="0" baseline="0" noProof="0" dirty="0">
              <a:ln>
                <a:noFill/>
              </a:ln>
              <a:solidFill>
                <a:srgbClr val="373737"/>
              </a:solidFill>
              <a:effectLst/>
              <a:uLnTx/>
              <a:uFillTx/>
              <a:latin typeface="Arial"/>
              <a:ea typeface="+mn-ea"/>
              <a:cs typeface="Arial" panose="020B0604020202020204" pitchFamily="34" charset="0"/>
            </a:endParaRPr>
          </a:p>
        </p:txBody>
      </p:sp>
      <p:cxnSp>
        <p:nvCxnSpPr>
          <p:cNvPr id="75" name="Straight Arrow Connector 74">
            <a:extLst>
              <a:ext uri="{FF2B5EF4-FFF2-40B4-BE49-F238E27FC236}">
                <a16:creationId xmlns:a16="http://schemas.microsoft.com/office/drawing/2014/main" id="{E3EA8CD5-DEF2-404A-ABCA-B178C868E067}"/>
              </a:ext>
            </a:extLst>
          </p:cNvPr>
          <p:cNvCxnSpPr>
            <a:cxnSpLocks/>
          </p:cNvCxnSpPr>
          <p:nvPr/>
        </p:nvCxnSpPr>
        <p:spPr>
          <a:xfrm>
            <a:off x="6517059" y="3080866"/>
            <a:ext cx="1920240" cy="0"/>
          </a:xfrm>
          <a:prstGeom prst="straightConnector1">
            <a:avLst/>
          </a:prstGeom>
          <a:ln w="19050">
            <a:solidFill>
              <a:schemeClr val="accent4"/>
            </a:solidFill>
            <a:prstDash val="dash"/>
            <a:tailEnd type="triangle" w="lg" len="med"/>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0FE89CF1-D226-44BF-99D6-7C1975DF522F}"/>
              </a:ext>
            </a:extLst>
          </p:cNvPr>
          <p:cNvCxnSpPr>
            <a:cxnSpLocks/>
          </p:cNvCxnSpPr>
          <p:nvPr/>
        </p:nvCxnSpPr>
        <p:spPr>
          <a:xfrm>
            <a:off x="6517059" y="3233266"/>
            <a:ext cx="1920240" cy="0"/>
          </a:xfrm>
          <a:prstGeom prst="straightConnector1">
            <a:avLst/>
          </a:prstGeom>
          <a:ln w="19050">
            <a:solidFill>
              <a:schemeClr val="accent4"/>
            </a:solidFill>
            <a:prstDash val="dash"/>
            <a:tailEnd type="triangle" w="lg" len="med"/>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511035B3-A5D7-4234-8DF7-B862F7F43BB3}"/>
              </a:ext>
            </a:extLst>
          </p:cNvPr>
          <p:cNvCxnSpPr>
            <a:cxnSpLocks/>
          </p:cNvCxnSpPr>
          <p:nvPr/>
        </p:nvCxnSpPr>
        <p:spPr>
          <a:xfrm>
            <a:off x="6517059" y="3385666"/>
            <a:ext cx="1920240" cy="0"/>
          </a:xfrm>
          <a:prstGeom prst="straightConnector1">
            <a:avLst/>
          </a:prstGeom>
          <a:ln w="19050">
            <a:solidFill>
              <a:schemeClr val="accent4"/>
            </a:solidFill>
            <a:prstDash val="dash"/>
            <a:tailEnd type="triangle" w="lg" len="med"/>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F49DC23F-EE79-45CA-8FBD-FE263A773709}"/>
              </a:ext>
            </a:extLst>
          </p:cNvPr>
          <p:cNvCxnSpPr>
            <a:cxnSpLocks/>
          </p:cNvCxnSpPr>
          <p:nvPr/>
        </p:nvCxnSpPr>
        <p:spPr>
          <a:xfrm>
            <a:off x="6517059" y="3538066"/>
            <a:ext cx="1920240" cy="0"/>
          </a:xfrm>
          <a:prstGeom prst="straightConnector1">
            <a:avLst/>
          </a:prstGeom>
          <a:ln w="19050">
            <a:solidFill>
              <a:schemeClr val="accent4"/>
            </a:solidFill>
            <a:prstDash val="dash"/>
            <a:tailEnd type="triangle" w="lg" len="med"/>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EF00799B-4E87-4634-9E08-59B5836CF41C}"/>
              </a:ext>
            </a:extLst>
          </p:cNvPr>
          <p:cNvCxnSpPr>
            <a:cxnSpLocks/>
          </p:cNvCxnSpPr>
          <p:nvPr/>
        </p:nvCxnSpPr>
        <p:spPr>
          <a:xfrm>
            <a:off x="6517059" y="3681591"/>
            <a:ext cx="1920240" cy="0"/>
          </a:xfrm>
          <a:prstGeom prst="straightConnector1">
            <a:avLst/>
          </a:prstGeom>
          <a:ln w="19050">
            <a:solidFill>
              <a:schemeClr val="accent4"/>
            </a:solidFill>
            <a:prstDash val="dash"/>
            <a:tailEnd type="triangle" w="lg" len="med"/>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F8411A60-9703-4752-ABE4-D521418897D8}"/>
              </a:ext>
            </a:extLst>
          </p:cNvPr>
          <p:cNvCxnSpPr>
            <a:cxnSpLocks/>
          </p:cNvCxnSpPr>
          <p:nvPr/>
        </p:nvCxnSpPr>
        <p:spPr>
          <a:xfrm>
            <a:off x="6517059" y="3852698"/>
            <a:ext cx="1920240" cy="0"/>
          </a:xfrm>
          <a:prstGeom prst="straightConnector1">
            <a:avLst/>
          </a:prstGeom>
          <a:ln w="19050">
            <a:solidFill>
              <a:schemeClr val="accent4"/>
            </a:solidFill>
            <a:prstDash val="dash"/>
            <a:tailEnd type="triangle" w="lg" len="med"/>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3CAE7D2C-100F-40AC-8F96-6360A19B5072}"/>
              </a:ext>
            </a:extLst>
          </p:cNvPr>
          <p:cNvCxnSpPr>
            <a:cxnSpLocks/>
          </p:cNvCxnSpPr>
          <p:nvPr/>
        </p:nvCxnSpPr>
        <p:spPr>
          <a:xfrm>
            <a:off x="6517059" y="2928466"/>
            <a:ext cx="1920240" cy="0"/>
          </a:xfrm>
          <a:prstGeom prst="straightConnector1">
            <a:avLst/>
          </a:prstGeom>
          <a:ln w="19050">
            <a:solidFill>
              <a:schemeClr val="accent4"/>
            </a:solidFill>
            <a:prstDash val="dash"/>
            <a:tailEnd type="triangle" w="lg" len="med"/>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E2BA3E7D-A48D-4690-A900-7B08CA2A5D69}"/>
              </a:ext>
            </a:extLst>
          </p:cNvPr>
          <p:cNvSpPr>
            <a:spLocks noGrp="1"/>
          </p:cNvSpPr>
          <p:nvPr>
            <p:ph type="title"/>
          </p:nvPr>
        </p:nvSpPr>
        <p:spPr>
          <a:xfrm>
            <a:off x="622934" y="112433"/>
            <a:ext cx="10959465" cy="867930"/>
          </a:xfrm>
        </p:spPr>
        <p:txBody>
          <a:bodyPr/>
          <a:lstStyle/>
          <a:p>
            <a:r>
              <a:rPr lang="en-US" b="0" dirty="0"/>
              <a:t>With F5 Automation Toolchain</a:t>
            </a:r>
            <a:endParaRPr lang="en-IN" b="0" dirty="0"/>
          </a:p>
        </p:txBody>
      </p:sp>
      <p:sp>
        <p:nvSpPr>
          <p:cNvPr id="14" name="Text Placeholder 13">
            <a:extLst>
              <a:ext uri="{FF2B5EF4-FFF2-40B4-BE49-F238E27FC236}">
                <a16:creationId xmlns:a16="http://schemas.microsoft.com/office/drawing/2014/main" id="{331C3E3B-5AA4-4E43-B581-9A909C0E5698}"/>
              </a:ext>
            </a:extLst>
          </p:cNvPr>
          <p:cNvSpPr>
            <a:spLocks noGrp="1"/>
          </p:cNvSpPr>
          <p:nvPr>
            <p:ph type="body" idx="13"/>
          </p:nvPr>
        </p:nvSpPr>
        <p:spPr/>
        <p:txBody>
          <a:bodyPr/>
          <a:lstStyle/>
          <a:p>
            <a:r>
              <a:rPr lang="en-US" dirty="0"/>
              <a:t>Configuring BIG-IP requires a SINGLE REST API call</a:t>
            </a:r>
          </a:p>
        </p:txBody>
      </p:sp>
      <p:sp>
        <p:nvSpPr>
          <p:cNvPr id="2" name="Footer Placeholder 1"/>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00" cap="all" spc="50" normalizeH="0" baseline="0" noProof="0" dirty="0">
                <a:ln>
                  <a:noFill/>
                </a:ln>
                <a:solidFill>
                  <a:srgbClr val="4D4F53"/>
                </a:solidFill>
                <a:effectLst/>
                <a:uLnTx/>
                <a:uFillTx/>
                <a:latin typeface="Arial"/>
                <a:ea typeface="+mn-ea"/>
                <a:cs typeface="+mn-cs"/>
              </a:rPr>
              <a:t> </a:t>
            </a:r>
          </a:p>
        </p:txBody>
      </p:sp>
      <p:sp>
        <p:nvSpPr>
          <p:cNvPr id="25" name="Slide Number Placeholder 2">
            <a:extLst>
              <a:ext uri="{FF2B5EF4-FFF2-40B4-BE49-F238E27FC236}">
                <a16:creationId xmlns:a16="http://schemas.microsoft.com/office/drawing/2014/main" id="{80E2523F-1A9F-42C3-A544-1668AB5F4AA4}"/>
              </a:ext>
            </a:extLst>
          </p:cNvPr>
          <p:cNvSpPr>
            <a:spLocks noGrp="1"/>
          </p:cNvSpPr>
          <p:nvPr>
            <p:ph type="sldNum" sz="quarter" idx="11"/>
          </p:nvPr>
        </p:nvSpPr>
        <p:spPr>
          <a:xfrm>
            <a:off x="9175750" y="6478588"/>
            <a:ext cx="301625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DF86D6-4B9D-4B83-AF23-D696D3CD110A}" type="slidenum">
              <a:rPr kumimoji="0" lang="en-US" sz="1800" b="0" i="0" u="none" strike="noStrike" kern="1200" cap="none" spc="0" normalizeH="0" baseline="0" noProof="0" smtClean="0">
                <a:ln>
                  <a:noFill/>
                </a:ln>
                <a:solidFill>
                  <a:srgbClr val="4D4F53"/>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1800" b="0" i="0" u="none" strike="noStrike" kern="1200" cap="none" spc="0" normalizeH="0" baseline="0" noProof="0" dirty="0">
              <a:ln>
                <a:noFill/>
              </a:ln>
              <a:solidFill>
                <a:srgbClr val="4D4F53"/>
              </a:solidFill>
              <a:effectLst/>
              <a:uLnTx/>
              <a:uFillTx/>
              <a:latin typeface="Arial"/>
              <a:ea typeface="+mn-ea"/>
              <a:cs typeface="+mn-cs"/>
            </a:endParaRPr>
          </a:p>
        </p:txBody>
      </p:sp>
      <p:sp>
        <p:nvSpPr>
          <p:cNvPr id="11" name="AutoShape 2" descr="Image result for bigip icon">
            <a:extLst>
              <a:ext uri="{FF2B5EF4-FFF2-40B4-BE49-F238E27FC236}">
                <a16:creationId xmlns:a16="http://schemas.microsoft.com/office/drawing/2014/main" id="{C87F87D7-6000-4BF6-BC43-E940D4C458F7}"/>
              </a:ext>
            </a:extLst>
          </p:cNvPr>
          <p:cNvSpPr>
            <a:spLocks noChangeAspect="1" noChangeArrowheads="1"/>
          </p:cNvSpPr>
          <p:nvPr/>
        </p:nvSpPr>
        <p:spPr bwMode="auto">
          <a:xfrm>
            <a:off x="5723239" y="2991217"/>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D4F53"/>
              </a:solidFill>
              <a:effectLst/>
              <a:uLnTx/>
              <a:uFillTx/>
              <a:latin typeface="Arial"/>
              <a:ea typeface="+mn-ea"/>
              <a:cs typeface="+mn-cs"/>
            </a:endParaRPr>
          </a:p>
        </p:txBody>
      </p:sp>
      <p:grpSp>
        <p:nvGrpSpPr>
          <p:cNvPr id="57" name="Group 56">
            <a:extLst>
              <a:ext uri="{FF2B5EF4-FFF2-40B4-BE49-F238E27FC236}">
                <a16:creationId xmlns:a16="http://schemas.microsoft.com/office/drawing/2014/main" id="{BCAF1755-3634-49B9-AD8B-6A715147ACCB}"/>
              </a:ext>
            </a:extLst>
          </p:cNvPr>
          <p:cNvGrpSpPr/>
          <p:nvPr/>
        </p:nvGrpSpPr>
        <p:grpSpPr>
          <a:xfrm>
            <a:off x="1028320" y="2410859"/>
            <a:ext cx="1106424" cy="1456916"/>
            <a:chOff x="-12911138" y="-15235238"/>
            <a:chExt cx="2541588" cy="3368676"/>
          </a:xfrm>
          <a:solidFill>
            <a:schemeClr val="accent1"/>
          </a:solidFill>
        </p:grpSpPr>
        <p:sp>
          <p:nvSpPr>
            <p:cNvPr id="58" name="Freeform 1027">
              <a:extLst>
                <a:ext uri="{FF2B5EF4-FFF2-40B4-BE49-F238E27FC236}">
                  <a16:creationId xmlns:a16="http://schemas.microsoft.com/office/drawing/2014/main" id="{97CDC4FD-3986-482E-B4E6-FDE27E831633}"/>
                </a:ext>
              </a:extLst>
            </p:cNvPr>
            <p:cNvSpPr>
              <a:spLocks/>
            </p:cNvSpPr>
            <p:nvPr/>
          </p:nvSpPr>
          <p:spPr bwMode="auto">
            <a:xfrm>
              <a:off x="-12911138" y="-13858875"/>
              <a:ext cx="2541588" cy="1992313"/>
            </a:xfrm>
            <a:custGeom>
              <a:avLst/>
              <a:gdLst>
                <a:gd name="T0" fmla="*/ 669 w 678"/>
                <a:gd name="T1" fmla="*/ 531 h 531"/>
                <a:gd name="T2" fmla="*/ 660 w 678"/>
                <a:gd name="T3" fmla="*/ 522 h 531"/>
                <a:gd name="T4" fmla="*/ 660 w 678"/>
                <a:gd name="T5" fmla="*/ 257 h 531"/>
                <a:gd name="T6" fmla="*/ 430 w 678"/>
                <a:gd name="T7" fmla="*/ 18 h 531"/>
                <a:gd name="T8" fmla="*/ 250 w 678"/>
                <a:gd name="T9" fmla="*/ 18 h 531"/>
                <a:gd name="T10" fmla="*/ 18 w 678"/>
                <a:gd name="T11" fmla="*/ 257 h 531"/>
                <a:gd name="T12" fmla="*/ 18 w 678"/>
                <a:gd name="T13" fmla="*/ 522 h 531"/>
                <a:gd name="T14" fmla="*/ 9 w 678"/>
                <a:gd name="T15" fmla="*/ 531 h 531"/>
                <a:gd name="T16" fmla="*/ 0 w 678"/>
                <a:gd name="T17" fmla="*/ 522 h 531"/>
                <a:gd name="T18" fmla="*/ 0 w 678"/>
                <a:gd name="T19" fmla="*/ 257 h 531"/>
                <a:gd name="T20" fmla="*/ 250 w 678"/>
                <a:gd name="T21" fmla="*/ 0 h 531"/>
                <a:gd name="T22" fmla="*/ 430 w 678"/>
                <a:gd name="T23" fmla="*/ 0 h 531"/>
                <a:gd name="T24" fmla="*/ 678 w 678"/>
                <a:gd name="T25" fmla="*/ 257 h 531"/>
                <a:gd name="T26" fmla="*/ 678 w 678"/>
                <a:gd name="T27" fmla="*/ 522 h 531"/>
                <a:gd name="T28" fmla="*/ 669 w 678"/>
                <a:gd name="T29" fmla="*/ 531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8" h="531">
                  <a:moveTo>
                    <a:pt x="669" y="531"/>
                  </a:moveTo>
                  <a:cubicBezTo>
                    <a:pt x="664" y="531"/>
                    <a:pt x="660" y="527"/>
                    <a:pt x="660" y="522"/>
                  </a:cubicBezTo>
                  <a:cubicBezTo>
                    <a:pt x="660" y="257"/>
                    <a:pt x="660" y="257"/>
                    <a:pt x="660" y="257"/>
                  </a:cubicBezTo>
                  <a:cubicBezTo>
                    <a:pt x="660" y="123"/>
                    <a:pt x="559" y="18"/>
                    <a:pt x="430" y="18"/>
                  </a:cubicBezTo>
                  <a:cubicBezTo>
                    <a:pt x="250" y="18"/>
                    <a:pt x="250" y="18"/>
                    <a:pt x="250" y="18"/>
                  </a:cubicBezTo>
                  <a:cubicBezTo>
                    <a:pt x="120" y="18"/>
                    <a:pt x="18" y="123"/>
                    <a:pt x="18" y="257"/>
                  </a:cubicBezTo>
                  <a:cubicBezTo>
                    <a:pt x="18" y="522"/>
                    <a:pt x="18" y="522"/>
                    <a:pt x="18" y="522"/>
                  </a:cubicBezTo>
                  <a:cubicBezTo>
                    <a:pt x="18" y="527"/>
                    <a:pt x="14" y="531"/>
                    <a:pt x="9" y="531"/>
                  </a:cubicBezTo>
                  <a:cubicBezTo>
                    <a:pt x="4" y="531"/>
                    <a:pt x="0" y="527"/>
                    <a:pt x="0" y="522"/>
                  </a:cubicBezTo>
                  <a:cubicBezTo>
                    <a:pt x="0" y="257"/>
                    <a:pt x="0" y="257"/>
                    <a:pt x="0" y="257"/>
                  </a:cubicBezTo>
                  <a:cubicBezTo>
                    <a:pt x="0" y="113"/>
                    <a:pt x="110" y="0"/>
                    <a:pt x="250" y="0"/>
                  </a:cubicBezTo>
                  <a:cubicBezTo>
                    <a:pt x="430" y="0"/>
                    <a:pt x="430" y="0"/>
                    <a:pt x="430" y="0"/>
                  </a:cubicBezTo>
                  <a:cubicBezTo>
                    <a:pt x="569" y="0"/>
                    <a:pt x="678" y="113"/>
                    <a:pt x="678" y="257"/>
                  </a:cubicBezTo>
                  <a:cubicBezTo>
                    <a:pt x="678" y="522"/>
                    <a:pt x="678" y="522"/>
                    <a:pt x="678" y="522"/>
                  </a:cubicBezTo>
                  <a:cubicBezTo>
                    <a:pt x="678" y="527"/>
                    <a:pt x="674" y="531"/>
                    <a:pt x="669" y="531"/>
                  </a:cubicBezTo>
                  <a:close/>
                </a:path>
              </a:pathLst>
            </a:custGeom>
            <a:grpFill/>
            <a:ln w="6350" cap="rnd">
              <a:noFill/>
              <a:prstDash val="solid"/>
              <a:round/>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9" name="Freeform 1028">
              <a:extLst>
                <a:ext uri="{FF2B5EF4-FFF2-40B4-BE49-F238E27FC236}">
                  <a16:creationId xmlns:a16="http://schemas.microsoft.com/office/drawing/2014/main" id="{070E9489-4AA6-4EB3-BA40-450BC8A17CAD}"/>
                </a:ext>
              </a:extLst>
            </p:cNvPr>
            <p:cNvSpPr>
              <a:spLocks noEditPoints="1"/>
            </p:cNvSpPr>
            <p:nvPr/>
          </p:nvSpPr>
          <p:spPr bwMode="auto">
            <a:xfrm>
              <a:off x="-12360275" y="-15235238"/>
              <a:ext cx="1443038" cy="1444625"/>
            </a:xfrm>
            <a:custGeom>
              <a:avLst/>
              <a:gdLst>
                <a:gd name="T0" fmla="*/ 192 w 385"/>
                <a:gd name="T1" fmla="*/ 385 h 385"/>
                <a:gd name="T2" fmla="*/ 0 w 385"/>
                <a:gd name="T3" fmla="*/ 193 h 385"/>
                <a:gd name="T4" fmla="*/ 192 w 385"/>
                <a:gd name="T5" fmla="*/ 0 h 385"/>
                <a:gd name="T6" fmla="*/ 385 w 385"/>
                <a:gd name="T7" fmla="*/ 193 h 385"/>
                <a:gd name="T8" fmla="*/ 192 w 385"/>
                <a:gd name="T9" fmla="*/ 385 h 385"/>
                <a:gd name="T10" fmla="*/ 192 w 385"/>
                <a:gd name="T11" fmla="*/ 19 h 385"/>
                <a:gd name="T12" fmla="*/ 18 w 385"/>
                <a:gd name="T13" fmla="*/ 193 h 385"/>
                <a:gd name="T14" fmla="*/ 192 w 385"/>
                <a:gd name="T15" fmla="*/ 367 h 385"/>
                <a:gd name="T16" fmla="*/ 366 w 385"/>
                <a:gd name="T17" fmla="*/ 193 h 385"/>
                <a:gd name="T18" fmla="*/ 192 w 385"/>
                <a:gd name="T19" fmla="*/ 19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5" h="385">
                  <a:moveTo>
                    <a:pt x="192" y="385"/>
                  </a:moveTo>
                  <a:cubicBezTo>
                    <a:pt x="86" y="385"/>
                    <a:pt x="0" y="299"/>
                    <a:pt x="0" y="193"/>
                  </a:cubicBezTo>
                  <a:cubicBezTo>
                    <a:pt x="0" y="87"/>
                    <a:pt x="86" y="0"/>
                    <a:pt x="192" y="0"/>
                  </a:cubicBezTo>
                  <a:cubicBezTo>
                    <a:pt x="298" y="0"/>
                    <a:pt x="385" y="87"/>
                    <a:pt x="385" y="193"/>
                  </a:cubicBezTo>
                  <a:cubicBezTo>
                    <a:pt x="385" y="299"/>
                    <a:pt x="298" y="385"/>
                    <a:pt x="192" y="385"/>
                  </a:cubicBezTo>
                  <a:close/>
                  <a:moveTo>
                    <a:pt x="192" y="19"/>
                  </a:moveTo>
                  <a:cubicBezTo>
                    <a:pt x="96" y="19"/>
                    <a:pt x="18" y="97"/>
                    <a:pt x="18" y="193"/>
                  </a:cubicBezTo>
                  <a:cubicBezTo>
                    <a:pt x="18" y="289"/>
                    <a:pt x="96" y="367"/>
                    <a:pt x="192" y="367"/>
                  </a:cubicBezTo>
                  <a:cubicBezTo>
                    <a:pt x="288" y="367"/>
                    <a:pt x="366" y="289"/>
                    <a:pt x="366" y="193"/>
                  </a:cubicBezTo>
                  <a:cubicBezTo>
                    <a:pt x="366" y="97"/>
                    <a:pt x="288" y="19"/>
                    <a:pt x="192" y="19"/>
                  </a:cubicBezTo>
                  <a:close/>
                </a:path>
              </a:pathLst>
            </a:custGeom>
            <a:grpFill/>
            <a:ln w="6350" cap="rnd">
              <a:noFill/>
              <a:prstDash val="solid"/>
              <a:round/>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grpSp>
      <p:sp>
        <p:nvSpPr>
          <p:cNvPr id="60" name="Rectangle 59">
            <a:extLst>
              <a:ext uri="{FF2B5EF4-FFF2-40B4-BE49-F238E27FC236}">
                <a16:creationId xmlns:a16="http://schemas.microsoft.com/office/drawing/2014/main" id="{204B0F01-21BC-41AE-8ED3-8485CCC1BAB2}"/>
              </a:ext>
            </a:extLst>
          </p:cNvPr>
          <p:cNvSpPr/>
          <p:nvPr/>
        </p:nvSpPr>
        <p:spPr>
          <a:xfrm>
            <a:off x="609599" y="1638300"/>
            <a:ext cx="10972799" cy="4762500"/>
          </a:xfrm>
          <a:prstGeom prst="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200"/>
              </a:spcBef>
              <a:spcAft>
                <a:spcPts val="200"/>
              </a:spcAft>
              <a:buClrTx/>
              <a:buSzTx/>
              <a:buFontTx/>
              <a:buNone/>
              <a:tabLst/>
              <a:defRPr/>
            </a:pPr>
            <a:endParaRPr kumimoji="0" lang="en-IN" sz="1800" b="0" i="0" u="none" strike="noStrike" kern="100" cap="none" spc="0" normalizeH="0" baseline="0" noProof="0" dirty="0" err="1">
              <a:ln>
                <a:noFill/>
              </a:ln>
              <a:solidFill>
                <a:srgbClr val="FFFFFF"/>
              </a:solidFill>
              <a:effectLst/>
              <a:uLnTx/>
              <a:uFillTx/>
              <a:latin typeface="Arial"/>
              <a:ea typeface="+mn-ea"/>
              <a:cs typeface="+mn-cs"/>
            </a:endParaRPr>
          </a:p>
        </p:txBody>
      </p:sp>
      <p:grpSp>
        <p:nvGrpSpPr>
          <p:cNvPr id="62" name="Group 61">
            <a:extLst>
              <a:ext uri="{FF2B5EF4-FFF2-40B4-BE49-F238E27FC236}">
                <a16:creationId xmlns:a16="http://schemas.microsoft.com/office/drawing/2014/main" id="{FEEDF541-6543-4919-83EC-5C6E0CB80A12}"/>
              </a:ext>
            </a:extLst>
          </p:cNvPr>
          <p:cNvGrpSpPr/>
          <p:nvPr/>
        </p:nvGrpSpPr>
        <p:grpSpPr>
          <a:xfrm>
            <a:off x="9406661" y="2346250"/>
            <a:ext cx="1744703" cy="1586130"/>
            <a:chOff x="8507209" y="2866998"/>
            <a:chExt cx="1744703" cy="1586130"/>
          </a:xfrm>
        </p:grpSpPr>
        <p:grpSp>
          <p:nvGrpSpPr>
            <p:cNvPr id="63" name="Group 62">
              <a:extLst>
                <a:ext uri="{FF2B5EF4-FFF2-40B4-BE49-F238E27FC236}">
                  <a16:creationId xmlns:a16="http://schemas.microsoft.com/office/drawing/2014/main" id="{810C2041-7A3B-4E1D-9BBB-2BD28C738E69}"/>
                </a:ext>
              </a:extLst>
            </p:cNvPr>
            <p:cNvGrpSpPr/>
            <p:nvPr/>
          </p:nvGrpSpPr>
          <p:grpSpPr>
            <a:xfrm>
              <a:off x="8930483" y="3742632"/>
              <a:ext cx="933746" cy="710496"/>
              <a:chOff x="2368779" y="5518152"/>
              <a:chExt cx="666576" cy="503765"/>
            </a:xfrm>
          </p:grpSpPr>
          <p:pic>
            <p:nvPicPr>
              <p:cNvPr id="70" name="Picture 69" descr="VE-big.emf">
                <a:extLst>
                  <a:ext uri="{FF2B5EF4-FFF2-40B4-BE49-F238E27FC236}">
                    <a16:creationId xmlns:a16="http://schemas.microsoft.com/office/drawing/2014/main" id="{1820F583-21A2-4340-891A-5B57D29EE3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88263" y="5518152"/>
                <a:ext cx="427609" cy="315341"/>
              </a:xfrm>
              <a:prstGeom prst="rect">
                <a:avLst/>
              </a:prstGeom>
            </p:spPr>
          </p:pic>
          <p:sp>
            <p:nvSpPr>
              <p:cNvPr id="71" name="Freeform 32">
                <a:extLst>
                  <a:ext uri="{FF2B5EF4-FFF2-40B4-BE49-F238E27FC236}">
                    <a16:creationId xmlns:a16="http://schemas.microsoft.com/office/drawing/2014/main" id="{882DD5E4-5FFE-4D4C-8F54-8B0BCD1E911B}"/>
                  </a:ext>
                </a:extLst>
              </p:cNvPr>
              <p:cNvSpPr>
                <a:spLocks noEditPoints="1"/>
              </p:cNvSpPr>
              <p:nvPr/>
            </p:nvSpPr>
            <p:spPr bwMode="auto">
              <a:xfrm>
                <a:off x="2368779" y="5867400"/>
                <a:ext cx="666576" cy="154517"/>
              </a:xfrm>
              <a:custGeom>
                <a:avLst/>
                <a:gdLst>
                  <a:gd name="T0" fmla="*/ 522 w 554"/>
                  <a:gd name="T1" fmla="*/ 0 h 128"/>
                  <a:gd name="T2" fmla="*/ 32 w 554"/>
                  <a:gd name="T3" fmla="*/ 0 h 128"/>
                  <a:gd name="T4" fmla="*/ 0 w 554"/>
                  <a:gd name="T5" fmla="*/ 32 h 128"/>
                  <a:gd name="T6" fmla="*/ 0 w 554"/>
                  <a:gd name="T7" fmla="*/ 96 h 128"/>
                  <a:gd name="T8" fmla="*/ 32 w 554"/>
                  <a:gd name="T9" fmla="*/ 128 h 128"/>
                  <a:gd name="T10" fmla="*/ 522 w 554"/>
                  <a:gd name="T11" fmla="*/ 128 h 128"/>
                  <a:gd name="T12" fmla="*/ 554 w 554"/>
                  <a:gd name="T13" fmla="*/ 96 h 128"/>
                  <a:gd name="T14" fmla="*/ 554 w 554"/>
                  <a:gd name="T15" fmla="*/ 32 h 128"/>
                  <a:gd name="T16" fmla="*/ 522 w 554"/>
                  <a:gd name="T17" fmla="*/ 0 h 128"/>
                  <a:gd name="T18" fmla="*/ 277 w 554"/>
                  <a:gd name="T19" fmla="*/ 106 h 128"/>
                  <a:gd name="T20" fmla="*/ 234 w 554"/>
                  <a:gd name="T21" fmla="*/ 64 h 128"/>
                  <a:gd name="T22" fmla="*/ 277 w 554"/>
                  <a:gd name="T23" fmla="*/ 21 h 128"/>
                  <a:gd name="T24" fmla="*/ 320 w 554"/>
                  <a:gd name="T25" fmla="*/ 64 h 128"/>
                  <a:gd name="T26" fmla="*/ 277 w 554"/>
                  <a:gd name="T27" fmla="*/ 10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54" h="128">
                    <a:moveTo>
                      <a:pt x="522" y="0"/>
                    </a:moveTo>
                    <a:cubicBezTo>
                      <a:pt x="32" y="0"/>
                      <a:pt x="32" y="0"/>
                      <a:pt x="32" y="0"/>
                    </a:cubicBezTo>
                    <a:cubicBezTo>
                      <a:pt x="14" y="0"/>
                      <a:pt x="0" y="14"/>
                      <a:pt x="0" y="32"/>
                    </a:cubicBezTo>
                    <a:cubicBezTo>
                      <a:pt x="0" y="96"/>
                      <a:pt x="0" y="96"/>
                      <a:pt x="0" y="96"/>
                    </a:cubicBezTo>
                    <a:cubicBezTo>
                      <a:pt x="0" y="113"/>
                      <a:pt x="14" y="128"/>
                      <a:pt x="32" y="128"/>
                    </a:cubicBezTo>
                    <a:cubicBezTo>
                      <a:pt x="522" y="128"/>
                      <a:pt x="522" y="128"/>
                      <a:pt x="522" y="128"/>
                    </a:cubicBezTo>
                    <a:cubicBezTo>
                      <a:pt x="540" y="128"/>
                      <a:pt x="554" y="113"/>
                      <a:pt x="554" y="96"/>
                    </a:cubicBezTo>
                    <a:cubicBezTo>
                      <a:pt x="554" y="32"/>
                      <a:pt x="554" y="32"/>
                      <a:pt x="554" y="32"/>
                    </a:cubicBezTo>
                    <a:cubicBezTo>
                      <a:pt x="554" y="14"/>
                      <a:pt x="540" y="0"/>
                      <a:pt x="522" y="0"/>
                    </a:cubicBezTo>
                    <a:close/>
                    <a:moveTo>
                      <a:pt x="277" y="106"/>
                    </a:moveTo>
                    <a:cubicBezTo>
                      <a:pt x="254" y="106"/>
                      <a:pt x="234" y="87"/>
                      <a:pt x="234" y="64"/>
                    </a:cubicBezTo>
                    <a:cubicBezTo>
                      <a:pt x="234" y="40"/>
                      <a:pt x="254" y="21"/>
                      <a:pt x="277" y="21"/>
                    </a:cubicBezTo>
                    <a:cubicBezTo>
                      <a:pt x="301" y="21"/>
                      <a:pt x="320" y="40"/>
                      <a:pt x="320" y="64"/>
                    </a:cubicBezTo>
                    <a:cubicBezTo>
                      <a:pt x="320" y="87"/>
                      <a:pt x="301" y="106"/>
                      <a:pt x="277" y="106"/>
                    </a:cubicBezTo>
                    <a:close/>
                  </a:path>
                </a:pathLst>
              </a:custGeom>
              <a:solidFill>
                <a:srgbClr val="4D4D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4D4F53"/>
                  </a:solidFill>
                  <a:effectLst/>
                  <a:uLnTx/>
                  <a:uFillTx/>
                  <a:latin typeface="Arial" panose="020B0604020202020204" pitchFamily="34" charset="0"/>
                  <a:ea typeface="+mn-ea"/>
                  <a:cs typeface="Arial" panose="020B0604020202020204" pitchFamily="34" charset="0"/>
                </a:endParaRPr>
              </a:p>
            </p:txBody>
          </p:sp>
        </p:grpSp>
        <p:grpSp>
          <p:nvGrpSpPr>
            <p:cNvPr id="64" name="Group 63">
              <a:extLst>
                <a:ext uri="{FF2B5EF4-FFF2-40B4-BE49-F238E27FC236}">
                  <a16:creationId xmlns:a16="http://schemas.microsoft.com/office/drawing/2014/main" id="{67253189-E826-4D18-92FD-9E9D18BFDA70}"/>
                </a:ext>
              </a:extLst>
            </p:cNvPr>
            <p:cNvGrpSpPr/>
            <p:nvPr/>
          </p:nvGrpSpPr>
          <p:grpSpPr>
            <a:xfrm>
              <a:off x="8507209" y="2866998"/>
              <a:ext cx="1744703" cy="595347"/>
              <a:chOff x="8432800" y="3257550"/>
              <a:chExt cx="1882776" cy="641350"/>
            </a:xfrm>
            <a:solidFill>
              <a:srgbClr val="4D4D4F"/>
            </a:solidFill>
          </p:grpSpPr>
          <p:sp>
            <p:nvSpPr>
              <p:cNvPr id="65" name="Freeform 5">
                <a:extLst>
                  <a:ext uri="{FF2B5EF4-FFF2-40B4-BE49-F238E27FC236}">
                    <a16:creationId xmlns:a16="http://schemas.microsoft.com/office/drawing/2014/main" id="{982218D7-7F83-4D30-81A4-ABDF102C3BFB}"/>
                  </a:ext>
                </a:extLst>
              </p:cNvPr>
              <p:cNvSpPr>
                <a:spLocks noEditPoints="1"/>
              </p:cNvSpPr>
              <p:nvPr/>
            </p:nvSpPr>
            <p:spPr bwMode="auto">
              <a:xfrm>
                <a:off x="9015413" y="3417888"/>
                <a:ext cx="1300163" cy="225425"/>
              </a:xfrm>
              <a:custGeom>
                <a:avLst/>
                <a:gdLst>
                  <a:gd name="T0" fmla="*/ 818 w 835"/>
                  <a:gd name="T1" fmla="*/ 0 h 144"/>
                  <a:gd name="T2" fmla="*/ 17 w 835"/>
                  <a:gd name="T3" fmla="*/ 0 h 144"/>
                  <a:gd name="T4" fmla="*/ 0 w 835"/>
                  <a:gd name="T5" fmla="*/ 17 h 144"/>
                  <a:gd name="T6" fmla="*/ 0 w 835"/>
                  <a:gd name="T7" fmla="*/ 42 h 144"/>
                  <a:gd name="T8" fmla="*/ 452 w 835"/>
                  <a:gd name="T9" fmla="*/ 42 h 144"/>
                  <a:gd name="T10" fmla="*/ 478 w 835"/>
                  <a:gd name="T11" fmla="*/ 68 h 144"/>
                  <a:gd name="T12" fmla="*/ 478 w 835"/>
                  <a:gd name="T13" fmla="*/ 144 h 144"/>
                  <a:gd name="T14" fmla="*/ 818 w 835"/>
                  <a:gd name="T15" fmla="*/ 144 h 144"/>
                  <a:gd name="T16" fmla="*/ 835 w 835"/>
                  <a:gd name="T17" fmla="*/ 127 h 144"/>
                  <a:gd name="T18" fmla="*/ 835 w 835"/>
                  <a:gd name="T19" fmla="*/ 17 h 144"/>
                  <a:gd name="T20" fmla="*/ 818 w 835"/>
                  <a:gd name="T21" fmla="*/ 0 h 144"/>
                  <a:gd name="T22" fmla="*/ 676 w 835"/>
                  <a:gd name="T23" fmla="*/ 83 h 144"/>
                  <a:gd name="T24" fmla="*/ 665 w 835"/>
                  <a:gd name="T25" fmla="*/ 94 h 144"/>
                  <a:gd name="T26" fmla="*/ 521 w 835"/>
                  <a:gd name="T27" fmla="*/ 94 h 144"/>
                  <a:gd name="T28" fmla="*/ 510 w 835"/>
                  <a:gd name="T29" fmla="*/ 83 h 144"/>
                  <a:gd name="T30" fmla="*/ 510 w 835"/>
                  <a:gd name="T31" fmla="*/ 72 h 144"/>
                  <a:gd name="T32" fmla="*/ 521 w 835"/>
                  <a:gd name="T33" fmla="*/ 61 h 144"/>
                  <a:gd name="T34" fmla="*/ 665 w 835"/>
                  <a:gd name="T35" fmla="*/ 61 h 144"/>
                  <a:gd name="T36" fmla="*/ 676 w 835"/>
                  <a:gd name="T37" fmla="*/ 72 h 144"/>
                  <a:gd name="T38" fmla="*/ 676 w 835"/>
                  <a:gd name="T39" fmla="*/ 83 h 144"/>
                  <a:gd name="T40" fmla="*/ 768 w 835"/>
                  <a:gd name="T41" fmla="*/ 107 h 144"/>
                  <a:gd name="T42" fmla="*/ 738 w 835"/>
                  <a:gd name="T43" fmla="*/ 77 h 144"/>
                  <a:gd name="T44" fmla="*/ 768 w 835"/>
                  <a:gd name="T45" fmla="*/ 47 h 144"/>
                  <a:gd name="T46" fmla="*/ 798 w 835"/>
                  <a:gd name="T47" fmla="*/ 77 h 144"/>
                  <a:gd name="T48" fmla="*/ 768 w 835"/>
                  <a:gd name="T49" fmla="*/ 107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35" h="144">
                    <a:moveTo>
                      <a:pt x="818" y="0"/>
                    </a:moveTo>
                    <a:cubicBezTo>
                      <a:pt x="17" y="0"/>
                      <a:pt x="17" y="0"/>
                      <a:pt x="17" y="0"/>
                    </a:cubicBezTo>
                    <a:cubicBezTo>
                      <a:pt x="8" y="0"/>
                      <a:pt x="0" y="7"/>
                      <a:pt x="0" y="17"/>
                    </a:cubicBezTo>
                    <a:cubicBezTo>
                      <a:pt x="0" y="42"/>
                      <a:pt x="0" y="42"/>
                      <a:pt x="0" y="42"/>
                    </a:cubicBezTo>
                    <a:cubicBezTo>
                      <a:pt x="452" y="42"/>
                      <a:pt x="452" y="42"/>
                      <a:pt x="452" y="42"/>
                    </a:cubicBezTo>
                    <a:cubicBezTo>
                      <a:pt x="466" y="42"/>
                      <a:pt x="478" y="53"/>
                      <a:pt x="478" y="68"/>
                    </a:cubicBezTo>
                    <a:cubicBezTo>
                      <a:pt x="478" y="144"/>
                      <a:pt x="478" y="144"/>
                      <a:pt x="478" y="144"/>
                    </a:cubicBezTo>
                    <a:cubicBezTo>
                      <a:pt x="818" y="144"/>
                      <a:pt x="818" y="144"/>
                      <a:pt x="818" y="144"/>
                    </a:cubicBezTo>
                    <a:cubicBezTo>
                      <a:pt x="828" y="144"/>
                      <a:pt x="835" y="137"/>
                      <a:pt x="835" y="127"/>
                    </a:cubicBezTo>
                    <a:cubicBezTo>
                      <a:pt x="835" y="17"/>
                      <a:pt x="835" y="17"/>
                      <a:pt x="835" y="17"/>
                    </a:cubicBezTo>
                    <a:cubicBezTo>
                      <a:pt x="835" y="7"/>
                      <a:pt x="828" y="0"/>
                      <a:pt x="818" y="0"/>
                    </a:cubicBezTo>
                    <a:close/>
                    <a:moveTo>
                      <a:pt x="676" y="83"/>
                    </a:moveTo>
                    <a:cubicBezTo>
                      <a:pt x="676" y="89"/>
                      <a:pt x="671" y="94"/>
                      <a:pt x="665" y="94"/>
                    </a:cubicBezTo>
                    <a:cubicBezTo>
                      <a:pt x="521" y="94"/>
                      <a:pt x="521" y="94"/>
                      <a:pt x="521" y="94"/>
                    </a:cubicBezTo>
                    <a:cubicBezTo>
                      <a:pt x="515" y="94"/>
                      <a:pt x="510" y="89"/>
                      <a:pt x="510" y="83"/>
                    </a:cubicBezTo>
                    <a:cubicBezTo>
                      <a:pt x="510" y="72"/>
                      <a:pt x="510" y="72"/>
                      <a:pt x="510" y="72"/>
                    </a:cubicBezTo>
                    <a:cubicBezTo>
                      <a:pt x="510" y="66"/>
                      <a:pt x="515" y="61"/>
                      <a:pt x="521" y="61"/>
                    </a:cubicBezTo>
                    <a:cubicBezTo>
                      <a:pt x="665" y="61"/>
                      <a:pt x="665" y="61"/>
                      <a:pt x="665" y="61"/>
                    </a:cubicBezTo>
                    <a:cubicBezTo>
                      <a:pt x="671" y="61"/>
                      <a:pt x="676" y="66"/>
                      <a:pt x="676" y="72"/>
                    </a:cubicBezTo>
                    <a:lnTo>
                      <a:pt x="676" y="83"/>
                    </a:lnTo>
                    <a:close/>
                    <a:moveTo>
                      <a:pt x="768" y="107"/>
                    </a:moveTo>
                    <a:cubicBezTo>
                      <a:pt x="751" y="107"/>
                      <a:pt x="738" y="94"/>
                      <a:pt x="738" y="77"/>
                    </a:cubicBezTo>
                    <a:cubicBezTo>
                      <a:pt x="738" y="61"/>
                      <a:pt x="751" y="47"/>
                      <a:pt x="768" y="47"/>
                    </a:cubicBezTo>
                    <a:cubicBezTo>
                      <a:pt x="785" y="47"/>
                      <a:pt x="798" y="61"/>
                      <a:pt x="798" y="77"/>
                    </a:cubicBezTo>
                    <a:cubicBezTo>
                      <a:pt x="798" y="94"/>
                      <a:pt x="785" y="107"/>
                      <a:pt x="768" y="10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4D4F53"/>
                  </a:solidFill>
                  <a:effectLst/>
                  <a:uLnTx/>
                  <a:uFillTx/>
                  <a:latin typeface="Arial" panose="020B0604020202020204" pitchFamily="34" charset="0"/>
                  <a:ea typeface="+mn-ea"/>
                  <a:cs typeface="Arial" panose="020B0604020202020204" pitchFamily="34" charset="0"/>
                </a:endParaRPr>
              </a:p>
            </p:txBody>
          </p:sp>
          <p:sp>
            <p:nvSpPr>
              <p:cNvPr id="67" name="Freeform 6">
                <a:extLst>
                  <a:ext uri="{FF2B5EF4-FFF2-40B4-BE49-F238E27FC236}">
                    <a16:creationId xmlns:a16="http://schemas.microsoft.com/office/drawing/2014/main" id="{08DA03FD-9147-4B24-A1E1-49C5AB25920C}"/>
                  </a:ext>
                </a:extLst>
              </p:cNvPr>
              <p:cNvSpPr>
                <a:spLocks noEditPoints="1"/>
              </p:cNvSpPr>
              <p:nvPr/>
            </p:nvSpPr>
            <p:spPr bwMode="auto">
              <a:xfrm>
                <a:off x="9015413" y="3257550"/>
                <a:ext cx="1300163" cy="142875"/>
              </a:xfrm>
              <a:custGeom>
                <a:avLst/>
                <a:gdLst>
                  <a:gd name="T0" fmla="*/ 818 w 835"/>
                  <a:gd name="T1" fmla="*/ 0 h 92"/>
                  <a:gd name="T2" fmla="*/ 17 w 835"/>
                  <a:gd name="T3" fmla="*/ 0 h 92"/>
                  <a:gd name="T4" fmla="*/ 0 w 835"/>
                  <a:gd name="T5" fmla="*/ 17 h 92"/>
                  <a:gd name="T6" fmla="*/ 0 w 835"/>
                  <a:gd name="T7" fmla="*/ 75 h 92"/>
                  <a:gd name="T8" fmla="*/ 17 w 835"/>
                  <a:gd name="T9" fmla="*/ 92 h 92"/>
                  <a:gd name="T10" fmla="*/ 818 w 835"/>
                  <a:gd name="T11" fmla="*/ 92 h 92"/>
                  <a:gd name="T12" fmla="*/ 835 w 835"/>
                  <a:gd name="T13" fmla="*/ 75 h 92"/>
                  <a:gd name="T14" fmla="*/ 835 w 835"/>
                  <a:gd name="T15" fmla="*/ 17 h 92"/>
                  <a:gd name="T16" fmla="*/ 818 w 835"/>
                  <a:gd name="T17" fmla="*/ 0 h 92"/>
                  <a:gd name="T18" fmla="*/ 822 w 835"/>
                  <a:gd name="T19" fmla="*/ 84 h 92"/>
                  <a:gd name="T20" fmla="*/ 17 w 835"/>
                  <a:gd name="T21" fmla="*/ 84 h 92"/>
                  <a:gd name="T22" fmla="*/ 13 w 835"/>
                  <a:gd name="T23" fmla="*/ 81 h 92"/>
                  <a:gd name="T24" fmla="*/ 17 w 835"/>
                  <a:gd name="T25" fmla="*/ 78 h 92"/>
                  <a:gd name="T26" fmla="*/ 822 w 835"/>
                  <a:gd name="T27" fmla="*/ 78 h 92"/>
                  <a:gd name="T28" fmla="*/ 825 w 835"/>
                  <a:gd name="T29" fmla="*/ 81 h 92"/>
                  <a:gd name="T30" fmla="*/ 822 w 835"/>
                  <a:gd name="T31" fmla="*/ 84 h 92"/>
                  <a:gd name="T32" fmla="*/ 822 w 835"/>
                  <a:gd name="T33" fmla="*/ 70 h 92"/>
                  <a:gd name="T34" fmla="*/ 17 w 835"/>
                  <a:gd name="T35" fmla="*/ 70 h 92"/>
                  <a:gd name="T36" fmla="*/ 13 w 835"/>
                  <a:gd name="T37" fmla="*/ 67 h 92"/>
                  <a:gd name="T38" fmla="*/ 17 w 835"/>
                  <a:gd name="T39" fmla="*/ 64 h 92"/>
                  <a:gd name="T40" fmla="*/ 822 w 835"/>
                  <a:gd name="T41" fmla="*/ 64 h 92"/>
                  <a:gd name="T42" fmla="*/ 825 w 835"/>
                  <a:gd name="T43" fmla="*/ 67 h 92"/>
                  <a:gd name="T44" fmla="*/ 822 w 835"/>
                  <a:gd name="T45" fmla="*/ 7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35" h="92">
                    <a:moveTo>
                      <a:pt x="818" y="0"/>
                    </a:moveTo>
                    <a:cubicBezTo>
                      <a:pt x="17" y="0"/>
                      <a:pt x="17" y="0"/>
                      <a:pt x="17" y="0"/>
                    </a:cubicBezTo>
                    <a:cubicBezTo>
                      <a:pt x="8" y="0"/>
                      <a:pt x="0" y="7"/>
                      <a:pt x="0" y="17"/>
                    </a:cubicBezTo>
                    <a:cubicBezTo>
                      <a:pt x="0" y="75"/>
                      <a:pt x="0" y="75"/>
                      <a:pt x="0" y="75"/>
                    </a:cubicBezTo>
                    <a:cubicBezTo>
                      <a:pt x="0" y="84"/>
                      <a:pt x="8" y="92"/>
                      <a:pt x="17" y="92"/>
                    </a:cubicBezTo>
                    <a:cubicBezTo>
                      <a:pt x="818" y="92"/>
                      <a:pt x="818" y="92"/>
                      <a:pt x="818" y="92"/>
                    </a:cubicBezTo>
                    <a:cubicBezTo>
                      <a:pt x="828" y="92"/>
                      <a:pt x="835" y="84"/>
                      <a:pt x="835" y="75"/>
                    </a:cubicBezTo>
                    <a:cubicBezTo>
                      <a:pt x="835" y="17"/>
                      <a:pt x="835" y="17"/>
                      <a:pt x="835" y="17"/>
                    </a:cubicBezTo>
                    <a:cubicBezTo>
                      <a:pt x="835" y="7"/>
                      <a:pt x="828" y="0"/>
                      <a:pt x="818" y="0"/>
                    </a:cubicBezTo>
                    <a:close/>
                    <a:moveTo>
                      <a:pt x="822" y="84"/>
                    </a:moveTo>
                    <a:cubicBezTo>
                      <a:pt x="17" y="84"/>
                      <a:pt x="17" y="84"/>
                      <a:pt x="17" y="84"/>
                    </a:cubicBezTo>
                    <a:cubicBezTo>
                      <a:pt x="15" y="84"/>
                      <a:pt x="13" y="83"/>
                      <a:pt x="13" y="81"/>
                    </a:cubicBezTo>
                    <a:cubicBezTo>
                      <a:pt x="13" y="79"/>
                      <a:pt x="15" y="78"/>
                      <a:pt x="17" y="78"/>
                    </a:cubicBezTo>
                    <a:cubicBezTo>
                      <a:pt x="822" y="78"/>
                      <a:pt x="822" y="78"/>
                      <a:pt x="822" y="78"/>
                    </a:cubicBezTo>
                    <a:cubicBezTo>
                      <a:pt x="824" y="78"/>
                      <a:pt x="825" y="79"/>
                      <a:pt x="825" y="81"/>
                    </a:cubicBezTo>
                    <a:cubicBezTo>
                      <a:pt x="825" y="83"/>
                      <a:pt x="824" y="84"/>
                      <a:pt x="822" y="84"/>
                    </a:cubicBezTo>
                    <a:close/>
                    <a:moveTo>
                      <a:pt x="822" y="70"/>
                    </a:moveTo>
                    <a:cubicBezTo>
                      <a:pt x="17" y="70"/>
                      <a:pt x="17" y="70"/>
                      <a:pt x="17" y="70"/>
                    </a:cubicBezTo>
                    <a:cubicBezTo>
                      <a:pt x="15" y="70"/>
                      <a:pt x="13" y="69"/>
                      <a:pt x="13" y="67"/>
                    </a:cubicBezTo>
                    <a:cubicBezTo>
                      <a:pt x="13" y="65"/>
                      <a:pt x="15" y="64"/>
                      <a:pt x="17" y="64"/>
                    </a:cubicBezTo>
                    <a:cubicBezTo>
                      <a:pt x="822" y="64"/>
                      <a:pt x="822" y="64"/>
                      <a:pt x="822" y="64"/>
                    </a:cubicBezTo>
                    <a:cubicBezTo>
                      <a:pt x="824" y="64"/>
                      <a:pt x="825" y="65"/>
                      <a:pt x="825" y="67"/>
                    </a:cubicBezTo>
                    <a:cubicBezTo>
                      <a:pt x="825" y="69"/>
                      <a:pt x="824" y="70"/>
                      <a:pt x="822" y="7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4D4F53"/>
                  </a:solidFill>
                  <a:effectLst/>
                  <a:uLnTx/>
                  <a:uFillTx/>
                  <a:latin typeface="Arial" panose="020B0604020202020204" pitchFamily="34" charset="0"/>
                  <a:ea typeface="+mn-ea"/>
                  <a:cs typeface="Arial" panose="020B0604020202020204" pitchFamily="34" charset="0"/>
                </a:endParaRPr>
              </a:p>
            </p:txBody>
          </p:sp>
          <p:sp>
            <p:nvSpPr>
              <p:cNvPr id="68" name="Freeform 7">
                <a:extLst>
                  <a:ext uri="{FF2B5EF4-FFF2-40B4-BE49-F238E27FC236}">
                    <a16:creationId xmlns:a16="http://schemas.microsoft.com/office/drawing/2014/main" id="{8A08A035-9B61-40E8-9F1E-A1D72F06CEB7}"/>
                  </a:ext>
                </a:extLst>
              </p:cNvPr>
              <p:cNvSpPr>
                <a:spLocks noEditPoints="1"/>
              </p:cNvSpPr>
              <p:nvPr/>
            </p:nvSpPr>
            <p:spPr bwMode="auto">
              <a:xfrm>
                <a:off x="8432800" y="3511550"/>
                <a:ext cx="1300163" cy="387350"/>
              </a:xfrm>
              <a:custGeom>
                <a:avLst/>
                <a:gdLst>
                  <a:gd name="T0" fmla="*/ 17 w 835"/>
                  <a:gd name="T1" fmla="*/ 0 h 248"/>
                  <a:gd name="T2" fmla="*/ 0 w 835"/>
                  <a:gd name="T3" fmla="*/ 75 h 248"/>
                  <a:gd name="T4" fmla="*/ 818 w 835"/>
                  <a:gd name="T5" fmla="*/ 92 h 248"/>
                  <a:gd name="T6" fmla="*/ 835 w 835"/>
                  <a:gd name="T7" fmla="*/ 17 h 248"/>
                  <a:gd name="T8" fmla="*/ 822 w 835"/>
                  <a:gd name="T9" fmla="*/ 84 h 248"/>
                  <a:gd name="T10" fmla="*/ 13 w 835"/>
                  <a:gd name="T11" fmla="*/ 81 h 248"/>
                  <a:gd name="T12" fmla="*/ 822 w 835"/>
                  <a:gd name="T13" fmla="*/ 78 h 248"/>
                  <a:gd name="T14" fmla="*/ 822 w 835"/>
                  <a:gd name="T15" fmla="*/ 84 h 248"/>
                  <a:gd name="T16" fmla="*/ 16 w 835"/>
                  <a:gd name="T17" fmla="*/ 70 h 248"/>
                  <a:gd name="T18" fmla="*/ 16 w 835"/>
                  <a:gd name="T19" fmla="*/ 64 h 248"/>
                  <a:gd name="T20" fmla="*/ 825 w 835"/>
                  <a:gd name="T21" fmla="*/ 67 h 248"/>
                  <a:gd name="T22" fmla="*/ 818 w 835"/>
                  <a:gd name="T23" fmla="*/ 103 h 248"/>
                  <a:gd name="T24" fmla="*/ 0 w 835"/>
                  <a:gd name="T25" fmla="*/ 120 h 248"/>
                  <a:gd name="T26" fmla="*/ 17 w 835"/>
                  <a:gd name="T27" fmla="*/ 248 h 248"/>
                  <a:gd name="T28" fmla="*/ 835 w 835"/>
                  <a:gd name="T29" fmla="*/ 231 h 248"/>
                  <a:gd name="T30" fmla="*/ 818 w 835"/>
                  <a:gd name="T31" fmla="*/ 103 h 248"/>
                  <a:gd name="T32" fmla="*/ 305 w 835"/>
                  <a:gd name="T33" fmla="*/ 191 h 248"/>
                  <a:gd name="T34" fmla="*/ 292 w 835"/>
                  <a:gd name="T35" fmla="*/ 183 h 248"/>
                  <a:gd name="T36" fmla="*/ 301 w 835"/>
                  <a:gd name="T37" fmla="*/ 170 h 248"/>
                  <a:gd name="T38" fmla="*/ 314 w 835"/>
                  <a:gd name="T39" fmla="*/ 178 h 248"/>
                  <a:gd name="T40" fmla="*/ 350 w 835"/>
                  <a:gd name="T41" fmla="*/ 183 h 248"/>
                  <a:gd name="T42" fmla="*/ 338 w 835"/>
                  <a:gd name="T43" fmla="*/ 191 h 248"/>
                  <a:gd name="T44" fmla="*/ 329 w 835"/>
                  <a:gd name="T45" fmla="*/ 178 h 248"/>
                  <a:gd name="T46" fmla="*/ 342 w 835"/>
                  <a:gd name="T47" fmla="*/ 170 h 248"/>
                  <a:gd name="T48" fmla="*/ 350 w 835"/>
                  <a:gd name="T49" fmla="*/ 183 h 248"/>
                  <a:gd name="T50" fmla="*/ 379 w 835"/>
                  <a:gd name="T51" fmla="*/ 191 h 248"/>
                  <a:gd name="T52" fmla="*/ 366 w 835"/>
                  <a:gd name="T53" fmla="*/ 183 h 248"/>
                  <a:gd name="T54" fmla="*/ 375 w 835"/>
                  <a:gd name="T55" fmla="*/ 170 h 248"/>
                  <a:gd name="T56" fmla="*/ 387 w 835"/>
                  <a:gd name="T57" fmla="*/ 178 h 248"/>
                  <a:gd name="T58" fmla="*/ 424 w 835"/>
                  <a:gd name="T59" fmla="*/ 183 h 248"/>
                  <a:gd name="T60" fmla="*/ 412 w 835"/>
                  <a:gd name="T61" fmla="*/ 191 h 248"/>
                  <a:gd name="T62" fmla="*/ 403 w 835"/>
                  <a:gd name="T63" fmla="*/ 178 h 248"/>
                  <a:gd name="T64" fmla="*/ 416 w 835"/>
                  <a:gd name="T65" fmla="*/ 170 h 248"/>
                  <a:gd name="T66" fmla="*/ 424 w 835"/>
                  <a:gd name="T67" fmla="*/ 183 h 248"/>
                  <a:gd name="T68" fmla="*/ 453 w 835"/>
                  <a:gd name="T69" fmla="*/ 191 h 248"/>
                  <a:gd name="T70" fmla="*/ 440 w 835"/>
                  <a:gd name="T71" fmla="*/ 183 h 248"/>
                  <a:gd name="T72" fmla="*/ 449 w 835"/>
                  <a:gd name="T73" fmla="*/ 170 h 248"/>
                  <a:gd name="T74" fmla="*/ 461 w 835"/>
                  <a:gd name="T75" fmla="*/ 178 h 248"/>
                  <a:gd name="T76" fmla="*/ 675 w 835"/>
                  <a:gd name="T77" fmla="*/ 186 h 248"/>
                  <a:gd name="T78" fmla="*/ 521 w 835"/>
                  <a:gd name="T79" fmla="*/ 197 h 248"/>
                  <a:gd name="T80" fmla="*/ 510 w 835"/>
                  <a:gd name="T81" fmla="*/ 175 h 248"/>
                  <a:gd name="T82" fmla="*/ 664 w 835"/>
                  <a:gd name="T83" fmla="*/ 164 h 248"/>
                  <a:gd name="T84" fmla="*/ 675 w 835"/>
                  <a:gd name="T85" fmla="*/ 186 h 248"/>
                  <a:gd name="T86" fmla="*/ 737 w 835"/>
                  <a:gd name="T87" fmla="*/ 181 h 248"/>
                  <a:gd name="T88" fmla="*/ 798 w 835"/>
                  <a:gd name="T89" fmla="*/ 181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35" h="248">
                    <a:moveTo>
                      <a:pt x="818" y="0"/>
                    </a:moveTo>
                    <a:cubicBezTo>
                      <a:pt x="17" y="0"/>
                      <a:pt x="17" y="0"/>
                      <a:pt x="17" y="0"/>
                    </a:cubicBezTo>
                    <a:cubicBezTo>
                      <a:pt x="7" y="0"/>
                      <a:pt x="0" y="7"/>
                      <a:pt x="0" y="17"/>
                    </a:cubicBezTo>
                    <a:cubicBezTo>
                      <a:pt x="0" y="75"/>
                      <a:pt x="0" y="75"/>
                      <a:pt x="0" y="75"/>
                    </a:cubicBezTo>
                    <a:cubicBezTo>
                      <a:pt x="0" y="84"/>
                      <a:pt x="7" y="92"/>
                      <a:pt x="17" y="92"/>
                    </a:cubicBezTo>
                    <a:cubicBezTo>
                      <a:pt x="818" y="92"/>
                      <a:pt x="818" y="92"/>
                      <a:pt x="818" y="92"/>
                    </a:cubicBezTo>
                    <a:cubicBezTo>
                      <a:pt x="827" y="92"/>
                      <a:pt x="835" y="84"/>
                      <a:pt x="835" y="75"/>
                    </a:cubicBezTo>
                    <a:cubicBezTo>
                      <a:pt x="835" y="17"/>
                      <a:pt x="835" y="17"/>
                      <a:pt x="835" y="17"/>
                    </a:cubicBezTo>
                    <a:cubicBezTo>
                      <a:pt x="835" y="7"/>
                      <a:pt x="827" y="0"/>
                      <a:pt x="818" y="0"/>
                    </a:cubicBezTo>
                    <a:close/>
                    <a:moveTo>
                      <a:pt x="822" y="84"/>
                    </a:moveTo>
                    <a:cubicBezTo>
                      <a:pt x="16" y="84"/>
                      <a:pt x="16" y="84"/>
                      <a:pt x="16" y="84"/>
                    </a:cubicBezTo>
                    <a:cubicBezTo>
                      <a:pt x="14" y="84"/>
                      <a:pt x="13" y="83"/>
                      <a:pt x="13" y="81"/>
                    </a:cubicBezTo>
                    <a:cubicBezTo>
                      <a:pt x="13" y="79"/>
                      <a:pt x="14" y="78"/>
                      <a:pt x="16" y="78"/>
                    </a:cubicBezTo>
                    <a:cubicBezTo>
                      <a:pt x="822" y="78"/>
                      <a:pt x="822" y="78"/>
                      <a:pt x="822" y="78"/>
                    </a:cubicBezTo>
                    <a:cubicBezTo>
                      <a:pt x="823" y="78"/>
                      <a:pt x="825" y="79"/>
                      <a:pt x="825" y="81"/>
                    </a:cubicBezTo>
                    <a:cubicBezTo>
                      <a:pt x="825" y="83"/>
                      <a:pt x="823" y="84"/>
                      <a:pt x="822" y="84"/>
                    </a:cubicBezTo>
                    <a:close/>
                    <a:moveTo>
                      <a:pt x="822" y="70"/>
                    </a:moveTo>
                    <a:cubicBezTo>
                      <a:pt x="16" y="70"/>
                      <a:pt x="16" y="70"/>
                      <a:pt x="16" y="70"/>
                    </a:cubicBezTo>
                    <a:cubicBezTo>
                      <a:pt x="14" y="70"/>
                      <a:pt x="13" y="69"/>
                      <a:pt x="13" y="67"/>
                    </a:cubicBezTo>
                    <a:cubicBezTo>
                      <a:pt x="13" y="65"/>
                      <a:pt x="14" y="64"/>
                      <a:pt x="16" y="64"/>
                    </a:cubicBezTo>
                    <a:cubicBezTo>
                      <a:pt x="822" y="64"/>
                      <a:pt x="822" y="64"/>
                      <a:pt x="822" y="64"/>
                    </a:cubicBezTo>
                    <a:cubicBezTo>
                      <a:pt x="823" y="64"/>
                      <a:pt x="825" y="65"/>
                      <a:pt x="825" y="67"/>
                    </a:cubicBezTo>
                    <a:cubicBezTo>
                      <a:pt x="825" y="69"/>
                      <a:pt x="823" y="70"/>
                      <a:pt x="822" y="70"/>
                    </a:cubicBezTo>
                    <a:close/>
                    <a:moveTo>
                      <a:pt x="818" y="103"/>
                    </a:moveTo>
                    <a:cubicBezTo>
                      <a:pt x="17" y="103"/>
                      <a:pt x="17" y="103"/>
                      <a:pt x="17" y="103"/>
                    </a:cubicBezTo>
                    <a:cubicBezTo>
                      <a:pt x="7" y="103"/>
                      <a:pt x="0" y="110"/>
                      <a:pt x="0" y="120"/>
                    </a:cubicBezTo>
                    <a:cubicBezTo>
                      <a:pt x="0" y="231"/>
                      <a:pt x="0" y="231"/>
                      <a:pt x="0" y="231"/>
                    </a:cubicBezTo>
                    <a:cubicBezTo>
                      <a:pt x="0" y="240"/>
                      <a:pt x="7" y="248"/>
                      <a:pt x="17" y="248"/>
                    </a:cubicBezTo>
                    <a:cubicBezTo>
                      <a:pt x="818" y="248"/>
                      <a:pt x="818" y="248"/>
                      <a:pt x="818" y="248"/>
                    </a:cubicBezTo>
                    <a:cubicBezTo>
                      <a:pt x="827" y="248"/>
                      <a:pt x="835" y="240"/>
                      <a:pt x="835" y="231"/>
                    </a:cubicBezTo>
                    <a:cubicBezTo>
                      <a:pt x="835" y="120"/>
                      <a:pt x="835" y="120"/>
                      <a:pt x="835" y="120"/>
                    </a:cubicBezTo>
                    <a:cubicBezTo>
                      <a:pt x="835" y="110"/>
                      <a:pt x="827" y="103"/>
                      <a:pt x="818" y="103"/>
                    </a:cubicBezTo>
                    <a:close/>
                    <a:moveTo>
                      <a:pt x="314" y="183"/>
                    </a:moveTo>
                    <a:cubicBezTo>
                      <a:pt x="314" y="187"/>
                      <a:pt x="310" y="191"/>
                      <a:pt x="305" y="191"/>
                    </a:cubicBezTo>
                    <a:cubicBezTo>
                      <a:pt x="301" y="191"/>
                      <a:pt x="301" y="191"/>
                      <a:pt x="301" y="191"/>
                    </a:cubicBezTo>
                    <a:cubicBezTo>
                      <a:pt x="296" y="191"/>
                      <a:pt x="292" y="187"/>
                      <a:pt x="292" y="183"/>
                    </a:cubicBezTo>
                    <a:cubicBezTo>
                      <a:pt x="292" y="178"/>
                      <a:pt x="292" y="178"/>
                      <a:pt x="292" y="178"/>
                    </a:cubicBezTo>
                    <a:cubicBezTo>
                      <a:pt x="292" y="174"/>
                      <a:pt x="296" y="170"/>
                      <a:pt x="301" y="170"/>
                    </a:cubicBezTo>
                    <a:cubicBezTo>
                      <a:pt x="305" y="170"/>
                      <a:pt x="305" y="170"/>
                      <a:pt x="305" y="170"/>
                    </a:cubicBezTo>
                    <a:cubicBezTo>
                      <a:pt x="310" y="170"/>
                      <a:pt x="314" y="174"/>
                      <a:pt x="314" y="178"/>
                    </a:cubicBezTo>
                    <a:lnTo>
                      <a:pt x="314" y="183"/>
                    </a:lnTo>
                    <a:close/>
                    <a:moveTo>
                      <a:pt x="350" y="183"/>
                    </a:moveTo>
                    <a:cubicBezTo>
                      <a:pt x="350" y="187"/>
                      <a:pt x="347" y="191"/>
                      <a:pt x="342" y="191"/>
                    </a:cubicBezTo>
                    <a:cubicBezTo>
                      <a:pt x="338" y="191"/>
                      <a:pt x="338" y="191"/>
                      <a:pt x="338" y="191"/>
                    </a:cubicBezTo>
                    <a:cubicBezTo>
                      <a:pt x="333" y="191"/>
                      <a:pt x="329" y="187"/>
                      <a:pt x="329" y="183"/>
                    </a:cubicBezTo>
                    <a:cubicBezTo>
                      <a:pt x="329" y="178"/>
                      <a:pt x="329" y="178"/>
                      <a:pt x="329" y="178"/>
                    </a:cubicBezTo>
                    <a:cubicBezTo>
                      <a:pt x="329" y="174"/>
                      <a:pt x="333" y="170"/>
                      <a:pt x="338" y="170"/>
                    </a:cubicBezTo>
                    <a:cubicBezTo>
                      <a:pt x="342" y="170"/>
                      <a:pt x="342" y="170"/>
                      <a:pt x="342" y="170"/>
                    </a:cubicBezTo>
                    <a:cubicBezTo>
                      <a:pt x="347" y="170"/>
                      <a:pt x="350" y="174"/>
                      <a:pt x="350" y="178"/>
                    </a:cubicBezTo>
                    <a:lnTo>
                      <a:pt x="350" y="183"/>
                    </a:lnTo>
                    <a:close/>
                    <a:moveTo>
                      <a:pt x="387" y="183"/>
                    </a:moveTo>
                    <a:cubicBezTo>
                      <a:pt x="387" y="187"/>
                      <a:pt x="384" y="191"/>
                      <a:pt x="379" y="191"/>
                    </a:cubicBezTo>
                    <a:cubicBezTo>
                      <a:pt x="375" y="191"/>
                      <a:pt x="375" y="191"/>
                      <a:pt x="375" y="191"/>
                    </a:cubicBezTo>
                    <a:cubicBezTo>
                      <a:pt x="370" y="191"/>
                      <a:pt x="366" y="187"/>
                      <a:pt x="366" y="183"/>
                    </a:cubicBezTo>
                    <a:cubicBezTo>
                      <a:pt x="366" y="178"/>
                      <a:pt x="366" y="178"/>
                      <a:pt x="366" y="178"/>
                    </a:cubicBezTo>
                    <a:cubicBezTo>
                      <a:pt x="366" y="174"/>
                      <a:pt x="370" y="170"/>
                      <a:pt x="375" y="170"/>
                    </a:cubicBezTo>
                    <a:cubicBezTo>
                      <a:pt x="379" y="170"/>
                      <a:pt x="379" y="170"/>
                      <a:pt x="379" y="170"/>
                    </a:cubicBezTo>
                    <a:cubicBezTo>
                      <a:pt x="384" y="170"/>
                      <a:pt x="387" y="174"/>
                      <a:pt x="387" y="178"/>
                    </a:cubicBezTo>
                    <a:lnTo>
                      <a:pt x="387" y="183"/>
                    </a:lnTo>
                    <a:close/>
                    <a:moveTo>
                      <a:pt x="424" y="183"/>
                    </a:moveTo>
                    <a:cubicBezTo>
                      <a:pt x="424" y="187"/>
                      <a:pt x="420" y="191"/>
                      <a:pt x="416" y="191"/>
                    </a:cubicBezTo>
                    <a:cubicBezTo>
                      <a:pt x="412" y="191"/>
                      <a:pt x="412" y="191"/>
                      <a:pt x="412" y="191"/>
                    </a:cubicBezTo>
                    <a:cubicBezTo>
                      <a:pt x="407" y="191"/>
                      <a:pt x="403" y="187"/>
                      <a:pt x="403" y="183"/>
                    </a:cubicBezTo>
                    <a:cubicBezTo>
                      <a:pt x="403" y="178"/>
                      <a:pt x="403" y="178"/>
                      <a:pt x="403" y="178"/>
                    </a:cubicBezTo>
                    <a:cubicBezTo>
                      <a:pt x="403" y="174"/>
                      <a:pt x="407" y="170"/>
                      <a:pt x="412" y="170"/>
                    </a:cubicBezTo>
                    <a:cubicBezTo>
                      <a:pt x="416" y="170"/>
                      <a:pt x="416" y="170"/>
                      <a:pt x="416" y="170"/>
                    </a:cubicBezTo>
                    <a:cubicBezTo>
                      <a:pt x="420" y="170"/>
                      <a:pt x="424" y="174"/>
                      <a:pt x="424" y="178"/>
                    </a:cubicBezTo>
                    <a:lnTo>
                      <a:pt x="424" y="183"/>
                    </a:lnTo>
                    <a:close/>
                    <a:moveTo>
                      <a:pt x="461" y="183"/>
                    </a:moveTo>
                    <a:cubicBezTo>
                      <a:pt x="461" y="187"/>
                      <a:pt x="457" y="191"/>
                      <a:pt x="453" y="191"/>
                    </a:cubicBezTo>
                    <a:cubicBezTo>
                      <a:pt x="449" y="191"/>
                      <a:pt x="449" y="191"/>
                      <a:pt x="449" y="191"/>
                    </a:cubicBezTo>
                    <a:cubicBezTo>
                      <a:pt x="444" y="191"/>
                      <a:pt x="440" y="187"/>
                      <a:pt x="440" y="183"/>
                    </a:cubicBezTo>
                    <a:cubicBezTo>
                      <a:pt x="440" y="178"/>
                      <a:pt x="440" y="178"/>
                      <a:pt x="440" y="178"/>
                    </a:cubicBezTo>
                    <a:cubicBezTo>
                      <a:pt x="440" y="174"/>
                      <a:pt x="444" y="170"/>
                      <a:pt x="449" y="170"/>
                    </a:cubicBezTo>
                    <a:cubicBezTo>
                      <a:pt x="453" y="170"/>
                      <a:pt x="453" y="170"/>
                      <a:pt x="453" y="170"/>
                    </a:cubicBezTo>
                    <a:cubicBezTo>
                      <a:pt x="457" y="170"/>
                      <a:pt x="461" y="174"/>
                      <a:pt x="461" y="178"/>
                    </a:cubicBezTo>
                    <a:lnTo>
                      <a:pt x="461" y="183"/>
                    </a:lnTo>
                    <a:close/>
                    <a:moveTo>
                      <a:pt x="675" y="186"/>
                    </a:moveTo>
                    <a:cubicBezTo>
                      <a:pt x="675" y="192"/>
                      <a:pt x="670" y="197"/>
                      <a:pt x="664" y="197"/>
                    </a:cubicBezTo>
                    <a:cubicBezTo>
                      <a:pt x="521" y="197"/>
                      <a:pt x="521" y="197"/>
                      <a:pt x="521" y="197"/>
                    </a:cubicBezTo>
                    <a:cubicBezTo>
                      <a:pt x="515" y="197"/>
                      <a:pt x="510" y="192"/>
                      <a:pt x="510" y="186"/>
                    </a:cubicBezTo>
                    <a:cubicBezTo>
                      <a:pt x="510" y="175"/>
                      <a:pt x="510" y="175"/>
                      <a:pt x="510" y="175"/>
                    </a:cubicBezTo>
                    <a:cubicBezTo>
                      <a:pt x="510" y="169"/>
                      <a:pt x="515" y="164"/>
                      <a:pt x="521" y="164"/>
                    </a:cubicBezTo>
                    <a:cubicBezTo>
                      <a:pt x="664" y="164"/>
                      <a:pt x="664" y="164"/>
                      <a:pt x="664" y="164"/>
                    </a:cubicBezTo>
                    <a:cubicBezTo>
                      <a:pt x="670" y="164"/>
                      <a:pt x="675" y="169"/>
                      <a:pt x="675" y="175"/>
                    </a:cubicBezTo>
                    <a:lnTo>
                      <a:pt x="675" y="186"/>
                    </a:lnTo>
                    <a:close/>
                    <a:moveTo>
                      <a:pt x="768" y="211"/>
                    </a:moveTo>
                    <a:cubicBezTo>
                      <a:pt x="751" y="211"/>
                      <a:pt x="737" y="197"/>
                      <a:pt x="737" y="181"/>
                    </a:cubicBezTo>
                    <a:cubicBezTo>
                      <a:pt x="737" y="164"/>
                      <a:pt x="751" y="150"/>
                      <a:pt x="768" y="150"/>
                    </a:cubicBezTo>
                    <a:cubicBezTo>
                      <a:pt x="784" y="150"/>
                      <a:pt x="798" y="164"/>
                      <a:pt x="798" y="181"/>
                    </a:cubicBezTo>
                    <a:cubicBezTo>
                      <a:pt x="798" y="197"/>
                      <a:pt x="784" y="211"/>
                      <a:pt x="768" y="21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4D4F53"/>
                  </a:solidFill>
                  <a:effectLst/>
                  <a:uLnTx/>
                  <a:uFillTx/>
                  <a:latin typeface="Arial" panose="020B0604020202020204" pitchFamily="34" charset="0"/>
                  <a:ea typeface="+mn-ea"/>
                  <a:cs typeface="Arial" panose="020B0604020202020204" pitchFamily="34" charset="0"/>
                </a:endParaRPr>
              </a:p>
            </p:txBody>
          </p:sp>
        </p:grpSp>
      </p:grpSp>
      <p:sp>
        <p:nvSpPr>
          <p:cNvPr id="86" name="Rectangle 85">
            <a:extLst>
              <a:ext uri="{FF2B5EF4-FFF2-40B4-BE49-F238E27FC236}">
                <a16:creationId xmlns:a16="http://schemas.microsoft.com/office/drawing/2014/main" id="{400A3803-4954-4A20-BB12-C146A95B5B5E}"/>
              </a:ext>
            </a:extLst>
          </p:cNvPr>
          <p:cNvSpPr/>
          <p:nvPr/>
        </p:nvSpPr>
        <p:spPr>
          <a:xfrm>
            <a:off x="2505384" y="1734720"/>
            <a:ext cx="1920240" cy="1020490"/>
          </a:xfrm>
          <a:prstGeom prst="rect">
            <a:avLst/>
          </a:prstGeom>
          <a:solidFill>
            <a:schemeClr val="accent1"/>
          </a:solidFill>
          <a:ln w="50800">
            <a:noFill/>
          </a:ln>
        </p:spPr>
        <p:style>
          <a:lnRef idx="2">
            <a:schemeClr val="accent1">
              <a:shade val="50000"/>
            </a:schemeClr>
          </a:lnRef>
          <a:fillRef idx="1">
            <a:schemeClr val="accent1"/>
          </a:fillRef>
          <a:effectRef idx="0">
            <a:schemeClr val="accent1"/>
          </a:effectRef>
          <a:fontRef idx="minor">
            <a:schemeClr val="lt1"/>
          </a:fontRef>
        </p:style>
        <p:txBody>
          <a:bodyPr t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50" normalizeH="0" baseline="0" noProof="0" dirty="0">
                <a:ln>
                  <a:noFill/>
                </a:ln>
                <a:solidFill>
                  <a:srgbClr val="FFFFFF">
                    <a:lumMod val="20000"/>
                    <a:lumOff val="80000"/>
                  </a:srgbClr>
                </a:solidFill>
                <a:effectLst/>
                <a:uLnTx/>
                <a:uFillTx/>
                <a:latin typeface="Arial"/>
                <a:ea typeface="+mn-ea"/>
                <a:cs typeface="+mn-cs"/>
              </a:rPr>
              <a:t>One Declarative Statement</a:t>
            </a:r>
          </a:p>
        </p:txBody>
      </p:sp>
      <p:sp>
        <p:nvSpPr>
          <p:cNvPr id="87" name="Rectangle 86">
            <a:extLst>
              <a:ext uri="{FF2B5EF4-FFF2-40B4-BE49-F238E27FC236}">
                <a16:creationId xmlns:a16="http://schemas.microsoft.com/office/drawing/2014/main" id="{309FBBCE-B966-4803-A3B8-9E9DA60008EF}"/>
              </a:ext>
            </a:extLst>
          </p:cNvPr>
          <p:cNvSpPr/>
          <p:nvPr/>
        </p:nvSpPr>
        <p:spPr>
          <a:xfrm>
            <a:off x="6517059" y="1734720"/>
            <a:ext cx="1920240" cy="1020490"/>
          </a:xfrm>
          <a:prstGeom prst="rect">
            <a:avLst/>
          </a:prstGeom>
          <a:solidFill>
            <a:schemeClr val="accent1"/>
          </a:solidFill>
          <a:ln w="50800">
            <a:noFill/>
          </a:ln>
        </p:spPr>
        <p:style>
          <a:lnRef idx="2">
            <a:schemeClr val="accent1">
              <a:shade val="50000"/>
            </a:schemeClr>
          </a:lnRef>
          <a:fillRef idx="1">
            <a:schemeClr val="accent1"/>
          </a:fillRef>
          <a:effectRef idx="0">
            <a:schemeClr val="accent1"/>
          </a:effectRef>
          <a:fontRef idx="minor">
            <a:schemeClr val="lt1"/>
          </a:fontRef>
        </p:style>
        <p:txBody>
          <a:bodyPr t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50" normalizeH="0" baseline="0" noProof="0" dirty="0">
                <a:ln>
                  <a:noFill/>
                </a:ln>
                <a:solidFill>
                  <a:srgbClr val="FFFFFF">
                    <a:lumMod val="20000"/>
                    <a:lumOff val="80000"/>
                  </a:srgbClr>
                </a:solidFill>
                <a:effectLst/>
                <a:uLnTx/>
                <a:uFillTx/>
                <a:latin typeface="Arial"/>
                <a:ea typeface="+mn-ea"/>
                <a:cs typeface="+mn-cs"/>
              </a:rPr>
              <a:t>Many Imperative Commands</a:t>
            </a:r>
          </a:p>
        </p:txBody>
      </p:sp>
      <p:cxnSp>
        <p:nvCxnSpPr>
          <p:cNvPr id="88" name="Straight Arrow Connector 87">
            <a:extLst>
              <a:ext uri="{FF2B5EF4-FFF2-40B4-BE49-F238E27FC236}">
                <a16:creationId xmlns:a16="http://schemas.microsoft.com/office/drawing/2014/main" id="{D5C55C9B-3E81-4FD2-9A7A-6821C870A749}"/>
              </a:ext>
            </a:extLst>
          </p:cNvPr>
          <p:cNvCxnSpPr>
            <a:cxnSpLocks/>
          </p:cNvCxnSpPr>
          <p:nvPr/>
        </p:nvCxnSpPr>
        <p:spPr>
          <a:xfrm>
            <a:off x="2505384" y="3385666"/>
            <a:ext cx="1920240" cy="0"/>
          </a:xfrm>
          <a:prstGeom prst="straightConnector1">
            <a:avLst/>
          </a:prstGeom>
          <a:ln w="19050">
            <a:solidFill>
              <a:schemeClr val="accent4"/>
            </a:solidFill>
            <a:prstDash val="dash"/>
            <a:tailEnd type="triangle" w="lg" len="med"/>
          </a:ln>
        </p:spPr>
        <p:style>
          <a:lnRef idx="1">
            <a:schemeClr val="accent1"/>
          </a:lnRef>
          <a:fillRef idx="0">
            <a:schemeClr val="accent1"/>
          </a:fillRef>
          <a:effectRef idx="0">
            <a:schemeClr val="accent1"/>
          </a:effectRef>
          <a:fontRef idx="minor">
            <a:schemeClr val="tx1"/>
          </a:fontRef>
        </p:style>
      </p:cxnSp>
      <p:pic>
        <p:nvPicPr>
          <p:cNvPr id="31" name="Picture 30">
            <a:extLst>
              <a:ext uri="{FF2B5EF4-FFF2-40B4-BE49-F238E27FC236}">
                <a16:creationId xmlns:a16="http://schemas.microsoft.com/office/drawing/2014/main" id="{39E20E44-60F9-D44A-A6C9-035B233292A3}"/>
              </a:ext>
            </a:extLst>
          </p:cNvPr>
          <p:cNvPicPr>
            <a:picLocks noChangeAspect="1"/>
          </p:cNvPicPr>
          <p:nvPr/>
        </p:nvPicPr>
        <p:blipFill>
          <a:blip r:embed="rId4"/>
          <a:stretch>
            <a:fillRect/>
          </a:stretch>
        </p:blipFill>
        <p:spPr>
          <a:xfrm>
            <a:off x="4741265" y="2408604"/>
            <a:ext cx="1519439" cy="1649323"/>
          </a:xfrm>
          <a:prstGeom prst="rect">
            <a:avLst/>
          </a:prstGeom>
        </p:spPr>
      </p:pic>
      <p:sp>
        <p:nvSpPr>
          <p:cNvPr id="32" name="Rectangle 31">
            <a:extLst>
              <a:ext uri="{FF2B5EF4-FFF2-40B4-BE49-F238E27FC236}">
                <a16:creationId xmlns:a16="http://schemas.microsoft.com/office/drawing/2014/main" id="{1EA5241C-5A18-4F11-A7C2-AAD18AD53A36}"/>
              </a:ext>
            </a:extLst>
          </p:cNvPr>
          <p:cNvSpPr/>
          <p:nvPr/>
        </p:nvSpPr>
        <p:spPr>
          <a:xfrm>
            <a:off x="10376243" y="56515"/>
            <a:ext cx="1478511" cy="1439639"/>
          </a:xfrm>
          <a:prstGeom prst="rect">
            <a:avLst/>
          </a:prstGeom>
          <a:noFill/>
          <a:ln w="3175" cap="flat" cmpd="sng" algn="ctr">
            <a:solidFill>
              <a:srgbClr val="1D9CD3"/>
            </a:solidFill>
            <a:prstDash val="solid"/>
            <a:miter lim="800000"/>
          </a:ln>
          <a:effectLst/>
        </p:spPr>
        <p:txBody>
          <a:bodyPr rtlCol="0" anchor="ctr"/>
          <a:lstStyle/>
          <a:p>
            <a:pPr marL="0" marR="0" lvl="0" indent="0" defTabSz="914400" eaLnBrk="1" fontAlgn="auto" latinLnBrk="0" hangingPunct="1">
              <a:lnSpc>
                <a:spcPct val="90000"/>
              </a:lnSpc>
              <a:spcBef>
                <a:spcPts val="200"/>
              </a:spcBef>
              <a:spcAft>
                <a:spcPts val="200"/>
              </a:spcAft>
              <a:buClrTx/>
              <a:buSzTx/>
              <a:buFontTx/>
              <a:buNone/>
              <a:tabLst/>
              <a:defRPr/>
            </a:pPr>
            <a:endParaRPr kumimoji="0" lang="en-GB" sz="1800" b="0" i="0" u="none" strike="noStrike" kern="100" cap="none" spc="0" normalizeH="0" baseline="0" noProof="0" dirty="0" err="1">
              <a:ln>
                <a:noFill/>
              </a:ln>
              <a:solidFill>
                <a:prstClr val="white"/>
              </a:solidFill>
              <a:effectLst/>
              <a:uLnTx/>
              <a:uFillTx/>
              <a:latin typeface="Arial Narrow"/>
              <a:ea typeface="+mn-ea"/>
              <a:cs typeface="+mn-cs"/>
            </a:endParaRPr>
          </a:p>
        </p:txBody>
      </p:sp>
      <p:sp>
        <p:nvSpPr>
          <p:cNvPr id="33" name="Rectangle 32">
            <a:extLst>
              <a:ext uri="{FF2B5EF4-FFF2-40B4-BE49-F238E27FC236}">
                <a16:creationId xmlns:a16="http://schemas.microsoft.com/office/drawing/2014/main" id="{06EE778A-8C7A-4758-B59F-596FC7476417}"/>
              </a:ext>
            </a:extLst>
          </p:cNvPr>
          <p:cNvSpPr/>
          <p:nvPr/>
        </p:nvSpPr>
        <p:spPr>
          <a:xfrm>
            <a:off x="10468284" y="929648"/>
            <a:ext cx="1294428" cy="485363"/>
          </a:xfrm>
          <a:prstGeom prst="rect">
            <a:avLst/>
          </a:prstGeom>
        </p:spPr>
        <p:txBody>
          <a:bodyPr wrap="square" lIns="0" tIns="0" rIns="0" bIns="0" anchor="t">
            <a:noAutofit/>
          </a:bodyPr>
          <a:lstStyle/>
          <a:p>
            <a:pPr marL="0" marR="0" lvl="0" indent="0" defTabSz="457200" eaLnBrk="1" fontAlgn="auto" latinLnBrk="0" hangingPunct="1">
              <a:lnSpc>
                <a:spcPct val="100000"/>
              </a:lnSpc>
              <a:spcBef>
                <a:spcPts val="0"/>
              </a:spcBef>
              <a:spcAft>
                <a:spcPts val="1200"/>
              </a:spcAft>
              <a:buClrTx/>
              <a:buSzTx/>
              <a:buFontTx/>
              <a:buNone/>
              <a:tabLst/>
              <a:defRPr/>
            </a:pPr>
            <a:r>
              <a:rPr kumimoji="0" lang="en-US" sz="1800" b="1" i="0" u="none" strike="noStrike" kern="0" cap="none" spc="0" normalizeH="0" baseline="0" noProof="0" dirty="0">
                <a:ln>
                  <a:noFill/>
                </a:ln>
                <a:solidFill>
                  <a:srgbClr val="1D9CD3"/>
                </a:solidFill>
                <a:effectLst/>
                <a:uLnTx/>
                <a:uFillTx/>
                <a:ea typeface="Tahoma" pitchFamily="34" charset="0"/>
              </a:rPr>
              <a:t>Automation Tool Chain</a:t>
            </a:r>
            <a:endParaRPr kumimoji="0" lang="en-US" sz="1800" b="0" i="0" u="none" strike="noStrike" kern="0" cap="none" spc="0" normalizeH="0" baseline="0" noProof="0" dirty="0">
              <a:ln>
                <a:noFill/>
              </a:ln>
              <a:solidFill>
                <a:srgbClr val="373737"/>
              </a:solidFill>
              <a:effectLst/>
              <a:uLnTx/>
              <a:uFillTx/>
            </a:endParaRPr>
          </a:p>
        </p:txBody>
      </p:sp>
      <p:sp>
        <p:nvSpPr>
          <p:cNvPr id="34" name="Rectangle 33">
            <a:extLst>
              <a:ext uri="{FF2B5EF4-FFF2-40B4-BE49-F238E27FC236}">
                <a16:creationId xmlns:a16="http://schemas.microsoft.com/office/drawing/2014/main" id="{FF17229F-C1FC-42F7-B67F-DB500BA9CF84}"/>
              </a:ext>
            </a:extLst>
          </p:cNvPr>
          <p:cNvSpPr/>
          <p:nvPr/>
        </p:nvSpPr>
        <p:spPr>
          <a:xfrm>
            <a:off x="10481512" y="830757"/>
            <a:ext cx="884728" cy="36576"/>
          </a:xfrm>
          <a:prstGeom prst="rect">
            <a:avLst/>
          </a:prstGeom>
          <a:solidFill>
            <a:srgbClr val="1D9CD3"/>
          </a:solidFill>
          <a:ln w="12700" cap="flat" cmpd="sng" algn="ctr">
            <a:noFill/>
            <a:prstDash val="solid"/>
            <a:miter lim="800000"/>
          </a:ln>
          <a:effectLst/>
        </p:spPr>
        <p:txBody>
          <a:bodyPr rtlCol="0" anchor="ctr"/>
          <a:lstStyle/>
          <a:p>
            <a:pPr marL="0" marR="0" lvl="0" indent="0" defTabSz="914400" eaLnBrk="1" fontAlgn="auto" latinLnBrk="0" hangingPunct="1">
              <a:lnSpc>
                <a:spcPct val="90000"/>
              </a:lnSpc>
              <a:spcBef>
                <a:spcPts val="200"/>
              </a:spcBef>
              <a:spcAft>
                <a:spcPts val="200"/>
              </a:spcAft>
              <a:buClrTx/>
              <a:buSzTx/>
              <a:buFontTx/>
              <a:buNone/>
              <a:tabLst/>
              <a:defRPr/>
            </a:pPr>
            <a:endParaRPr kumimoji="0" lang="en-GB" sz="1800" b="0" i="0" u="none" strike="noStrike" kern="100" cap="none" spc="0" normalizeH="0" baseline="0" noProof="0" dirty="0" err="1">
              <a:ln>
                <a:noFill/>
              </a:ln>
              <a:solidFill>
                <a:prstClr val="white"/>
              </a:solidFill>
              <a:effectLst/>
              <a:uLnTx/>
              <a:uFillTx/>
              <a:latin typeface="Arial Narrow"/>
              <a:ea typeface="+mn-ea"/>
              <a:cs typeface="+mn-cs"/>
            </a:endParaRPr>
          </a:p>
        </p:txBody>
      </p:sp>
      <p:pic>
        <p:nvPicPr>
          <p:cNvPr id="35" name="Picture 4" descr="Gears">
            <a:extLst>
              <a:ext uri="{FF2B5EF4-FFF2-40B4-BE49-F238E27FC236}">
                <a16:creationId xmlns:a16="http://schemas.microsoft.com/office/drawing/2014/main" id="{D897C501-5177-43DD-9C18-BCE7CB67CD2F}"/>
              </a:ext>
            </a:extLst>
          </p:cNvPr>
          <p:cNvPicPr>
            <a:picLocks noChangeAspect="1" noChangeArrowheads="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bwMode="auto">
          <a:xfrm>
            <a:off x="10480629" y="56515"/>
            <a:ext cx="749865" cy="775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8559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dissolve">
                                      <p:cBhvr>
                                        <p:cTn id="7" dur="500"/>
                                        <p:tgtEl>
                                          <p:spTgt spid="86"/>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88"/>
                                        </p:tgtEl>
                                        <p:attrNameLst>
                                          <p:attrName>style.visibility</p:attrName>
                                        </p:attrNameLst>
                                      </p:cBhvr>
                                      <p:to>
                                        <p:strVal val="visible"/>
                                      </p:to>
                                    </p:set>
                                    <p:animEffect transition="in" filter="dissolve">
                                      <p:cBhvr>
                                        <p:cTn id="11" dur="500"/>
                                        <p:tgtEl>
                                          <p:spTgt spid="88"/>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87"/>
                                        </p:tgtEl>
                                        <p:attrNameLst>
                                          <p:attrName>style.visibility</p:attrName>
                                        </p:attrNameLst>
                                      </p:cBhvr>
                                      <p:to>
                                        <p:strVal val="visible"/>
                                      </p:to>
                                    </p:set>
                                    <p:animEffect transition="in" filter="dissolve">
                                      <p:cBhvr>
                                        <p:cTn id="16" dur="500"/>
                                        <p:tgtEl>
                                          <p:spTgt spid="87"/>
                                        </p:tgtEl>
                                      </p:cBhvr>
                                    </p:animEffect>
                                  </p:childTnLst>
                                </p:cTn>
                              </p:par>
                            </p:childTnLst>
                          </p:cTn>
                        </p:par>
                        <p:par>
                          <p:cTn id="17" fill="hold">
                            <p:stCondLst>
                              <p:cond delay="500"/>
                            </p:stCondLst>
                            <p:childTnLst>
                              <p:par>
                                <p:cTn id="18" presetID="9" presetClass="entr" presetSubtype="0" fill="hold" nodeType="afterEffect">
                                  <p:stCondLst>
                                    <p:cond delay="0"/>
                                  </p:stCondLst>
                                  <p:childTnLst>
                                    <p:set>
                                      <p:cBhvr>
                                        <p:cTn id="19" dur="1" fill="hold">
                                          <p:stCondLst>
                                            <p:cond delay="0"/>
                                          </p:stCondLst>
                                        </p:cTn>
                                        <p:tgtEl>
                                          <p:spTgt spid="74"/>
                                        </p:tgtEl>
                                        <p:attrNameLst>
                                          <p:attrName>style.visibility</p:attrName>
                                        </p:attrNameLst>
                                      </p:cBhvr>
                                      <p:to>
                                        <p:strVal val="visible"/>
                                      </p:to>
                                    </p:set>
                                    <p:animEffect transition="in" filter="dissolve">
                                      <p:cBhvr>
                                        <p:cTn id="20" dur="500"/>
                                        <p:tgtEl>
                                          <p:spTgt spid="74"/>
                                        </p:tgtEl>
                                      </p:cBhvr>
                                    </p:animEffect>
                                  </p:childTnLst>
                                </p:cTn>
                              </p:par>
                            </p:childTnLst>
                          </p:cTn>
                        </p:par>
                        <p:par>
                          <p:cTn id="21" fill="hold">
                            <p:stCondLst>
                              <p:cond delay="1000"/>
                            </p:stCondLst>
                            <p:childTnLst>
                              <p:par>
                                <p:cTn id="22" presetID="9" presetClass="entr" presetSubtype="0" fill="hold" nodeType="afterEffect">
                                  <p:stCondLst>
                                    <p:cond delay="0"/>
                                  </p:stCondLst>
                                  <p:childTnLst>
                                    <p:set>
                                      <p:cBhvr>
                                        <p:cTn id="23" dur="1" fill="hold">
                                          <p:stCondLst>
                                            <p:cond delay="0"/>
                                          </p:stCondLst>
                                        </p:cTn>
                                        <p:tgtEl>
                                          <p:spTgt spid="75"/>
                                        </p:tgtEl>
                                        <p:attrNameLst>
                                          <p:attrName>style.visibility</p:attrName>
                                        </p:attrNameLst>
                                      </p:cBhvr>
                                      <p:to>
                                        <p:strVal val="visible"/>
                                      </p:to>
                                    </p:set>
                                    <p:animEffect transition="in" filter="dissolve">
                                      <p:cBhvr>
                                        <p:cTn id="24" dur="500"/>
                                        <p:tgtEl>
                                          <p:spTgt spid="75"/>
                                        </p:tgtEl>
                                      </p:cBhvr>
                                    </p:animEffect>
                                  </p:childTnLst>
                                </p:cTn>
                              </p:par>
                            </p:childTnLst>
                          </p:cTn>
                        </p:par>
                        <p:par>
                          <p:cTn id="25" fill="hold">
                            <p:stCondLst>
                              <p:cond delay="1500"/>
                            </p:stCondLst>
                            <p:childTnLst>
                              <p:par>
                                <p:cTn id="26" presetID="9" presetClass="entr" presetSubtype="0" fill="hold" nodeType="afterEffect">
                                  <p:stCondLst>
                                    <p:cond delay="0"/>
                                  </p:stCondLst>
                                  <p:childTnLst>
                                    <p:set>
                                      <p:cBhvr>
                                        <p:cTn id="27" dur="1" fill="hold">
                                          <p:stCondLst>
                                            <p:cond delay="0"/>
                                          </p:stCondLst>
                                        </p:cTn>
                                        <p:tgtEl>
                                          <p:spTgt spid="76"/>
                                        </p:tgtEl>
                                        <p:attrNameLst>
                                          <p:attrName>style.visibility</p:attrName>
                                        </p:attrNameLst>
                                      </p:cBhvr>
                                      <p:to>
                                        <p:strVal val="visible"/>
                                      </p:to>
                                    </p:set>
                                    <p:animEffect transition="in" filter="dissolve">
                                      <p:cBhvr>
                                        <p:cTn id="28" dur="500"/>
                                        <p:tgtEl>
                                          <p:spTgt spid="76"/>
                                        </p:tgtEl>
                                      </p:cBhvr>
                                    </p:animEffect>
                                  </p:childTnLst>
                                </p:cTn>
                              </p:par>
                            </p:childTnLst>
                          </p:cTn>
                        </p:par>
                        <p:par>
                          <p:cTn id="29" fill="hold">
                            <p:stCondLst>
                              <p:cond delay="2000"/>
                            </p:stCondLst>
                            <p:childTnLst>
                              <p:par>
                                <p:cTn id="30" presetID="9" presetClass="entr" presetSubtype="0" fill="hold" nodeType="afterEffect">
                                  <p:stCondLst>
                                    <p:cond delay="0"/>
                                  </p:stCondLst>
                                  <p:childTnLst>
                                    <p:set>
                                      <p:cBhvr>
                                        <p:cTn id="31" dur="1" fill="hold">
                                          <p:stCondLst>
                                            <p:cond delay="0"/>
                                          </p:stCondLst>
                                        </p:cTn>
                                        <p:tgtEl>
                                          <p:spTgt spid="78"/>
                                        </p:tgtEl>
                                        <p:attrNameLst>
                                          <p:attrName>style.visibility</p:attrName>
                                        </p:attrNameLst>
                                      </p:cBhvr>
                                      <p:to>
                                        <p:strVal val="visible"/>
                                      </p:to>
                                    </p:set>
                                    <p:animEffect transition="in" filter="dissolve">
                                      <p:cBhvr>
                                        <p:cTn id="32" dur="500"/>
                                        <p:tgtEl>
                                          <p:spTgt spid="78"/>
                                        </p:tgtEl>
                                      </p:cBhvr>
                                    </p:animEffect>
                                  </p:childTnLst>
                                </p:cTn>
                              </p:par>
                            </p:childTnLst>
                          </p:cTn>
                        </p:par>
                        <p:par>
                          <p:cTn id="33" fill="hold">
                            <p:stCondLst>
                              <p:cond delay="2500"/>
                            </p:stCondLst>
                            <p:childTnLst>
                              <p:par>
                                <p:cTn id="34" presetID="9" presetClass="entr" presetSubtype="0" fill="hold" nodeType="afterEffect">
                                  <p:stCondLst>
                                    <p:cond delay="0"/>
                                  </p:stCondLst>
                                  <p:childTnLst>
                                    <p:set>
                                      <p:cBhvr>
                                        <p:cTn id="35" dur="1" fill="hold">
                                          <p:stCondLst>
                                            <p:cond delay="0"/>
                                          </p:stCondLst>
                                        </p:cTn>
                                        <p:tgtEl>
                                          <p:spTgt spid="79"/>
                                        </p:tgtEl>
                                        <p:attrNameLst>
                                          <p:attrName>style.visibility</p:attrName>
                                        </p:attrNameLst>
                                      </p:cBhvr>
                                      <p:to>
                                        <p:strVal val="visible"/>
                                      </p:to>
                                    </p:set>
                                    <p:animEffect transition="in" filter="dissolve">
                                      <p:cBhvr>
                                        <p:cTn id="36" dur="500"/>
                                        <p:tgtEl>
                                          <p:spTgt spid="79"/>
                                        </p:tgtEl>
                                      </p:cBhvr>
                                    </p:animEffect>
                                  </p:childTnLst>
                                </p:cTn>
                              </p:par>
                            </p:childTnLst>
                          </p:cTn>
                        </p:par>
                        <p:par>
                          <p:cTn id="37" fill="hold">
                            <p:stCondLst>
                              <p:cond delay="3000"/>
                            </p:stCondLst>
                            <p:childTnLst>
                              <p:par>
                                <p:cTn id="38" presetID="9" presetClass="entr" presetSubtype="0" fill="hold" nodeType="afterEffect">
                                  <p:stCondLst>
                                    <p:cond delay="0"/>
                                  </p:stCondLst>
                                  <p:childTnLst>
                                    <p:set>
                                      <p:cBhvr>
                                        <p:cTn id="39" dur="1" fill="hold">
                                          <p:stCondLst>
                                            <p:cond delay="0"/>
                                          </p:stCondLst>
                                        </p:cTn>
                                        <p:tgtEl>
                                          <p:spTgt spid="80"/>
                                        </p:tgtEl>
                                        <p:attrNameLst>
                                          <p:attrName>style.visibility</p:attrName>
                                        </p:attrNameLst>
                                      </p:cBhvr>
                                      <p:to>
                                        <p:strVal val="visible"/>
                                      </p:to>
                                    </p:set>
                                    <p:animEffect transition="in" filter="dissolve">
                                      <p:cBhvr>
                                        <p:cTn id="40" dur="500"/>
                                        <p:tgtEl>
                                          <p:spTgt spid="80"/>
                                        </p:tgtEl>
                                      </p:cBhvr>
                                    </p:animEffect>
                                  </p:childTnLst>
                                </p:cTn>
                              </p:par>
                            </p:childTnLst>
                          </p:cTn>
                        </p:par>
                        <p:par>
                          <p:cTn id="41" fill="hold">
                            <p:stCondLst>
                              <p:cond delay="3500"/>
                            </p:stCondLst>
                            <p:childTnLst>
                              <p:par>
                                <p:cTn id="42" presetID="9" presetClass="entr" presetSubtype="0" fill="hold" nodeType="afterEffect">
                                  <p:stCondLst>
                                    <p:cond delay="0"/>
                                  </p:stCondLst>
                                  <p:childTnLst>
                                    <p:set>
                                      <p:cBhvr>
                                        <p:cTn id="43" dur="1" fill="hold">
                                          <p:stCondLst>
                                            <p:cond delay="0"/>
                                          </p:stCondLst>
                                        </p:cTn>
                                        <p:tgtEl>
                                          <p:spTgt spid="85"/>
                                        </p:tgtEl>
                                        <p:attrNameLst>
                                          <p:attrName>style.visibility</p:attrName>
                                        </p:attrNameLst>
                                      </p:cBhvr>
                                      <p:to>
                                        <p:strVal val="visible"/>
                                      </p:to>
                                    </p:set>
                                    <p:animEffect transition="in" filter="dissolve">
                                      <p:cBhvr>
                                        <p:cTn id="44"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animBg="1"/>
      <p:bldP spid="8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A233D85-9DE1-4E04-A765-08D262A929CE}"/>
              </a:ext>
            </a:extLst>
          </p:cNvPr>
          <p:cNvSpPr/>
          <p:nvPr/>
        </p:nvSpPr>
        <p:spPr>
          <a:xfrm>
            <a:off x="625793" y="1642871"/>
            <a:ext cx="3443904" cy="46482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Pulls AS3 from GitHub</a:t>
            </a:r>
            <a:br>
              <a:rPr kumimoji="0" lang="en-US" sz="1800" b="0" i="0" u="none" strike="noStrike" kern="1200" cap="none" spc="0" normalizeH="0" baseline="0" noProof="0" dirty="0">
                <a:ln>
                  <a:noFill/>
                </a:ln>
                <a:solidFill>
                  <a:srgbClr val="FFFFFF"/>
                </a:solidFill>
                <a:effectLst/>
                <a:uLnTx/>
                <a:uFillTx/>
                <a:latin typeface="Arial"/>
                <a:ea typeface="+mn-ea"/>
                <a:cs typeface="+mn-cs"/>
              </a:rPr>
            </a:br>
            <a:r>
              <a:rPr kumimoji="0" lang="en-US" sz="1800" b="0" i="0" u="none" strike="noStrike" kern="1200" cap="none" spc="0" normalizeH="0" baseline="0" noProof="0" dirty="0">
                <a:ln>
                  <a:noFill/>
                </a:ln>
                <a:solidFill>
                  <a:srgbClr val="FFFFFF"/>
                </a:solidFill>
                <a:effectLst/>
                <a:uLnTx/>
                <a:uFillTx/>
                <a:latin typeface="Arial"/>
                <a:ea typeface="+mn-ea"/>
                <a:cs typeface="+mn-cs"/>
              </a:rPr>
              <a:t>&amp; pushes to BIG-IPs</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Accepts declarative API</a:t>
            </a:r>
          </a:p>
          <a:p>
            <a:pPr marL="0" marR="0" lvl="0" indent="0" algn="l" defTabSz="914400" rtl="0" eaLnBrk="1" fontAlgn="auto" latinLnBrk="0" hangingPunct="1">
              <a:lnSpc>
                <a:spcPct val="100000"/>
              </a:lnSpc>
              <a:spcBef>
                <a:spcPts val="0"/>
              </a:spcBef>
              <a:spcAft>
                <a:spcPts val="360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Create per-app dashboards</a:t>
            </a:r>
          </a:p>
        </p:txBody>
      </p:sp>
      <p:sp>
        <p:nvSpPr>
          <p:cNvPr id="41" name="Rectangle 40">
            <a:extLst>
              <a:ext uri="{FF2B5EF4-FFF2-40B4-BE49-F238E27FC236}">
                <a16:creationId xmlns:a16="http://schemas.microsoft.com/office/drawing/2014/main" id="{86E265A5-1BB8-4717-BE98-9EC11D15C093}"/>
              </a:ext>
            </a:extLst>
          </p:cNvPr>
          <p:cNvSpPr/>
          <p:nvPr/>
        </p:nvSpPr>
        <p:spPr>
          <a:xfrm>
            <a:off x="625793" y="3685814"/>
            <a:ext cx="3443904" cy="260525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Minimizes need for BIG-IP domain expertise</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Minimizes deployment errors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Generates per-app dashboards for monitoring and alerting</a:t>
            </a:r>
          </a:p>
        </p:txBody>
      </p:sp>
      <p:sp>
        <p:nvSpPr>
          <p:cNvPr id="2" name="Title 1">
            <a:extLst>
              <a:ext uri="{FF2B5EF4-FFF2-40B4-BE49-F238E27FC236}">
                <a16:creationId xmlns:a16="http://schemas.microsoft.com/office/drawing/2014/main" id="{188A6DDD-6374-4968-822D-4F6F768D65EE}"/>
              </a:ext>
            </a:extLst>
          </p:cNvPr>
          <p:cNvSpPr>
            <a:spLocks noGrp="1"/>
          </p:cNvSpPr>
          <p:nvPr>
            <p:ph type="title"/>
          </p:nvPr>
        </p:nvSpPr>
        <p:spPr>
          <a:xfrm>
            <a:off x="622934" y="112433"/>
            <a:ext cx="10959465" cy="867930"/>
          </a:xfrm>
        </p:spPr>
        <p:txBody>
          <a:bodyPr/>
          <a:lstStyle/>
          <a:p>
            <a:r>
              <a:rPr lang="en-US" b="0" dirty="0"/>
              <a:t>Automation &amp; Analytics with BIG-IQ </a:t>
            </a:r>
            <a:endParaRPr lang="en-IN" b="0" dirty="0"/>
          </a:p>
        </p:txBody>
      </p:sp>
      <p:sp>
        <p:nvSpPr>
          <p:cNvPr id="8" name="Rectangle 7">
            <a:extLst>
              <a:ext uri="{FF2B5EF4-FFF2-40B4-BE49-F238E27FC236}">
                <a16:creationId xmlns:a16="http://schemas.microsoft.com/office/drawing/2014/main" id="{4E207B1F-0AB3-4946-9D98-C3EB1A7D95BA}"/>
              </a:ext>
            </a:extLst>
          </p:cNvPr>
          <p:cNvSpPr/>
          <p:nvPr/>
        </p:nvSpPr>
        <p:spPr>
          <a:xfrm>
            <a:off x="4151803" y="1642869"/>
            <a:ext cx="7430596" cy="4648201"/>
          </a:xfrm>
          <a:prstGeom prst="rect">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200"/>
              </a:spcBef>
              <a:spcAft>
                <a:spcPts val="200"/>
              </a:spcAft>
              <a:buClrTx/>
              <a:buSzTx/>
              <a:buFontTx/>
              <a:buNone/>
              <a:tabLst/>
              <a:defRPr/>
            </a:pPr>
            <a:endParaRPr kumimoji="0" lang="en-GB" sz="2000" b="0" i="0" u="none" strike="noStrike" kern="100" cap="none" spc="0" normalizeH="0" baseline="0" noProof="0" dirty="0" err="1">
              <a:ln>
                <a:noFill/>
              </a:ln>
              <a:solidFill>
                <a:srgbClr val="FFFFFF"/>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5C590CC3-3B29-4314-9C98-087501DCD164}"/>
              </a:ext>
            </a:extLst>
          </p:cNvPr>
          <p:cNvSpPr/>
          <p:nvPr/>
        </p:nvSpPr>
        <p:spPr>
          <a:xfrm>
            <a:off x="625793" y="1642870"/>
            <a:ext cx="64008" cy="4648201"/>
          </a:xfrm>
          <a:prstGeom prst="rect">
            <a:avLst/>
          </a:prstGeom>
          <a:solidFill>
            <a:schemeClr val="accent1">
              <a:lumMod val="75000"/>
            </a:schemeClr>
          </a:solidFill>
          <a:ln>
            <a:noFill/>
          </a:ln>
          <a:effectLst>
            <a:outerShdw blurRad="50800" dist="38100" algn="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200"/>
              </a:spcBef>
              <a:spcAft>
                <a:spcPts val="200"/>
              </a:spcAft>
              <a:buClrTx/>
              <a:buSzTx/>
              <a:buFontTx/>
              <a:buNone/>
              <a:tabLst/>
              <a:defRPr/>
            </a:pPr>
            <a:endParaRPr kumimoji="0" lang="en-GB" sz="1800" b="0" i="0" u="none" strike="noStrike" kern="100" cap="none" spc="0" normalizeH="0" baseline="0" noProof="0" dirty="0" err="1">
              <a:ln>
                <a:noFill/>
              </a:ln>
              <a:solidFill>
                <a:srgbClr val="FFFFFF"/>
              </a:solidFill>
              <a:effectLst/>
              <a:uLnTx/>
              <a:uFillTx/>
              <a:latin typeface="Arial"/>
              <a:ea typeface="+mn-ea"/>
              <a:cs typeface="+mn-cs"/>
            </a:endParaRPr>
          </a:p>
        </p:txBody>
      </p:sp>
      <p:sp>
        <p:nvSpPr>
          <p:cNvPr id="28" name="Rectangle 27">
            <a:extLst>
              <a:ext uri="{FF2B5EF4-FFF2-40B4-BE49-F238E27FC236}">
                <a16:creationId xmlns:a16="http://schemas.microsoft.com/office/drawing/2014/main" id="{411788DB-D777-4458-A2AF-F24C494E2A56}"/>
              </a:ext>
            </a:extLst>
          </p:cNvPr>
          <p:cNvSpPr/>
          <p:nvPr/>
        </p:nvSpPr>
        <p:spPr>
          <a:xfrm>
            <a:off x="4223934" y="1642870"/>
            <a:ext cx="64008" cy="4648201"/>
          </a:xfrm>
          <a:prstGeom prst="rect">
            <a:avLst/>
          </a:prstGeom>
          <a:solidFill>
            <a:schemeClr val="accent1">
              <a:lumMod val="75000"/>
            </a:schemeClr>
          </a:solidFill>
          <a:ln>
            <a:noFill/>
          </a:ln>
          <a:effectLst>
            <a:outerShdw blurRad="50800" dist="38100" algn="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200"/>
              </a:spcBef>
              <a:spcAft>
                <a:spcPts val="200"/>
              </a:spcAft>
              <a:buClrTx/>
              <a:buSzTx/>
              <a:buFontTx/>
              <a:buNone/>
              <a:tabLst/>
              <a:defRPr/>
            </a:pPr>
            <a:endParaRPr kumimoji="0" lang="en-GB" sz="1800" b="0" i="0" u="none" strike="noStrike" kern="100" cap="none" spc="0" normalizeH="0" baseline="0" noProof="0" dirty="0" err="1">
              <a:ln>
                <a:noFill/>
              </a:ln>
              <a:solidFill>
                <a:srgbClr val="FFFFFF"/>
              </a:solidFill>
              <a:effectLst/>
              <a:uLnTx/>
              <a:uFillTx/>
              <a:latin typeface="Arial"/>
              <a:ea typeface="+mn-ea"/>
              <a:cs typeface="+mn-cs"/>
            </a:endParaRPr>
          </a:p>
        </p:txBody>
      </p:sp>
      <p:sp>
        <p:nvSpPr>
          <p:cNvPr id="45" name="Oval 44">
            <a:extLst>
              <a:ext uri="{FF2B5EF4-FFF2-40B4-BE49-F238E27FC236}">
                <a16:creationId xmlns:a16="http://schemas.microsoft.com/office/drawing/2014/main" id="{52C502C6-DC58-41C5-8937-41D5769F7815}"/>
              </a:ext>
            </a:extLst>
          </p:cNvPr>
          <p:cNvSpPr/>
          <p:nvPr/>
        </p:nvSpPr>
        <p:spPr>
          <a:xfrm>
            <a:off x="7384048" y="2576420"/>
            <a:ext cx="1109396" cy="1109394"/>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373737"/>
              </a:solidFill>
              <a:effectLst/>
              <a:uLnTx/>
              <a:uFillTx/>
              <a:latin typeface="Arial"/>
              <a:ea typeface="+mn-ea"/>
              <a:cs typeface="+mn-cs"/>
            </a:endParaRPr>
          </a:p>
        </p:txBody>
      </p:sp>
      <p:cxnSp>
        <p:nvCxnSpPr>
          <p:cNvPr id="47" name="Straight Arrow Connector 46">
            <a:extLst>
              <a:ext uri="{FF2B5EF4-FFF2-40B4-BE49-F238E27FC236}">
                <a16:creationId xmlns:a16="http://schemas.microsoft.com/office/drawing/2014/main" id="{0AB5324B-BA3D-4E06-9364-492DFF5341F9}"/>
              </a:ext>
            </a:extLst>
          </p:cNvPr>
          <p:cNvCxnSpPr>
            <a:cxnSpLocks/>
          </p:cNvCxnSpPr>
          <p:nvPr/>
        </p:nvCxnSpPr>
        <p:spPr>
          <a:xfrm>
            <a:off x="5470718" y="3131117"/>
            <a:ext cx="1843212" cy="0"/>
          </a:xfrm>
          <a:prstGeom prst="straightConnector1">
            <a:avLst/>
          </a:prstGeom>
          <a:ln w="38100">
            <a:solidFill>
              <a:schemeClr val="bg1">
                <a:lumMod val="75000"/>
              </a:schemeClr>
            </a:solidFill>
            <a:prstDash val="solid"/>
            <a:tailEnd type="triangle" w="lg" len="med"/>
          </a:ln>
        </p:spPr>
        <p:style>
          <a:lnRef idx="1">
            <a:schemeClr val="accent1"/>
          </a:lnRef>
          <a:fillRef idx="0">
            <a:schemeClr val="accent1"/>
          </a:fillRef>
          <a:effectRef idx="0">
            <a:schemeClr val="accent1"/>
          </a:effectRef>
          <a:fontRef idx="minor">
            <a:schemeClr val="tx1"/>
          </a:fontRef>
        </p:style>
      </p:cxnSp>
      <p:grpSp>
        <p:nvGrpSpPr>
          <p:cNvPr id="48" name="Group 47">
            <a:extLst>
              <a:ext uri="{FF2B5EF4-FFF2-40B4-BE49-F238E27FC236}">
                <a16:creationId xmlns:a16="http://schemas.microsoft.com/office/drawing/2014/main" id="{F6CC4AD2-F088-4FD1-8DB2-5B29B3DA1A7A}"/>
              </a:ext>
            </a:extLst>
          </p:cNvPr>
          <p:cNvGrpSpPr/>
          <p:nvPr/>
        </p:nvGrpSpPr>
        <p:grpSpPr>
          <a:xfrm>
            <a:off x="4771777" y="2742410"/>
            <a:ext cx="580541" cy="777414"/>
            <a:chOff x="-13109531" y="-15235238"/>
            <a:chExt cx="2938362" cy="3368676"/>
          </a:xfrm>
          <a:solidFill>
            <a:schemeClr val="accent1"/>
          </a:solidFill>
        </p:grpSpPr>
        <p:sp>
          <p:nvSpPr>
            <p:cNvPr id="49" name="Freeform 1027">
              <a:extLst>
                <a:ext uri="{FF2B5EF4-FFF2-40B4-BE49-F238E27FC236}">
                  <a16:creationId xmlns:a16="http://schemas.microsoft.com/office/drawing/2014/main" id="{4A263D83-F1CC-453D-AE67-8A1DB6F310DF}"/>
                </a:ext>
              </a:extLst>
            </p:cNvPr>
            <p:cNvSpPr>
              <a:spLocks/>
            </p:cNvSpPr>
            <p:nvPr/>
          </p:nvSpPr>
          <p:spPr bwMode="auto">
            <a:xfrm>
              <a:off x="-13109531" y="-13858877"/>
              <a:ext cx="2938362" cy="1992315"/>
            </a:xfrm>
            <a:custGeom>
              <a:avLst/>
              <a:gdLst>
                <a:gd name="T0" fmla="*/ 669 w 678"/>
                <a:gd name="T1" fmla="*/ 531 h 531"/>
                <a:gd name="T2" fmla="*/ 660 w 678"/>
                <a:gd name="T3" fmla="*/ 522 h 531"/>
                <a:gd name="T4" fmla="*/ 660 w 678"/>
                <a:gd name="T5" fmla="*/ 257 h 531"/>
                <a:gd name="T6" fmla="*/ 430 w 678"/>
                <a:gd name="T7" fmla="*/ 18 h 531"/>
                <a:gd name="T8" fmla="*/ 250 w 678"/>
                <a:gd name="T9" fmla="*/ 18 h 531"/>
                <a:gd name="T10" fmla="*/ 18 w 678"/>
                <a:gd name="T11" fmla="*/ 257 h 531"/>
                <a:gd name="T12" fmla="*/ 18 w 678"/>
                <a:gd name="T13" fmla="*/ 522 h 531"/>
                <a:gd name="T14" fmla="*/ 9 w 678"/>
                <a:gd name="T15" fmla="*/ 531 h 531"/>
                <a:gd name="T16" fmla="*/ 0 w 678"/>
                <a:gd name="T17" fmla="*/ 522 h 531"/>
                <a:gd name="T18" fmla="*/ 0 w 678"/>
                <a:gd name="T19" fmla="*/ 257 h 531"/>
                <a:gd name="T20" fmla="*/ 250 w 678"/>
                <a:gd name="T21" fmla="*/ 0 h 531"/>
                <a:gd name="T22" fmla="*/ 430 w 678"/>
                <a:gd name="T23" fmla="*/ 0 h 531"/>
                <a:gd name="T24" fmla="*/ 678 w 678"/>
                <a:gd name="T25" fmla="*/ 257 h 531"/>
                <a:gd name="T26" fmla="*/ 678 w 678"/>
                <a:gd name="T27" fmla="*/ 522 h 531"/>
                <a:gd name="T28" fmla="*/ 669 w 678"/>
                <a:gd name="T29" fmla="*/ 531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8" h="531">
                  <a:moveTo>
                    <a:pt x="669" y="531"/>
                  </a:moveTo>
                  <a:cubicBezTo>
                    <a:pt x="664" y="531"/>
                    <a:pt x="660" y="527"/>
                    <a:pt x="660" y="522"/>
                  </a:cubicBezTo>
                  <a:cubicBezTo>
                    <a:pt x="660" y="257"/>
                    <a:pt x="660" y="257"/>
                    <a:pt x="660" y="257"/>
                  </a:cubicBezTo>
                  <a:cubicBezTo>
                    <a:pt x="660" y="123"/>
                    <a:pt x="559" y="18"/>
                    <a:pt x="430" y="18"/>
                  </a:cubicBezTo>
                  <a:cubicBezTo>
                    <a:pt x="250" y="18"/>
                    <a:pt x="250" y="18"/>
                    <a:pt x="250" y="18"/>
                  </a:cubicBezTo>
                  <a:cubicBezTo>
                    <a:pt x="120" y="18"/>
                    <a:pt x="18" y="123"/>
                    <a:pt x="18" y="257"/>
                  </a:cubicBezTo>
                  <a:cubicBezTo>
                    <a:pt x="18" y="522"/>
                    <a:pt x="18" y="522"/>
                    <a:pt x="18" y="522"/>
                  </a:cubicBezTo>
                  <a:cubicBezTo>
                    <a:pt x="18" y="527"/>
                    <a:pt x="14" y="531"/>
                    <a:pt x="9" y="531"/>
                  </a:cubicBezTo>
                  <a:cubicBezTo>
                    <a:pt x="4" y="531"/>
                    <a:pt x="0" y="527"/>
                    <a:pt x="0" y="522"/>
                  </a:cubicBezTo>
                  <a:cubicBezTo>
                    <a:pt x="0" y="257"/>
                    <a:pt x="0" y="257"/>
                    <a:pt x="0" y="257"/>
                  </a:cubicBezTo>
                  <a:cubicBezTo>
                    <a:pt x="0" y="113"/>
                    <a:pt x="110" y="0"/>
                    <a:pt x="250" y="0"/>
                  </a:cubicBezTo>
                  <a:cubicBezTo>
                    <a:pt x="430" y="0"/>
                    <a:pt x="430" y="0"/>
                    <a:pt x="430" y="0"/>
                  </a:cubicBezTo>
                  <a:cubicBezTo>
                    <a:pt x="569" y="0"/>
                    <a:pt x="678" y="113"/>
                    <a:pt x="678" y="257"/>
                  </a:cubicBezTo>
                  <a:cubicBezTo>
                    <a:pt x="678" y="522"/>
                    <a:pt x="678" y="522"/>
                    <a:pt x="678" y="522"/>
                  </a:cubicBezTo>
                  <a:cubicBezTo>
                    <a:pt x="678" y="527"/>
                    <a:pt x="674" y="531"/>
                    <a:pt x="669" y="531"/>
                  </a:cubicBezTo>
                  <a:close/>
                </a:path>
              </a:pathLst>
            </a:custGeom>
            <a:grpFill/>
            <a:ln w="6350" cap="rnd">
              <a:noFill/>
              <a:prstDash val="solid"/>
              <a:round/>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373737"/>
                </a:solidFill>
                <a:effectLst/>
                <a:uLnTx/>
                <a:uFillTx/>
                <a:latin typeface="Arial"/>
                <a:ea typeface="+mn-ea"/>
                <a:cs typeface="+mn-cs"/>
              </a:endParaRPr>
            </a:p>
          </p:txBody>
        </p:sp>
        <p:sp>
          <p:nvSpPr>
            <p:cNvPr id="50" name="Freeform 1028">
              <a:extLst>
                <a:ext uri="{FF2B5EF4-FFF2-40B4-BE49-F238E27FC236}">
                  <a16:creationId xmlns:a16="http://schemas.microsoft.com/office/drawing/2014/main" id="{F4B2729E-11E2-4E30-9479-DC245F52D8A9}"/>
                </a:ext>
              </a:extLst>
            </p:cNvPr>
            <p:cNvSpPr>
              <a:spLocks noEditPoints="1"/>
            </p:cNvSpPr>
            <p:nvPr/>
          </p:nvSpPr>
          <p:spPr bwMode="auto">
            <a:xfrm>
              <a:off x="-12472910" y="-15235238"/>
              <a:ext cx="1668305" cy="1444626"/>
            </a:xfrm>
            <a:custGeom>
              <a:avLst/>
              <a:gdLst>
                <a:gd name="T0" fmla="*/ 192 w 385"/>
                <a:gd name="T1" fmla="*/ 385 h 385"/>
                <a:gd name="T2" fmla="*/ 0 w 385"/>
                <a:gd name="T3" fmla="*/ 193 h 385"/>
                <a:gd name="T4" fmla="*/ 192 w 385"/>
                <a:gd name="T5" fmla="*/ 0 h 385"/>
                <a:gd name="T6" fmla="*/ 385 w 385"/>
                <a:gd name="T7" fmla="*/ 193 h 385"/>
                <a:gd name="T8" fmla="*/ 192 w 385"/>
                <a:gd name="T9" fmla="*/ 385 h 385"/>
                <a:gd name="T10" fmla="*/ 192 w 385"/>
                <a:gd name="T11" fmla="*/ 19 h 385"/>
                <a:gd name="T12" fmla="*/ 18 w 385"/>
                <a:gd name="T13" fmla="*/ 193 h 385"/>
                <a:gd name="T14" fmla="*/ 192 w 385"/>
                <a:gd name="T15" fmla="*/ 367 h 385"/>
                <a:gd name="T16" fmla="*/ 366 w 385"/>
                <a:gd name="T17" fmla="*/ 193 h 385"/>
                <a:gd name="T18" fmla="*/ 192 w 385"/>
                <a:gd name="T19" fmla="*/ 19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5" h="385">
                  <a:moveTo>
                    <a:pt x="192" y="385"/>
                  </a:moveTo>
                  <a:cubicBezTo>
                    <a:pt x="86" y="385"/>
                    <a:pt x="0" y="299"/>
                    <a:pt x="0" y="193"/>
                  </a:cubicBezTo>
                  <a:cubicBezTo>
                    <a:pt x="0" y="87"/>
                    <a:pt x="86" y="0"/>
                    <a:pt x="192" y="0"/>
                  </a:cubicBezTo>
                  <a:cubicBezTo>
                    <a:pt x="298" y="0"/>
                    <a:pt x="385" y="87"/>
                    <a:pt x="385" y="193"/>
                  </a:cubicBezTo>
                  <a:cubicBezTo>
                    <a:pt x="385" y="299"/>
                    <a:pt x="298" y="385"/>
                    <a:pt x="192" y="385"/>
                  </a:cubicBezTo>
                  <a:close/>
                  <a:moveTo>
                    <a:pt x="192" y="19"/>
                  </a:moveTo>
                  <a:cubicBezTo>
                    <a:pt x="96" y="19"/>
                    <a:pt x="18" y="97"/>
                    <a:pt x="18" y="193"/>
                  </a:cubicBezTo>
                  <a:cubicBezTo>
                    <a:pt x="18" y="289"/>
                    <a:pt x="96" y="367"/>
                    <a:pt x="192" y="367"/>
                  </a:cubicBezTo>
                  <a:cubicBezTo>
                    <a:pt x="288" y="367"/>
                    <a:pt x="366" y="289"/>
                    <a:pt x="366" y="193"/>
                  </a:cubicBezTo>
                  <a:cubicBezTo>
                    <a:pt x="366" y="97"/>
                    <a:pt x="288" y="19"/>
                    <a:pt x="192" y="19"/>
                  </a:cubicBezTo>
                  <a:close/>
                </a:path>
              </a:pathLst>
            </a:custGeom>
            <a:grpFill/>
            <a:ln w="6350" cap="rnd">
              <a:noFill/>
              <a:prstDash val="solid"/>
              <a:round/>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373737"/>
                </a:solidFill>
                <a:effectLst/>
                <a:uLnTx/>
                <a:uFillTx/>
                <a:latin typeface="Arial"/>
                <a:ea typeface="+mn-ea"/>
                <a:cs typeface="+mn-cs"/>
              </a:endParaRPr>
            </a:p>
          </p:txBody>
        </p:sp>
      </p:grpSp>
      <p:grpSp>
        <p:nvGrpSpPr>
          <p:cNvPr id="51" name="Group 50">
            <a:extLst>
              <a:ext uri="{FF2B5EF4-FFF2-40B4-BE49-F238E27FC236}">
                <a16:creationId xmlns:a16="http://schemas.microsoft.com/office/drawing/2014/main" id="{14038577-5288-4CEF-A778-27DB2B10B538}"/>
              </a:ext>
            </a:extLst>
          </p:cNvPr>
          <p:cNvGrpSpPr/>
          <p:nvPr/>
        </p:nvGrpSpPr>
        <p:grpSpPr>
          <a:xfrm>
            <a:off x="10309854" y="2443210"/>
            <a:ext cx="814004" cy="1375815"/>
            <a:chOff x="10355574" y="2461498"/>
            <a:chExt cx="814004" cy="1375815"/>
          </a:xfrm>
        </p:grpSpPr>
        <p:sp>
          <p:nvSpPr>
            <p:cNvPr id="52" name="Rectangle: Rounded Corners 51">
              <a:extLst>
                <a:ext uri="{FF2B5EF4-FFF2-40B4-BE49-F238E27FC236}">
                  <a16:creationId xmlns:a16="http://schemas.microsoft.com/office/drawing/2014/main" id="{7822969A-DC85-4CD7-A1AD-443BDDADA37E}"/>
                </a:ext>
              </a:extLst>
            </p:cNvPr>
            <p:cNvSpPr/>
            <p:nvPr/>
          </p:nvSpPr>
          <p:spPr>
            <a:xfrm>
              <a:off x="10355574" y="2461498"/>
              <a:ext cx="814004" cy="303078"/>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D4F53"/>
                  </a:solidFill>
                  <a:effectLst/>
                  <a:uLnTx/>
                  <a:uFillTx/>
                  <a:latin typeface="Arial"/>
                  <a:ea typeface="+mn-ea"/>
                  <a:cs typeface="+mn-cs"/>
                </a:rPr>
                <a:t>BIG-IP</a:t>
              </a:r>
            </a:p>
          </p:txBody>
        </p:sp>
        <p:sp>
          <p:nvSpPr>
            <p:cNvPr id="53" name="Rectangle: Rounded Corners 52">
              <a:extLst>
                <a:ext uri="{FF2B5EF4-FFF2-40B4-BE49-F238E27FC236}">
                  <a16:creationId xmlns:a16="http://schemas.microsoft.com/office/drawing/2014/main" id="{AFEB7B7F-A3E3-4868-9E6E-55E6EDB6DA18}"/>
                </a:ext>
              </a:extLst>
            </p:cNvPr>
            <p:cNvSpPr/>
            <p:nvPr/>
          </p:nvSpPr>
          <p:spPr>
            <a:xfrm>
              <a:off x="10355574" y="2819077"/>
              <a:ext cx="814004" cy="303078"/>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D4F53"/>
                  </a:solidFill>
                  <a:effectLst/>
                  <a:uLnTx/>
                  <a:uFillTx/>
                  <a:latin typeface="Arial"/>
                  <a:ea typeface="+mn-ea"/>
                  <a:cs typeface="+mn-cs"/>
                </a:rPr>
                <a:t>BIG-IP</a:t>
              </a:r>
            </a:p>
          </p:txBody>
        </p:sp>
        <p:sp>
          <p:nvSpPr>
            <p:cNvPr id="54" name="Rectangle: Rounded Corners 53">
              <a:extLst>
                <a:ext uri="{FF2B5EF4-FFF2-40B4-BE49-F238E27FC236}">
                  <a16:creationId xmlns:a16="http://schemas.microsoft.com/office/drawing/2014/main" id="{955FF4EF-6FC1-41B1-99DB-8E5FD29B3B74}"/>
                </a:ext>
              </a:extLst>
            </p:cNvPr>
            <p:cNvSpPr/>
            <p:nvPr/>
          </p:nvSpPr>
          <p:spPr>
            <a:xfrm>
              <a:off x="10355574" y="3176656"/>
              <a:ext cx="814004" cy="303078"/>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D4F53"/>
                  </a:solidFill>
                  <a:effectLst/>
                  <a:uLnTx/>
                  <a:uFillTx/>
                  <a:latin typeface="Arial"/>
                  <a:ea typeface="+mn-ea"/>
                  <a:cs typeface="+mn-cs"/>
                </a:rPr>
                <a:t>BIG-IP</a:t>
              </a:r>
            </a:p>
          </p:txBody>
        </p:sp>
        <p:sp>
          <p:nvSpPr>
            <p:cNvPr id="55" name="Rectangle: Rounded Corners 54">
              <a:extLst>
                <a:ext uri="{FF2B5EF4-FFF2-40B4-BE49-F238E27FC236}">
                  <a16:creationId xmlns:a16="http://schemas.microsoft.com/office/drawing/2014/main" id="{6BDDFE68-6580-4735-8BE6-D8F2D1F86B5C}"/>
                </a:ext>
              </a:extLst>
            </p:cNvPr>
            <p:cNvSpPr/>
            <p:nvPr/>
          </p:nvSpPr>
          <p:spPr>
            <a:xfrm>
              <a:off x="10355574" y="3534235"/>
              <a:ext cx="814004" cy="303078"/>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D4F53"/>
                  </a:solidFill>
                  <a:effectLst/>
                  <a:uLnTx/>
                  <a:uFillTx/>
                  <a:latin typeface="Arial"/>
                  <a:ea typeface="+mn-ea"/>
                  <a:cs typeface="+mn-cs"/>
                </a:rPr>
                <a:t>BIG-IP</a:t>
              </a:r>
            </a:p>
          </p:txBody>
        </p:sp>
      </p:grpSp>
      <p:sp>
        <p:nvSpPr>
          <p:cNvPr id="56" name="TextBox 55">
            <a:extLst>
              <a:ext uri="{FF2B5EF4-FFF2-40B4-BE49-F238E27FC236}">
                <a16:creationId xmlns:a16="http://schemas.microsoft.com/office/drawing/2014/main" id="{ABB4F410-FFF7-4D44-B4ED-37EDC4942B6D}"/>
              </a:ext>
            </a:extLst>
          </p:cNvPr>
          <p:cNvSpPr txBox="1"/>
          <p:nvPr/>
        </p:nvSpPr>
        <p:spPr>
          <a:xfrm>
            <a:off x="7453546" y="2115256"/>
            <a:ext cx="913248" cy="430887"/>
          </a:xfrm>
          <a:prstGeom prst="rect">
            <a:avLst/>
          </a:prstGeom>
          <a:solidFill>
            <a:schemeClr val="bg1"/>
          </a:solidFill>
        </p:spPr>
        <p:txBody>
          <a:bodyPr wrap="square" lIns="155448" tIns="0" rIns="155448"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D9CD3"/>
                </a:solidFill>
                <a:effectLst/>
                <a:uLnTx/>
                <a:uFillTx/>
                <a:latin typeface="Arial"/>
                <a:ea typeface="+mn-ea"/>
                <a:cs typeface="Arial" panose="020B0604020202020204" pitchFamily="34" charset="0"/>
              </a:rPr>
              <a:t>AS3 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D9CD3"/>
                </a:solidFill>
                <a:effectLst/>
                <a:uLnTx/>
                <a:uFillTx/>
                <a:latin typeface="Arial"/>
                <a:ea typeface="+mn-ea"/>
                <a:cs typeface="Arial" panose="020B0604020202020204" pitchFamily="34" charset="0"/>
              </a:rPr>
              <a:t>BIG-IQ</a:t>
            </a:r>
          </a:p>
        </p:txBody>
      </p:sp>
      <p:grpSp>
        <p:nvGrpSpPr>
          <p:cNvPr id="57" name="Group 56">
            <a:extLst>
              <a:ext uri="{FF2B5EF4-FFF2-40B4-BE49-F238E27FC236}">
                <a16:creationId xmlns:a16="http://schemas.microsoft.com/office/drawing/2014/main" id="{82B38BA1-43FF-4314-8C0D-D19D3A9835E3}"/>
              </a:ext>
            </a:extLst>
          </p:cNvPr>
          <p:cNvGrpSpPr/>
          <p:nvPr/>
        </p:nvGrpSpPr>
        <p:grpSpPr>
          <a:xfrm>
            <a:off x="4829441" y="4746678"/>
            <a:ext cx="1849489" cy="1172283"/>
            <a:chOff x="4818011" y="4399841"/>
            <a:chExt cx="1849489" cy="1172283"/>
          </a:xfrm>
          <a:effectLst>
            <a:outerShdw blurRad="76200" dist="38100" dir="2700000" sx="98000" sy="98000" algn="tl" rotWithShape="0">
              <a:prstClr val="black">
                <a:alpha val="43000"/>
              </a:prstClr>
            </a:outerShdw>
          </a:effectLst>
        </p:grpSpPr>
        <p:sp>
          <p:nvSpPr>
            <p:cNvPr id="58" name="Rectangle: Rounded Corners 57">
              <a:extLst>
                <a:ext uri="{FF2B5EF4-FFF2-40B4-BE49-F238E27FC236}">
                  <a16:creationId xmlns:a16="http://schemas.microsoft.com/office/drawing/2014/main" id="{612084B6-9EBA-4C70-A079-4615EBC831D9}"/>
                </a:ext>
              </a:extLst>
            </p:cNvPr>
            <p:cNvSpPr/>
            <p:nvPr/>
          </p:nvSpPr>
          <p:spPr>
            <a:xfrm>
              <a:off x="4818011" y="4399841"/>
              <a:ext cx="1849489" cy="1172283"/>
            </a:xfrm>
            <a:prstGeom prst="roundRect">
              <a:avLst>
                <a:gd name="adj" fmla="val 395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200"/>
                </a:spcBef>
                <a:spcAft>
                  <a:spcPts val="200"/>
                </a:spcAft>
                <a:buClrTx/>
                <a:buSzTx/>
                <a:buFontTx/>
                <a:buNone/>
                <a:tabLst/>
                <a:defRPr/>
              </a:pPr>
              <a:endParaRPr kumimoji="0" lang="en-US" sz="1800" b="0" i="0" u="none" strike="noStrike" kern="100" cap="none" spc="0" normalizeH="0" baseline="0" noProof="0" dirty="0" err="1">
                <a:ln>
                  <a:noFill/>
                </a:ln>
                <a:solidFill>
                  <a:prstClr val="white"/>
                </a:solidFill>
                <a:effectLst/>
                <a:uLnTx/>
                <a:uFillTx/>
                <a:latin typeface="Arial"/>
                <a:ea typeface="+mn-ea"/>
                <a:cs typeface="+mn-cs"/>
              </a:endParaRPr>
            </a:p>
          </p:txBody>
        </p:sp>
        <p:sp>
          <p:nvSpPr>
            <p:cNvPr id="59" name="Rectangle: Rounded Corners 58">
              <a:extLst>
                <a:ext uri="{FF2B5EF4-FFF2-40B4-BE49-F238E27FC236}">
                  <a16:creationId xmlns:a16="http://schemas.microsoft.com/office/drawing/2014/main" id="{C4F83EE6-A6D1-4B5B-A64A-A381EABD2492}"/>
                </a:ext>
              </a:extLst>
            </p:cNvPr>
            <p:cNvSpPr/>
            <p:nvPr/>
          </p:nvSpPr>
          <p:spPr>
            <a:xfrm>
              <a:off x="4891544" y="4468116"/>
              <a:ext cx="1692901" cy="970659"/>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200"/>
                </a:spcBef>
                <a:spcAft>
                  <a:spcPts val="200"/>
                </a:spcAft>
                <a:buClrTx/>
                <a:buSzTx/>
                <a:buFontTx/>
                <a:buNone/>
                <a:tabLst/>
                <a:defRPr/>
              </a:pPr>
              <a:endParaRPr kumimoji="0" lang="en-US" sz="1800" b="0" i="0" u="none" strike="noStrike" kern="100" cap="none" spc="0" normalizeH="0" baseline="0" noProof="0" dirty="0" err="1">
                <a:ln>
                  <a:noFill/>
                </a:ln>
                <a:solidFill>
                  <a:prstClr val="white"/>
                </a:solidFill>
                <a:effectLst/>
                <a:uLnTx/>
                <a:uFillTx/>
                <a:latin typeface="Arial"/>
                <a:ea typeface="+mn-ea"/>
                <a:cs typeface="+mn-cs"/>
              </a:endParaRPr>
            </a:p>
          </p:txBody>
        </p:sp>
        <p:pic>
          <p:nvPicPr>
            <p:cNvPr id="60" name="Picture 59" descr="A screenshot of a computer&#10;&#10;Description automatically generated">
              <a:extLst>
                <a:ext uri="{FF2B5EF4-FFF2-40B4-BE49-F238E27FC236}">
                  <a16:creationId xmlns:a16="http://schemas.microsoft.com/office/drawing/2014/main" id="{414297EF-CC97-476E-814D-9DEB34A881C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891544" y="4468117"/>
              <a:ext cx="1692901" cy="793548"/>
            </a:xfrm>
            <a:prstGeom prst="rect">
              <a:avLst/>
            </a:prstGeom>
            <a:effectLst/>
          </p:spPr>
        </p:pic>
      </p:grpSp>
      <p:grpSp>
        <p:nvGrpSpPr>
          <p:cNvPr id="61" name="Group 60">
            <a:extLst>
              <a:ext uri="{FF2B5EF4-FFF2-40B4-BE49-F238E27FC236}">
                <a16:creationId xmlns:a16="http://schemas.microsoft.com/office/drawing/2014/main" id="{8162B642-8BBC-4229-8130-F2EDF64634F7}"/>
              </a:ext>
            </a:extLst>
          </p:cNvPr>
          <p:cNvGrpSpPr/>
          <p:nvPr/>
        </p:nvGrpSpPr>
        <p:grpSpPr>
          <a:xfrm>
            <a:off x="7014001" y="4746678"/>
            <a:ext cx="1849489" cy="1172283"/>
            <a:chOff x="6729361" y="4399841"/>
            <a:chExt cx="1849489" cy="1172283"/>
          </a:xfrm>
          <a:effectLst>
            <a:outerShdw blurRad="76200" dist="38100" dir="2700000" sx="98000" sy="98000" algn="tl" rotWithShape="0">
              <a:prstClr val="black">
                <a:alpha val="43000"/>
              </a:prstClr>
            </a:outerShdw>
          </a:effectLst>
        </p:grpSpPr>
        <p:sp>
          <p:nvSpPr>
            <p:cNvPr id="62" name="Rectangle: Rounded Corners 61">
              <a:extLst>
                <a:ext uri="{FF2B5EF4-FFF2-40B4-BE49-F238E27FC236}">
                  <a16:creationId xmlns:a16="http://schemas.microsoft.com/office/drawing/2014/main" id="{E6196625-1F39-40FF-B3EB-8D3D19EB0E13}"/>
                </a:ext>
              </a:extLst>
            </p:cNvPr>
            <p:cNvSpPr/>
            <p:nvPr/>
          </p:nvSpPr>
          <p:spPr>
            <a:xfrm>
              <a:off x="6729361" y="4399841"/>
              <a:ext cx="1849489" cy="1172283"/>
            </a:xfrm>
            <a:prstGeom prst="roundRect">
              <a:avLst>
                <a:gd name="adj" fmla="val 395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200"/>
                </a:spcBef>
                <a:spcAft>
                  <a:spcPts val="200"/>
                </a:spcAft>
                <a:buClrTx/>
                <a:buSzTx/>
                <a:buFontTx/>
                <a:buNone/>
                <a:tabLst/>
                <a:defRPr/>
              </a:pPr>
              <a:endParaRPr kumimoji="0" lang="en-US" sz="1800" b="0" i="0" u="none" strike="noStrike" kern="100" cap="none" spc="0" normalizeH="0" baseline="0" noProof="0" dirty="0" err="1">
                <a:ln>
                  <a:noFill/>
                </a:ln>
                <a:solidFill>
                  <a:prstClr val="white"/>
                </a:solidFill>
                <a:effectLst/>
                <a:uLnTx/>
                <a:uFillTx/>
                <a:latin typeface="Arial"/>
                <a:ea typeface="+mn-ea"/>
                <a:cs typeface="+mn-cs"/>
              </a:endParaRPr>
            </a:p>
          </p:txBody>
        </p:sp>
        <p:sp>
          <p:nvSpPr>
            <p:cNvPr id="63" name="Rectangle: Rounded Corners 62">
              <a:extLst>
                <a:ext uri="{FF2B5EF4-FFF2-40B4-BE49-F238E27FC236}">
                  <a16:creationId xmlns:a16="http://schemas.microsoft.com/office/drawing/2014/main" id="{6C5FC857-380A-4917-A7B5-C54AB574049E}"/>
                </a:ext>
              </a:extLst>
            </p:cNvPr>
            <p:cNvSpPr/>
            <p:nvPr/>
          </p:nvSpPr>
          <p:spPr>
            <a:xfrm>
              <a:off x="6802894" y="4468116"/>
              <a:ext cx="1692901" cy="970659"/>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200"/>
                </a:spcBef>
                <a:spcAft>
                  <a:spcPts val="200"/>
                </a:spcAft>
                <a:buClrTx/>
                <a:buSzTx/>
                <a:buFontTx/>
                <a:buNone/>
                <a:tabLst/>
                <a:defRPr/>
              </a:pPr>
              <a:endParaRPr kumimoji="0" lang="en-US" sz="1800" b="0" i="0" u="none" strike="noStrike" kern="100" cap="none" spc="0" normalizeH="0" baseline="0" noProof="0" dirty="0" err="1">
                <a:ln>
                  <a:noFill/>
                </a:ln>
                <a:solidFill>
                  <a:prstClr val="white"/>
                </a:solidFill>
                <a:effectLst/>
                <a:uLnTx/>
                <a:uFillTx/>
                <a:latin typeface="Arial"/>
                <a:ea typeface="+mn-ea"/>
                <a:cs typeface="+mn-cs"/>
              </a:endParaRPr>
            </a:p>
          </p:txBody>
        </p:sp>
        <p:pic>
          <p:nvPicPr>
            <p:cNvPr id="64" name="Picture 63" descr="A screenshot of a computer&#10;&#10;Description automatically generated">
              <a:extLst>
                <a:ext uri="{FF2B5EF4-FFF2-40B4-BE49-F238E27FC236}">
                  <a16:creationId xmlns:a16="http://schemas.microsoft.com/office/drawing/2014/main" id="{DB9E4C5C-0838-46C6-8F89-E33A31AD46D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802894" y="4468116"/>
              <a:ext cx="1692901" cy="895824"/>
            </a:xfrm>
            <a:prstGeom prst="rect">
              <a:avLst/>
            </a:prstGeom>
            <a:effectLst/>
          </p:spPr>
        </p:pic>
      </p:grpSp>
      <p:grpSp>
        <p:nvGrpSpPr>
          <p:cNvPr id="65" name="Group 64">
            <a:extLst>
              <a:ext uri="{FF2B5EF4-FFF2-40B4-BE49-F238E27FC236}">
                <a16:creationId xmlns:a16="http://schemas.microsoft.com/office/drawing/2014/main" id="{B9D11863-2DF5-47D0-9A4C-97E80F985DD3}"/>
              </a:ext>
            </a:extLst>
          </p:cNvPr>
          <p:cNvGrpSpPr/>
          <p:nvPr/>
        </p:nvGrpSpPr>
        <p:grpSpPr>
          <a:xfrm>
            <a:off x="9246186" y="4746678"/>
            <a:ext cx="1849489" cy="1172283"/>
            <a:chOff x="8620074" y="4399841"/>
            <a:chExt cx="1849489" cy="1172283"/>
          </a:xfrm>
          <a:effectLst>
            <a:outerShdw blurRad="76200" dist="38100" dir="2700000" sx="98000" sy="98000" algn="tl" rotWithShape="0">
              <a:prstClr val="black">
                <a:alpha val="43000"/>
              </a:prstClr>
            </a:outerShdw>
          </a:effectLst>
        </p:grpSpPr>
        <p:sp>
          <p:nvSpPr>
            <p:cNvPr id="66" name="Rectangle: Rounded Corners 65">
              <a:extLst>
                <a:ext uri="{FF2B5EF4-FFF2-40B4-BE49-F238E27FC236}">
                  <a16:creationId xmlns:a16="http://schemas.microsoft.com/office/drawing/2014/main" id="{9F688E24-CB94-42FB-B283-B0E74A637A94}"/>
                </a:ext>
              </a:extLst>
            </p:cNvPr>
            <p:cNvSpPr/>
            <p:nvPr/>
          </p:nvSpPr>
          <p:spPr>
            <a:xfrm>
              <a:off x="8620074" y="4399841"/>
              <a:ext cx="1849489" cy="1172283"/>
            </a:xfrm>
            <a:prstGeom prst="roundRect">
              <a:avLst>
                <a:gd name="adj" fmla="val 395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200"/>
                </a:spcBef>
                <a:spcAft>
                  <a:spcPts val="200"/>
                </a:spcAft>
                <a:buClrTx/>
                <a:buSzTx/>
                <a:buFontTx/>
                <a:buNone/>
                <a:tabLst/>
                <a:defRPr/>
              </a:pPr>
              <a:endParaRPr kumimoji="0" lang="en-US" sz="1800" b="0" i="0" u="none" strike="noStrike" kern="100" cap="none" spc="0" normalizeH="0" baseline="0" noProof="0" dirty="0" err="1">
                <a:ln>
                  <a:noFill/>
                </a:ln>
                <a:solidFill>
                  <a:prstClr val="white"/>
                </a:solidFill>
                <a:effectLst/>
                <a:uLnTx/>
                <a:uFillTx/>
                <a:latin typeface="Arial"/>
                <a:ea typeface="+mn-ea"/>
                <a:cs typeface="+mn-cs"/>
              </a:endParaRPr>
            </a:p>
          </p:txBody>
        </p:sp>
        <p:sp>
          <p:nvSpPr>
            <p:cNvPr id="67" name="Rectangle: Rounded Corners 66">
              <a:extLst>
                <a:ext uri="{FF2B5EF4-FFF2-40B4-BE49-F238E27FC236}">
                  <a16:creationId xmlns:a16="http://schemas.microsoft.com/office/drawing/2014/main" id="{C377FC6C-8D07-4E8E-B856-28876304C033}"/>
                </a:ext>
              </a:extLst>
            </p:cNvPr>
            <p:cNvSpPr/>
            <p:nvPr/>
          </p:nvSpPr>
          <p:spPr>
            <a:xfrm>
              <a:off x="8693607" y="4468116"/>
              <a:ext cx="1692901" cy="970659"/>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200"/>
                </a:spcBef>
                <a:spcAft>
                  <a:spcPts val="200"/>
                </a:spcAft>
                <a:buClrTx/>
                <a:buSzTx/>
                <a:buFontTx/>
                <a:buNone/>
                <a:tabLst/>
                <a:defRPr/>
              </a:pPr>
              <a:endParaRPr kumimoji="0" lang="en-US" sz="1800" b="0" i="0" u="none" strike="noStrike" kern="100" cap="none" spc="0" normalizeH="0" baseline="0" noProof="0" dirty="0" err="1">
                <a:ln>
                  <a:noFill/>
                </a:ln>
                <a:solidFill>
                  <a:prstClr val="white"/>
                </a:solidFill>
                <a:effectLst/>
                <a:uLnTx/>
                <a:uFillTx/>
                <a:latin typeface="Arial"/>
                <a:ea typeface="+mn-ea"/>
                <a:cs typeface="+mn-cs"/>
              </a:endParaRPr>
            </a:p>
          </p:txBody>
        </p:sp>
        <p:pic>
          <p:nvPicPr>
            <p:cNvPr id="68" name="Picture 67" descr="A screenshot of a computer&#10;&#10;Description automatically generated">
              <a:extLst>
                <a:ext uri="{FF2B5EF4-FFF2-40B4-BE49-F238E27FC236}">
                  <a16:creationId xmlns:a16="http://schemas.microsoft.com/office/drawing/2014/main" id="{9373DEF2-2903-4CEC-B31F-1FACEE7A52D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693607" y="4468117"/>
              <a:ext cx="1692901" cy="793544"/>
            </a:xfrm>
            <a:prstGeom prst="rect">
              <a:avLst/>
            </a:prstGeom>
            <a:effectLst/>
          </p:spPr>
        </p:pic>
      </p:grpSp>
      <p:cxnSp>
        <p:nvCxnSpPr>
          <p:cNvPr id="69" name="Straight Arrow Connector 68">
            <a:extLst>
              <a:ext uri="{FF2B5EF4-FFF2-40B4-BE49-F238E27FC236}">
                <a16:creationId xmlns:a16="http://schemas.microsoft.com/office/drawing/2014/main" id="{B29905C5-EFCC-4BA2-AFE0-83088131408A}"/>
              </a:ext>
            </a:extLst>
          </p:cNvPr>
          <p:cNvCxnSpPr>
            <a:cxnSpLocks/>
          </p:cNvCxnSpPr>
          <p:nvPr/>
        </p:nvCxnSpPr>
        <p:spPr>
          <a:xfrm>
            <a:off x="8518718" y="3131117"/>
            <a:ext cx="1767012" cy="0"/>
          </a:xfrm>
          <a:prstGeom prst="straightConnector1">
            <a:avLst/>
          </a:prstGeom>
          <a:ln w="38100">
            <a:solidFill>
              <a:schemeClr val="bg1">
                <a:lumMod val="75000"/>
              </a:schemeClr>
            </a:solidFill>
            <a:prstDash val="solid"/>
            <a:tailEnd type="triangle" w="lg" len="med"/>
          </a:ln>
        </p:spPr>
        <p:style>
          <a:lnRef idx="1">
            <a:schemeClr val="accent1"/>
          </a:lnRef>
          <a:fillRef idx="0">
            <a:schemeClr val="accent1"/>
          </a:fillRef>
          <a:effectRef idx="0">
            <a:schemeClr val="accent1"/>
          </a:effectRef>
          <a:fontRef idx="minor">
            <a:schemeClr val="tx1"/>
          </a:fontRef>
        </p:style>
      </p:cxnSp>
      <p:sp>
        <p:nvSpPr>
          <p:cNvPr id="70" name="Rectangle 69">
            <a:extLst>
              <a:ext uri="{FF2B5EF4-FFF2-40B4-BE49-F238E27FC236}">
                <a16:creationId xmlns:a16="http://schemas.microsoft.com/office/drawing/2014/main" id="{32EBDE16-F56F-40FD-BC25-611BC52610A1}"/>
              </a:ext>
            </a:extLst>
          </p:cNvPr>
          <p:cNvSpPr/>
          <p:nvPr/>
        </p:nvSpPr>
        <p:spPr>
          <a:xfrm>
            <a:off x="8813953" y="2739057"/>
            <a:ext cx="1177595" cy="784120"/>
          </a:xfrm>
          <a:prstGeom prst="rect">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t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50" normalizeH="0" baseline="0" noProof="0" dirty="0" err="1">
                <a:ln>
                  <a:noFill/>
                </a:ln>
                <a:solidFill>
                  <a:srgbClr val="4D4F53"/>
                </a:solidFill>
                <a:effectLst/>
                <a:uLnTx/>
                <a:uFillTx/>
                <a:latin typeface="Arial"/>
                <a:ea typeface="+mn-ea"/>
                <a:cs typeface="+mn-cs"/>
              </a:rPr>
              <a:t>DeclarativeAPI</a:t>
            </a:r>
            <a:r>
              <a:rPr kumimoji="0" lang="en-US" sz="1400" b="1" i="0" u="none" strike="noStrike" kern="1200" cap="none" spc="-50" normalizeH="0" baseline="0" noProof="0" dirty="0">
                <a:ln>
                  <a:noFill/>
                </a:ln>
                <a:solidFill>
                  <a:srgbClr val="4D4F53"/>
                </a:solidFill>
                <a:effectLst/>
                <a:uLnTx/>
                <a:uFillTx/>
                <a:latin typeface="Arial"/>
                <a:ea typeface="+mn-ea"/>
                <a:cs typeface="+mn-cs"/>
              </a:rPr>
              <a:t> Calls</a:t>
            </a:r>
          </a:p>
        </p:txBody>
      </p:sp>
      <p:sp>
        <p:nvSpPr>
          <p:cNvPr id="71" name="Rectangle 70">
            <a:extLst>
              <a:ext uri="{FF2B5EF4-FFF2-40B4-BE49-F238E27FC236}">
                <a16:creationId xmlns:a16="http://schemas.microsoft.com/office/drawing/2014/main" id="{0C43A63C-9EA7-4E81-8D4E-0C93BE40F75F}"/>
              </a:ext>
            </a:extLst>
          </p:cNvPr>
          <p:cNvSpPr/>
          <p:nvPr/>
        </p:nvSpPr>
        <p:spPr>
          <a:xfrm>
            <a:off x="5825184" y="2739057"/>
            <a:ext cx="1177595" cy="784120"/>
          </a:xfrm>
          <a:prstGeom prst="rect">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t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50" normalizeH="0" baseline="0" noProof="0" dirty="0">
                <a:ln>
                  <a:noFill/>
                </a:ln>
                <a:solidFill>
                  <a:srgbClr val="4D4F53"/>
                </a:solidFill>
                <a:effectLst/>
                <a:uLnTx/>
                <a:uFillTx/>
                <a:latin typeface="Arial"/>
                <a:ea typeface="+mn-ea"/>
                <a:cs typeface="+mn-cs"/>
              </a:rPr>
              <a:t>One Declarative Statement</a:t>
            </a:r>
          </a:p>
        </p:txBody>
      </p:sp>
      <p:sp>
        <p:nvSpPr>
          <p:cNvPr id="72" name="Rectangle 55">
            <a:extLst>
              <a:ext uri="{FF2B5EF4-FFF2-40B4-BE49-F238E27FC236}">
                <a16:creationId xmlns:a16="http://schemas.microsoft.com/office/drawing/2014/main" id="{1866FBC7-6A0E-4DA4-9129-4B04AC703F90}"/>
              </a:ext>
            </a:extLst>
          </p:cNvPr>
          <p:cNvSpPr/>
          <p:nvPr/>
        </p:nvSpPr>
        <p:spPr>
          <a:xfrm>
            <a:off x="5749424" y="4119984"/>
            <a:ext cx="4415656" cy="594944"/>
          </a:xfrm>
          <a:custGeom>
            <a:avLst/>
            <a:gdLst>
              <a:gd name="connsiteX0" fmla="*/ 0 w 4415656"/>
              <a:gd name="connsiteY0" fmla="*/ 0 h 594944"/>
              <a:gd name="connsiteX1" fmla="*/ 4415656 w 4415656"/>
              <a:gd name="connsiteY1" fmla="*/ 0 h 594944"/>
              <a:gd name="connsiteX2" fmla="*/ 4415656 w 4415656"/>
              <a:gd name="connsiteY2" fmla="*/ 594944 h 594944"/>
              <a:gd name="connsiteX3" fmla="*/ 0 w 4415656"/>
              <a:gd name="connsiteY3" fmla="*/ 594944 h 594944"/>
              <a:gd name="connsiteX4" fmla="*/ 0 w 4415656"/>
              <a:gd name="connsiteY4" fmla="*/ 0 h 594944"/>
              <a:gd name="connsiteX0" fmla="*/ 0 w 4415656"/>
              <a:gd name="connsiteY0" fmla="*/ 594944 h 686384"/>
              <a:gd name="connsiteX1" fmla="*/ 0 w 4415656"/>
              <a:gd name="connsiteY1" fmla="*/ 0 h 686384"/>
              <a:gd name="connsiteX2" fmla="*/ 4415656 w 4415656"/>
              <a:gd name="connsiteY2" fmla="*/ 0 h 686384"/>
              <a:gd name="connsiteX3" fmla="*/ 4415656 w 4415656"/>
              <a:gd name="connsiteY3" fmla="*/ 594944 h 686384"/>
              <a:gd name="connsiteX4" fmla="*/ 91440 w 4415656"/>
              <a:gd name="connsiteY4" fmla="*/ 686384 h 686384"/>
              <a:gd name="connsiteX0" fmla="*/ 0 w 4415656"/>
              <a:gd name="connsiteY0" fmla="*/ 594944 h 594944"/>
              <a:gd name="connsiteX1" fmla="*/ 0 w 4415656"/>
              <a:gd name="connsiteY1" fmla="*/ 0 h 594944"/>
              <a:gd name="connsiteX2" fmla="*/ 4415656 w 4415656"/>
              <a:gd name="connsiteY2" fmla="*/ 0 h 594944"/>
              <a:gd name="connsiteX3" fmla="*/ 4415656 w 4415656"/>
              <a:gd name="connsiteY3" fmla="*/ 594944 h 594944"/>
            </a:gdLst>
            <a:ahLst/>
            <a:cxnLst>
              <a:cxn ang="0">
                <a:pos x="connsiteX0" y="connsiteY0"/>
              </a:cxn>
              <a:cxn ang="0">
                <a:pos x="connsiteX1" y="connsiteY1"/>
              </a:cxn>
              <a:cxn ang="0">
                <a:pos x="connsiteX2" y="connsiteY2"/>
              </a:cxn>
              <a:cxn ang="0">
                <a:pos x="connsiteX3" y="connsiteY3"/>
              </a:cxn>
            </a:cxnLst>
            <a:rect l="l" t="t" r="r" b="b"/>
            <a:pathLst>
              <a:path w="4415656" h="594944">
                <a:moveTo>
                  <a:pt x="0" y="594944"/>
                </a:moveTo>
                <a:lnTo>
                  <a:pt x="0" y="0"/>
                </a:lnTo>
                <a:lnTo>
                  <a:pt x="4415656" y="0"/>
                </a:lnTo>
                <a:lnTo>
                  <a:pt x="4415656" y="594944"/>
                </a:lnTo>
              </a:path>
            </a:pathLst>
          </a:custGeom>
          <a:ln w="22225">
            <a:solidFill>
              <a:schemeClr val="bg1">
                <a:lumMod val="75000"/>
              </a:schemeClr>
            </a:solidFill>
            <a:prstDash val="solid"/>
            <a:headEnd type="triangle" w="lg" len="med"/>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l" defTabSz="914400" rtl="0" eaLnBrk="1" fontAlgn="auto" latinLnBrk="0" hangingPunct="1">
              <a:lnSpc>
                <a:spcPct val="90000"/>
              </a:lnSpc>
              <a:spcBef>
                <a:spcPts val="200"/>
              </a:spcBef>
              <a:spcAft>
                <a:spcPts val="200"/>
              </a:spcAft>
              <a:buClrTx/>
              <a:buSzTx/>
              <a:buFontTx/>
              <a:buNone/>
              <a:tabLst/>
              <a:defRPr/>
            </a:pPr>
            <a:endParaRPr kumimoji="0" lang="en-US" sz="1800" b="0" i="0" u="none" strike="noStrike" kern="100" cap="none" spc="0" normalizeH="0" baseline="0" noProof="0" dirty="0" err="1">
              <a:ln>
                <a:noFill/>
              </a:ln>
              <a:solidFill>
                <a:prstClr val="white"/>
              </a:solidFill>
              <a:effectLst/>
              <a:uLnTx/>
              <a:uFillTx/>
              <a:latin typeface="Arial"/>
              <a:ea typeface="+mn-ea"/>
              <a:cs typeface="+mn-cs"/>
            </a:endParaRPr>
          </a:p>
        </p:txBody>
      </p:sp>
      <p:cxnSp>
        <p:nvCxnSpPr>
          <p:cNvPr id="73" name="Straight Connector 72">
            <a:extLst>
              <a:ext uri="{FF2B5EF4-FFF2-40B4-BE49-F238E27FC236}">
                <a16:creationId xmlns:a16="http://schemas.microsoft.com/office/drawing/2014/main" id="{05B14369-4DCE-4748-B527-E0882900592F}"/>
              </a:ext>
            </a:extLst>
          </p:cNvPr>
          <p:cNvCxnSpPr>
            <a:cxnSpLocks/>
            <a:stCxn id="45" idx="4"/>
          </p:cNvCxnSpPr>
          <p:nvPr/>
        </p:nvCxnSpPr>
        <p:spPr>
          <a:xfrm>
            <a:off x="7938746" y="3685814"/>
            <a:ext cx="0" cy="1026648"/>
          </a:xfrm>
          <a:prstGeom prst="line">
            <a:avLst/>
          </a:prstGeom>
          <a:ln w="22225">
            <a:solidFill>
              <a:schemeClr val="bg1">
                <a:lumMod val="75000"/>
              </a:schemeClr>
            </a:solidFill>
            <a:prstDash val="solid"/>
            <a:headEnd type="none" w="lg" len="med"/>
            <a:tailEnd type="triangle" w="lg" len="med"/>
          </a:ln>
        </p:spPr>
        <p:style>
          <a:lnRef idx="1">
            <a:schemeClr val="accent1"/>
          </a:lnRef>
          <a:fillRef idx="0">
            <a:schemeClr val="accent1"/>
          </a:fillRef>
          <a:effectRef idx="0">
            <a:schemeClr val="accent1"/>
          </a:effectRef>
          <a:fontRef idx="minor">
            <a:schemeClr val="tx1"/>
          </a:fontRef>
        </p:style>
      </p:cxnSp>
      <p:pic>
        <p:nvPicPr>
          <p:cNvPr id="39" name="Picture 38">
            <a:extLst>
              <a:ext uri="{FF2B5EF4-FFF2-40B4-BE49-F238E27FC236}">
                <a16:creationId xmlns:a16="http://schemas.microsoft.com/office/drawing/2014/main" id="{2C7EAB21-9337-DC48-9996-9C9BB9241C55}"/>
              </a:ext>
            </a:extLst>
          </p:cNvPr>
          <p:cNvPicPr>
            <a:picLocks noChangeAspect="1"/>
          </p:cNvPicPr>
          <p:nvPr/>
        </p:nvPicPr>
        <p:blipFill>
          <a:blip r:embed="rId6"/>
          <a:stretch>
            <a:fillRect/>
          </a:stretch>
        </p:blipFill>
        <p:spPr>
          <a:xfrm>
            <a:off x="7482661" y="2614418"/>
            <a:ext cx="940040" cy="1020396"/>
          </a:xfrm>
          <a:prstGeom prst="rect">
            <a:avLst/>
          </a:prstGeom>
        </p:spPr>
      </p:pic>
      <p:sp>
        <p:nvSpPr>
          <p:cNvPr id="37" name="Rectangle 36">
            <a:extLst>
              <a:ext uri="{FF2B5EF4-FFF2-40B4-BE49-F238E27FC236}">
                <a16:creationId xmlns:a16="http://schemas.microsoft.com/office/drawing/2014/main" id="{BE27E5CA-F6DD-4C79-B9A8-C3D98C0C690F}"/>
              </a:ext>
            </a:extLst>
          </p:cNvPr>
          <p:cNvSpPr/>
          <p:nvPr/>
        </p:nvSpPr>
        <p:spPr>
          <a:xfrm>
            <a:off x="10376243" y="56515"/>
            <a:ext cx="1478511" cy="1439639"/>
          </a:xfrm>
          <a:prstGeom prst="rect">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200"/>
              </a:spcBef>
              <a:spcAft>
                <a:spcPts val="200"/>
              </a:spcAft>
              <a:buClrTx/>
              <a:buSzTx/>
              <a:buFontTx/>
              <a:buNone/>
              <a:tabLst/>
              <a:defRPr/>
            </a:pPr>
            <a:endParaRPr kumimoji="0" lang="en-GB" sz="1800" b="0" i="0" u="none" strike="noStrike" kern="100" cap="none" spc="0" normalizeH="0" baseline="0" noProof="0" dirty="0" err="1">
              <a:ln>
                <a:noFill/>
              </a:ln>
              <a:solidFill>
                <a:prstClr val="white"/>
              </a:solidFill>
              <a:effectLst/>
              <a:uLnTx/>
              <a:uFillTx/>
              <a:latin typeface="Arial"/>
              <a:ea typeface="+mn-ea"/>
              <a:cs typeface="+mn-cs"/>
            </a:endParaRPr>
          </a:p>
        </p:txBody>
      </p:sp>
      <p:sp>
        <p:nvSpPr>
          <p:cNvPr id="38" name="Rectangle 37">
            <a:extLst>
              <a:ext uri="{FF2B5EF4-FFF2-40B4-BE49-F238E27FC236}">
                <a16:creationId xmlns:a16="http://schemas.microsoft.com/office/drawing/2014/main" id="{FA64EA9A-AAED-4867-B49A-9EB0E01090A0}"/>
              </a:ext>
            </a:extLst>
          </p:cNvPr>
          <p:cNvSpPr/>
          <p:nvPr/>
        </p:nvSpPr>
        <p:spPr>
          <a:xfrm>
            <a:off x="10468284" y="929648"/>
            <a:ext cx="1294428" cy="485363"/>
          </a:xfrm>
          <a:prstGeom prst="rect">
            <a:avLst/>
          </a:prstGeom>
        </p:spPr>
        <p:txBody>
          <a:bodyPr wrap="square" lIns="0" tIns="0" rIns="0" bIns="0" anchor="t">
            <a:noAutofit/>
          </a:bodyPr>
          <a:lstStyle/>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US" sz="1800" b="1" i="0" u="none" strike="noStrike" kern="1200" cap="none" spc="0" normalizeH="0" baseline="0" noProof="0" dirty="0">
                <a:ln>
                  <a:noFill/>
                </a:ln>
                <a:solidFill>
                  <a:srgbClr val="1D9CD3"/>
                </a:solidFill>
                <a:effectLst/>
                <a:uLnTx/>
                <a:uFillTx/>
                <a:latin typeface="Arial"/>
                <a:ea typeface="Tahoma" pitchFamily="34" charset="0"/>
                <a:cs typeface="+mn-cs"/>
              </a:rPr>
              <a:t>Automation Tool Chain</a:t>
            </a:r>
            <a:endParaRPr kumimoji="0" lang="en-US" sz="1800" b="0" i="0" u="none" strike="noStrike" kern="1200" cap="none" spc="0" normalizeH="0" baseline="0" noProof="0" dirty="0">
              <a:ln>
                <a:noFill/>
              </a:ln>
              <a:solidFill>
                <a:srgbClr val="373737"/>
              </a:solidFill>
              <a:effectLst/>
              <a:uLnTx/>
              <a:uFillTx/>
              <a:latin typeface="Arial"/>
              <a:ea typeface="+mn-ea"/>
              <a:cs typeface="+mn-cs"/>
            </a:endParaRPr>
          </a:p>
        </p:txBody>
      </p:sp>
      <p:sp>
        <p:nvSpPr>
          <p:cNvPr id="40" name="Rectangle 39">
            <a:extLst>
              <a:ext uri="{FF2B5EF4-FFF2-40B4-BE49-F238E27FC236}">
                <a16:creationId xmlns:a16="http://schemas.microsoft.com/office/drawing/2014/main" id="{77F60607-D636-4C4F-AEA8-3227A7149615}"/>
              </a:ext>
            </a:extLst>
          </p:cNvPr>
          <p:cNvSpPr/>
          <p:nvPr/>
        </p:nvSpPr>
        <p:spPr>
          <a:xfrm>
            <a:off x="10481512" y="830757"/>
            <a:ext cx="884728" cy="365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200"/>
              </a:spcBef>
              <a:spcAft>
                <a:spcPts val="200"/>
              </a:spcAft>
              <a:buClrTx/>
              <a:buSzTx/>
              <a:buFontTx/>
              <a:buNone/>
              <a:tabLst/>
              <a:defRPr/>
            </a:pPr>
            <a:endParaRPr kumimoji="0" lang="en-GB" sz="1800" b="0" i="0" u="none" strike="noStrike" kern="100" cap="none" spc="0" normalizeH="0" baseline="0" noProof="0" dirty="0" err="1">
              <a:ln>
                <a:noFill/>
              </a:ln>
              <a:solidFill>
                <a:prstClr val="white"/>
              </a:solidFill>
              <a:effectLst/>
              <a:uLnTx/>
              <a:uFillTx/>
              <a:latin typeface="Arial"/>
              <a:ea typeface="+mn-ea"/>
              <a:cs typeface="+mn-cs"/>
            </a:endParaRPr>
          </a:p>
        </p:txBody>
      </p:sp>
      <p:pic>
        <p:nvPicPr>
          <p:cNvPr id="42" name="Picture 4" descr="Gears">
            <a:extLst>
              <a:ext uri="{FF2B5EF4-FFF2-40B4-BE49-F238E27FC236}">
                <a16:creationId xmlns:a16="http://schemas.microsoft.com/office/drawing/2014/main" id="{78C492A4-44CA-4D05-B751-D305DE5D1FC3}"/>
              </a:ext>
            </a:extLst>
          </p:cNvPr>
          <p:cNvPicPr>
            <a:picLocks noChangeAspect="1" noChangeArrowheads="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bwMode="auto">
          <a:xfrm>
            <a:off x="10480629" y="56515"/>
            <a:ext cx="749865" cy="775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0702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69069"/>
            <a:ext cx="11582400" cy="867930"/>
          </a:xfrm>
        </p:spPr>
        <p:txBody>
          <a:bodyPr/>
          <a:lstStyle/>
          <a:p>
            <a:r>
              <a:rPr lang="en-US" b="0" dirty="0"/>
              <a:t>AS3 Sample Declaration</a:t>
            </a:r>
            <a:endParaRPr lang="en-US" sz="3200" b="0" dirty="0"/>
          </a:p>
        </p:txBody>
      </p:sp>
      <p:sp>
        <p:nvSpPr>
          <p:cNvPr id="5" name="Text Placeholder 4">
            <a:extLst>
              <a:ext uri="{FF2B5EF4-FFF2-40B4-BE49-F238E27FC236}">
                <a16:creationId xmlns:a16="http://schemas.microsoft.com/office/drawing/2014/main" id="{5ECA424A-26B0-CF49-99E6-DC004C7068E4}"/>
              </a:ext>
            </a:extLst>
          </p:cNvPr>
          <p:cNvSpPr>
            <a:spLocks noGrp="1"/>
          </p:cNvSpPr>
          <p:nvPr>
            <p:ph type="body" sz="quarter" idx="12"/>
          </p:nvPr>
        </p:nvSpPr>
        <p:spPr>
          <a:xfrm>
            <a:off x="76200" y="1754361"/>
            <a:ext cx="7855226" cy="2764285"/>
          </a:xfrm>
        </p:spPr>
        <p:txBody>
          <a:bodyPr/>
          <a:lstStyle/>
          <a:p>
            <a:pPr marL="0" indent="0">
              <a:buNone/>
            </a:pPr>
            <a:r>
              <a:rPr lang="en-US" sz="1800" b="0" dirty="0"/>
              <a:t>Create a simple HTTP application service:</a:t>
            </a:r>
          </a:p>
          <a:p>
            <a:r>
              <a:rPr lang="en-US" sz="1800" b="0" dirty="0"/>
              <a:t>HTTP Virtual Server</a:t>
            </a:r>
          </a:p>
          <a:p>
            <a:r>
              <a:rPr lang="en-US" sz="1800" b="0" dirty="0"/>
              <a:t>Pool named </a:t>
            </a:r>
            <a:r>
              <a:rPr lang="en-US" sz="1800" b="0" i="1" dirty="0" err="1"/>
              <a:t>web_pool</a:t>
            </a:r>
            <a:r>
              <a:rPr lang="en-US" sz="1800" b="0" i="1" dirty="0"/>
              <a:t> </a:t>
            </a:r>
            <a:r>
              <a:rPr lang="en-US" sz="1800" b="0" dirty="0"/>
              <a:t>with 2 members </a:t>
            </a:r>
          </a:p>
          <a:p>
            <a:r>
              <a:rPr lang="en-US" sz="1800" b="0" dirty="0"/>
              <a:t>Monitored by default HTTP health monitor</a:t>
            </a:r>
          </a:p>
          <a:p>
            <a:r>
              <a:rPr lang="en-US" sz="1800" b="0" dirty="0"/>
              <a:t>Partition (tenant) named </a:t>
            </a:r>
            <a:r>
              <a:rPr lang="en-US" sz="1800" b="0" i="1" dirty="0"/>
              <a:t>Sample_01</a:t>
            </a:r>
          </a:p>
          <a:p>
            <a:pPr marL="0" indent="0">
              <a:buNone/>
            </a:pPr>
            <a:endParaRPr lang="en-US" sz="1800" b="0" dirty="0"/>
          </a:p>
          <a:p>
            <a:pPr marL="0" indent="0">
              <a:buNone/>
            </a:pPr>
            <a:r>
              <a:rPr lang="en-US" sz="1800" b="0" dirty="0"/>
              <a:t>Declaration not ordered, nor sequenced</a:t>
            </a:r>
          </a:p>
          <a:p>
            <a:pPr marL="0" indent="0">
              <a:buNone/>
            </a:pPr>
            <a:endParaRPr lang="en-US" sz="1800" b="0" dirty="0"/>
          </a:p>
          <a:p>
            <a:pPr marL="0" indent="0">
              <a:buNone/>
            </a:pPr>
            <a:r>
              <a:rPr lang="en-US" sz="1800" b="0" dirty="0"/>
              <a:t>POST this JSON text to AS3 at </a:t>
            </a:r>
            <a:r>
              <a:rPr lang="en-US" sz="1800" dirty="0">
                <a:gradFill>
                  <a:gsLst>
                    <a:gs pos="0">
                      <a:schemeClr val="tx1"/>
                    </a:gs>
                    <a:gs pos="100000">
                      <a:schemeClr val="tx1"/>
                    </a:gs>
                  </a:gsLst>
                  <a:lin ang="5400000" scaled="1"/>
                </a:gradFill>
                <a:latin typeface="Arial" panose="020B0604020202020204" pitchFamily="34" charset="0"/>
              </a:rPr>
              <a:t>/</a:t>
            </a:r>
            <a:r>
              <a:rPr lang="en-US" sz="1800" dirty="0" err="1">
                <a:gradFill>
                  <a:gsLst>
                    <a:gs pos="0">
                      <a:schemeClr val="tx1"/>
                    </a:gs>
                    <a:gs pos="100000">
                      <a:schemeClr val="tx1"/>
                    </a:gs>
                  </a:gsLst>
                  <a:lin ang="5400000" scaled="1"/>
                </a:gradFill>
                <a:latin typeface="Arial" panose="020B0604020202020204" pitchFamily="34" charset="0"/>
              </a:rPr>
              <a:t>mgmt</a:t>
            </a:r>
            <a:r>
              <a:rPr lang="en-US" sz="1800" dirty="0">
                <a:gradFill>
                  <a:gsLst>
                    <a:gs pos="0">
                      <a:schemeClr val="tx1"/>
                    </a:gs>
                    <a:gs pos="100000">
                      <a:schemeClr val="tx1"/>
                    </a:gs>
                  </a:gsLst>
                  <a:lin ang="5400000" scaled="1"/>
                </a:gradFill>
                <a:latin typeface="Arial" panose="020B0604020202020204" pitchFamily="34" charset="0"/>
              </a:rPr>
              <a:t>/shared/</a:t>
            </a:r>
            <a:r>
              <a:rPr lang="en-US" sz="1800" dirty="0" err="1">
                <a:gradFill>
                  <a:gsLst>
                    <a:gs pos="0">
                      <a:schemeClr val="tx1"/>
                    </a:gs>
                    <a:gs pos="100000">
                      <a:schemeClr val="tx1"/>
                    </a:gs>
                  </a:gsLst>
                  <a:lin ang="5400000" scaled="1"/>
                </a:gradFill>
                <a:latin typeface="Arial" panose="020B0604020202020204" pitchFamily="34" charset="0"/>
              </a:rPr>
              <a:t>appsvcs</a:t>
            </a:r>
            <a:r>
              <a:rPr lang="en-US" sz="1800" dirty="0">
                <a:gradFill>
                  <a:gsLst>
                    <a:gs pos="0">
                      <a:schemeClr val="tx1"/>
                    </a:gs>
                    <a:gs pos="100000">
                      <a:schemeClr val="tx1"/>
                    </a:gs>
                  </a:gsLst>
                  <a:lin ang="5400000" scaled="1"/>
                </a:gradFill>
                <a:latin typeface="Arial" panose="020B0604020202020204" pitchFamily="34" charset="0"/>
              </a:rPr>
              <a:t>/declare</a:t>
            </a:r>
            <a:endParaRPr lang="en-US" sz="1800" b="0" dirty="0"/>
          </a:p>
          <a:p>
            <a:pPr marL="0" indent="0">
              <a:buNone/>
            </a:pPr>
            <a:endParaRPr lang="en-US" sz="1800" b="0" dirty="0"/>
          </a:p>
          <a:p>
            <a:pPr marL="0" indent="0">
              <a:buNone/>
            </a:pPr>
            <a:r>
              <a:rPr lang="en-US" sz="1800" b="0" dirty="0"/>
              <a:t>That’s it!</a:t>
            </a:r>
          </a:p>
        </p:txBody>
      </p:sp>
      <p:pic>
        <p:nvPicPr>
          <p:cNvPr id="6" name="Picture 5">
            <a:extLst>
              <a:ext uri="{FF2B5EF4-FFF2-40B4-BE49-F238E27FC236}">
                <a16:creationId xmlns:a16="http://schemas.microsoft.com/office/drawing/2014/main" id="{3538E48F-3328-2441-98CE-744344714D75}"/>
              </a:ext>
            </a:extLst>
          </p:cNvPr>
          <p:cNvPicPr>
            <a:picLocks noChangeAspect="1"/>
          </p:cNvPicPr>
          <p:nvPr/>
        </p:nvPicPr>
        <p:blipFill>
          <a:blip r:embed="rId3"/>
          <a:stretch>
            <a:fillRect/>
          </a:stretch>
        </p:blipFill>
        <p:spPr>
          <a:xfrm>
            <a:off x="7318511" y="124690"/>
            <a:ext cx="4340089" cy="6601184"/>
          </a:xfrm>
          <a:prstGeom prst="rect">
            <a:avLst/>
          </a:prstGeom>
        </p:spPr>
      </p:pic>
    </p:spTree>
    <p:extLst>
      <p:ext uri="{BB962C8B-B14F-4D97-AF65-F5344CB8AC3E}">
        <p14:creationId xmlns:p14="http://schemas.microsoft.com/office/powerpoint/2010/main" val="2012945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AF76A-8F44-4C52-847D-4F71CFA8049D}"/>
              </a:ext>
            </a:extLst>
          </p:cNvPr>
          <p:cNvSpPr>
            <a:spLocks noGrp="1"/>
          </p:cNvSpPr>
          <p:nvPr>
            <p:ph type="title"/>
          </p:nvPr>
        </p:nvSpPr>
        <p:spPr/>
        <p:txBody>
          <a:bodyPr/>
          <a:lstStyle/>
          <a:p>
            <a:r>
              <a:rPr lang="en-US" dirty="0"/>
              <a:t>Automation and Orchestration Use Cases</a:t>
            </a:r>
          </a:p>
        </p:txBody>
      </p:sp>
      <p:grpSp>
        <p:nvGrpSpPr>
          <p:cNvPr id="11" name="Group 10">
            <a:extLst>
              <a:ext uri="{FF2B5EF4-FFF2-40B4-BE49-F238E27FC236}">
                <a16:creationId xmlns:a16="http://schemas.microsoft.com/office/drawing/2014/main" id="{01AF06CD-FEE9-4347-A0EA-1119F5A00ACA}"/>
              </a:ext>
            </a:extLst>
          </p:cNvPr>
          <p:cNvGrpSpPr/>
          <p:nvPr/>
        </p:nvGrpSpPr>
        <p:grpSpPr>
          <a:xfrm>
            <a:off x="603250" y="1638300"/>
            <a:ext cx="2630852" cy="4201221"/>
            <a:chOff x="679450" y="1524000"/>
            <a:chExt cx="2630852" cy="4201221"/>
          </a:xfrm>
        </p:grpSpPr>
        <p:pic>
          <p:nvPicPr>
            <p:cNvPr id="118" name="Graphic 117">
              <a:extLst>
                <a:ext uri="{FF2B5EF4-FFF2-40B4-BE49-F238E27FC236}">
                  <a16:creationId xmlns:a16="http://schemas.microsoft.com/office/drawing/2014/main" id="{832DD112-8E6E-4C3F-B665-7B8486A30F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3836" y="1880301"/>
              <a:ext cx="712088" cy="678178"/>
            </a:xfrm>
            <a:prstGeom prst="rect">
              <a:avLst/>
            </a:prstGeom>
          </p:spPr>
        </p:pic>
        <p:sp>
          <p:nvSpPr>
            <p:cNvPr id="103" name="Rectangle 102">
              <a:extLst>
                <a:ext uri="{FF2B5EF4-FFF2-40B4-BE49-F238E27FC236}">
                  <a16:creationId xmlns:a16="http://schemas.microsoft.com/office/drawing/2014/main" id="{A38A4D86-2712-4EE1-A181-57F01D805AFA}"/>
                </a:ext>
              </a:extLst>
            </p:cNvPr>
            <p:cNvSpPr/>
            <p:nvPr/>
          </p:nvSpPr>
          <p:spPr>
            <a:xfrm>
              <a:off x="783836" y="2794832"/>
              <a:ext cx="2422080" cy="2930389"/>
            </a:xfrm>
            <a:prstGeom prst="rect">
              <a:avLst/>
            </a:prstGeom>
          </p:spPr>
          <p:txBody>
            <a:bodyPr wrap="square" lIns="0" tIns="0" rIns="0" bIns="0"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JM" sz="1800" b="1" i="0" u="none" strike="noStrike" kern="1200" cap="none" spc="0" normalizeH="0" baseline="0" noProof="0" dirty="0">
                  <a:ln>
                    <a:noFill/>
                  </a:ln>
                  <a:solidFill>
                    <a:srgbClr val="1D9CD3"/>
                  </a:solidFill>
                  <a:effectLst/>
                  <a:uLnTx/>
                  <a:uFillTx/>
                  <a:latin typeface="Arial"/>
                  <a:ea typeface="Tahoma" pitchFamily="34" charset="0"/>
                  <a:cs typeface="+mn-cs"/>
                </a:rPr>
                <a:t>Multi-Cloud </a:t>
              </a:r>
            </a:p>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JM" sz="1800" b="1" i="0" u="none" strike="noStrike" kern="1200" cap="none" spc="0" normalizeH="0" baseline="0" noProof="0" dirty="0">
                  <a:ln>
                    <a:noFill/>
                  </a:ln>
                  <a:solidFill>
                    <a:srgbClr val="1D9CD3"/>
                  </a:solidFill>
                  <a:effectLst/>
                  <a:uLnTx/>
                  <a:uFillTx/>
                  <a:latin typeface="Arial"/>
                  <a:ea typeface="Tahoma" pitchFamily="34" charset="0"/>
                  <a:cs typeface="+mn-cs"/>
                </a:rPr>
                <a:t>App Services</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800" b="0" i="0" u="none" strike="noStrike" kern="1200" cap="none" spc="0" normalizeH="0" baseline="0" noProof="0" dirty="0">
                  <a:ln>
                    <a:noFill/>
                  </a:ln>
                  <a:solidFill>
                    <a:srgbClr val="373737"/>
                  </a:solidFill>
                  <a:effectLst/>
                  <a:uLnTx/>
                  <a:uFillTx/>
                  <a:latin typeface="Arial"/>
                  <a:ea typeface="+mn-ea"/>
                  <a:cs typeface="+mn-cs"/>
                </a:rPr>
                <a:t>Unlock the agility and scale of cloud-based applications</a:t>
              </a:r>
            </a:p>
          </p:txBody>
        </p:sp>
        <p:sp>
          <p:nvSpPr>
            <p:cNvPr id="106" name="Rectangle 105">
              <a:extLst>
                <a:ext uri="{FF2B5EF4-FFF2-40B4-BE49-F238E27FC236}">
                  <a16:creationId xmlns:a16="http://schemas.microsoft.com/office/drawing/2014/main" id="{54140678-83AE-4032-8161-F9BB750BD754}"/>
                </a:ext>
              </a:extLst>
            </p:cNvPr>
            <p:cNvSpPr/>
            <p:nvPr/>
          </p:nvSpPr>
          <p:spPr>
            <a:xfrm>
              <a:off x="783836" y="2635709"/>
              <a:ext cx="914400" cy="365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200"/>
                </a:spcBef>
                <a:spcAft>
                  <a:spcPts val="200"/>
                </a:spcAft>
                <a:buClrTx/>
                <a:buSzTx/>
                <a:buFontTx/>
                <a:buNone/>
                <a:tabLst/>
                <a:defRPr/>
              </a:pPr>
              <a:endParaRPr kumimoji="0" lang="en-GB" sz="1800" b="0" i="0" u="none" strike="noStrike" kern="100" cap="none" spc="0" normalizeH="0" baseline="0" noProof="0" dirty="0" err="1">
                <a:ln>
                  <a:noFill/>
                </a:ln>
                <a:solidFill>
                  <a:prstClr val="white"/>
                </a:solidFill>
                <a:effectLst/>
                <a:uLnTx/>
                <a:uFillTx/>
                <a:latin typeface="Arial"/>
                <a:ea typeface="+mn-ea"/>
                <a:cs typeface="+mn-cs"/>
              </a:endParaRPr>
            </a:p>
          </p:txBody>
        </p:sp>
        <p:sp>
          <p:nvSpPr>
            <p:cNvPr id="107" name="Rectangle 106">
              <a:extLst>
                <a:ext uri="{FF2B5EF4-FFF2-40B4-BE49-F238E27FC236}">
                  <a16:creationId xmlns:a16="http://schemas.microsoft.com/office/drawing/2014/main" id="{DF35E5EC-B282-4145-B3A3-6B42A1FA2001}"/>
                </a:ext>
              </a:extLst>
            </p:cNvPr>
            <p:cNvSpPr/>
            <p:nvPr/>
          </p:nvSpPr>
          <p:spPr>
            <a:xfrm>
              <a:off x="679450" y="1524000"/>
              <a:ext cx="2630852" cy="4201221"/>
            </a:xfrm>
            <a:prstGeom prst="rect">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200"/>
                </a:spcBef>
                <a:spcAft>
                  <a:spcPts val="200"/>
                </a:spcAft>
                <a:buClrTx/>
                <a:buSzTx/>
                <a:buFontTx/>
                <a:buNone/>
                <a:tabLst/>
                <a:defRPr/>
              </a:pPr>
              <a:endParaRPr kumimoji="0" lang="en-GB" sz="1800" b="0" i="0" u="none" strike="noStrike" kern="100" cap="none" spc="0" normalizeH="0" baseline="0" noProof="0" dirty="0" err="1">
                <a:ln>
                  <a:noFill/>
                </a:ln>
                <a:solidFill>
                  <a:prstClr val="white"/>
                </a:solidFill>
                <a:effectLst/>
                <a:uLnTx/>
                <a:uFillTx/>
                <a:latin typeface="Arial"/>
                <a:ea typeface="+mn-ea"/>
                <a:cs typeface="+mn-cs"/>
              </a:endParaRPr>
            </a:p>
          </p:txBody>
        </p:sp>
      </p:grpSp>
      <p:grpSp>
        <p:nvGrpSpPr>
          <p:cNvPr id="14" name="Group 13">
            <a:extLst>
              <a:ext uri="{FF2B5EF4-FFF2-40B4-BE49-F238E27FC236}">
                <a16:creationId xmlns:a16="http://schemas.microsoft.com/office/drawing/2014/main" id="{2352E689-0056-4F36-892C-0583B04FA1DA}"/>
              </a:ext>
            </a:extLst>
          </p:cNvPr>
          <p:cNvGrpSpPr/>
          <p:nvPr/>
        </p:nvGrpSpPr>
        <p:grpSpPr>
          <a:xfrm>
            <a:off x="3384958" y="1638300"/>
            <a:ext cx="2630852" cy="4201221"/>
            <a:chOff x="3414591" y="1524000"/>
            <a:chExt cx="2630852" cy="4201221"/>
          </a:xfrm>
        </p:grpSpPr>
        <p:pic>
          <p:nvPicPr>
            <p:cNvPr id="27" name="Picture 4" descr="Gears">
              <a:extLst>
                <a:ext uri="{FF2B5EF4-FFF2-40B4-BE49-F238E27FC236}">
                  <a16:creationId xmlns:a16="http://schemas.microsoft.com/office/drawing/2014/main" id="{7C8137AA-D85B-46F8-A07B-C2052AD9EFFB}"/>
                </a:ext>
              </a:extLst>
            </p:cNvPr>
            <p:cNvPicPr>
              <a:picLocks noChangeAspect="1" noChangeArrowheads="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bwMode="auto">
            <a:xfrm>
              <a:off x="3518977" y="1831884"/>
              <a:ext cx="775014" cy="775012"/>
            </a:xfrm>
            <a:prstGeom prst="rect">
              <a:avLst/>
            </a:prstGeom>
            <a:noFill/>
            <a:extLst>
              <a:ext uri="{909E8E84-426E-40DD-AFC4-6F175D3DCCD1}">
                <a14:hiddenFill xmlns:a14="http://schemas.microsoft.com/office/drawing/2010/main">
                  <a:solidFill>
                    <a:srgbClr val="FFFFFF"/>
                  </a:solidFill>
                </a14:hiddenFill>
              </a:ext>
            </a:extLst>
          </p:spPr>
        </p:pic>
        <p:sp>
          <p:nvSpPr>
            <p:cNvPr id="108" name="Rectangle 107">
              <a:extLst>
                <a:ext uri="{FF2B5EF4-FFF2-40B4-BE49-F238E27FC236}">
                  <a16:creationId xmlns:a16="http://schemas.microsoft.com/office/drawing/2014/main" id="{4C2CD5E5-B141-4243-A91D-802D3A2AD3D9}"/>
                </a:ext>
              </a:extLst>
            </p:cNvPr>
            <p:cNvSpPr/>
            <p:nvPr/>
          </p:nvSpPr>
          <p:spPr>
            <a:xfrm>
              <a:off x="3414591" y="1524000"/>
              <a:ext cx="2630852" cy="4201221"/>
            </a:xfrm>
            <a:prstGeom prst="rect">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200"/>
                </a:spcBef>
                <a:spcAft>
                  <a:spcPts val="200"/>
                </a:spcAft>
                <a:buClrTx/>
                <a:buSzTx/>
                <a:buFontTx/>
                <a:buNone/>
                <a:tabLst/>
                <a:defRPr/>
              </a:pPr>
              <a:endParaRPr kumimoji="0" lang="en-GB" sz="1800" b="0" i="0" u="none" strike="noStrike" kern="100" cap="none" spc="0" normalizeH="0" baseline="0" noProof="0" dirty="0" err="1">
                <a:ln>
                  <a:noFill/>
                </a:ln>
                <a:solidFill>
                  <a:prstClr val="white"/>
                </a:solidFill>
                <a:effectLst/>
                <a:uLnTx/>
                <a:uFillTx/>
                <a:latin typeface="Arial"/>
                <a:ea typeface="+mn-ea"/>
                <a:cs typeface="+mn-cs"/>
              </a:endParaRPr>
            </a:p>
          </p:txBody>
        </p:sp>
        <p:sp>
          <p:nvSpPr>
            <p:cNvPr id="111" name="Rectangle 110">
              <a:extLst>
                <a:ext uri="{FF2B5EF4-FFF2-40B4-BE49-F238E27FC236}">
                  <a16:creationId xmlns:a16="http://schemas.microsoft.com/office/drawing/2014/main" id="{5F5A80F3-7884-4996-81C4-D24EF5203478}"/>
                </a:ext>
              </a:extLst>
            </p:cNvPr>
            <p:cNvSpPr/>
            <p:nvPr/>
          </p:nvSpPr>
          <p:spPr>
            <a:xfrm>
              <a:off x="3518977" y="2794832"/>
              <a:ext cx="2422080" cy="2930389"/>
            </a:xfrm>
            <a:prstGeom prst="rect">
              <a:avLst/>
            </a:prstGeom>
          </p:spPr>
          <p:txBody>
            <a:bodyPr wrap="square" lIns="0" tIns="0" rIns="0" bIns="0" anchor="t">
              <a:noAutofit/>
            </a:bodyPr>
            <a:lstStyle/>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US" sz="1800" b="1" i="0" u="none" strike="noStrike" kern="1200" cap="none" spc="0" normalizeH="0" baseline="0" noProof="0" dirty="0">
                  <a:ln>
                    <a:noFill/>
                  </a:ln>
                  <a:solidFill>
                    <a:srgbClr val="1D9CD3"/>
                  </a:solidFill>
                  <a:effectLst/>
                  <a:uLnTx/>
                  <a:uFillTx/>
                  <a:latin typeface="Arial"/>
                  <a:ea typeface="Tahoma" pitchFamily="34" charset="0"/>
                  <a:cs typeface="+mn-cs"/>
                </a:rPr>
                <a:t>DevOps</a:t>
              </a:r>
              <a:br>
                <a:rPr kumimoji="0" lang="en-US" sz="1800" b="1" i="0" u="none" strike="noStrike" kern="1200" cap="none" spc="0" normalizeH="0" baseline="0" noProof="0" dirty="0">
                  <a:ln>
                    <a:noFill/>
                  </a:ln>
                  <a:solidFill>
                    <a:srgbClr val="1D9CD3"/>
                  </a:solidFill>
                  <a:effectLst/>
                  <a:uLnTx/>
                  <a:uFillTx/>
                  <a:latin typeface="Arial"/>
                  <a:ea typeface="Tahoma" pitchFamily="34" charset="0"/>
                  <a:cs typeface="+mn-cs"/>
                </a:rPr>
              </a:br>
              <a:r>
                <a:rPr kumimoji="0" lang="en-US" sz="1800" b="1" i="0" u="none" strike="noStrike" kern="1200" cap="none" spc="0" normalizeH="0" baseline="0" noProof="0" dirty="0">
                  <a:ln>
                    <a:noFill/>
                  </a:ln>
                  <a:solidFill>
                    <a:srgbClr val="1D9CD3"/>
                  </a:solidFill>
                  <a:effectLst/>
                  <a:uLnTx/>
                  <a:uFillTx/>
                  <a:latin typeface="Arial"/>
                  <a:ea typeface="Tahoma" pitchFamily="34" charset="0"/>
                  <a:cs typeface="+mn-cs"/>
                </a:rPr>
                <a:t>Driven Automation </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800" b="0" i="0" u="none" strike="noStrike" kern="1200" cap="none" spc="0" normalizeH="0" baseline="0" noProof="0" dirty="0">
                  <a:ln>
                    <a:noFill/>
                  </a:ln>
                  <a:solidFill>
                    <a:srgbClr val="373737"/>
                  </a:solidFill>
                  <a:effectLst/>
                  <a:uLnTx/>
                  <a:uFillTx/>
                  <a:latin typeface="Arial"/>
                  <a:ea typeface="+mn-ea"/>
                  <a:cs typeface="+mn-cs"/>
                </a:rPr>
                <a:t>Empower DevOps teams with support for declarative automation and easy integration</a:t>
              </a:r>
            </a:p>
          </p:txBody>
        </p:sp>
        <p:sp>
          <p:nvSpPr>
            <p:cNvPr id="112" name="Rectangle 111">
              <a:extLst>
                <a:ext uri="{FF2B5EF4-FFF2-40B4-BE49-F238E27FC236}">
                  <a16:creationId xmlns:a16="http://schemas.microsoft.com/office/drawing/2014/main" id="{EF4725E4-2407-43B5-8F39-4308BCA9DF0C}"/>
                </a:ext>
              </a:extLst>
            </p:cNvPr>
            <p:cNvSpPr/>
            <p:nvPr/>
          </p:nvSpPr>
          <p:spPr>
            <a:xfrm>
              <a:off x="3518977" y="2635709"/>
              <a:ext cx="914400" cy="365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200"/>
                </a:spcBef>
                <a:spcAft>
                  <a:spcPts val="200"/>
                </a:spcAft>
                <a:buClrTx/>
                <a:buSzTx/>
                <a:buFontTx/>
                <a:buNone/>
                <a:tabLst/>
                <a:defRPr/>
              </a:pPr>
              <a:endParaRPr kumimoji="0" lang="en-GB" sz="1800" b="0" i="0" u="none" strike="noStrike" kern="100" cap="none" spc="0" normalizeH="0" baseline="0" noProof="0" dirty="0" err="1">
                <a:ln>
                  <a:noFill/>
                </a:ln>
                <a:solidFill>
                  <a:prstClr val="white"/>
                </a:solidFill>
                <a:effectLst/>
                <a:uLnTx/>
                <a:uFillTx/>
                <a:latin typeface="Arial"/>
                <a:ea typeface="+mn-ea"/>
                <a:cs typeface="+mn-cs"/>
              </a:endParaRPr>
            </a:p>
          </p:txBody>
        </p:sp>
      </p:grpSp>
      <p:grpSp>
        <p:nvGrpSpPr>
          <p:cNvPr id="17" name="Group 16">
            <a:extLst>
              <a:ext uri="{FF2B5EF4-FFF2-40B4-BE49-F238E27FC236}">
                <a16:creationId xmlns:a16="http://schemas.microsoft.com/office/drawing/2014/main" id="{41670DAA-94B6-4134-A5F6-833E079CD1C9}"/>
              </a:ext>
            </a:extLst>
          </p:cNvPr>
          <p:cNvGrpSpPr/>
          <p:nvPr/>
        </p:nvGrpSpPr>
        <p:grpSpPr>
          <a:xfrm>
            <a:off x="6166666" y="1638300"/>
            <a:ext cx="2630852" cy="4201221"/>
            <a:chOff x="6149732" y="1524000"/>
            <a:chExt cx="2630852" cy="4201221"/>
          </a:xfrm>
        </p:grpSpPr>
        <p:grpSp>
          <p:nvGrpSpPr>
            <p:cNvPr id="104" name="Group 103">
              <a:extLst>
                <a:ext uri="{FF2B5EF4-FFF2-40B4-BE49-F238E27FC236}">
                  <a16:creationId xmlns:a16="http://schemas.microsoft.com/office/drawing/2014/main" id="{1EBFDF24-030F-4FC6-BCA2-F79DEF33B3DF}"/>
                </a:ext>
              </a:extLst>
            </p:cNvPr>
            <p:cNvGrpSpPr/>
            <p:nvPr/>
          </p:nvGrpSpPr>
          <p:grpSpPr>
            <a:xfrm>
              <a:off x="6254118" y="1952119"/>
              <a:ext cx="486850" cy="534542"/>
              <a:chOff x="7136717" y="2722680"/>
              <a:chExt cx="549274" cy="603080"/>
            </a:xfrm>
          </p:grpSpPr>
          <p:sp>
            <p:nvSpPr>
              <p:cNvPr id="71" name="Freeform 29">
                <a:extLst>
                  <a:ext uri="{FF2B5EF4-FFF2-40B4-BE49-F238E27FC236}">
                    <a16:creationId xmlns:a16="http://schemas.microsoft.com/office/drawing/2014/main" id="{EB2B0C41-2ECA-4A35-B4A1-83CE626766F5}"/>
                  </a:ext>
                </a:extLst>
              </p:cNvPr>
              <p:cNvSpPr>
                <a:spLocks/>
              </p:cNvSpPr>
              <p:nvPr/>
            </p:nvSpPr>
            <p:spPr bwMode="auto">
              <a:xfrm>
                <a:off x="7136717" y="2722680"/>
                <a:ext cx="455113" cy="499951"/>
              </a:xfrm>
              <a:custGeom>
                <a:avLst/>
                <a:gdLst>
                  <a:gd name="T0" fmla="*/ 136 w 148"/>
                  <a:gd name="T1" fmla="*/ 115 h 162"/>
                  <a:gd name="T2" fmla="*/ 148 w 148"/>
                  <a:gd name="T3" fmla="*/ 88 h 162"/>
                  <a:gd name="T4" fmla="*/ 148 w 148"/>
                  <a:gd name="T5" fmla="*/ 19 h 162"/>
                  <a:gd name="T6" fmla="*/ 74 w 148"/>
                  <a:gd name="T7" fmla="*/ 0 h 162"/>
                  <a:gd name="T8" fmla="*/ 0 w 148"/>
                  <a:gd name="T9" fmla="*/ 19 h 162"/>
                  <a:gd name="T10" fmla="*/ 0 w 148"/>
                  <a:gd name="T11" fmla="*/ 88 h 162"/>
                  <a:gd name="T12" fmla="*/ 74 w 148"/>
                  <a:gd name="T13" fmla="*/ 162 h 162"/>
                  <a:gd name="T14" fmla="*/ 91 w 148"/>
                  <a:gd name="T15" fmla="*/ 153 h 1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8" h="162">
                    <a:moveTo>
                      <a:pt x="136" y="115"/>
                    </a:moveTo>
                    <a:cubicBezTo>
                      <a:pt x="141" y="107"/>
                      <a:pt x="146" y="98"/>
                      <a:pt x="148" y="88"/>
                    </a:cubicBezTo>
                    <a:cubicBezTo>
                      <a:pt x="148" y="19"/>
                      <a:pt x="148" y="19"/>
                      <a:pt x="148" y="19"/>
                    </a:cubicBezTo>
                    <a:cubicBezTo>
                      <a:pt x="148" y="19"/>
                      <a:pt x="99" y="15"/>
                      <a:pt x="74" y="0"/>
                    </a:cubicBezTo>
                    <a:cubicBezTo>
                      <a:pt x="48" y="15"/>
                      <a:pt x="0" y="19"/>
                      <a:pt x="0" y="19"/>
                    </a:cubicBezTo>
                    <a:cubicBezTo>
                      <a:pt x="0" y="88"/>
                      <a:pt x="0" y="88"/>
                      <a:pt x="0" y="88"/>
                    </a:cubicBezTo>
                    <a:cubicBezTo>
                      <a:pt x="11" y="137"/>
                      <a:pt x="74" y="162"/>
                      <a:pt x="74" y="162"/>
                    </a:cubicBezTo>
                    <a:cubicBezTo>
                      <a:pt x="74" y="162"/>
                      <a:pt x="81" y="159"/>
                      <a:pt x="91" y="153"/>
                    </a:cubicBezTo>
                  </a:path>
                </a:pathLst>
              </a:custGeom>
              <a:noFill/>
              <a:ln w="952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73737"/>
                  </a:solidFill>
                  <a:effectLst/>
                  <a:uLnTx/>
                  <a:uFillTx/>
                  <a:latin typeface="Arial Narrow"/>
                  <a:ea typeface="+mn-ea"/>
                  <a:cs typeface="+mn-cs"/>
                </a:endParaRPr>
              </a:p>
            </p:txBody>
          </p:sp>
          <p:grpSp>
            <p:nvGrpSpPr>
              <p:cNvPr id="75" name="Graphic 381">
                <a:extLst>
                  <a:ext uri="{FF2B5EF4-FFF2-40B4-BE49-F238E27FC236}">
                    <a16:creationId xmlns:a16="http://schemas.microsoft.com/office/drawing/2014/main" id="{E8116A3F-17D5-4FEE-8328-CBD6F00ABAFE}"/>
                  </a:ext>
                </a:extLst>
              </p:cNvPr>
              <p:cNvGrpSpPr/>
              <p:nvPr/>
            </p:nvGrpSpPr>
            <p:grpSpPr>
              <a:xfrm>
                <a:off x="7248772" y="2829566"/>
                <a:ext cx="226027" cy="226274"/>
                <a:chOff x="-951923" y="3162853"/>
                <a:chExt cx="529307" cy="529885"/>
              </a:xfrm>
              <a:solidFill>
                <a:schemeClr val="accent1"/>
              </a:solidFill>
            </p:grpSpPr>
            <p:sp>
              <p:nvSpPr>
                <p:cNvPr id="77" name="Freeform: Shape 76">
                  <a:extLst>
                    <a:ext uri="{FF2B5EF4-FFF2-40B4-BE49-F238E27FC236}">
                      <a16:creationId xmlns:a16="http://schemas.microsoft.com/office/drawing/2014/main" id="{AC459914-C292-48A5-A33B-15EBBC597466}"/>
                    </a:ext>
                  </a:extLst>
                </p:cNvPr>
                <p:cNvSpPr/>
                <p:nvPr/>
              </p:nvSpPr>
              <p:spPr>
                <a:xfrm>
                  <a:off x="-822351" y="3293126"/>
                  <a:ext cx="269461" cy="269461"/>
                </a:xfrm>
                <a:custGeom>
                  <a:avLst/>
                  <a:gdLst>
                    <a:gd name="connsiteX0" fmla="*/ 136551 w 269461"/>
                    <a:gd name="connsiteY0" fmla="*/ 270211 h 269461"/>
                    <a:gd name="connsiteX1" fmla="*/ 109737 w 269461"/>
                    <a:gd name="connsiteY1" fmla="*/ 267319 h 269461"/>
                    <a:gd name="connsiteX2" fmla="*/ 6139 w 269461"/>
                    <a:gd name="connsiteY2" fmla="*/ 109737 h 269461"/>
                    <a:gd name="connsiteX3" fmla="*/ 163721 w 269461"/>
                    <a:gd name="connsiteY3" fmla="*/ 6139 h 269461"/>
                    <a:gd name="connsiteX4" fmla="*/ 267319 w 269461"/>
                    <a:gd name="connsiteY4" fmla="*/ 163721 h 269461"/>
                    <a:gd name="connsiteX5" fmla="*/ 136814 w 269461"/>
                    <a:gd name="connsiteY5" fmla="*/ 270079 h 269461"/>
                    <a:gd name="connsiteX6" fmla="*/ 136551 w 269461"/>
                    <a:gd name="connsiteY6" fmla="*/ 14748 h 269461"/>
                    <a:gd name="connsiteX7" fmla="*/ 17857 w 269461"/>
                    <a:gd name="connsiteY7" fmla="*/ 111689 h 269461"/>
                    <a:gd name="connsiteX8" fmla="*/ 17857 w 269461"/>
                    <a:gd name="connsiteY8" fmla="*/ 111689 h 269461"/>
                    <a:gd name="connsiteX9" fmla="*/ 112368 w 269461"/>
                    <a:gd name="connsiteY9" fmla="*/ 254554 h 269461"/>
                    <a:gd name="connsiteX10" fmla="*/ 255234 w 269461"/>
                    <a:gd name="connsiteY10" fmla="*/ 160043 h 269461"/>
                    <a:gd name="connsiteX11" fmla="*/ 160737 w 269461"/>
                    <a:gd name="connsiteY11" fmla="*/ 17180 h 269461"/>
                    <a:gd name="connsiteX12" fmla="*/ 136551 w 269461"/>
                    <a:gd name="connsiteY12" fmla="*/ 14748 h 269461"/>
                    <a:gd name="connsiteX13" fmla="*/ 11679 w 269461"/>
                    <a:gd name="connsiteY13" fmla="*/ 110374 h 269461"/>
                    <a:gd name="connsiteX14" fmla="*/ 11679 w 269461"/>
                    <a:gd name="connsiteY14" fmla="*/ 110374 h 269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9461" h="269461">
                      <a:moveTo>
                        <a:pt x="136551" y="270211"/>
                      </a:moveTo>
                      <a:cubicBezTo>
                        <a:pt x="127539" y="270142"/>
                        <a:pt x="118556" y="269173"/>
                        <a:pt x="109737" y="267319"/>
                      </a:cubicBezTo>
                      <a:cubicBezTo>
                        <a:pt x="37614" y="252412"/>
                        <a:pt x="-8768" y="181860"/>
                        <a:pt x="6139" y="109737"/>
                      </a:cubicBezTo>
                      <a:cubicBezTo>
                        <a:pt x="21046" y="37614"/>
                        <a:pt x="91598" y="-8768"/>
                        <a:pt x="163721" y="6139"/>
                      </a:cubicBezTo>
                      <a:cubicBezTo>
                        <a:pt x="235844" y="21046"/>
                        <a:pt x="282226" y="91598"/>
                        <a:pt x="267319" y="163721"/>
                      </a:cubicBezTo>
                      <a:cubicBezTo>
                        <a:pt x="254524" y="225624"/>
                        <a:pt x="200026" y="270038"/>
                        <a:pt x="136814" y="270079"/>
                      </a:cubicBezTo>
                      <a:close/>
                      <a:moveTo>
                        <a:pt x="136551" y="14748"/>
                      </a:moveTo>
                      <a:cubicBezTo>
                        <a:pt x="79012" y="14846"/>
                        <a:pt x="29446" y="55328"/>
                        <a:pt x="17857" y="111689"/>
                      </a:cubicBezTo>
                      <a:lnTo>
                        <a:pt x="17857" y="111689"/>
                      </a:lnTo>
                      <a:cubicBezTo>
                        <a:pt x="4504" y="177239"/>
                        <a:pt x="46819" y="241201"/>
                        <a:pt x="112368" y="254554"/>
                      </a:cubicBezTo>
                      <a:cubicBezTo>
                        <a:pt x="177918" y="267907"/>
                        <a:pt x="241882" y="225593"/>
                        <a:pt x="255234" y="160043"/>
                      </a:cubicBezTo>
                      <a:cubicBezTo>
                        <a:pt x="268586" y="94498"/>
                        <a:pt x="226280" y="30539"/>
                        <a:pt x="160737" y="17180"/>
                      </a:cubicBezTo>
                      <a:cubicBezTo>
                        <a:pt x="152776" y="15568"/>
                        <a:pt x="144674" y="14754"/>
                        <a:pt x="136551" y="14748"/>
                      </a:cubicBezTo>
                      <a:close/>
                      <a:moveTo>
                        <a:pt x="11679" y="110374"/>
                      </a:moveTo>
                      <a:lnTo>
                        <a:pt x="11679" y="110374"/>
                      </a:lnTo>
                      <a:close/>
                    </a:path>
                  </a:pathLst>
                </a:custGeom>
                <a:grpFill/>
                <a:ln w="6477" cap="flat">
                  <a:solidFill>
                    <a:schemeClr val="tx1"/>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73737"/>
                    </a:solidFill>
                    <a:effectLst/>
                    <a:uLnTx/>
                    <a:uFillTx/>
                    <a:latin typeface="Arial Narrow"/>
                    <a:ea typeface="+mn-ea"/>
                    <a:cs typeface="+mn-cs"/>
                  </a:endParaRPr>
                </a:p>
              </p:txBody>
            </p:sp>
            <p:sp>
              <p:nvSpPr>
                <p:cNvPr id="78" name="Freeform: Shape 77">
                  <a:extLst>
                    <a:ext uri="{FF2B5EF4-FFF2-40B4-BE49-F238E27FC236}">
                      <a16:creationId xmlns:a16="http://schemas.microsoft.com/office/drawing/2014/main" id="{84E3DC03-21A6-4C14-B938-4B99591A0AE0}"/>
                    </a:ext>
                  </a:extLst>
                </p:cNvPr>
                <p:cNvSpPr/>
                <p:nvPr/>
              </p:nvSpPr>
              <p:spPr>
                <a:xfrm>
                  <a:off x="-674699" y="3163509"/>
                  <a:ext cx="105156" cy="92011"/>
                </a:xfrm>
                <a:custGeom>
                  <a:avLst/>
                  <a:gdLst>
                    <a:gd name="connsiteX0" fmla="*/ 52321 w 105155"/>
                    <a:gd name="connsiteY0" fmla="*/ 91328 h 92011"/>
                    <a:gd name="connsiteX1" fmla="*/ 50153 w 105155"/>
                    <a:gd name="connsiteY1" fmla="*/ 90933 h 92011"/>
                    <a:gd name="connsiteX2" fmla="*/ 25835 w 105155"/>
                    <a:gd name="connsiteY2" fmla="*/ 84361 h 92011"/>
                    <a:gd name="connsiteX3" fmla="*/ 22615 w 105155"/>
                    <a:gd name="connsiteY3" fmla="*/ 83769 h 92011"/>
                    <a:gd name="connsiteX4" fmla="*/ 17423 w 105155"/>
                    <a:gd name="connsiteY4" fmla="*/ 78643 h 92011"/>
                    <a:gd name="connsiteX5" fmla="*/ 3490 w 105155"/>
                    <a:gd name="connsiteY5" fmla="*/ 11409 h 92011"/>
                    <a:gd name="connsiteX6" fmla="*/ 8715 w 105155"/>
                    <a:gd name="connsiteY6" fmla="*/ 3490 h 92011"/>
                    <a:gd name="connsiteX7" fmla="*/ 16634 w 105155"/>
                    <a:gd name="connsiteY7" fmla="*/ 8715 h 92011"/>
                    <a:gd name="connsiteX8" fmla="*/ 29779 w 105155"/>
                    <a:gd name="connsiteY8" fmla="*/ 71479 h 92011"/>
                    <a:gd name="connsiteX9" fmla="*/ 50481 w 105155"/>
                    <a:gd name="connsiteY9" fmla="*/ 77066 h 92011"/>
                    <a:gd name="connsiteX10" fmla="*/ 90900 w 105155"/>
                    <a:gd name="connsiteY10" fmla="*/ 28234 h 92011"/>
                    <a:gd name="connsiteX11" fmla="*/ 100101 w 105155"/>
                    <a:gd name="connsiteY11" fmla="*/ 27314 h 92011"/>
                    <a:gd name="connsiteX12" fmla="*/ 100627 w 105155"/>
                    <a:gd name="connsiteY12" fmla="*/ 36581 h 92011"/>
                    <a:gd name="connsiteX13" fmla="*/ 57382 w 105155"/>
                    <a:gd name="connsiteY13" fmla="*/ 89159 h 92011"/>
                    <a:gd name="connsiteX14" fmla="*/ 52321 w 105155"/>
                    <a:gd name="connsiteY14" fmla="*/ 91328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5155" h="92011">
                      <a:moveTo>
                        <a:pt x="52321" y="91328"/>
                      </a:moveTo>
                      <a:cubicBezTo>
                        <a:pt x="51581" y="91330"/>
                        <a:pt x="50845" y="91197"/>
                        <a:pt x="50153" y="90933"/>
                      </a:cubicBezTo>
                      <a:cubicBezTo>
                        <a:pt x="42209" y="88183"/>
                        <a:pt x="34083" y="85986"/>
                        <a:pt x="25835" y="84361"/>
                      </a:cubicBezTo>
                      <a:lnTo>
                        <a:pt x="22615" y="83769"/>
                      </a:lnTo>
                      <a:cubicBezTo>
                        <a:pt x="20008" y="83267"/>
                        <a:pt x="17959" y="81244"/>
                        <a:pt x="17423" y="78643"/>
                      </a:cubicBezTo>
                      <a:lnTo>
                        <a:pt x="3490" y="11409"/>
                      </a:lnTo>
                      <a:cubicBezTo>
                        <a:pt x="2746" y="7779"/>
                        <a:pt x="5085" y="4234"/>
                        <a:pt x="8715" y="3490"/>
                      </a:cubicBezTo>
                      <a:cubicBezTo>
                        <a:pt x="12345" y="2746"/>
                        <a:pt x="15890" y="5085"/>
                        <a:pt x="16634" y="8715"/>
                      </a:cubicBezTo>
                      <a:lnTo>
                        <a:pt x="29779" y="71479"/>
                      </a:lnTo>
                      <a:cubicBezTo>
                        <a:pt x="36772" y="72981"/>
                        <a:pt x="43682" y="74846"/>
                        <a:pt x="50481" y="77066"/>
                      </a:cubicBezTo>
                      <a:lnTo>
                        <a:pt x="90900" y="28234"/>
                      </a:lnTo>
                      <a:cubicBezTo>
                        <a:pt x="93197" y="25457"/>
                        <a:pt x="97301" y="25047"/>
                        <a:pt x="100101" y="27314"/>
                      </a:cubicBezTo>
                      <a:cubicBezTo>
                        <a:pt x="102801" y="29730"/>
                        <a:pt x="103036" y="33875"/>
                        <a:pt x="100627" y="36581"/>
                      </a:cubicBezTo>
                      <a:lnTo>
                        <a:pt x="57382" y="89159"/>
                      </a:lnTo>
                      <a:cubicBezTo>
                        <a:pt x="56094" y="90587"/>
                        <a:pt x="54244" y="91380"/>
                        <a:pt x="52321" y="91328"/>
                      </a:cubicBezTo>
                      <a:close/>
                    </a:path>
                  </a:pathLst>
                </a:custGeom>
                <a:grpFill/>
                <a:ln w="6477" cap="flat">
                  <a:solidFill>
                    <a:schemeClr val="tx1"/>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73737"/>
                    </a:solidFill>
                    <a:effectLst/>
                    <a:uLnTx/>
                    <a:uFillTx/>
                    <a:latin typeface="Arial Narrow"/>
                    <a:ea typeface="+mn-ea"/>
                    <a:cs typeface="+mn-cs"/>
                  </a:endParaRPr>
                </a:p>
              </p:txBody>
            </p:sp>
            <p:sp>
              <p:nvSpPr>
                <p:cNvPr id="79" name="Freeform: Shape 78">
                  <a:extLst>
                    <a:ext uri="{FF2B5EF4-FFF2-40B4-BE49-F238E27FC236}">
                      <a16:creationId xmlns:a16="http://schemas.microsoft.com/office/drawing/2014/main" id="{4C40FDEB-69AE-4231-ADB8-EF2F609084AC}"/>
                    </a:ext>
                  </a:extLst>
                </p:cNvPr>
                <p:cNvSpPr/>
                <p:nvPr/>
              </p:nvSpPr>
              <p:spPr>
                <a:xfrm>
                  <a:off x="-731118" y="3162853"/>
                  <a:ext cx="85439" cy="85439"/>
                </a:xfrm>
                <a:custGeom>
                  <a:avLst/>
                  <a:gdLst>
                    <a:gd name="connsiteX0" fmla="*/ 9959 w 85438"/>
                    <a:gd name="connsiteY0" fmla="*/ 84425 h 85438"/>
                    <a:gd name="connsiteX1" fmla="*/ 8842 w 85438"/>
                    <a:gd name="connsiteY1" fmla="*/ 84425 h 85438"/>
                    <a:gd name="connsiteX2" fmla="*/ 3443 w 85438"/>
                    <a:gd name="connsiteY2" fmla="*/ 76860 h 85438"/>
                    <a:gd name="connsiteX3" fmla="*/ 3453 w 85438"/>
                    <a:gd name="connsiteY3" fmla="*/ 76802 h 85438"/>
                    <a:gd name="connsiteX4" fmla="*/ 14822 w 85438"/>
                    <a:gd name="connsiteY4" fmla="*/ 9831 h 85438"/>
                    <a:gd name="connsiteX5" fmla="*/ 20672 w 85438"/>
                    <a:gd name="connsiteY5" fmla="*/ 4376 h 85438"/>
                    <a:gd name="connsiteX6" fmla="*/ 66677 w 85438"/>
                    <a:gd name="connsiteY6" fmla="*/ 4376 h 85438"/>
                    <a:gd name="connsiteX7" fmla="*/ 72527 w 85438"/>
                    <a:gd name="connsiteY7" fmla="*/ 9568 h 85438"/>
                    <a:gd name="connsiteX8" fmla="*/ 86723 w 85438"/>
                    <a:gd name="connsiteY8" fmla="*/ 76473 h 85438"/>
                    <a:gd name="connsiteX9" fmla="*/ 81498 w 85438"/>
                    <a:gd name="connsiteY9" fmla="*/ 84393 h 85438"/>
                    <a:gd name="connsiteX10" fmla="*/ 73578 w 85438"/>
                    <a:gd name="connsiteY10" fmla="*/ 79168 h 85438"/>
                    <a:gd name="connsiteX11" fmla="*/ 60434 w 85438"/>
                    <a:gd name="connsiteY11" fmla="*/ 16929 h 85438"/>
                    <a:gd name="connsiteX12" fmla="*/ 26390 w 85438"/>
                    <a:gd name="connsiteY12" fmla="*/ 16929 h 85438"/>
                    <a:gd name="connsiteX13" fmla="*/ 15940 w 85438"/>
                    <a:gd name="connsiteY13" fmla="*/ 78905 h 85438"/>
                    <a:gd name="connsiteX14" fmla="*/ 9959 w 85438"/>
                    <a:gd name="connsiteY14" fmla="*/ 84425 h 85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438" h="85438">
                      <a:moveTo>
                        <a:pt x="9959" y="84425"/>
                      </a:moveTo>
                      <a:lnTo>
                        <a:pt x="8842" y="84425"/>
                      </a:lnTo>
                      <a:cubicBezTo>
                        <a:pt x="5262" y="83827"/>
                        <a:pt x="2845" y="80440"/>
                        <a:pt x="3443" y="76860"/>
                      </a:cubicBezTo>
                      <a:cubicBezTo>
                        <a:pt x="3446" y="76840"/>
                        <a:pt x="3449" y="76821"/>
                        <a:pt x="3453" y="76802"/>
                      </a:cubicBezTo>
                      <a:lnTo>
                        <a:pt x="14822" y="9831"/>
                      </a:lnTo>
                      <a:cubicBezTo>
                        <a:pt x="15314" y="6899"/>
                        <a:pt x="17713" y="4662"/>
                        <a:pt x="20672" y="4376"/>
                      </a:cubicBezTo>
                      <a:cubicBezTo>
                        <a:pt x="35977" y="3011"/>
                        <a:pt x="51373" y="3011"/>
                        <a:pt x="66677" y="4376"/>
                      </a:cubicBezTo>
                      <a:cubicBezTo>
                        <a:pt x="69557" y="4631"/>
                        <a:pt x="71931" y="6739"/>
                        <a:pt x="72527" y="9568"/>
                      </a:cubicBezTo>
                      <a:lnTo>
                        <a:pt x="86723" y="76473"/>
                      </a:lnTo>
                      <a:cubicBezTo>
                        <a:pt x="87467" y="80103"/>
                        <a:pt x="85128" y="83649"/>
                        <a:pt x="81498" y="84393"/>
                      </a:cubicBezTo>
                      <a:cubicBezTo>
                        <a:pt x="77868" y="85137"/>
                        <a:pt x="74322" y="82798"/>
                        <a:pt x="73578" y="79168"/>
                      </a:cubicBezTo>
                      <a:lnTo>
                        <a:pt x="60434" y="16929"/>
                      </a:lnTo>
                      <a:cubicBezTo>
                        <a:pt x="49099" y="16140"/>
                        <a:pt x="37724" y="16140"/>
                        <a:pt x="26390" y="16929"/>
                      </a:cubicBezTo>
                      <a:lnTo>
                        <a:pt x="15940" y="78905"/>
                      </a:lnTo>
                      <a:cubicBezTo>
                        <a:pt x="15463" y="81906"/>
                        <a:pt x="12989" y="84190"/>
                        <a:pt x="9959" y="84425"/>
                      </a:cubicBezTo>
                      <a:close/>
                    </a:path>
                  </a:pathLst>
                </a:custGeom>
                <a:grpFill/>
                <a:ln w="6477" cap="flat">
                  <a:solidFill>
                    <a:schemeClr val="tx1"/>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73737"/>
                    </a:solidFill>
                    <a:effectLst/>
                    <a:uLnTx/>
                    <a:uFillTx/>
                    <a:latin typeface="Arial Narrow"/>
                    <a:ea typeface="+mn-ea"/>
                    <a:cs typeface="+mn-cs"/>
                  </a:endParaRPr>
                </a:p>
              </p:txBody>
            </p:sp>
            <p:sp>
              <p:nvSpPr>
                <p:cNvPr id="80" name="Freeform: Shape 79">
                  <a:extLst>
                    <a:ext uri="{FF2B5EF4-FFF2-40B4-BE49-F238E27FC236}">
                      <a16:creationId xmlns:a16="http://schemas.microsoft.com/office/drawing/2014/main" id="{4DF26280-9858-4580-8338-07C013ED1A64}"/>
                    </a:ext>
                  </a:extLst>
                </p:cNvPr>
                <p:cNvSpPr/>
                <p:nvPr/>
              </p:nvSpPr>
              <p:spPr>
                <a:xfrm>
                  <a:off x="-571046" y="3207656"/>
                  <a:ext cx="98583" cy="105156"/>
                </a:xfrm>
                <a:custGeom>
                  <a:avLst/>
                  <a:gdLst>
                    <a:gd name="connsiteX0" fmla="*/ 29834 w 98583"/>
                    <a:gd name="connsiteY0" fmla="*/ 101861 h 105155"/>
                    <a:gd name="connsiteX1" fmla="*/ 24840 w 98583"/>
                    <a:gd name="connsiteY1" fmla="*/ 99561 h 105155"/>
                    <a:gd name="connsiteX2" fmla="*/ 5649 w 98583"/>
                    <a:gd name="connsiteY2" fmla="*/ 80567 h 105155"/>
                    <a:gd name="connsiteX3" fmla="*/ 3677 w 98583"/>
                    <a:gd name="connsiteY3" fmla="*/ 73535 h 105155"/>
                    <a:gd name="connsiteX4" fmla="*/ 25234 w 98583"/>
                    <a:gd name="connsiteY4" fmla="*/ 8404 h 105155"/>
                    <a:gd name="connsiteX5" fmla="*/ 33149 w 98583"/>
                    <a:gd name="connsiteY5" fmla="*/ 3532 h 105155"/>
                    <a:gd name="connsiteX6" fmla="*/ 38021 w 98583"/>
                    <a:gd name="connsiteY6" fmla="*/ 11447 h 105155"/>
                    <a:gd name="connsiteX7" fmla="*/ 37655 w 98583"/>
                    <a:gd name="connsiteY7" fmla="*/ 12545 h 105155"/>
                    <a:gd name="connsiteX8" fmla="*/ 17216 w 98583"/>
                    <a:gd name="connsiteY8" fmla="*/ 73469 h 105155"/>
                    <a:gd name="connsiteX9" fmla="*/ 31346 w 98583"/>
                    <a:gd name="connsiteY9" fmla="*/ 87534 h 105155"/>
                    <a:gd name="connsiteX10" fmla="*/ 90496 w 98583"/>
                    <a:gd name="connsiteY10" fmla="*/ 64925 h 105155"/>
                    <a:gd name="connsiteX11" fmla="*/ 99138 w 98583"/>
                    <a:gd name="connsiteY11" fmla="*/ 68507 h 105155"/>
                    <a:gd name="connsiteX12" fmla="*/ 95557 w 98583"/>
                    <a:gd name="connsiteY12" fmla="*/ 77150 h 105155"/>
                    <a:gd name="connsiteX13" fmla="*/ 31806 w 98583"/>
                    <a:gd name="connsiteY13" fmla="*/ 101401 h 105155"/>
                    <a:gd name="connsiteX14" fmla="*/ 29834 w 98583"/>
                    <a:gd name="connsiteY14" fmla="*/ 101861 h 105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583" h="105155">
                      <a:moveTo>
                        <a:pt x="29834" y="101861"/>
                      </a:moveTo>
                      <a:cubicBezTo>
                        <a:pt x="27913" y="101861"/>
                        <a:pt x="26088" y="101021"/>
                        <a:pt x="24840" y="99561"/>
                      </a:cubicBezTo>
                      <a:cubicBezTo>
                        <a:pt x="18909" y="92776"/>
                        <a:pt x="12495" y="86428"/>
                        <a:pt x="5649" y="80567"/>
                      </a:cubicBezTo>
                      <a:cubicBezTo>
                        <a:pt x="3630" y="78838"/>
                        <a:pt x="2852" y="76062"/>
                        <a:pt x="3677" y="73535"/>
                      </a:cubicBezTo>
                      <a:lnTo>
                        <a:pt x="25234" y="8404"/>
                      </a:lnTo>
                      <a:cubicBezTo>
                        <a:pt x="26074" y="4873"/>
                        <a:pt x="29618" y="2692"/>
                        <a:pt x="33149" y="3532"/>
                      </a:cubicBezTo>
                      <a:cubicBezTo>
                        <a:pt x="36680" y="4372"/>
                        <a:pt x="38861" y="7916"/>
                        <a:pt x="38021" y="11447"/>
                      </a:cubicBezTo>
                      <a:cubicBezTo>
                        <a:pt x="37932" y="11823"/>
                        <a:pt x="37809" y="12191"/>
                        <a:pt x="37655" y="12545"/>
                      </a:cubicBezTo>
                      <a:lnTo>
                        <a:pt x="17216" y="73469"/>
                      </a:lnTo>
                      <a:cubicBezTo>
                        <a:pt x="22145" y="77938"/>
                        <a:pt x="26877" y="82605"/>
                        <a:pt x="31346" y="87534"/>
                      </a:cubicBezTo>
                      <a:lnTo>
                        <a:pt x="90496" y="64925"/>
                      </a:lnTo>
                      <a:cubicBezTo>
                        <a:pt x="93872" y="63528"/>
                        <a:pt x="97741" y="65132"/>
                        <a:pt x="99138" y="68507"/>
                      </a:cubicBezTo>
                      <a:cubicBezTo>
                        <a:pt x="100536" y="71883"/>
                        <a:pt x="98932" y="75753"/>
                        <a:pt x="95557" y="77150"/>
                      </a:cubicBezTo>
                      <a:lnTo>
                        <a:pt x="31806" y="101401"/>
                      </a:lnTo>
                      <a:cubicBezTo>
                        <a:pt x="31176" y="101656"/>
                        <a:pt x="30511" y="101811"/>
                        <a:pt x="29834" y="101861"/>
                      </a:cubicBezTo>
                      <a:close/>
                    </a:path>
                  </a:pathLst>
                </a:custGeom>
                <a:grpFill/>
                <a:ln w="6477" cap="flat">
                  <a:solidFill>
                    <a:schemeClr val="tx1"/>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73737"/>
                    </a:solidFill>
                    <a:effectLst/>
                    <a:uLnTx/>
                    <a:uFillTx/>
                    <a:latin typeface="Arial Narrow"/>
                    <a:ea typeface="+mn-ea"/>
                    <a:cs typeface="+mn-cs"/>
                  </a:endParaRPr>
                </a:p>
              </p:txBody>
            </p:sp>
            <p:sp>
              <p:nvSpPr>
                <p:cNvPr id="81" name="Freeform: Shape 80">
                  <a:extLst>
                    <a:ext uri="{FF2B5EF4-FFF2-40B4-BE49-F238E27FC236}">
                      <a16:creationId xmlns:a16="http://schemas.microsoft.com/office/drawing/2014/main" id="{88A4D9DE-6FB6-4AAC-A01C-AC1023794B8D}"/>
                    </a:ext>
                  </a:extLst>
                </p:cNvPr>
                <p:cNvSpPr/>
                <p:nvPr/>
              </p:nvSpPr>
              <p:spPr>
                <a:xfrm>
                  <a:off x="-632380" y="3185720"/>
                  <a:ext cx="98583" cy="105156"/>
                </a:xfrm>
                <a:custGeom>
                  <a:avLst/>
                  <a:gdLst>
                    <a:gd name="connsiteX0" fmla="*/ 70926 w 98583"/>
                    <a:gd name="connsiteY0" fmla="*/ 104080 h 105155"/>
                    <a:gd name="connsiteX1" fmla="*/ 68889 w 98583"/>
                    <a:gd name="connsiteY1" fmla="*/ 103751 h 105155"/>
                    <a:gd name="connsiteX2" fmla="*/ 64880 w 98583"/>
                    <a:gd name="connsiteY2" fmla="*/ 95470 h 105155"/>
                    <a:gd name="connsiteX3" fmla="*/ 84596 w 98583"/>
                    <a:gd name="connsiteY3" fmla="*/ 35072 h 105155"/>
                    <a:gd name="connsiteX4" fmla="*/ 54956 w 98583"/>
                    <a:gd name="connsiteY4" fmla="*/ 18313 h 105155"/>
                    <a:gd name="connsiteX5" fmla="*/ 14997 w 98583"/>
                    <a:gd name="connsiteY5" fmla="*/ 66684 h 105155"/>
                    <a:gd name="connsiteX6" fmla="*/ 5749 w 98583"/>
                    <a:gd name="connsiteY6" fmla="*/ 67620 h 105155"/>
                    <a:gd name="connsiteX7" fmla="*/ 5730 w 98583"/>
                    <a:gd name="connsiteY7" fmla="*/ 67604 h 105155"/>
                    <a:gd name="connsiteX8" fmla="*/ 4865 w 98583"/>
                    <a:gd name="connsiteY8" fmla="*/ 58350 h 105155"/>
                    <a:gd name="connsiteX9" fmla="*/ 4875 w 98583"/>
                    <a:gd name="connsiteY9" fmla="*/ 58337 h 105155"/>
                    <a:gd name="connsiteX10" fmla="*/ 48120 w 98583"/>
                    <a:gd name="connsiteY10" fmla="*/ 5760 h 105155"/>
                    <a:gd name="connsiteX11" fmla="*/ 55876 w 98583"/>
                    <a:gd name="connsiteY11" fmla="*/ 3919 h 105155"/>
                    <a:gd name="connsiteX12" fmla="*/ 96098 w 98583"/>
                    <a:gd name="connsiteY12" fmla="*/ 26725 h 105155"/>
                    <a:gd name="connsiteX13" fmla="*/ 98595 w 98583"/>
                    <a:gd name="connsiteY13" fmla="*/ 34217 h 105155"/>
                    <a:gd name="connsiteX14" fmla="*/ 77104 w 98583"/>
                    <a:gd name="connsiteY14" fmla="*/ 99282 h 105155"/>
                    <a:gd name="connsiteX15" fmla="*/ 70926 w 98583"/>
                    <a:gd name="connsiteY15" fmla="*/ 104080 h 105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583" h="105155">
                      <a:moveTo>
                        <a:pt x="70926" y="104080"/>
                      </a:moveTo>
                      <a:cubicBezTo>
                        <a:pt x="70232" y="104100"/>
                        <a:pt x="69541" y="103988"/>
                        <a:pt x="68889" y="103751"/>
                      </a:cubicBezTo>
                      <a:cubicBezTo>
                        <a:pt x="65521" y="102543"/>
                        <a:pt x="63739" y="98862"/>
                        <a:pt x="64880" y="95470"/>
                      </a:cubicBezTo>
                      <a:lnTo>
                        <a:pt x="84596" y="35072"/>
                      </a:lnTo>
                      <a:cubicBezTo>
                        <a:pt x="75115" y="28808"/>
                        <a:pt x="65211" y="23208"/>
                        <a:pt x="54956" y="18313"/>
                      </a:cubicBezTo>
                      <a:lnTo>
                        <a:pt x="14997" y="66684"/>
                      </a:lnTo>
                      <a:cubicBezTo>
                        <a:pt x="12701" y="69496"/>
                        <a:pt x="8562" y="69915"/>
                        <a:pt x="5749" y="67620"/>
                      </a:cubicBezTo>
                      <a:cubicBezTo>
                        <a:pt x="5743" y="67615"/>
                        <a:pt x="5736" y="67609"/>
                        <a:pt x="5730" y="67604"/>
                      </a:cubicBezTo>
                      <a:cubicBezTo>
                        <a:pt x="2935" y="65287"/>
                        <a:pt x="2548" y="61144"/>
                        <a:pt x="4865" y="58350"/>
                      </a:cubicBezTo>
                      <a:cubicBezTo>
                        <a:pt x="4868" y="58346"/>
                        <a:pt x="4872" y="58341"/>
                        <a:pt x="4875" y="58337"/>
                      </a:cubicBezTo>
                      <a:lnTo>
                        <a:pt x="48120" y="5760"/>
                      </a:lnTo>
                      <a:cubicBezTo>
                        <a:pt x="49996" y="3470"/>
                        <a:pt x="53171" y="2717"/>
                        <a:pt x="55876" y="3919"/>
                      </a:cubicBezTo>
                      <a:cubicBezTo>
                        <a:pt x="69917" y="10344"/>
                        <a:pt x="83375" y="17975"/>
                        <a:pt x="96098" y="26725"/>
                      </a:cubicBezTo>
                      <a:cubicBezTo>
                        <a:pt x="98505" y="28388"/>
                        <a:pt x="99523" y="31442"/>
                        <a:pt x="98595" y="34217"/>
                      </a:cubicBezTo>
                      <a:lnTo>
                        <a:pt x="77104" y="99282"/>
                      </a:lnTo>
                      <a:cubicBezTo>
                        <a:pt x="76324" y="102066"/>
                        <a:pt x="73817" y="104014"/>
                        <a:pt x="70926" y="104080"/>
                      </a:cubicBezTo>
                      <a:close/>
                    </a:path>
                  </a:pathLst>
                </a:custGeom>
                <a:grpFill/>
                <a:ln w="6477" cap="flat">
                  <a:solidFill>
                    <a:schemeClr val="tx1"/>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73737"/>
                    </a:solidFill>
                    <a:effectLst/>
                    <a:uLnTx/>
                    <a:uFillTx/>
                    <a:latin typeface="Arial Narrow"/>
                    <a:ea typeface="+mn-ea"/>
                    <a:cs typeface="+mn-cs"/>
                  </a:endParaRPr>
                </a:p>
              </p:txBody>
            </p:sp>
            <p:sp>
              <p:nvSpPr>
                <p:cNvPr id="82" name="Freeform: Shape 81">
                  <a:extLst>
                    <a:ext uri="{FF2B5EF4-FFF2-40B4-BE49-F238E27FC236}">
                      <a16:creationId xmlns:a16="http://schemas.microsoft.com/office/drawing/2014/main" id="{AE70ED47-6F4A-47E7-B765-E63086851258}"/>
                    </a:ext>
                  </a:extLst>
                </p:cNvPr>
                <p:cNvSpPr/>
                <p:nvPr/>
              </p:nvSpPr>
              <p:spPr>
                <a:xfrm>
                  <a:off x="-845659" y="3187993"/>
                  <a:ext cx="98583" cy="105156"/>
                </a:xfrm>
                <a:custGeom>
                  <a:avLst/>
                  <a:gdLst>
                    <a:gd name="connsiteX0" fmla="*/ 34066 w 98583"/>
                    <a:gd name="connsiteY0" fmla="*/ 102991 h 105155"/>
                    <a:gd name="connsiteX1" fmla="*/ 27888 w 98583"/>
                    <a:gd name="connsiteY1" fmla="*/ 98785 h 105155"/>
                    <a:gd name="connsiteX2" fmla="*/ 3768 w 98583"/>
                    <a:gd name="connsiteY2" fmla="*/ 35297 h 105155"/>
                    <a:gd name="connsiteX3" fmla="*/ 6069 w 98583"/>
                    <a:gd name="connsiteY3" fmla="*/ 27673 h 105155"/>
                    <a:gd name="connsiteX4" fmla="*/ 45502 w 98583"/>
                    <a:gd name="connsiteY4" fmla="*/ 4013 h 105155"/>
                    <a:gd name="connsiteX5" fmla="*/ 53257 w 98583"/>
                    <a:gd name="connsiteY5" fmla="*/ 5525 h 105155"/>
                    <a:gd name="connsiteX6" fmla="*/ 99263 w 98583"/>
                    <a:gd name="connsiteY6" fmla="*/ 56262 h 105155"/>
                    <a:gd name="connsiteX7" fmla="*/ 98803 w 98583"/>
                    <a:gd name="connsiteY7" fmla="*/ 65595 h 105155"/>
                    <a:gd name="connsiteX8" fmla="*/ 89470 w 98583"/>
                    <a:gd name="connsiteY8" fmla="*/ 65135 h 105155"/>
                    <a:gd name="connsiteX9" fmla="*/ 47079 w 98583"/>
                    <a:gd name="connsiteY9" fmla="*/ 18209 h 105155"/>
                    <a:gd name="connsiteX10" fmla="*/ 17833 w 98583"/>
                    <a:gd name="connsiteY10" fmla="*/ 35625 h 105155"/>
                    <a:gd name="connsiteX11" fmla="*/ 40178 w 98583"/>
                    <a:gd name="connsiteY11" fmla="*/ 94315 h 105155"/>
                    <a:gd name="connsiteX12" fmla="*/ 36608 w 98583"/>
                    <a:gd name="connsiteY12" fmla="*/ 102897 h 105155"/>
                    <a:gd name="connsiteX13" fmla="*/ 36367 w 98583"/>
                    <a:gd name="connsiteY13" fmla="*/ 102991 h 105155"/>
                    <a:gd name="connsiteX14" fmla="*/ 34066 w 98583"/>
                    <a:gd name="connsiteY14" fmla="*/ 102991 h 105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583" h="105155">
                      <a:moveTo>
                        <a:pt x="34066" y="102991"/>
                      </a:moveTo>
                      <a:cubicBezTo>
                        <a:pt x="31333" y="103010"/>
                        <a:pt x="28872" y="101335"/>
                        <a:pt x="27888" y="98785"/>
                      </a:cubicBezTo>
                      <a:lnTo>
                        <a:pt x="3768" y="35297"/>
                      </a:lnTo>
                      <a:cubicBezTo>
                        <a:pt x="2733" y="32527"/>
                        <a:pt x="3674" y="29408"/>
                        <a:pt x="6069" y="27673"/>
                      </a:cubicBezTo>
                      <a:cubicBezTo>
                        <a:pt x="18474" y="18616"/>
                        <a:pt x="31672" y="10697"/>
                        <a:pt x="45502" y="4013"/>
                      </a:cubicBezTo>
                      <a:cubicBezTo>
                        <a:pt x="48135" y="2734"/>
                        <a:pt x="51297" y="3350"/>
                        <a:pt x="53257" y="5525"/>
                      </a:cubicBezTo>
                      <a:lnTo>
                        <a:pt x="99263" y="56262"/>
                      </a:lnTo>
                      <a:cubicBezTo>
                        <a:pt x="101713" y="58967"/>
                        <a:pt x="101507" y="63145"/>
                        <a:pt x="98803" y="65595"/>
                      </a:cubicBezTo>
                      <a:cubicBezTo>
                        <a:pt x="96098" y="68045"/>
                        <a:pt x="91920" y="67839"/>
                        <a:pt x="89470" y="65135"/>
                      </a:cubicBezTo>
                      <a:lnTo>
                        <a:pt x="47079" y="18209"/>
                      </a:lnTo>
                      <a:cubicBezTo>
                        <a:pt x="36950" y="23349"/>
                        <a:pt x="27179" y="29168"/>
                        <a:pt x="17833" y="35625"/>
                      </a:cubicBezTo>
                      <a:lnTo>
                        <a:pt x="40178" y="94315"/>
                      </a:lnTo>
                      <a:cubicBezTo>
                        <a:pt x="41562" y="97671"/>
                        <a:pt x="39964" y="101513"/>
                        <a:pt x="36608" y="102897"/>
                      </a:cubicBezTo>
                      <a:cubicBezTo>
                        <a:pt x="36528" y="102930"/>
                        <a:pt x="36447" y="102961"/>
                        <a:pt x="36367" y="102991"/>
                      </a:cubicBezTo>
                      <a:cubicBezTo>
                        <a:pt x="35605" y="103111"/>
                        <a:pt x="34828" y="103111"/>
                        <a:pt x="34066" y="102991"/>
                      </a:cubicBezTo>
                      <a:close/>
                    </a:path>
                  </a:pathLst>
                </a:custGeom>
                <a:grpFill/>
                <a:ln w="6477" cap="flat">
                  <a:solidFill>
                    <a:schemeClr val="tx1"/>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73737"/>
                    </a:solidFill>
                    <a:effectLst/>
                    <a:uLnTx/>
                    <a:uFillTx/>
                    <a:latin typeface="Arial Narrow"/>
                    <a:ea typeface="+mn-ea"/>
                    <a:cs typeface="+mn-cs"/>
                  </a:endParaRPr>
                </a:p>
              </p:txBody>
            </p:sp>
            <p:sp>
              <p:nvSpPr>
                <p:cNvPr id="83" name="Freeform: Shape 82">
                  <a:extLst>
                    <a:ext uri="{FF2B5EF4-FFF2-40B4-BE49-F238E27FC236}">
                      <a16:creationId xmlns:a16="http://schemas.microsoft.com/office/drawing/2014/main" id="{5B37240C-A057-488A-BE83-DD2AB1487B63}"/>
                    </a:ext>
                  </a:extLst>
                </p:cNvPr>
                <p:cNvSpPr/>
                <p:nvPr/>
              </p:nvSpPr>
              <p:spPr>
                <a:xfrm>
                  <a:off x="-807045" y="3163754"/>
                  <a:ext cx="105156" cy="92011"/>
                </a:xfrm>
                <a:custGeom>
                  <a:avLst/>
                  <a:gdLst>
                    <a:gd name="connsiteX0" fmla="*/ 55983 w 105155"/>
                    <a:gd name="connsiteY0" fmla="*/ 91739 h 92011"/>
                    <a:gd name="connsiteX1" fmla="*/ 51053 w 105155"/>
                    <a:gd name="connsiteY1" fmla="*/ 89571 h 92011"/>
                    <a:gd name="connsiteX2" fmla="*/ 5048 w 105155"/>
                    <a:gd name="connsiteY2" fmla="*/ 38767 h 92011"/>
                    <a:gd name="connsiteX3" fmla="*/ 5518 w 105155"/>
                    <a:gd name="connsiteY3" fmla="*/ 29485 h 92011"/>
                    <a:gd name="connsiteX4" fmla="*/ 5574 w 105155"/>
                    <a:gd name="connsiteY4" fmla="*/ 29435 h 92011"/>
                    <a:gd name="connsiteX5" fmla="*/ 14841 w 105155"/>
                    <a:gd name="connsiteY5" fmla="*/ 29961 h 92011"/>
                    <a:gd name="connsiteX6" fmla="*/ 57823 w 105155"/>
                    <a:gd name="connsiteY6" fmla="*/ 77478 h 92011"/>
                    <a:gd name="connsiteX7" fmla="*/ 80103 w 105155"/>
                    <a:gd name="connsiteY7" fmla="*/ 71431 h 92011"/>
                    <a:gd name="connsiteX8" fmla="*/ 90750 w 105155"/>
                    <a:gd name="connsiteY8" fmla="*/ 8929 h 92011"/>
                    <a:gd name="connsiteX9" fmla="*/ 98406 w 105155"/>
                    <a:gd name="connsiteY9" fmla="*/ 3442 h 92011"/>
                    <a:gd name="connsiteX10" fmla="*/ 103894 w 105155"/>
                    <a:gd name="connsiteY10" fmla="*/ 11098 h 92011"/>
                    <a:gd name="connsiteX11" fmla="*/ 92393 w 105155"/>
                    <a:gd name="connsiteY11" fmla="*/ 78069 h 92011"/>
                    <a:gd name="connsiteX12" fmla="*/ 87069 w 105155"/>
                    <a:gd name="connsiteY12" fmla="*/ 83393 h 92011"/>
                    <a:gd name="connsiteX13" fmla="*/ 58217 w 105155"/>
                    <a:gd name="connsiteY13" fmla="*/ 91345 h 92011"/>
                    <a:gd name="connsiteX14" fmla="*/ 55983 w 105155"/>
                    <a:gd name="connsiteY14" fmla="*/ 917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5155" h="92011">
                      <a:moveTo>
                        <a:pt x="55983" y="91739"/>
                      </a:moveTo>
                      <a:cubicBezTo>
                        <a:pt x="54105" y="91754"/>
                        <a:pt x="52311" y="90965"/>
                        <a:pt x="51053" y="89571"/>
                      </a:cubicBezTo>
                      <a:lnTo>
                        <a:pt x="5048" y="38767"/>
                      </a:lnTo>
                      <a:cubicBezTo>
                        <a:pt x="2614" y="36074"/>
                        <a:pt x="2825" y="31918"/>
                        <a:pt x="5518" y="29485"/>
                      </a:cubicBezTo>
                      <a:cubicBezTo>
                        <a:pt x="5536" y="29468"/>
                        <a:pt x="5555" y="29451"/>
                        <a:pt x="5574" y="29435"/>
                      </a:cubicBezTo>
                      <a:cubicBezTo>
                        <a:pt x="8280" y="27026"/>
                        <a:pt x="12425" y="27261"/>
                        <a:pt x="14841" y="29961"/>
                      </a:cubicBezTo>
                      <a:lnTo>
                        <a:pt x="57823" y="77478"/>
                      </a:lnTo>
                      <a:cubicBezTo>
                        <a:pt x="65124" y="75024"/>
                        <a:pt x="72563" y="73005"/>
                        <a:pt x="80103" y="71431"/>
                      </a:cubicBezTo>
                      <a:lnTo>
                        <a:pt x="90750" y="8929"/>
                      </a:lnTo>
                      <a:cubicBezTo>
                        <a:pt x="91348" y="5300"/>
                        <a:pt x="94776" y="2843"/>
                        <a:pt x="98406" y="3442"/>
                      </a:cubicBezTo>
                      <a:cubicBezTo>
                        <a:pt x="102036" y="4040"/>
                        <a:pt x="104493" y="7468"/>
                        <a:pt x="103894" y="11098"/>
                      </a:cubicBezTo>
                      <a:lnTo>
                        <a:pt x="92393" y="78069"/>
                      </a:lnTo>
                      <a:cubicBezTo>
                        <a:pt x="91911" y="80785"/>
                        <a:pt x="89785" y="82911"/>
                        <a:pt x="87069" y="83393"/>
                      </a:cubicBezTo>
                      <a:cubicBezTo>
                        <a:pt x="77253" y="85261"/>
                        <a:pt x="67604" y="87920"/>
                        <a:pt x="58217" y="91345"/>
                      </a:cubicBezTo>
                      <a:cubicBezTo>
                        <a:pt x="57501" y="91605"/>
                        <a:pt x="56745" y="91739"/>
                        <a:pt x="55983" y="91739"/>
                      </a:cubicBezTo>
                      <a:close/>
                    </a:path>
                  </a:pathLst>
                </a:custGeom>
                <a:grpFill/>
                <a:ln w="6477" cap="flat">
                  <a:solidFill>
                    <a:schemeClr val="tx1"/>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73737"/>
                    </a:solidFill>
                    <a:effectLst/>
                    <a:uLnTx/>
                    <a:uFillTx/>
                    <a:latin typeface="Arial Narrow"/>
                    <a:ea typeface="+mn-ea"/>
                    <a:cs typeface="+mn-cs"/>
                  </a:endParaRPr>
                </a:p>
              </p:txBody>
            </p:sp>
            <p:sp>
              <p:nvSpPr>
                <p:cNvPr id="84" name="Freeform: Shape 83">
                  <a:extLst>
                    <a:ext uri="{FF2B5EF4-FFF2-40B4-BE49-F238E27FC236}">
                      <a16:creationId xmlns:a16="http://schemas.microsoft.com/office/drawing/2014/main" id="{5E757A0E-65D6-47B0-96CC-91499C665D32}"/>
                    </a:ext>
                  </a:extLst>
                </p:cNvPr>
                <p:cNvSpPr/>
                <p:nvPr/>
              </p:nvSpPr>
              <p:spPr>
                <a:xfrm>
                  <a:off x="-549882" y="3482171"/>
                  <a:ext cx="105156" cy="98583"/>
                </a:xfrm>
                <a:custGeom>
                  <a:avLst/>
                  <a:gdLst>
                    <a:gd name="connsiteX0" fmla="*/ 75051 w 105155"/>
                    <a:gd name="connsiteY0" fmla="*/ 99107 h 98583"/>
                    <a:gd name="connsiteX1" fmla="*/ 73013 w 105155"/>
                    <a:gd name="connsiteY1" fmla="*/ 99107 h 98583"/>
                    <a:gd name="connsiteX2" fmla="*/ 7883 w 105155"/>
                    <a:gd name="connsiteY2" fmla="*/ 77616 h 98583"/>
                    <a:gd name="connsiteX3" fmla="*/ 3676 w 105155"/>
                    <a:gd name="connsiteY3" fmla="*/ 69335 h 98583"/>
                    <a:gd name="connsiteX4" fmla="*/ 11957 w 105155"/>
                    <a:gd name="connsiteY4" fmla="*/ 65129 h 98583"/>
                    <a:gd name="connsiteX5" fmla="*/ 72422 w 105155"/>
                    <a:gd name="connsiteY5" fmla="*/ 84845 h 98583"/>
                    <a:gd name="connsiteX6" fmla="*/ 89115 w 105155"/>
                    <a:gd name="connsiteY6" fmla="*/ 55270 h 98583"/>
                    <a:gd name="connsiteX7" fmla="*/ 40744 w 105155"/>
                    <a:gd name="connsiteY7" fmla="*/ 15245 h 98583"/>
                    <a:gd name="connsiteX8" fmla="*/ 39281 w 105155"/>
                    <a:gd name="connsiteY8" fmla="*/ 6067 h 98583"/>
                    <a:gd name="connsiteX9" fmla="*/ 48459 w 105155"/>
                    <a:gd name="connsiteY9" fmla="*/ 4604 h 98583"/>
                    <a:gd name="connsiteX10" fmla="*/ 49090 w 105155"/>
                    <a:gd name="connsiteY10" fmla="*/ 5124 h 98583"/>
                    <a:gd name="connsiteX11" fmla="*/ 101668 w 105155"/>
                    <a:gd name="connsiteY11" fmla="*/ 48369 h 98583"/>
                    <a:gd name="connsiteX12" fmla="*/ 103508 w 105155"/>
                    <a:gd name="connsiteY12" fmla="*/ 56125 h 98583"/>
                    <a:gd name="connsiteX13" fmla="*/ 80703 w 105155"/>
                    <a:gd name="connsiteY13" fmla="*/ 96412 h 98583"/>
                    <a:gd name="connsiteX14" fmla="*/ 75051 w 105155"/>
                    <a:gd name="connsiteY14" fmla="*/ 99107 h 98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5155" h="98583">
                      <a:moveTo>
                        <a:pt x="75051" y="99107"/>
                      </a:moveTo>
                      <a:cubicBezTo>
                        <a:pt x="74375" y="99202"/>
                        <a:pt x="73689" y="99202"/>
                        <a:pt x="73013" y="99107"/>
                      </a:cubicBezTo>
                      <a:lnTo>
                        <a:pt x="7883" y="77616"/>
                      </a:lnTo>
                      <a:cubicBezTo>
                        <a:pt x="4436" y="76489"/>
                        <a:pt x="2554" y="72783"/>
                        <a:pt x="3676" y="69335"/>
                      </a:cubicBezTo>
                      <a:cubicBezTo>
                        <a:pt x="4804" y="65888"/>
                        <a:pt x="8510" y="64006"/>
                        <a:pt x="11957" y="65129"/>
                      </a:cubicBezTo>
                      <a:lnTo>
                        <a:pt x="72422" y="84845"/>
                      </a:lnTo>
                      <a:cubicBezTo>
                        <a:pt x="78640" y="75370"/>
                        <a:pt x="84216" y="65490"/>
                        <a:pt x="89115" y="55270"/>
                      </a:cubicBezTo>
                      <a:lnTo>
                        <a:pt x="40744" y="15245"/>
                      </a:lnTo>
                      <a:cubicBezTo>
                        <a:pt x="37805" y="13115"/>
                        <a:pt x="37150" y="9006"/>
                        <a:pt x="39281" y="6067"/>
                      </a:cubicBezTo>
                      <a:cubicBezTo>
                        <a:pt x="41411" y="3128"/>
                        <a:pt x="45520" y="2473"/>
                        <a:pt x="48459" y="4604"/>
                      </a:cubicBezTo>
                      <a:cubicBezTo>
                        <a:pt x="48680" y="4764"/>
                        <a:pt x="48891" y="4938"/>
                        <a:pt x="49090" y="5124"/>
                      </a:cubicBezTo>
                      <a:lnTo>
                        <a:pt x="101668" y="48369"/>
                      </a:lnTo>
                      <a:cubicBezTo>
                        <a:pt x="103958" y="50245"/>
                        <a:pt x="104711" y="53420"/>
                        <a:pt x="103508" y="56125"/>
                      </a:cubicBezTo>
                      <a:cubicBezTo>
                        <a:pt x="97124" y="70207"/>
                        <a:pt x="89491" y="83690"/>
                        <a:pt x="80703" y="96412"/>
                      </a:cubicBezTo>
                      <a:cubicBezTo>
                        <a:pt x="79395" y="98208"/>
                        <a:pt x="77269" y="99221"/>
                        <a:pt x="75051" y="99107"/>
                      </a:cubicBezTo>
                      <a:close/>
                    </a:path>
                  </a:pathLst>
                </a:custGeom>
                <a:grpFill/>
                <a:ln w="6477" cap="flat">
                  <a:solidFill>
                    <a:schemeClr val="tx1"/>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73737"/>
                    </a:solidFill>
                    <a:effectLst/>
                    <a:uLnTx/>
                    <a:uFillTx/>
                    <a:latin typeface="Arial Narrow"/>
                    <a:ea typeface="+mn-ea"/>
                    <a:cs typeface="+mn-cs"/>
                  </a:endParaRPr>
                </a:p>
              </p:txBody>
            </p:sp>
            <p:sp>
              <p:nvSpPr>
                <p:cNvPr id="85" name="Freeform: Shape 84">
                  <a:extLst>
                    <a:ext uri="{FF2B5EF4-FFF2-40B4-BE49-F238E27FC236}">
                      <a16:creationId xmlns:a16="http://schemas.microsoft.com/office/drawing/2014/main" id="{5EA6AAA1-01FF-4E6C-8EEC-29AB03C7548D}"/>
                    </a:ext>
                  </a:extLst>
                </p:cNvPr>
                <p:cNvSpPr/>
                <p:nvPr/>
              </p:nvSpPr>
              <p:spPr>
                <a:xfrm>
                  <a:off x="-906338" y="3211260"/>
                  <a:ext cx="98583" cy="98583"/>
                </a:xfrm>
                <a:custGeom>
                  <a:avLst/>
                  <a:gdLst>
                    <a:gd name="connsiteX0" fmla="*/ 75029 w 98583"/>
                    <a:gd name="connsiteY0" fmla="*/ 99768 h 98583"/>
                    <a:gd name="connsiteX1" fmla="*/ 72926 w 98583"/>
                    <a:gd name="connsiteY1" fmla="*/ 99768 h 98583"/>
                    <a:gd name="connsiteX2" fmla="*/ 7861 w 98583"/>
                    <a:gd name="connsiteY2" fmla="*/ 78146 h 98583"/>
                    <a:gd name="connsiteX3" fmla="*/ 3688 w 98583"/>
                    <a:gd name="connsiteY3" fmla="*/ 69832 h 98583"/>
                    <a:gd name="connsiteX4" fmla="*/ 12002 w 98583"/>
                    <a:gd name="connsiteY4" fmla="*/ 65658 h 98583"/>
                    <a:gd name="connsiteX5" fmla="*/ 72926 w 98583"/>
                    <a:gd name="connsiteY5" fmla="*/ 85901 h 98583"/>
                    <a:gd name="connsiteX6" fmla="*/ 86991 w 98583"/>
                    <a:gd name="connsiteY6" fmla="*/ 71771 h 98583"/>
                    <a:gd name="connsiteX7" fmla="*/ 64448 w 98583"/>
                    <a:gd name="connsiteY7" fmla="*/ 12621 h 98583"/>
                    <a:gd name="connsiteX8" fmla="*/ 67997 w 98583"/>
                    <a:gd name="connsiteY8" fmla="*/ 3880 h 98583"/>
                    <a:gd name="connsiteX9" fmla="*/ 76738 w 98583"/>
                    <a:gd name="connsiteY9" fmla="*/ 7429 h 98583"/>
                    <a:gd name="connsiteX10" fmla="*/ 100858 w 98583"/>
                    <a:gd name="connsiteY10" fmla="*/ 70916 h 98583"/>
                    <a:gd name="connsiteX11" fmla="*/ 99018 w 98583"/>
                    <a:gd name="connsiteY11" fmla="*/ 78211 h 98583"/>
                    <a:gd name="connsiteX12" fmla="*/ 80024 w 98583"/>
                    <a:gd name="connsiteY12" fmla="*/ 97337 h 98583"/>
                    <a:gd name="connsiteX13" fmla="*/ 75029 w 98583"/>
                    <a:gd name="connsiteY13" fmla="*/ 99768 h 98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8583" h="98583">
                      <a:moveTo>
                        <a:pt x="75029" y="99768"/>
                      </a:moveTo>
                      <a:cubicBezTo>
                        <a:pt x="74331" y="99863"/>
                        <a:pt x="73624" y="99863"/>
                        <a:pt x="72926" y="99768"/>
                      </a:cubicBezTo>
                      <a:lnTo>
                        <a:pt x="7861" y="78146"/>
                      </a:lnTo>
                      <a:cubicBezTo>
                        <a:pt x="4413" y="77002"/>
                        <a:pt x="2544" y="73280"/>
                        <a:pt x="3688" y="69832"/>
                      </a:cubicBezTo>
                      <a:cubicBezTo>
                        <a:pt x="4832" y="66383"/>
                        <a:pt x="8553" y="64515"/>
                        <a:pt x="12002" y="65658"/>
                      </a:cubicBezTo>
                      <a:lnTo>
                        <a:pt x="72926" y="85901"/>
                      </a:lnTo>
                      <a:cubicBezTo>
                        <a:pt x="77395" y="80972"/>
                        <a:pt x="82062" y="76240"/>
                        <a:pt x="86991" y="71771"/>
                      </a:cubicBezTo>
                      <a:lnTo>
                        <a:pt x="64448" y="12621"/>
                      </a:lnTo>
                      <a:cubicBezTo>
                        <a:pt x="63014" y="9227"/>
                        <a:pt x="64603" y="5314"/>
                        <a:pt x="67997" y="3880"/>
                      </a:cubicBezTo>
                      <a:cubicBezTo>
                        <a:pt x="71391" y="2446"/>
                        <a:pt x="75304" y="4035"/>
                        <a:pt x="76738" y="7429"/>
                      </a:cubicBezTo>
                      <a:lnTo>
                        <a:pt x="100858" y="70916"/>
                      </a:lnTo>
                      <a:cubicBezTo>
                        <a:pt x="101835" y="73493"/>
                        <a:pt x="101100" y="76406"/>
                        <a:pt x="99018" y="78211"/>
                      </a:cubicBezTo>
                      <a:cubicBezTo>
                        <a:pt x="92218" y="84103"/>
                        <a:pt x="85868" y="90496"/>
                        <a:pt x="80024" y="97337"/>
                      </a:cubicBezTo>
                      <a:cubicBezTo>
                        <a:pt x="78801" y="98846"/>
                        <a:pt x="76972" y="99736"/>
                        <a:pt x="75029" y="99768"/>
                      </a:cubicBezTo>
                      <a:close/>
                    </a:path>
                  </a:pathLst>
                </a:custGeom>
                <a:grpFill/>
                <a:ln w="6477" cap="flat">
                  <a:solidFill>
                    <a:schemeClr val="tx1"/>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73737"/>
                    </a:solidFill>
                    <a:effectLst/>
                    <a:uLnTx/>
                    <a:uFillTx/>
                    <a:latin typeface="Arial Narrow"/>
                    <a:ea typeface="+mn-ea"/>
                    <a:cs typeface="+mn-cs"/>
                  </a:endParaRPr>
                </a:p>
              </p:txBody>
            </p:sp>
            <p:sp>
              <p:nvSpPr>
                <p:cNvPr id="86" name="Freeform: Shape 85">
                  <a:extLst>
                    <a:ext uri="{FF2B5EF4-FFF2-40B4-BE49-F238E27FC236}">
                      <a16:creationId xmlns:a16="http://schemas.microsoft.com/office/drawing/2014/main" id="{C34A1631-E74A-4C3C-83DA-69B59DF558B3}"/>
                    </a:ext>
                  </a:extLst>
                </p:cNvPr>
                <p:cNvSpPr/>
                <p:nvPr/>
              </p:nvSpPr>
              <p:spPr>
                <a:xfrm>
                  <a:off x="-551499" y="3268799"/>
                  <a:ext cx="105156" cy="98583"/>
                </a:xfrm>
                <a:custGeom>
                  <a:avLst/>
                  <a:gdLst>
                    <a:gd name="connsiteX0" fmla="*/ 45712 w 105155"/>
                    <a:gd name="connsiteY0" fmla="*/ 101051 h 98583"/>
                    <a:gd name="connsiteX1" fmla="*/ 39157 w 105155"/>
                    <a:gd name="connsiteY1" fmla="*/ 94462 h 98583"/>
                    <a:gd name="connsiteX2" fmla="*/ 41309 w 105155"/>
                    <a:gd name="connsiteY2" fmla="*/ 89616 h 98583"/>
                    <a:gd name="connsiteX3" fmla="*/ 88366 w 105155"/>
                    <a:gd name="connsiteY3" fmla="*/ 46962 h 98583"/>
                    <a:gd name="connsiteX4" fmla="*/ 70950 w 105155"/>
                    <a:gd name="connsiteY4" fmla="*/ 17716 h 98583"/>
                    <a:gd name="connsiteX5" fmla="*/ 12260 w 105155"/>
                    <a:gd name="connsiteY5" fmla="*/ 40258 h 98583"/>
                    <a:gd name="connsiteX6" fmla="*/ 3782 w 105155"/>
                    <a:gd name="connsiteY6" fmla="*/ 36447 h 98583"/>
                    <a:gd name="connsiteX7" fmla="*/ 7594 w 105155"/>
                    <a:gd name="connsiteY7" fmla="*/ 27968 h 98583"/>
                    <a:gd name="connsiteX8" fmla="*/ 71016 w 105155"/>
                    <a:gd name="connsiteY8" fmla="*/ 3783 h 98583"/>
                    <a:gd name="connsiteX9" fmla="*/ 78639 w 105155"/>
                    <a:gd name="connsiteY9" fmla="*/ 6017 h 98583"/>
                    <a:gd name="connsiteX10" fmla="*/ 102365 w 105155"/>
                    <a:gd name="connsiteY10" fmla="*/ 45451 h 98583"/>
                    <a:gd name="connsiteX11" fmla="*/ 100853 w 105155"/>
                    <a:gd name="connsiteY11" fmla="*/ 53206 h 98583"/>
                    <a:gd name="connsiteX12" fmla="*/ 50116 w 105155"/>
                    <a:gd name="connsiteY12" fmla="*/ 99211 h 98583"/>
                    <a:gd name="connsiteX13" fmla="*/ 45712 w 105155"/>
                    <a:gd name="connsiteY13" fmla="*/ 101051 h 98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5155" h="98583">
                      <a:moveTo>
                        <a:pt x="45712" y="101051"/>
                      </a:moveTo>
                      <a:cubicBezTo>
                        <a:pt x="42083" y="101042"/>
                        <a:pt x="39148" y="98092"/>
                        <a:pt x="39157" y="94462"/>
                      </a:cubicBezTo>
                      <a:cubicBezTo>
                        <a:pt x="39162" y="92616"/>
                        <a:pt x="39943" y="90857"/>
                        <a:pt x="41309" y="89616"/>
                      </a:cubicBezTo>
                      <a:lnTo>
                        <a:pt x="88366" y="46962"/>
                      </a:lnTo>
                      <a:cubicBezTo>
                        <a:pt x="83231" y="36830"/>
                        <a:pt x="77412" y="27058"/>
                        <a:pt x="70950" y="17716"/>
                      </a:cubicBezTo>
                      <a:lnTo>
                        <a:pt x="12260" y="40258"/>
                      </a:lnTo>
                      <a:cubicBezTo>
                        <a:pt x="8866" y="41547"/>
                        <a:pt x="5071" y="39840"/>
                        <a:pt x="3782" y="36447"/>
                      </a:cubicBezTo>
                      <a:cubicBezTo>
                        <a:pt x="2493" y="33053"/>
                        <a:pt x="4200" y="29257"/>
                        <a:pt x="7594" y="27968"/>
                      </a:cubicBezTo>
                      <a:lnTo>
                        <a:pt x="71016" y="3783"/>
                      </a:lnTo>
                      <a:cubicBezTo>
                        <a:pt x="73771" y="2734"/>
                        <a:pt x="76887" y="3647"/>
                        <a:pt x="78639" y="6017"/>
                      </a:cubicBezTo>
                      <a:cubicBezTo>
                        <a:pt x="87699" y="18433"/>
                        <a:pt x="95639" y="31630"/>
                        <a:pt x="102365" y="45451"/>
                      </a:cubicBezTo>
                      <a:cubicBezTo>
                        <a:pt x="103645" y="48084"/>
                        <a:pt x="103028" y="51246"/>
                        <a:pt x="100853" y="53206"/>
                      </a:cubicBezTo>
                      <a:lnTo>
                        <a:pt x="50116" y="99211"/>
                      </a:lnTo>
                      <a:cubicBezTo>
                        <a:pt x="48930" y="100355"/>
                        <a:pt x="47359" y="101011"/>
                        <a:pt x="45712" y="101051"/>
                      </a:cubicBezTo>
                      <a:close/>
                    </a:path>
                  </a:pathLst>
                </a:custGeom>
                <a:grpFill/>
                <a:ln w="6477" cap="flat">
                  <a:solidFill>
                    <a:schemeClr val="tx1"/>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73737"/>
                    </a:solidFill>
                    <a:effectLst/>
                    <a:uLnTx/>
                    <a:uFillTx/>
                    <a:latin typeface="Arial Narrow"/>
                    <a:ea typeface="+mn-ea"/>
                    <a:cs typeface="+mn-cs"/>
                  </a:endParaRPr>
                </a:p>
              </p:txBody>
            </p:sp>
            <p:sp>
              <p:nvSpPr>
                <p:cNvPr id="87" name="Freeform: Shape 86">
                  <a:extLst>
                    <a:ext uri="{FF2B5EF4-FFF2-40B4-BE49-F238E27FC236}">
                      <a16:creationId xmlns:a16="http://schemas.microsoft.com/office/drawing/2014/main" id="{075D773E-7859-4554-90C4-431B7A0FB94D}"/>
                    </a:ext>
                  </a:extLst>
                </p:cNvPr>
                <p:cNvSpPr/>
                <p:nvPr/>
              </p:nvSpPr>
              <p:spPr>
                <a:xfrm>
                  <a:off x="-515153" y="3439910"/>
                  <a:ext cx="92011" cy="105156"/>
                </a:xfrm>
                <a:custGeom>
                  <a:avLst/>
                  <a:gdLst>
                    <a:gd name="connsiteX0" fmla="*/ 62536 w 92011"/>
                    <a:gd name="connsiteY0" fmla="*/ 102132 h 105155"/>
                    <a:gd name="connsiteX1" fmla="*/ 58329 w 92011"/>
                    <a:gd name="connsiteY1" fmla="*/ 100621 h 105155"/>
                    <a:gd name="connsiteX2" fmla="*/ 5752 w 92011"/>
                    <a:gd name="connsiteY2" fmla="*/ 57376 h 105155"/>
                    <a:gd name="connsiteX3" fmla="*/ 3714 w 92011"/>
                    <a:gd name="connsiteY3" fmla="*/ 50146 h 105155"/>
                    <a:gd name="connsiteX4" fmla="*/ 10287 w 92011"/>
                    <a:gd name="connsiteY4" fmla="*/ 26026 h 105155"/>
                    <a:gd name="connsiteX5" fmla="*/ 10944 w 92011"/>
                    <a:gd name="connsiteY5" fmla="*/ 22609 h 105155"/>
                    <a:gd name="connsiteX6" fmla="*/ 16070 w 92011"/>
                    <a:gd name="connsiteY6" fmla="*/ 17416 h 105155"/>
                    <a:gd name="connsiteX7" fmla="*/ 83173 w 92011"/>
                    <a:gd name="connsiteY7" fmla="*/ 3483 h 105155"/>
                    <a:gd name="connsiteX8" fmla="*/ 91059 w 92011"/>
                    <a:gd name="connsiteY8" fmla="*/ 8741 h 105155"/>
                    <a:gd name="connsiteX9" fmla="*/ 85801 w 92011"/>
                    <a:gd name="connsiteY9" fmla="*/ 16628 h 105155"/>
                    <a:gd name="connsiteX10" fmla="*/ 23037 w 92011"/>
                    <a:gd name="connsiteY10" fmla="*/ 29772 h 105155"/>
                    <a:gd name="connsiteX11" fmla="*/ 17516 w 92011"/>
                    <a:gd name="connsiteY11" fmla="*/ 50540 h 105155"/>
                    <a:gd name="connsiteX12" fmla="*/ 66348 w 92011"/>
                    <a:gd name="connsiteY12" fmla="*/ 90894 h 105155"/>
                    <a:gd name="connsiteX13" fmla="*/ 67215 w 92011"/>
                    <a:gd name="connsiteY13" fmla="*/ 100148 h 105155"/>
                    <a:gd name="connsiteX14" fmla="*/ 62207 w 92011"/>
                    <a:gd name="connsiteY14" fmla="*/ 102527 h 105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2011" h="105155">
                      <a:moveTo>
                        <a:pt x="62536" y="102132"/>
                      </a:moveTo>
                      <a:cubicBezTo>
                        <a:pt x="61000" y="102136"/>
                        <a:pt x="59512" y="101601"/>
                        <a:pt x="58329" y="100621"/>
                      </a:cubicBezTo>
                      <a:lnTo>
                        <a:pt x="5752" y="57376"/>
                      </a:lnTo>
                      <a:cubicBezTo>
                        <a:pt x="3627" y="55629"/>
                        <a:pt x="2814" y="52745"/>
                        <a:pt x="3714" y="50146"/>
                      </a:cubicBezTo>
                      <a:cubicBezTo>
                        <a:pt x="6458" y="42267"/>
                        <a:pt x="8653" y="34208"/>
                        <a:pt x="10287" y="26026"/>
                      </a:cubicBezTo>
                      <a:lnTo>
                        <a:pt x="10944" y="22609"/>
                      </a:lnTo>
                      <a:cubicBezTo>
                        <a:pt x="11447" y="20001"/>
                        <a:pt x="13469" y="17953"/>
                        <a:pt x="16070" y="17416"/>
                      </a:cubicBezTo>
                      <a:lnTo>
                        <a:pt x="83173" y="3483"/>
                      </a:lnTo>
                      <a:cubicBezTo>
                        <a:pt x="86802" y="2757"/>
                        <a:pt x="90333" y="5111"/>
                        <a:pt x="91059" y="8741"/>
                      </a:cubicBezTo>
                      <a:cubicBezTo>
                        <a:pt x="91785" y="12371"/>
                        <a:pt x="89431" y="15902"/>
                        <a:pt x="85801" y="16628"/>
                      </a:cubicBezTo>
                      <a:lnTo>
                        <a:pt x="23037" y="29772"/>
                      </a:lnTo>
                      <a:cubicBezTo>
                        <a:pt x="21549" y="36784"/>
                        <a:pt x="19707" y="43716"/>
                        <a:pt x="17516" y="50540"/>
                      </a:cubicBezTo>
                      <a:lnTo>
                        <a:pt x="66348" y="90894"/>
                      </a:lnTo>
                      <a:cubicBezTo>
                        <a:pt x="69143" y="93210"/>
                        <a:pt x="69531" y="97353"/>
                        <a:pt x="67215" y="100148"/>
                      </a:cubicBezTo>
                      <a:cubicBezTo>
                        <a:pt x="65978" y="101641"/>
                        <a:pt x="64146" y="102511"/>
                        <a:pt x="62207" y="102527"/>
                      </a:cubicBezTo>
                      <a:close/>
                    </a:path>
                  </a:pathLst>
                </a:custGeom>
                <a:grpFill/>
                <a:ln w="6477" cap="flat">
                  <a:solidFill>
                    <a:schemeClr val="tx1"/>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73737"/>
                    </a:solidFill>
                    <a:effectLst/>
                    <a:uLnTx/>
                    <a:uFillTx/>
                    <a:latin typeface="Arial Narrow"/>
                    <a:ea typeface="+mn-ea"/>
                    <a:cs typeface="+mn-cs"/>
                  </a:endParaRPr>
                </a:p>
              </p:txBody>
            </p:sp>
            <p:sp>
              <p:nvSpPr>
                <p:cNvPr id="88" name="Freeform: Shape 87">
                  <a:extLst>
                    <a:ext uri="{FF2B5EF4-FFF2-40B4-BE49-F238E27FC236}">
                      <a16:creationId xmlns:a16="http://schemas.microsoft.com/office/drawing/2014/main" id="{8A89B67C-887B-4D3F-9AA5-29946DFBCD08}"/>
                    </a:ext>
                  </a:extLst>
                </p:cNvPr>
                <p:cNvSpPr/>
                <p:nvPr/>
              </p:nvSpPr>
              <p:spPr>
                <a:xfrm>
                  <a:off x="-508055" y="3382970"/>
                  <a:ext cx="85439" cy="85439"/>
                </a:xfrm>
                <a:custGeom>
                  <a:avLst/>
                  <a:gdLst>
                    <a:gd name="connsiteX0" fmla="*/ 10615 w 85438"/>
                    <a:gd name="connsiteY0" fmla="*/ 87369 h 85438"/>
                    <a:gd name="connsiteX1" fmla="*/ 3385 w 85438"/>
                    <a:gd name="connsiteY1" fmla="*/ 81454 h 85438"/>
                    <a:gd name="connsiteX2" fmla="*/ 9300 w 85438"/>
                    <a:gd name="connsiteY2" fmla="*/ 74224 h 85438"/>
                    <a:gd name="connsiteX3" fmla="*/ 71539 w 85438"/>
                    <a:gd name="connsiteY3" fmla="*/ 61080 h 85438"/>
                    <a:gd name="connsiteX4" fmla="*/ 71539 w 85438"/>
                    <a:gd name="connsiteY4" fmla="*/ 27036 h 85438"/>
                    <a:gd name="connsiteX5" fmla="*/ 9563 w 85438"/>
                    <a:gd name="connsiteY5" fmla="*/ 16586 h 85438"/>
                    <a:gd name="connsiteX6" fmla="*/ 4075 w 85438"/>
                    <a:gd name="connsiteY6" fmla="*/ 8929 h 85438"/>
                    <a:gd name="connsiteX7" fmla="*/ 11732 w 85438"/>
                    <a:gd name="connsiteY7" fmla="*/ 3442 h 85438"/>
                    <a:gd name="connsiteX8" fmla="*/ 78571 w 85438"/>
                    <a:gd name="connsiteY8" fmla="*/ 15337 h 85438"/>
                    <a:gd name="connsiteX9" fmla="*/ 84026 w 85438"/>
                    <a:gd name="connsiteY9" fmla="*/ 21187 h 85438"/>
                    <a:gd name="connsiteX10" fmla="*/ 84026 w 85438"/>
                    <a:gd name="connsiteY10" fmla="*/ 67192 h 85438"/>
                    <a:gd name="connsiteX11" fmla="*/ 78768 w 85438"/>
                    <a:gd name="connsiteY11" fmla="*/ 73107 h 85438"/>
                    <a:gd name="connsiteX12" fmla="*/ 11929 w 85438"/>
                    <a:gd name="connsiteY12" fmla="*/ 87237 h 85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438" h="85438">
                      <a:moveTo>
                        <a:pt x="10615" y="87369"/>
                      </a:moveTo>
                      <a:cubicBezTo>
                        <a:pt x="6985" y="87732"/>
                        <a:pt x="3748" y="85084"/>
                        <a:pt x="3385" y="81454"/>
                      </a:cubicBezTo>
                      <a:cubicBezTo>
                        <a:pt x="3022" y="77824"/>
                        <a:pt x="5670" y="74587"/>
                        <a:pt x="9300" y="74224"/>
                      </a:cubicBezTo>
                      <a:lnTo>
                        <a:pt x="71539" y="61080"/>
                      </a:lnTo>
                      <a:cubicBezTo>
                        <a:pt x="72295" y="49745"/>
                        <a:pt x="72295" y="38372"/>
                        <a:pt x="71539" y="27036"/>
                      </a:cubicBezTo>
                      <a:lnTo>
                        <a:pt x="9563" y="16586"/>
                      </a:lnTo>
                      <a:cubicBezTo>
                        <a:pt x="5933" y="15987"/>
                        <a:pt x="3476" y="12559"/>
                        <a:pt x="4075" y="8929"/>
                      </a:cubicBezTo>
                      <a:cubicBezTo>
                        <a:pt x="4674" y="5300"/>
                        <a:pt x="8102" y="2843"/>
                        <a:pt x="11732" y="3442"/>
                      </a:cubicBezTo>
                      <a:lnTo>
                        <a:pt x="78571" y="15337"/>
                      </a:lnTo>
                      <a:cubicBezTo>
                        <a:pt x="81503" y="15829"/>
                        <a:pt x="83740" y="18228"/>
                        <a:pt x="84026" y="21187"/>
                      </a:cubicBezTo>
                      <a:cubicBezTo>
                        <a:pt x="85363" y="36493"/>
                        <a:pt x="85363" y="51886"/>
                        <a:pt x="84026" y="67192"/>
                      </a:cubicBezTo>
                      <a:cubicBezTo>
                        <a:pt x="83790" y="70116"/>
                        <a:pt x="81645" y="72530"/>
                        <a:pt x="78768" y="73107"/>
                      </a:cubicBezTo>
                      <a:lnTo>
                        <a:pt x="11929" y="87237"/>
                      </a:lnTo>
                      <a:close/>
                    </a:path>
                  </a:pathLst>
                </a:custGeom>
                <a:grpFill/>
                <a:ln w="6477" cap="flat">
                  <a:solidFill>
                    <a:schemeClr val="tx1"/>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73737"/>
                    </a:solidFill>
                    <a:effectLst/>
                    <a:uLnTx/>
                    <a:uFillTx/>
                    <a:latin typeface="Arial Narrow"/>
                    <a:ea typeface="+mn-ea"/>
                    <a:cs typeface="+mn-cs"/>
                  </a:endParaRPr>
                </a:p>
              </p:txBody>
            </p:sp>
            <p:sp>
              <p:nvSpPr>
                <p:cNvPr id="89" name="Freeform: Shape 88">
                  <a:extLst>
                    <a:ext uri="{FF2B5EF4-FFF2-40B4-BE49-F238E27FC236}">
                      <a16:creationId xmlns:a16="http://schemas.microsoft.com/office/drawing/2014/main" id="{EC6EF360-CCED-4021-8BC0-90BD60A8BEA7}"/>
                    </a:ext>
                  </a:extLst>
                </p:cNvPr>
                <p:cNvSpPr/>
                <p:nvPr/>
              </p:nvSpPr>
              <p:spPr>
                <a:xfrm>
                  <a:off x="-515705" y="3307740"/>
                  <a:ext cx="92011" cy="105156"/>
                </a:xfrm>
                <a:custGeom>
                  <a:avLst/>
                  <a:gdLst>
                    <a:gd name="connsiteX0" fmla="*/ 85170 w 92011"/>
                    <a:gd name="connsiteY0" fmla="*/ 103580 h 105155"/>
                    <a:gd name="connsiteX1" fmla="*/ 84053 w 92011"/>
                    <a:gd name="connsiteY1" fmla="*/ 103580 h 105155"/>
                    <a:gd name="connsiteX2" fmla="*/ 17082 w 92011"/>
                    <a:gd name="connsiteY2" fmla="*/ 92210 h 105155"/>
                    <a:gd name="connsiteX3" fmla="*/ 11758 w 92011"/>
                    <a:gd name="connsiteY3" fmla="*/ 86953 h 105155"/>
                    <a:gd name="connsiteX4" fmla="*/ 3740 w 92011"/>
                    <a:gd name="connsiteY4" fmla="*/ 57903 h 105155"/>
                    <a:gd name="connsiteX5" fmla="*/ 5515 w 92011"/>
                    <a:gd name="connsiteY5" fmla="*/ 50805 h 105155"/>
                    <a:gd name="connsiteX6" fmla="*/ 56252 w 92011"/>
                    <a:gd name="connsiteY6" fmla="*/ 4800 h 105155"/>
                    <a:gd name="connsiteX7" fmla="*/ 65492 w 92011"/>
                    <a:gd name="connsiteY7" fmla="*/ 5809 h 105155"/>
                    <a:gd name="connsiteX8" fmla="*/ 65059 w 92011"/>
                    <a:gd name="connsiteY8" fmla="*/ 14527 h 105155"/>
                    <a:gd name="connsiteX9" fmla="*/ 17607 w 92011"/>
                    <a:gd name="connsiteY9" fmla="*/ 57575 h 105155"/>
                    <a:gd name="connsiteX10" fmla="*/ 23720 w 92011"/>
                    <a:gd name="connsiteY10" fmla="*/ 79986 h 105155"/>
                    <a:gd name="connsiteX11" fmla="*/ 86221 w 92011"/>
                    <a:gd name="connsiteY11" fmla="*/ 90567 h 105155"/>
                    <a:gd name="connsiteX12" fmla="*/ 92268 w 92011"/>
                    <a:gd name="connsiteY12" fmla="*/ 97665 h 105155"/>
                    <a:gd name="connsiteX13" fmla="*/ 85170 w 92011"/>
                    <a:gd name="connsiteY13" fmla="*/ 103712 h 105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2011" h="105155">
                      <a:moveTo>
                        <a:pt x="85170" y="103580"/>
                      </a:moveTo>
                      <a:lnTo>
                        <a:pt x="84053" y="103580"/>
                      </a:lnTo>
                      <a:lnTo>
                        <a:pt x="17082" y="92210"/>
                      </a:lnTo>
                      <a:cubicBezTo>
                        <a:pt x="14385" y="91737"/>
                        <a:pt x="12264" y="89643"/>
                        <a:pt x="11758" y="86953"/>
                      </a:cubicBezTo>
                      <a:cubicBezTo>
                        <a:pt x="9868" y="77071"/>
                        <a:pt x="7187" y="67356"/>
                        <a:pt x="3740" y="57903"/>
                      </a:cubicBezTo>
                      <a:cubicBezTo>
                        <a:pt x="2838" y="55397"/>
                        <a:pt x="3539" y="52593"/>
                        <a:pt x="5515" y="50805"/>
                      </a:cubicBezTo>
                      <a:lnTo>
                        <a:pt x="56252" y="4800"/>
                      </a:lnTo>
                      <a:cubicBezTo>
                        <a:pt x="59082" y="2527"/>
                        <a:pt x="63219" y="2979"/>
                        <a:pt x="65492" y="5809"/>
                      </a:cubicBezTo>
                      <a:cubicBezTo>
                        <a:pt x="67577" y="8405"/>
                        <a:pt x="67391" y="12150"/>
                        <a:pt x="65059" y="14527"/>
                      </a:cubicBezTo>
                      <a:lnTo>
                        <a:pt x="17607" y="57575"/>
                      </a:lnTo>
                      <a:cubicBezTo>
                        <a:pt x="20083" y="64919"/>
                        <a:pt x="22123" y="72402"/>
                        <a:pt x="23720" y="79986"/>
                      </a:cubicBezTo>
                      <a:lnTo>
                        <a:pt x="86221" y="90567"/>
                      </a:lnTo>
                      <a:cubicBezTo>
                        <a:pt x="89851" y="90858"/>
                        <a:pt x="92558" y="94036"/>
                        <a:pt x="92268" y="97665"/>
                      </a:cubicBezTo>
                      <a:cubicBezTo>
                        <a:pt x="91977" y="101295"/>
                        <a:pt x="88800" y="104002"/>
                        <a:pt x="85170" y="103712"/>
                      </a:cubicBezTo>
                      <a:close/>
                    </a:path>
                  </a:pathLst>
                </a:custGeom>
                <a:grpFill/>
                <a:ln w="6477" cap="flat">
                  <a:solidFill>
                    <a:schemeClr val="tx1"/>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73737"/>
                    </a:solidFill>
                    <a:effectLst/>
                    <a:uLnTx/>
                    <a:uFillTx/>
                    <a:latin typeface="Arial Narrow"/>
                    <a:ea typeface="+mn-ea"/>
                    <a:cs typeface="+mn-cs"/>
                  </a:endParaRPr>
                </a:p>
              </p:txBody>
            </p:sp>
            <p:sp>
              <p:nvSpPr>
                <p:cNvPr id="90" name="Freeform: Shape 89">
                  <a:extLst>
                    <a:ext uri="{FF2B5EF4-FFF2-40B4-BE49-F238E27FC236}">
                      <a16:creationId xmlns:a16="http://schemas.microsoft.com/office/drawing/2014/main" id="{9F132BF0-9040-454B-B43B-16B4CDB4A8BF}"/>
                    </a:ext>
                  </a:extLst>
                </p:cNvPr>
                <p:cNvSpPr/>
                <p:nvPr/>
              </p:nvSpPr>
              <p:spPr>
                <a:xfrm>
                  <a:off x="-630015" y="3562586"/>
                  <a:ext cx="98583" cy="105156"/>
                </a:xfrm>
                <a:custGeom>
                  <a:avLst/>
                  <a:gdLst>
                    <a:gd name="connsiteX0" fmla="*/ 55943 w 98583"/>
                    <a:gd name="connsiteY0" fmla="*/ 103606 h 105155"/>
                    <a:gd name="connsiteX1" fmla="*/ 51080 w 98583"/>
                    <a:gd name="connsiteY1" fmla="*/ 101437 h 105155"/>
                    <a:gd name="connsiteX2" fmla="*/ 5074 w 98583"/>
                    <a:gd name="connsiteY2" fmla="*/ 50765 h 105155"/>
                    <a:gd name="connsiteX3" fmla="*/ 5468 w 98583"/>
                    <a:gd name="connsiteY3" fmla="*/ 41498 h 105155"/>
                    <a:gd name="connsiteX4" fmla="*/ 14754 w 98583"/>
                    <a:gd name="connsiteY4" fmla="*/ 41906 h 105155"/>
                    <a:gd name="connsiteX5" fmla="*/ 14801 w 98583"/>
                    <a:gd name="connsiteY5" fmla="*/ 41958 h 105155"/>
                    <a:gd name="connsiteX6" fmla="*/ 57455 w 98583"/>
                    <a:gd name="connsiteY6" fmla="*/ 88950 h 105155"/>
                    <a:gd name="connsiteX7" fmla="*/ 86701 w 98583"/>
                    <a:gd name="connsiteY7" fmla="*/ 71533 h 105155"/>
                    <a:gd name="connsiteX8" fmla="*/ 64290 w 98583"/>
                    <a:gd name="connsiteY8" fmla="*/ 12843 h 105155"/>
                    <a:gd name="connsiteX9" fmla="*/ 67260 w 98583"/>
                    <a:gd name="connsiteY9" fmla="*/ 4037 h 105155"/>
                    <a:gd name="connsiteX10" fmla="*/ 76067 w 98583"/>
                    <a:gd name="connsiteY10" fmla="*/ 7007 h 105155"/>
                    <a:gd name="connsiteX11" fmla="*/ 76514 w 98583"/>
                    <a:gd name="connsiteY11" fmla="*/ 8177 h 105155"/>
                    <a:gd name="connsiteX12" fmla="*/ 100766 w 98583"/>
                    <a:gd name="connsiteY12" fmla="*/ 71599 h 105155"/>
                    <a:gd name="connsiteX13" fmla="*/ 98531 w 98583"/>
                    <a:gd name="connsiteY13" fmla="*/ 79223 h 105155"/>
                    <a:gd name="connsiteX14" fmla="*/ 59098 w 98583"/>
                    <a:gd name="connsiteY14" fmla="*/ 102949 h 105155"/>
                    <a:gd name="connsiteX15" fmla="*/ 55943 w 98583"/>
                    <a:gd name="connsiteY15" fmla="*/ 103606 h 105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583" h="105155">
                      <a:moveTo>
                        <a:pt x="55943" y="103606"/>
                      </a:moveTo>
                      <a:cubicBezTo>
                        <a:pt x="54088" y="103601"/>
                        <a:pt x="52322" y="102814"/>
                        <a:pt x="51080" y="101437"/>
                      </a:cubicBezTo>
                      <a:lnTo>
                        <a:pt x="5074" y="50765"/>
                      </a:lnTo>
                      <a:cubicBezTo>
                        <a:pt x="2632" y="48094"/>
                        <a:pt x="2808" y="43952"/>
                        <a:pt x="5468" y="41498"/>
                      </a:cubicBezTo>
                      <a:cubicBezTo>
                        <a:pt x="8145" y="39047"/>
                        <a:pt x="12303" y="39230"/>
                        <a:pt x="14754" y="41906"/>
                      </a:cubicBezTo>
                      <a:cubicBezTo>
                        <a:pt x="14769" y="41924"/>
                        <a:pt x="14785" y="41941"/>
                        <a:pt x="14801" y="41958"/>
                      </a:cubicBezTo>
                      <a:lnTo>
                        <a:pt x="57455" y="88950"/>
                      </a:lnTo>
                      <a:cubicBezTo>
                        <a:pt x="67573" y="83789"/>
                        <a:pt x="77343" y="77971"/>
                        <a:pt x="86701" y="71533"/>
                      </a:cubicBezTo>
                      <a:lnTo>
                        <a:pt x="64290" y="12843"/>
                      </a:lnTo>
                      <a:cubicBezTo>
                        <a:pt x="62678" y="9591"/>
                        <a:pt x="64009" y="5648"/>
                        <a:pt x="67260" y="4037"/>
                      </a:cubicBezTo>
                      <a:cubicBezTo>
                        <a:pt x="70513" y="2425"/>
                        <a:pt x="74456" y="3755"/>
                        <a:pt x="76067" y="7007"/>
                      </a:cubicBezTo>
                      <a:cubicBezTo>
                        <a:pt x="76253" y="7382"/>
                        <a:pt x="76403" y="7774"/>
                        <a:pt x="76514" y="8177"/>
                      </a:cubicBezTo>
                      <a:lnTo>
                        <a:pt x="100766" y="71599"/>
                      </a:lnTo>
                      <a:cubicBezTo>
                        <a:pt x="101815" y="74354"/>
                        <a:pt x="100902" y="77470"/>
                        <a:pt x="98531" y="79223"/>
                      </a:cubicBezTo>
                      <a:cubicBezTo>
                        <a:pt x="86099" y="88259"/>
                        <a:pt x="72905" y="96198"/>
                        <a:pt x="59098" y="102949"/>
                      </a:cubicBezTo>
                      <a:cubicBezTo>
                        <a:pt x="58117" y="103426"/>
                        <a:pt x="57033" y="103652"/>
                        <a:pt x="55943" y="103606"/>
                      </a:cubicBezTo>
                      <a:close/>
                    </a:path>
                  </a:pathLst>
                </a:custGeom>
                <a:grpFill/>
                <a:ln w="6477" cap="flat">
                  <a:solidFill>
                    <a:schemeClr val="tx1"/>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73737"/>
                    </a:solidFill>
                    <a:effectLst/>
                    <a:uLnTx/>
                    <a:uFillTx/>
                    <a:latin typeface="Arial Narrow"/>
                    <a:ea typeface="+mn-ea"/>
                    <a:cs typeface="+mn-cs"/>
                  </a:endParaRPr>
                </a:p>
              </p:txBody>
            </p:sp>
            <p:sp>
              <p:nvSpPr>
                <p:cNvPr id="91" name="Freeform: Shape 90">
                  <a:extLst>
                    <a:ext uri="{FF2B5EF4-FFF2-40B4-BE49-F238E27FC236}">
                      <a16:creationId xmlns:a16="http://schemas.microsoft.com/office/drawing/2014/main" id="{E5BD1C1F-DA6D-4536-83C3-585CEEE22E93}"/>
                    </a:ext>
                  </a:extLst>
                </p:cNvPr>
                <p:cNvSpPr/>
                <p:nvPr/>
              </p:nvSpPr>
              <p:spPr>
                <a:xfrm>
                  <a:off x="-802726" y="3599369"/>
                  <a:ext cx="105156" cy="92011"/>
                </a:xfrm>
                <a:custGeom>
                  <a:avLst/>
                  <a:gdLst>
                    <a:gd name="connsiteX0" fmla="*/ 95435 w 105155"/>
                    <a:gd name="connsiteY0" fmla="*/ 91534 h 92011"/>
                    <a:gd name="connsiteX1" fmla="*/ 88862 w 105155"/>
                    <a:gd name="connsiteY1" fmla="*/ 86276 h 92011"/>
                    <a:gd name="connsiteX2" fmla="*/ 75718 w 105155"/>
                    <a:gd name="connsiteY2" fmla="*/ 23512 h 92011"/>
                    <a:gd name="connsiteX3" fmla="*/ 55015 w 105155"/>
                    <a:gd name="connsiteY3" fmla="*/ 17925 h 92011"/>
                    <a:gd name="connsiteX4" fmla="*/ 14596 w 105155"/>
                    <a:gd name="connsiteY4" fmla="*/ 66691 h 92011"/>
                    <a:gd name="connsiteX5" fmla="*/ 5342 w 105155"/>
                    <a:gd name="connsiteY5" fmla="*/ 67556 h 92011"/>
                    <a:gd name="connsiteX6" fmla="*/ 5329 w 105155"/>
                    <a:gd name="connsiteY6" fmla="*/ 67545 h 92011"/>
                    <a:gd name="connsiteX7" fmla="*/ 5198 w 105155"/>
                    <a:gd name="connsiteY7" fmla="*/ 58279 h 92011"/>
                    <a:gd name="connsiteX8" fmla="*/ 48509 w 105155"/>
                    <a:gd name="connsiteY8" fmla="*/ 5701 h 92011"/>
                    <a:gd name="connsiteX9" fmla="*/ 55738 w 105155"/>
                    <a:gd name="connsiteY9" fmla="*/ 3729 h 92011"/>
                    <a:gd name="connsiteX10" fmla="*/ 80384 w 105155"/>
                    <a:gd name="connsiteY10" fmla="*/ 10301 h 92011"/>
                    <a:gd name="connsiteX11" fmla="*/ 83210 w 105155"/>
                    <a:gd name="connsiteY11" fmla="*/ 10761 h 92011"/>
                    <a:gd name="connsiteX12" fmla="*/ 88468 w 105155"/>
                    <a:gd name="connsiteY12" fmla="*/ 15888 h 92011"/>
                    <a:gd name="connsiteX13" fmla="*/ 102204 w 105155"/>
                    <a:gd name="connsiteY13" fmla="*/ 83056 h 92011"/>
                    <a:gd name="connsiteX14" fmla="*/ 97080 w 105155"/>
                    <a:gd name="connsiteY14" fmla="*/ 90810 h 92011"/>
                    <a:gd name="connsiteX15" fmla="*/ 97078 w 105155"/>
                    <a:gd name="connsiteY15" fmla="*/ 90811 h 92011"/>
                    <a:gd name="connsiteX16" fmla="*/ 95435 w 105155"/>
                    <a:gd name="connsiteY16" fmla="*/ 91534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155" h="92011">
                      <a:moveTo>
                        <a:pt x="95435" y="91534"/>
                      </a:moveTo>
                      <a:cubicBezTo>
                        <a:pt x="92262" y="91598"/>
                        <a:pt x="89497" y="89386"/>
                        <a:pt x="88862" y="86276"/>
                      </a:cubicBezTo>
                      <a:lnTo>
                        <a:pt x="75718" y="23512"/>
                      </a:lnTo>
                      <a:cubicBezTo>
                        <a:pt x="69146" y="22000"/>
                        <a:pt x="61916" y="20160"/>
                        <a:pt x="55015" y="17925"/>
                      </a:cubicBezTo>
                      <a:lnTo>
                        <a:pt x="14596" y="66691"/>
                      </a:lnTo>
                      <a:cubicBezTo>
                        <a:pt x="12280" y="69486"/>
                        <a:pt x="8136" y="69873"/>
                        <a:pt x="5342" y="67556"/>
                      </a:cubicBezTo>
                      <a:cubicBezTo>
                        <a:pt x="5338" y="67553"/>
                        <a:pt x="5333" y="67549"/>
                        <a:pt x="5329" y="67545"/>
                      </a:cubicBezTo>
                      <a:cubicBezTo>
                        <a:pt x="2745" y="65018"/>
                        <a:pt x="2686" y="60878"/>
                        <a:pt x="5198" y="58279"/>
                      </a:cubicBezTo>
                      <a:lnTo>
                        <a:pt x="48509" y="5701"/>
                      </a:lnTo>
                      <a:cubicBezTo>
                        <a:pt x="50272" y="3600"/>
                        <a:pt x="53154" y="2814"/>
                        <a:pt x="55738" y="3729"/>
                      </a:cubicBezTo>
                      <a:cubicBezTo>
                        <a:pt x="63810" y="6427"/>
                        <a:pt x="72041" y="8622"/>
                        <a:pt x="80384" y="10301"/>
                      </a:cubicBezTo>
                      <a:lnTo>
                        <a:pt x="83210" y="10761"/>
                      </a:lnTo>
                      <a:cubicBezTo>
                        <a:pt x="85843" y="11241"/>
                        <a:pt x="87923" y="13268"/>
                        <a:pt x="88468" y="15888"/>
                      </a:cubicBezTo>
                      <a:lnTo>
                        <a:pt x="102204" y="83056"/>
                      </a:lnTo>
                      <a:cubicBezTo>
                        <a:pt x="102930" y="86612"/>
                        <a:pt x="100637" y="90084"/>
                        <a:pt x="97080" y="90810"/>
                      </a:cubicBezTo>
                      <a:cubicBezTo>
                        <a:pt x="97080" y="90810"/>
                        <a:pt x="97078" y="90811"/>
                        <a:pt x="97078" y="90811"/>
                      </a:cubicBezTo>
                      <a:cubicBezTo>
                        <a:pt x="96587" y="91165"/>
                        <a:pt x="96027" y="91412"/>
                        <a:pt x="95435" y="91534"/>
                      </a:cubicBezTo>
                      <a:close/>
                    </a:path>
                  </a:pathLst>
                </a:custGeom>
                <a:grpFill/>
                <a:ln w="6477" cap="flat">
                  <a:solidFill>
                    <a:schemeClr val="tx1"/>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73737"/>
                    </a:solidFill>
                    <a:effectLst/>
                    <a:uLnTx/>
                    <a:uFillTx/>
                    <a:latin typeface="Arial Narrow"/>
                    <a:ea typeface="+mn-ea"/>
                    <a:cs typeface="+mn-cs"/>
                  </a:endParaRPr>
                </a:p>
              </p:txBody>
            </p:sp>
            <p:sp>
              <p:nvSpPr>
                <p:cNvPr id="92" name="Freeform: Shape 91">
                  <a:extLst>
                    <a:ext uri="{FF2B5EF4-FFF2-40B4-BE49-F238E27FC236}">
                      <a16:creationId xmlns:a16="http://schemas.microsoft.com/office/drawing/2014/main" id="{EABC582C-A170-4841-B1E8-545542A87166}"/>
                    </a:ext>
                  </a:extLst>
                </p:cNvPr>
                <p:cNvSpPr/>
                <p:nvPr/>
              </p:nvSpPr>
              <p:spPr>
                <a:xfrm>
                  <a:off x="-730954" y="3607299"/>
                  <a:ext cx="85439" cy="85439"/>
                </a:xfrm>
                <a:custGeom>
                  <a:avLst/>
                  <a:gdLst>
                    <a:gd name="connsiteX0" fmla="*/ 45614 w 85438"/>
                    <a:gd name="connsiteY0" fmla="*/ 84590 h 85438"/>
                    <a:gd name="connsiteX1" fmla="*/ 23137 w 85438"/>
                    <a:gd name="connsiteY1" fmla="*/ 83604 h 85438"/>
                    <a:gd name="connsiteX2" fmla="*/ 17222 w 85438"/>
                    <a:gd name="connsiteY2" fmla="*/ 78346 h 85438"/>
                    <a:gd name="connsiteX3" fmla="*/ 3486 w 85438"/>
                    <a:gd name="connsiteY3" fmla="*/ 11244 h 85438"/>
                    <a:gd name="connsiteX4" fmla="*/ 8610 w 85438"/>
                    <a:gd name="connsiteY4" fmla="*/ 3490 h 85438"/>
                    <a:gd name="connsiteX5" fmla="*/ 8612 w 85438"/>
                    <a:gd name="connsiteY5" fmla="*/ 3489 h 85438"/>
                    <a:gd name="connsiteX6" fmla="*/ 16368 w 85438"/>
                    <a:gd name="connsiteY6" fmla="*/ 8549 h 85438"/>
                    <a:gd name="connsiteX7" fmla="*/ 29118 w 85438"/>
                    <a:gd name="connsiteY7" fmla="*/ 70854 h 85438"/>
                    <a:gd name="connsiteX8" fmla="*/ 63162 w 85438"/>
                    <a:gd name="connsiteY8" fmla="*/ 70854 h 85438"/>
                    <a:gd name="connsiteX9" fmla="*/ 73743 w 85438"/>
                    <a:gd name="connsiteY9" fmla="*/ 8944 h 85438"/>
                    <a:gd name="connsiteX10" fmla="*/ 81433 w 85438"/>
                    <a:gd name="connsiteY10" fmla="*/ 3489 h 85438"/>
                    <a:gd name="connsiteX11" fmla="*/ 86888 w 85438"/>
                    <a:gd name="connsiteY11" fmla="*/ 11178 h 85438"/>
                    <a:gd name="connsiteX12" fmla="*/ 75255 w 85438"/>
                    <a:gd name="connsiteY12" fmla="*/ 78018 h 85438"/>
                    <a:gd name="connsiteX13" fmla="*/ 69340 w 85438"/>
                    <a:gd name="connsiteY13" fmla="*/ 83473 h 85438"/>
                    <a:gd name="connsiteX14" fmla="*/ 45614 w 85438"/>
                    <a:gd name="connsiteY14" fmla="*/ 84590 h 85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438" h="85438">
                      <a:moveTo>
                        <a:pt x="45614" y="84590"/>
                      </a:moveTo>
                      <a:cubicBezTo>
                        <a:pt x="38122" y="84590"/>
                        <a:pt x="30629" y="84261"/>
                        <a:pt x="23137" y="83604"/>
                      </a:cubicBezTo>
                      <a:cubicBezTo>
                        <a:pt x="20213" y="83368"/>
                        <a:pt x="17799" y="81222"/>
                        <a:pt x="17222" y="78346"/>
                      </a:cubicBezTo>
                      <a:lnTo>
                        <a:pt x="3486" y="11244"/>
                      </a:lnTo>
                      <a:cubicBezTo>
                        <a:pt x="2760" y="7688"/>
                        <a:pt x="5054" y="4216"/>
                        <a:pt x="8610" y="3490"/>
                      </a:cubicBezTo>
                      <a:cubicBezTo>
                        <a:pt x="8610" y="3490"/>
                        <a:pt x="8612" y="3489"/>
                        <a:pt x="8612" y="3489"/>
                      </a:cubicBezTo>
                      <a:cubicBezTo>
                        <a:pt x="12149" y="2759"/>
                        <a:pt x="15612" y="5019"/>
                        <a:pt x="16368" y="8549"/>
                      </a:cubicBezTo>
                      <a:lnTo>
                        <a:pt x="29118" y="70854"/>
                      </a:lnTo>
                      <a:cubicBezTo>
                        <a:pt x="40452" y="71643"/>
                        <a:pt x="51827" y="71643"/>
                        <a:pt x="63162" y="70854"/>
                      </a:cubicBezTo>
                      <a:lnTo>
                        <a:pt x="73743" y="8944"/>
                      </a:lnTo>
                      <a:cubicBezTo>
                        <a:pt x="74360" y="5314"/>
                        <a:pt x="77803" y="2872"/>
                        <a:pt x="81433" y="3489"/>
                      </a:cubicBezTo>
                      <a:cubicBezTo>
                        <a:pt x="85062" y="4106"/>
                        <a:pt x="87505" y="7549"/>
                        <a:pt x="86888" y="11178"/>
                      </a:cubicBezTo>
                      <a:lnTo>
                        <a:pt x="75255" y="78018"/>
                      </a:lnTo>
                      <a:cubicBezTo>
                        <a:pt x="74757" y="80971"/>
                        <a:pt x="72324" y="83215"/>
                        <a:pt x="69340" y="83473"/>
                      </a:cubicBezTo>
                      <a:cubicBezTo>
                        <a:pt x="61519" y="84196"/>
                        <a:pt x="53566" y="84590"/>
                        <a:pt x="45614" y="84590"/>
                      </a:cubicBezTo>
                      <a:close/>
                    </a:path>
                  </a:pathLst>
                </a:custGeom>
                <a:grpFill/>
                <a:ln w="6477" cap="flat">
                  <a:solidFill>
                    <a:schemeClr val="tx1"/>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73737"/>
                    </a:solidFill>
                    <a:effectLst/>
                    <a:uLnTx/>
                    <a:uFillTx/>
                    <a:latin typeface="Arial Narrow"/>
                    <a:ea typeface="+mn-ea"/>
                    <a:cs typeface="+mn-cs"/>
                  </a:endParaRPr>
                </a:p>
              </p:txBody>
            </p:sp>
            <p:sp>
              <p:nvSpPr>
                <p:cNvPr id="93" name="Freeform: Shape 92">
                  <a:extLst>
                    <a:ext uri="{FF2B5EF4-FFF2-40B4-BE49-F238E27FC236}">
                      <a16:creationId xmlns:a16="http://schemas.microsoft.com/office/drawing/2014/main" id="{E3BEE60B-904C-47D0-AA93-6D7EE09E766E}"/>
                    </a:ext>
                  </a:extLst>
                </p:cNvPr>
                <p:cNvSpPr/>
                <p:nvPr/>
              </p:nvSpPr>
              <p:spPr>
                <a:xfrm>
                  <a:off x="-672090" y="3599143"/>
                  <a:ext cx="105156" cy="92011"/>
                </a:xfrm>
                <a:custGeom>
                  <a:avLst/>
                  <a:gdLst>
                    <a:gd name="connsiteX0" fmla="*/ 9884 w 105155"/>
                    <a:gd name="connsiteY0" fmla="*/ 91695 h 92011"/>
                    <a:gd name="connsiteX1" fmla="*/ 8767 w 105155"/>
                    <a:gd name="connsiteY1" fmla="*/ 91695 h 92011"/>
                    <a:gd name="connsiteX2" fmla="*/ 3444 w 105155"/>
                    <a:gd name="connsiteY2" fmla="*/ 84137 h 92011"/>
                    <a:gd name="connsiteX3" fmla="*/ 14879 w 105155"/>
                    <a:gd name="connsiteY3" fmla="*/ 17166 h 92011"/>
                    <a:gd name="connsiteX4" fmla="*/ 20137 w 105155"/>
                    <a:gd name="connsiteY4" fmla="*/ 11842 h 92011"/>
                    <a:gd name="connsiteX5" fmla="*/ 49712 w 105155"/>
                    <a:gd name="connsiteY5" fmla="*/ 3758 h 92011"/>
                    <a:gd name="connsiteX6" fmla="*/ 56876 w 105155"/>
                    <a:gd name="connsiteY6" fmla="*/ 5533 h 92011"/>
                    <a:gd name="connsiteX7" fmla="*/ 102881 w 105155"/>
                    <a:gd name="connsiteY7" fmla="*/ 56205 h 92011"/>
                    <a:gd name="connsiteX8" fmla="*/ 101872 w 105155"/>
                    <a:gd name="connsiteY8" fmla="*/ 65445 h 92011"/>
                    <a:gd name="connsiteX9" fmla="*/ 93154 w 105155"/>
                    <a:gd name="connsiteY9" fmla="*/ 65011 h 92011"/>
                    <a:gd name="connsiteX10" fmla="*/ 50041 w 105155"/>
                    <a:gd name="connsiteY10" fmla="*/ 17429 h 92011"/>
                    <a:gd name="connsiteX11" fmla="*/ 27104 w 105155"/>
                    <a:gd name="connsiteY11" fmla="*/ 24001 h 92011"/>
                    <a:gd name="connsiteX12" fmla="*/ 16391 w 105155"/>
                    <a:gd name="connsiteY12" fmla="*/ 86174 h 92011"/>
                    <a:gd name="connsiteX13" fmla="*/ 9884 w 105155"/>
                    <a:gd name="connsiteY13" fmla="*/ 91695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5155" h="92011">
                      <a:moveTo>
                        <a:pt x="9884" y="91695"/>
                      </a:moveTo>
                      <a:lnTo>
                        <a:pt x="8767" y="91695"/>
                      </a:lnTo>
                      <a:cubicBezTo>
                        <a:pt x="5221" y="91060"/>
                        <a:pt x="2847" y="87689"/>
                        <a:pt x="3444" y="84137"/>
                      </a:cubicBezTo>
                      <a:lnTo>
                        <a:pt x="14879" y="17166"/>
                      </a:lnTo>
                      <a:cubicBezTo>
                        <a:pt x="15353" y="14469"/>
                        <a:pt x="17447" y="12348"/>
                        <a:pt x="20137" y="11842"/>
                      </a:cubicBezTo>
                      <a:cubicBezTo>
                        <a:pt x="30204" y="9978"/>
                        <a:pt x="40097" y="7274"/>
                        <a:pt x="49712" y="3758"/>
                      </a:cubicBezTo>
                      <a:cubicBezTo>
                        <a:pt x="52238" y="2826"/>
                        <a:pt x="55077" y="3530"/>
                        <a:pt x="56876" y="5533"/>
                      </a:cubicBezTo>
                      <a:lnTo>
                        <a:pt x="102881" y="56205"/>
                      </a:lnTo>
                      <a:cubicBezTo>
                        <a:pt x="105154" y="59035"/>
                        <a:pt x="104702" y="63171"/>
                        <a:pt x="101872" y="65445"/>
                      </a:cubicBezTo>
                      <a:cubicBezTo>
                        <a:pt x="99276" y="67529"/>
                        <a:pt x="95531" y="67343"/>
                        <a:pt x="93154" y="65011"/>
                      </a:cubicBezTo>
                      <a:lnTo>
                        <a:pt x="50041" y="17429"/>
                      </a:lnTo>
                      <a:cubicBezTo>
                        <a:pt x="42540" y="20096"/>
                        <a:pt x="34879" y="22291"/>
                        <a:pt x="27104" y="24001"/>
                      </a:cubicBezTo>
                      <a:lnTo>
                        <a:pt x="16391" y="86174"/>
                      </a:lnTo>
                      <a:cubicBezTo>
                        <a:pt x="15874" y="89363"/>
                        <a:pt x="13115" y="91704"/>
                        <a:pt x="9884" y="91695"/>
                      </a:cubicBezTo>
                      <a:close/>
                    </a:path>
                  </a:pathLst>
                </a:custGeom>
                <a:grpFill/>
                <a:ln w="6477" cap="flat">
                  <a:solidFill>
                    <a:schemeClr val="tx1"/>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73737"/>
                    </a:solidFill>
                    <a:effectLst/>
                    <a:uLnTx/>
                    <a:uFillTx/>
                    <a:latin typeface="Arial Narrow"/>
                    <a:ea typeface="+mn-ea"/>
                    <a:cs typeface="+mn-cs"/>
                  </a:endParaRPr>
                </a:p>
              </p:txBody>
            </p:sp>
            <p:sp>
              <p:nvSpPr>
                <p:cNvPr id="94" name="Freeform: Shape 93">
                  <a:extLst>
                    <a:ext uri="{FF2B5EF4-FFF2-40B4-BE49-F238E27FC236}">
                      <a16:creationId xmlns:a16="http://schemas.microsoft.com/office/drawing/2014/main" id="{632E3665-6149-426C-BE96-9B349D34D009}"/>
                    </a:ext>
                  </a:extLst>
                </p:cNvPr>
                <p:cNvSpPr/>
                <p:nvPr/>
              </p:nvSpPr>
              <p:spPr>
                <a:xfrm>
                  <a:off x="-569521" y="3543545"/>
                  <a:ext cx="98583" cy="98583"/>
                </a:xfrm>
                <a:custGeom>
                  <a:avLst/>
                  <a:gdLst>
                    <a:gd name="connsiteX0" fmla="*/ 34159 w 98583"/>
                    <a:gd name="connsiteY0" fmla="*/ 99512 h 98583"/>
                    <a:gd name="connsiteX1" fmla="*/ 28047 w 98583"/>
                    <a:gd name="connsiteY1" fmla="*/ 95306 h 98583"/>
                    <a:gd name="connsiteX2" fmla="*/ 3795 w 98583"/>
                    <a:gd name="connsiteY2" fmla="*/ 31884 h 98583"/>
                    <a:gd name="connsiteX3" fmla="*/ 5570 w 98583"/>
                    <a:gd name="connsiteY3" fmla="*/ 24589 h 98583"/>
                    <a:gd name="connsiteX4" fmla="*/ 24564 w 98583"/>
                    <a:gd name="connsiteY4" fmla="*/ 5398 h 98583"/>
                    <a:gd name="connsiteX5" fmla="*/ 31596 w 98583"/>
                    <a:gd name="connsiteY5" fmla="*/ 3755 h 98583"/>
                    <a:gd name="connsiteX6" fmla="*/ 96727 w 98583"/>
                    <a:gd name="connsiteY6" fmla="*/ 25246 h 98583"/>
                    <a:gd name="connsiteX7" fmla="*/ 100623 w 98583"/>
                    <a:gd name="connsiteY7" fmla="*/ 33685 h 98583"/>
                    <a:gd name="connsiteX8" fmla="*/ 92652 w 98583"/>
                    <a:gd name="connsiteY8" fmla="*/ 37734 h 98583"/>
                    <a:gd name="connsiteX9" fmla="*/ 31662 w 98583"/>
                    <a:gd name="connsiteY9" fmla="*/ 17623 h 98583"/>
                    <a:gd name="connsiteX10" fmla="*/ 17663 w 98583"/>
                    <a:gd name="connsiteY10" fmla="*/ 31753 h 98583"/>
                    <a:gd name="connsiteX11" fmla="*/ 40271 w 98583"/>
                    <a:gd name="connsiteY11" fmla="*/ 90903 h 98583"/>
                    <a:gd name="connsiteX12" fmla="*/ 36525 w 98583"/>
                    <a:gd name="connsiteY12" fmla="*/ 99381 h 98583"/>
                    <a:gd name="connsiteX13" fmla="*/ 34159 w 98583"/>
                    <a:gd name="connsiteY13" fmla="*/ 99512 h 98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8583" h="98583">
                      <a:moveTo>
                        <a:pt x="34159" y="99512"/>
                      </a:moveTo>
                      <a:cubicBezTo>
                        <a:pt x="31449" y="99505"/>
                        <a:pt x="29022" y="97835"/>
                        <a:pt x="28047" y="95306"/>
                      </a:cubicBezTo>
                      <a:lnTo>
                        <a:pt x="3795" y="31884"/>
                      </a:lnTo>
                      <a:cubicBezTo>
                        <a:pt x="2803" y="29321"/>
                        <a:pt x="3511" y="26410"/>
                        <a:pt x="5570" y="24589"/>
                      </a:cubicBezTo>
                      <a:cubicBezTo>
                        <a:pt x="12371" y="18676"/>
                        <a:pt x="18720" y="12260"/>
                        <a:pt x="24564" y="5398"/>
                      </a:cubicBezTo>
                      <a:cubicBezTo>
                        <a:pt x="26370" y="3496"/>
                        <a:pt x="29134" y="2851"/>
                        <a:pt x="31596" y="3755"/>
                      </a:cubicBezTo>
                      <a:lnTo>
                        <a:pt x="96727" y="25246"/>
                      </a:lnTo>
                      <a:cubicBezTo>
                        <a:pt x="100133" y="26501"/>
                        <a:pt x="101877" y="30279"/>
                        <a:pt x="100623" y="33685"/>
                      </a:cubicBezTo>
                      <a:cubicBezTo>
                        <a:pt x="99434" y="36912"/>
                        <a:pt x="95959" y="38677"/>
                        <a:pt x="92652" y="37734"/>
                      </a:cubicBezTo>
                      <a:lnTo>
                        <a:pt x="31662" y="17623"/>
                      </a:lnTo>
                      <a:cubicBezTo>
                        <a:pt x="27246" y="22575"/>
                        <a:pt x="22573" y="27292"/>
                        <a:pt x="17663" y="31753"/>
                      </a:cubicBezTo>
                      <a:lnTo>
                        <a:pt x="40271" y="90903"/>
                      </a:lnTo>
                      <a:cubicBezTo>
                        <a:pt x="41567" y="94278"/>
                        <a:pt x="39893" y="98067"/>
                        <a:pt x="36525" y="99381"/>
                      </a:cubicBezTo>
                      <a:cubicBezTo>
                        <a:pt x="35748" y="99551"/>
                        <a:pt x="34950" y="99595"/>
                        <a:pt x="34159" y="99512"/>
                      </a:cubicBezTo>
                      <a:close/>
                    </a:path>
                  </a:pathLst>
                </a:custGeom>
                <a:grpFill/>
                <a:ln w="6477" cap="flat">
                  <a:solidFill>
                    <a:schemeClr val="tx1"/>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73737"/>
                    </a:solidFill>
                    <a:effectLst/>
                    <a:uLnTx/>
                    <a:uFillTx/>
                    <a:latin typeface="Arial Narrow"/>
                    <a:ea typeface="+mn-ea"/>
                    <a:cs typeface="+mn-cs"/>
                  </a:endParaRPr>
                </a:p>
              </p:txBody>
            </p:sp>
            <p:sp>
              <p:nvSpPr>
                <p:cNvPr id="95" name="Freeform: Shape 94">
                  <a:extLst>
                    <a:ext uri="{FF2B5EF4-FFF2-40B4-BE49-F238E27FC236}">
                      <a16:creationId xmlns:a16="http://schemas.microsoft.com/office/drawing/2014/main" id="{BB21E296-F8A5-4B12-B402-AE7BF211A8D3}"/>
                    </a:ext>
                  </a:extLst>
                </p:cNvPr>
                <p:cNvSpPr/>
                <p:nvPr/>
              </p:nvSpPr>
              <p:spPr>
                <a:xfrm>
                  <a:off x="-841901" y="3564523"/>
                  <a:ext cx="98583" cy="105156"/>
                </a:xfrm>
                <a:custGeom>
                  <a:avLst/>
                  <a:gdLst>
                    <a:gd name="connsiteX0" fmla="*/ 49106 w 98583"/>
                    <a:gd name="connsiteY0" fmla="*/ 103903 h 105155"/>
                    <a:gd name="connsiteX1" fmla="*/ 46345 w 98583"/>
                    <a:gd name="connsiteY1" fmla="*/ 103311 h 105155"/>
                    <a:gd name="connsiteX2" fmla="*/ 6189 w 98583"/>
                    <a:gd name="connsiteY2" fmla="*/ 80440 h 105155"/>
                    <a:gd name="connsiteX3" fmla="*/ 3692 w 98583"/>
                    <a:gd name="connsiteY3" fmla="*/ 72948 h 105155"/>
                    <a:gd name="connsiteX4" fmla="*/ 25314 w 98583"/>
                    <a:gd name="connsiteY4" fmla="*/ 7883 h 105155"/>
                    <a:gd name="connsiteX5" fmla="*/ 33595 w 98583"/>
                    <a:gd name="connsiteY5" fmla="*/ 3676 h 105155"/>
                    <a:gd name="connsiteX6" fmla="*/ 37825 w 98583"/>
                    <a:gd name="connsiteY6" fmla="*/ 11953 h 105155"/>
                    <a:gd name="connsiteX7" fmla="*/ 37802 w 98583"/>
                    <a:gd name="connsiteY7" fmla="*/ 12023 h 105155"/>
                    <a:gd name="connsiteX8" fmla="*/ 17691 w 98583"/>
                    <a:gd name="connsiteY8" fmla="*/ 72356 h 105155"/>
                    <a:gd name="connsiteX9" fmla="*/ 47266 w 98583"/>
                    <a:gd name="connsiteY9" fmla="*/ 89181 h 105155"/>
                    <a:gd name="connsiteX10" fmla="*/ 87356 w 98583"/>
                    <a:gd name="connsiteY10" fmla="*/ 40875 h 105155"/>
                    <a:gd name="connsiteX11" fmla="*/ 96623 w 98583"/>
                    <a:gd name="connsiteY11" fmla="*/ 40021 h 105155"/>
                    <a:gd name="connsiteX12" fmla="*/ 97477 w 98583"/>
                    <a:gd name="connsiteY12" fmla="*/ 49288 h 105155"/>
                    <a:gd name="connsiteX13" fmla="*/ 54166 w 98583"/>
                    <a:gd name="connsiteY13" fmla="*/ 101537 h 105155"/>
                    <a:gd name="connsiteX14" fmla="*/ 49106 w 98583"/>
                    <a:gd name="connsiteY14" fmla="*/ 103903 h 105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583" h="105155">
                      <a:moveTo>
                        <a:pt x="49106" y="103903"/>
                      </a:moveTo>
                      <a:cubicBezTo>
                        <a:pt x="48153" y="103908"/>
                        <a:pt x="47212" y="103706"/>
                        <a:pt x="46345" y="103311"/>
                      </a:cubicBezTo>
                      <a:cubicBezTo>
                        <a:pt x="32318" y="96874"/>
                        <a:pt x="18881" y="89221"/>
                        <a:pt x="6189" y="80440"/>
                      </a:cubicBezTo>
                      <a:cubicBezTo>
                        <a:pt x="3782" y="78777"/>
                        <a:pt x="2764" y="75722"/>
                        <a:pt x="3692" y="72948"/>
                      </a:cubicBezTo>
                      <a:lnTo>
                        <a:pt x="25314" y="7883"/>
                      </a:lnTo>
                      <a:cubicBezTo>
                        <a:pt x="26441" y="4436"/>
                        <a:pt x="30148" y="2554"/>
                        <a:pt x="33595" y="3676"/>
                      </a:cubicBezTo>
                      <a:cubicBezTo>
                        <a:pt x="37049" y="4794"/>
                        <a:pt x="38942" y="8500"/>
                        <a:pt x="37825" y="11953"/>
                      </a:cubicBezTo>
                      <a:cubicBezTo>
                        <a:pt x="37817" y="11976"/>
                        <a:pt x="37809" y="12000"/>
                        <a:pt x="37802" y="12023"/>
                      </a:cubicBezTo>
                      <a:lnTo>
                        <a:pt x="17691" y="72356"/>
                      </a:lnTo>
                      <a:cubicBezTo>
                        <a:pt x="27141" y="78652"/>
                        <a:pt x="37025" y="84274"/>
                        <a:pt x="47266" y="89181"/>
                      </a:cubicBezTo>
                      <a:lnTo>
                        <a:pt x="87356" y="40875"/>
                      </a:lnTo>
                      <a:cubicBezTo>
                        <a:pt x="89679" y="38080"/>
                        <a:pt x="93828" y="37698"/>
                        <a:pt x="96623" y="40021"/>
                      </a:cubicBezTo>
                      <a:cubicBezTo>
                        <a:pt x="99418" y="42344"/>
                        <a:pt x="99801" y="46492"/>
                        <a:pt x="97477" y="49288"/>
                      </a:cubicBezTo>
                      <a:lnTo>
                        <a:pt x="54166" y="101537"/>
                      </a:lnTo>
                      <a:cubicBezTo>
                        <a:pt x="52915" y="103039"/>
                        <a:pt x="51060" y="103906"/>
                        <a:pt x="49106" y="103903"/>
                      </a:cubicBezTo>
                      <a:close/>
                    </a:path>
                  </a:pathLst>
                </a:custGeom>
                <a:grpFill/>
                <a:ln w="6477" cap="flat">
                  <a:solidFill>
                    <a:schemeClr val="tx1"/>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73737"/>
                    </a:solidFill>
                    <a:effectLst/>
                    <a:uLnTx/>
                    <a:uFillTx/>
                    <a:latin typeface="Arial Narrow"/>
                    <a:ea typeface="+mn-ea"/>
                    <a:cs typeface="+mn-cs"/>
                  </a:endParaRPr>
                </a:p>
              </p:txBody>
            </p:sp>
            <p:sp>
              <p:nvSpPr>
                <p:cNvPr id="96" name="Freeform: Shape 95">
                  <a:extLst>
                    <a:ext uri="{FF2B5EF4-FFF2-40B4-BE49-F238E27FC236}">
                      <a16:creationId xmlns:a16="http://schemas.microsoft.com/office/drawing/2014/main" id="{C45540D7-8A59-4A7F-A983-3C3C980EDE92}"/>
                    </a:ext>
                  </a:extLst>
                </p:cNvPr>
                <p:cNvSpPr/>
                <p:nvPr/>
              </p:nvSpPr>
              <p:spPr>
                <a:xfrm>
                  <a:off x="-951745" y="3312286"/>
                  <a:ext cx="92011" cy="105156"/>
                </a:xfrm>
                <a:custGeom>
                  <a:avLst/>
                  <a:gdLst>
                    <a:gd name="connsiteX0" fmla="*/ 10615 w 92011"/>
                    <a:gd name="connsiteY0" fmla="*/ 101926 h 105155"/>
                    <a:gd name="connsiteX1" fmla="*/ 3385 w 92011"/>
                    <a:gd name="connsiteY1" fmla="*/ 96011 h 105155"/>
                    <a:gd name="connsiteX2" fmla="*/ 9300 w 92011"/>
                    <a:gd name="connsiteY2" fmla="*/ 88782 h 105155"/>
                    <a:gd name="connsiteX3" fmla="*/ 72065 w 92011"/>
                    <a:gd name="connsiteY3" fmla="*/ 75638 h 105155"/>
                    <a:gd name="connsiteX4" fmla="*/ 77651 w 92011"/>
                    <a:gd name="connsiteY4" fmla="*/ 54935 h 105155"/>
                    <a:gd name="connsiteX5" fmla="*/ 28885 w 92011"/>
                    <a:gd name="connsiteY5" fmla="*/ 14845 h 105155"/>
                    <a:gd name="connsiteX6" fmla="*/ 27949 w 92011"/>
                    <a:gd name="connsiteY6" fmla="*/ 5597 h 105155"/>
                    <a:gd name="connsiteX7" fmla="*/ 27965 w 92011"/>
                    <a:gd name="connsiteY7" fmla="*/ 5578 h 105155"/>
                    <a:gd name="connsiteX8" fmla="*/ 37232 w 92011"/>
                    <a:gd name="connsiteY8" fmla="*/ 4986 h 105155"/>
                    <a:gd name="connsiteX9" fmla="*/ 89810 w 92011"/>
                    <a:gd name="connsiteY9" fmla="*/ 48297 h 105155"/>
                    <a:gd name="connsiteX10" fmla="*/ 91781 w 92011"/>
                    <a:gd name="connsiteY10" fmla="*/ 55527 h 105155"/>
                    <a:gd name="connsiteX11" fmla="*/ 85209 w 92011"/>
                    <a:gd name="connsiteY11" fmla="*/ 80041 h 105155"/>
                    <a:gd name="connsiteX12" fmla="*/ 84683 w 92011"/>
                    <a:gd name="connsiteY12" fmla="*/ 82998 h 105155"/>
                    <a:gd name="connsiteX13" fmla="*/ 79491 w 92011"/>
                    <a:gd name="connsiteY13" fmla="*/ 88256 h 105155"/>
                    <a:gd name="connsiteX14" fmla="*/ 11929 w 92011"/>
                    <a:gd name="connsiteY14" fmla="*/ 101729 h 105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2011" h="105155">
                      <a:moveTo>
                        <a:pt x="10615" y="101926"/>
                      </a:moveTo>
                      <a:cubicBezTo>
                        <a:pt x="6985" y="102289"/>
                        <a:pt x="3748" y="99641"/>
                        <a:pt x="3385" y="96011"/>
                      </a:cubicBezTo>
                      <a:cubicBezTo>
                        <a:pt x="3022" y="92382"/>
                        <a:pt x="5670" y="89145"/>
                        <a:pt x="9300" y="88782"/>
                      </a:cubicBezTo>
                      <a:lnTo>
                        <a:pt x="72065" y="75638"/>
                      </a:lnTo>
                      <a:cubicBezTo>
                        <a:pt x="73567" y="68645"/>
                        <a:pt x="75431" y="61734"/>
                        <a:pt x="77651" y="54935"/>
                      </a:cubicBezTo>
                      <a:lnTo>
                        <a:pt x="28885" y="14845"/>
                      </a:lnTo>
                      <a:cubicBezTo>
                        <a:pt x="26073" y="12550"/>
                        <a:pt x="25654" y="8410"/>
                        <a:pt x="27949" y="5597"/>
                      </a:cubicBezTo>
                      <a:cubicBezTo>
                        <a:pt x="27955" y="5591"/>
                        <a:pt x="27960" y="5584"/>
                        <a:pt x="27965" y="5578"/>
                      </a:cubicBezTo>
                      <a:cubicBezTo>
                        <a:pt x="30363" y="2859"/>
                        <a:pt x="34509" y="2594"/>
                        <a:pt x="37232" y="4986"/>
                      </a:cubicBezTo>
                      <a:lnTo>
                        <a:pt x="89810" y="48297"/>
                      </a:lnTo>
                      <a:cubicBezTo>
                        <a:pt x="91911" y="50060"/>
                        <a:pt x="92697" y="52942"/>
                        <a:pt x="91781" y="55527"/>
                      </a:cubicBezTo>
                      <a:cubicBezTo>
                        <a:pt x="89031" y="63537"/>
                        <a:pt x="86835" y="71728"/>
                        <a:pt x="85209" y="80041"/>
                      </a:cubicBezTo>
                      <a:lnTo>
                        <a:pt x="84683" y="82998"/>
                      </a:lnTo>
                      <a:cubicBezTo>
                        <a:pt x="84195" y="85650"/>
                        <a:pt x="82137" y="87734"/>
                        <a:pt x="79491" y="88256"/>
                      </a:cubicBezTo>
                      <a:lnTo>
                        <a:pt x="11929" y="101729"/>
                      </a:lnTo>
                      <a:close/>
                    </a:path>
                  </a:pathLst>
                </a:custGeom>
                <a:grpFill/>
                <a:ln w="6477" cap="flat">
                  <a:solidFill>
                    <a:schemeClr val="tx1"/>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73737"/>
                    </a:solidFill>
                    <a:effectLst/>
                    <a:uLnTx/>
                    <a:uFillTx/>
                    <a:latin typeface="Arial Narrow"/>
                    <a:ea typeface="+mn-ea"/>
                    <a:cs typeface="+mn-cs"/>
                  </a:endParaRPr>
                </a:p>
              </p:txBody>
            </p:sp>
            <p:sp>
              <p:nvSpPr>
                <p:cNvPr id="97" name="Freeform: Shape 96">
                  <a:extLst>
                    <a:ext uri="{FF2B5EF4-FFF2-40B4-BE49-F238E27FC236}">
                      <a16:creationId xmlns:a16="http://schemas.microsoft.com/office/drawing/2014/main" id="{6585FC8A-949C-484E-99E3-24FBD06FBA60}"/>
                    </a:ext>
                  </a:extLst>
                </p:cNvPr>
                <p:cNvSpPr/>
                <p:nvPr/>
              </p:nvSpPr>
              <p:spPr>
                <a:xfrm>
                  <a:off x="-928593" y="3272899"/>
                  <a:ext cx="105156" cy="98583"/>
                </a:xfrm>
                <a:custGeom>
                  <a:avLst/>
                  <a:gdLst>
                    <a:gd name="connsiteX0" fmla="*/ 62189 w 105155"/>
                    <a:gd name="connsiteY0" fmla="*/ 99055 h 98583"/>
                    <a:gd name="connsiteX1" fmla="*/ 57983 w 105155"/>
                    <a:gd name="connsiteY1" fmla="*/ 97543 h 98583"/>
                    <a:gd name="connsiteX2" fmla="*/ 5734 w 105155"/>
                    <a:gd name="connsiteY2" fmla="*/ 54232 h 98583"/>
                    <a:gd name="connsiteX3" fmla="*/ 3959 w 105155"/>
                    <a:gd name="connsiteY3" fmla="*/ 46411 h 98583"/>
                    <a:gd name="connsiteX4" fmla="*/ 26765 w 105155"/>
                    <a:gd name="connsiteY4" fmla="*/ 6189 h 98583"/>
                    <a:gd name="connsiteX5" fmla="*/ 34257 w 105155"/>
                    <a:gd name="connsiteY5" fmla="*/ 3692 h 98583"/>
                    <a:gd name="connsiteX6" fmla="*/ 99322 w 105155"/>
                    <a:gd name="connsiteY6" fmla="*/ 25314 h 98583"/>
                    <a:gd name="connsiteX7" fmla="*/ 103495 w 105155"/>
                    <a:gd name="connsiteY7" fmla="*/ 33628 h 98583"/>
                    <a:gd name="connsiteX8" fmla="*/ 95181 w 105155"/>
                    <a:gd name="connsiteY8" fmla="*/ 37802 h 98583"/>
                    <a:gd name="connsiteX9" fmla="*/ 34848 w 105155"/>
                    <a:gd name="connsiteY9" fmla="*/ 18085 h 98583"/>
                    <a:gd name="connsiteX10" fmla="*/ 18024 w 105155"/>
                    <a:gd name="connsiteY10" fmla="*/ 47660 h 98583"/>
                    <a:gd name="connsiteX11" fmla="*/ 66395 w 105155"/>
                    <a:gd name="connsiteY11" fmla="*/ 87750 h 98583"/>
                    <a:gd name="connsiteX12" fmla="*/ 67263 w 105155"/>
                    <a:gd name="connsiteY12" fmla="*/ 97004 h 98583"/>
                    <a:gd name="connsiteX13" fmla="*/ 62189 w 105155"/>
                    <a:gd name="connsiteY13" fmla="*/ 99383 h 98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5155" h="98583">
                      <a:moveTo>
                        <a:pt x="62189" y="99055"/>
                      </a:moveTo>
                      <a:cubicBezTo>
                        <a:pt x="60653" y="99058"/>
                        <a:pt x="59165" y="98523"/>
                        <a:pt x="57983" y="97543"/>
                      </a:cubicBezTo>
                      <a:lnTo>
                        <a:pt x="5734" y="54232"/>
                      </a:lnTo>
                      <a:cubicBezTo>
                        <a:pt x="3436" y="52330"/>
                        <a:pt x="2707" y="49119"/>
                        <a:pt x="3959" y="46411"/>
                      </a:cubicBezTo>
                      <a:cubicBezTo>
                        <a:pt x="10333" y="32344"/>
                        <a:pt x="17966" y="18882"/>
                        <a:pt x="26765" y="6189"/>
                      </a:cubicBezTo>
                      <a:cubicBezTo>
                        <a:pt x="28427" y="3782"/>
                        <a:pt x="31482" y="2764"/>
                        <a:pt x="34257" y="3692"/>
                      </a:cubicBezTo>
                      <a:lnTo>
                        <a:pt x="99322" y="25314"/>
                      </a:lnTo>
                      <a:cubicBezTo>
                        <a:pt x="102770" y="26458"/>
                        <a:pt x="104639" y="30180"/>
                        <a:pt x="103495" y="33628"/>
                      </a:cubicBezTo>
                      <a:cubicBezTo>
                        <a:pt x="102352" y="37077"/>
                        <a:pt x="98630" y="38945"/>
                        <a:pt x="95181" y="37802"/>
                      </a:cubicBezTo>
                      <a:lnTo>
                        <a:pt x="34848" y="18085"/>
                      </a:lnTo>
                      <a:cubicBezTo>
                        <a:pt x="28563" y="27542"/>
                        <a:pt x="22942" y="37424"/>
                        <a:pt x="18024" y="47660"/>
                      </a:cubicBezTo>
                      <a:lnTo>
                        <a:pt x="66395" y="87750"/>
                      </a:lnTo>
                      <a:cubicBezTo>
                        <a:pt x="69190" y="90066"/>
                        <a:pt x="69578" y="94210"/>
                        <a:pt x="67263" y="97004"/>
                      </a:cubicBezTo>
                      <a:cubicBezTo>
                        <a:pt x="66011" y="98514"/>
                        <a:pt x="64150" y="99387"/>
                        <a:pt x="62189" y="99383"/>
                      </a:cubicBezTo>
                      <a:close/>
                    </a:path>
                  </a:pathLst>
                </a:custGeom>
                <a:grpFill/>
                <a:ln w="6477" cap="flat">
                  <a:solidFill>
                    <a:schemeClr val="tx1"/>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73737"/>
                    </a:solidFill>
                    <a:effectLst/>
                    <a:uLnTx/>
                    <a:uFillTx/>
                    <a:latin typeface="Arial Narrow"/>
                    <a:ea typeface="+mn-ea"/>
                    <a:cs typeface="+mn-cs"/>
                  </a:endParaRPr>
                </a:p>
              </p:txBody>
            </p:sp>
            <p:sp>
              <p:nvSpPr>
                <p:cNvPr id="98" name="Freeform: Shape 97">
                  <a:extLst>
                    <a:ext uri="{FF2B5EF4-FFF2-40B4-BE49-F238E27FC236}">
                      <a16:creationId xmlns:a16="http://schemas.microsoft.com/office/drawing/2014/main" id="{34A3D873-DD80-482B-B80A-D8AED0423745}"/>
                    </a:ext>
                  </a:extLst>
                </p:cNvPr>
                <p:cNvSpPr/>
                <p:nvPr/>
              </p:nvSpPr>
              <p:spPr>
                <a:xfrm>
                  <a:off x="-951923" y="3384177"/>
                  <a:ext cx="85439" cy="85439"/>
                </a:xfrm>
                <a:custGeom>
                  <a:avLst/>
                  <a:gdLst>
                    <a:gd name="connsiteX0" fmla="*/ 77829 w 85438"/>
                    <a:gd name="connsiteY0" fmla="*/ 86491 h 85438"/>
                    <a:gd name="connsiteX1" fmla="*/ 76777 w 85438"/>
                    <a:gd name="connsiteY1" fmla="*/ 86491 h 85438"/>
                    <a:gd name="connsiteX2" fmla="*/ 9806 w 85438"/>
                    <a:gd name="connsiteY2" fmla="*/ 74989 h 85438"/>
                    <a:gd name="connsiteX3" fmla="*/ 4351 w 85438"/>
                    <a:gd name="connsiteY3" fmla="*/ 69140 h 85438"/>
                    <a:gd name="connsiteX4" fmla="*/ 4351 w 85438"/>
                    <a:gd name="connsiteY4" fmla="*/ 23134 h 85438"/>
                    <a:gd name="connsiteX5" fmla="*/ 9609 w 85438"/>
                    <a:gd name="connsiteY5" fmla="*/ 17285 h 85438"/>
                    <a:gd name="connsiteX6" fmla="*/ 76711 w 85438"/>
                    <a:gd name="connsiteY6" fmla="*/ 3483 h 85438"/>
                    <a:gd name="connsiteX7" fmla="*/ 84598 w 85438"/>
                    <a:gd name="connsiteY7" fmla="*/ 8741 h 85438"/>
                    <a:gd name="connsiteX8" fmla="*/ 79340 w 85438"/>
                    <a:gd name="connsiteY8" fmla="*/ 16628 h 85438"/>
                    <a:gd name="connsiteX9" fmla="*/ 17101 w 85438"/>
                    <a:gd name="connsiteY9" fmla="*/ 29378 h 85438"/>
                    <a:gd name="connsiteX10" fmla="*/ 17101 w 85438"/>
                    <a:gd name="connsiteY10" fmla="*/ 63422 h 85438"/>
                    <a:gd name="connsiteX11" fmla="*/ 79012 w 85438"/>
                    <a:gd name="connsiteY11" fmla="*/ 74003 h 85438"/>
                    <a:gd name="connsiteX12" fmla="*/ 85025 w 85438"/>
                    <a:gd name="connsiteY12" fmla="*/ 81134 h 85438"/>
                    <a:gd name="connsiteX13" fmla="*/ 77894 w 85438"/>
                    <a:gd name="connsiteY13" fmla="*/ 87148 h 85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438" h="85438">
                      <a:moveTo>
                        <a:pt x="77829" y="86491"/>
                      </a:moveTo>
                      <a:lnTo>
                        <a:pt x="76777" y="86491"/>
                      </a:lnTo>
                      <a:lnTo>
                        <a:pt x="9806" y="74989"/>
                      </a:lnTo>
                      <a:cubicBezTo>
                        <a:pt x="6874" y="74498"/>
                        <a:pt x="4637" y="72099"/>
                        <a:pt x="4351" y="69140"/>
                      </a:cubicBezTo>
                      <a:cubicBezTo>
                        <a:pt x="3019" y="53834"/>
                        <a:pt x="3019" y="38440"/>
                        <a:pt x="4351" y="23134"/>
                      </a:cubicBezTo>
                      <a:cubicBezTo>
                        <a:pt x="4615" y="20235"/>
                        <a:pt x="6755" y="17856"/>
                        <a:pt x="9609" y="17285"/>
                      </a:cubicBezTo>
                      <a:lnTo>
                        <a:pt x="76711" y="3483"/>
                      </a:lnTo>
                      <a:cubicBezTo>
                        <a:pt x="80341" y="2757"/>
                        <a:pt x="83872" y="5111"/>
                        <a:pt x="84598" y="8741"/>
                      </a:cubicBezTo>
                      <a:cubicBezTo>
                        <a:pt x="85324" y="12371"/>
                        <a:pt x="82970" y="15902"/>
                        <a:pt x="79340" y="16628"/>
                      </a:cubicBezTo>
                      <a:lnTo>
                        <a:pt x="17101" y="29378"/>
                      </a:lnTo>
                      <a:cubicBezTo>
                        <a:pt x="16313" y="40712"/>
                        <a:pt x="16313" y="52088"/>
                        <a:pt x="17101" y="63422"/>
                      </a:cubicBezTo>
                      <a:lnTo>
                        <a:pt x="79012" y="74003"/>
                      </a:lnTo>
                      <a:cubicBezTo>
                        <a:pt x="82641" y="74312"/>
                        <a:pt x="85333" y="77504"/>
                        <a:pt x="85025" y="81134"/>
                      </a:cubicBezTo>
                      <a:cubicBezTo>
                        <a:pt x="84717" y="84764"/>
                        <a:pt x="81524" y="87456"/>
                        <a:pt x="77894" y="87148"/>
                      </a:cubicBezTo>
                      <a:close/>
                    </a:path>
                  </a:pathLst>
                </a:custGeom>
                <a:grpFill/>
                <a:ln w="6477" cap="flat">
                  <a:solidFill>
                    <a:schemeClr val="tx1"/>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73737"/>
                    </a:solidFill>
                    <a:effectLst/>
                    <a:uLnTx/>
                    <a:uFillTx/>
                    <a:latin typeface="Arial Narrow"/>
                    <a:ea typeface="+mn-ea"/>
                    <a:cs typeface="+mn-cs"/>
                  </a:endParaRPr>
                </a:p>
              </p:txBody>
            </p:sp>
            <p:sp>
              <p:nvSpPr>
                <p:cNvPr id="99" name="Freeform: Shape 98">
                  <a:extLst>
                    <a:ext uri="{FF2B5EF4-FFF2-40B4-BE49-F238E27FC236}">
                      <a16:creationId xmlns:a16="http://schemas.microsoft.com/office/drawing/2014/main" id="{FC26ED02-E01E-4219-AD5F-5D910BBC3521}"/>
                    </a:ext>
                  </a:extLst>
                </p:cNvPr>
                <p:cNvSpPr/>
                <p:nvPr/>
              </p:nvSpPr>
              <p:spPr>
                <a:xfrm>
                  <a:off x="-926656" y="3484208"/>
                  <a:ext cx="105156" cy="98583"/>
                </a:xfrm>
                <a:custGeom>
                  <a:avLst/>
                  <a:gdLst>
                    <a:gd name="connsiteX0" fmla="*/ 32977 w 105155"/>
                    <a:gd name="connsiteY0" fmla="*/ 101210 h 98583"/>
                    <a:gd name="connsiteX1" fmla="*/ 27653 w 105155"/>
                    <a:gd name="connsiteY1" fmla="*/ 98516 h 98583"/>
                    <a:gd name="connsiteX2" fmla="*/ 3993 w 105155"/>
                    <a:gd name="connsiteY2" fmla="*/ 59082 h 98583"/>
                    <a:gd name="connsiteX3" fmla="*/ 5571 w 105155"/>
                    <a:gd name="connsiteY3" fmla="*/ 51327 h 98583"/>
                    <a:gd name="connsiteX4" fmla="*/ 56374 w 105155"/>
                    <a:gd name="connsiteY4" fmla="*/ 5322 h 98583"/>
                    <a:gd name="connsiteX5" fmla="*/ 65668 w 105155"/>
                    <a:gd name="connsiteY5" fmla="*/ 5232 h 98583"/>
                    <a:gd name="connsiteX6" fmla="*/ 65757 w 105155"/>
                    <a:gd name="connsiteY6" fmla="*/ 14527 h 98583"/>
                    <a:gd name="connsiteX7" fmla="*/ 65181 w 105155"/>
                    <a:gd name="connsiteY7" fmla="*/ 15049 h 98583"/>
                    <a:gd name="connsiteX8" fmla="*/ 18058 w 105155"/>
                    <a:gd name="connsiteY8" fmla="*/ 57439 h 98583"/>
                    <a:gd name="connsiteX9" fmla="*/ 35409 w 105155"/>
                    <a:gd name="connsiteY9" fmla="*/ 86686 h 98583"/>
                    <a:gd name="connsiteX10" fmla="*/ 94099 w 105155"/>
                    <a:gd name="connsiteY10" fmla="*/ 64406 h 98583"/>
                    <a:gd name="connsiteX11" fmla="*/ 102610 w 105155"/>
                    <a:gd name="connsiteY11" fmla="*/ 68185 h 98583"/>
                    <a:gd name="connsiteX12" fmla="*/ 98831 w 105155"/>
                    <a:gd name="connsiteY12" fmla="*/ 76696 h 98583"/>
                    <a:gd name="connsiteX13" fmla="*/ 35343 w 105155"/>
                    <a:gd name="connsiteY13" fmla="*/ 100816 h 98583"/>
                    <a:gd name="connsiteX14" fmla="*/ 32977 w 105155"/>
                    <a:gd name="connsiteY14" fmla="*/ 101210 h 98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5155" h="98583">
                      <a:moveTo>
                        <a:pt x="32977" y="101210"/>
                      </a:moveTo>
                      <a:cubicBezTo>
                        <a:pt x="30873" y="101216"/>
                        <a:pt x="28894" y="100214"/>
                        <a:pt x="27653" y="98516"/>
                      </a:cubicBezTo>
                      <a:cubicBezTo>
                        <a:pt x="18659" y="86068"/>
                        <a:pt x="10744" y="72876"/>
                        <a:pt x="3993" y="59082"/>
                      </a:cubicBezTo>
                      <a:cubicBezTo>
                        <a:pt x="2730" y="56435"/>
                        <a:pt x="3373" y="53271"/>
                        <a:pt x="5571" y="51327"/>
                      </a:cubicBezTo>
                      <a:lnTo>
                        <a:pt x="56374" y="5322"/>
                      </a:lnTo>
                      <a:cubicBezTo>
                        <a:pt x="58916" y="2730"/>
                        <a:pt x="63077" y="2691"/>
                        <a:pt x="65668" y="5232"/>
                      </a:cubicBezTo>
                      <a:cubicBezTo>
                        <a:pt x="68259" y="7774"/>
                        <a:pt x="68299" y="11935"/>
                        <a:pt x="65757" y="14527"/>
                      </a:cubicBezTo>
                      <a:cubicBezTo>
                        <a:pt x="65576" y="14712"/>
                        <a:pt x="65383" y="14886"/>
                        <a:pt x="65181" y="15049"/>
                      </a:cubicBezTo>
                      <a:lnTo>
                        <a:pt x="18058" y="57439"/>
                      </a:lnTo>
                      <a:cubicBezTo>
                        <a:pt x="23176" y="67568"/>
                        <a:pt x="28972" y="77339"/>
                        <a:pt x="35409" y="86686"/>
                      </a:cubicBezTo>
                      <a:lnTo>
                        <a:pt x="94099" y="64406"/>
                      </a:lnTo>
                      <a:cubicBezTo>
                        <a:pt x="97492" y="63099"/>
                        <a:pt x="101303" y="64791"/>
                        <a:pt x="102610" y="68185"/>
                      </a:cubicBezTo>
                      <a:cubicBezTo>
                        <a:pt x="103916" y="71579"/>
                        <a:pt x="102224" y="75389"/>
                        <a:pt x="98831" y="76696"/>
                      </a:cubicBezTo>
                      <a:lnTo>
                        <a:pt x="35343" y="100816"/>
                      </a:lnTo>
                      <a:cubicBezTo>
                        <a:pt x="34581" y="101075"/>
                        <a:pt x="33782" y="101208"/>
                        <a:pt x="32977" y="101210"/>
                      </a:cubicBezTo>
                      <a:close/>
                    </a:path>
                  </a:pathLst>
                </a:custGeom>
                <a:grpFill/>
                <a:ln w="6477" cap="flat">
                  <a:solidFill>
                    <a:schemeClr val="tx1"/>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73737"/>
                    </a:solidFill>
                    <a:effectLst/>
                    <a:uLnTx/>
                    <a:uFillTx/>
                    <a:latin typeface="Arial Narrow"/>
                    <a:ea typeface="+mn-ea"/>
                    <a:cs typeface="+mn-cs"/>
                  </a:endParaRPr>
                </a:p>
              </p:txBody>
            </p:sp>
            <p:sp>
              <p:nvSpPr>
                <p:cNvPr id="100" name="Freeform: Shape 99">
                  <a:extLst>
                    <a:ext uri="{FF2B5EF4-FFF2-40B4-BE49-F238E27FC236}">
                      <a16:creationId xmlns:a16="http://schemas.microsoft.com/office/drawing/2014/main" id="{4A38C47C-87F7-4CEB-82AD-117890CD25F6}"/>
                    </a:ext>
                  </a:extLst>
                </p:cNvPr>
                <p:cNvSpPr/>
                <p:nvPr/>
              </p:nvSpPr>
              <p:spPr>
                <a:xfrm>
                  <a:off x="-903579" y="3544816"/>
                  <a:ext cx="98583" cy="98583"/>
                </a:xfrm>
                <a:custGeom>
                  <a:avLst/>
                  <a:gdLst>
                    <a:gd name="connsiteX0" fmla="*/ 71613 w 98583"/>
                    <a:gd name="connsiteY0" fmla="*/ 101067 h 98583"/>
                    <a:gd name="connsiteX1" fmla="*/ 69510 w 98583"/>
                    <a:gd name="connsiteY1" fmla="*/ 101067 h 98583"/>
                    <a:gd name="connsiteX2" fmla="*/ 65370 w 98583"/>
                    <a:gd name="connsiteY2" fmla="*/ 92786 h 98583"/>
                    <a:gd name="connsiteX3" fmla="*/ 85612 w 98583"/>
                    <a:gd name="connsiteY3" fmla="*/ 31861 h 98583"/>
                    <a:gd name="connsiteX4" fmla="*/ 71482 w 98583"/>
                    <a:gd name="connsiteY4" fmla="*/ 17797 h 98583"/>
                    <a:gd name="connsiteX5" fmla="*/ 12332 w 98583"/>
                    <a:gd name="connsiteY5" fmla="*/ 40340 h 98583"/>
                    <a:gd name="connsiteX6" fmla="*/ 3854 w 98583"/>
                    <a:gd name="connsiteY6" fmla="*/ 36529 h 98583"/>
                    <a:gd name="connsiteX7" fmla="*/ 3854 w 98583"/>
                    <a:gd name="connsiteY7" fmla="*/ 36528 h 98583"/>
                    <a:gd name="connsiteX8" fmla="*/ 7412 w 98583"/>
                    <a:gd name="connsiteY8" fmla="*/ 27941 h 98583"/>
                    <a:gd name="connsiteX9" fmla="*/ 7468 w 98583"/>
                    <a:gd name="connsiteY9" fmla="*/ 27918 h 98583"/>
                    <a:gd name="connsiteX10" fmla="*/ 70890 w 98583"/>
                    <a:gd name="connsiteY10" fmla="*/ 3798 h 98583"/>
                    <a:gd name="connsiteX11" fmla="*/ 78251 w 98583"/>
                    <a:gd name="connsiteY11" fmla="*/ 5638 h 98583"/>
                    <a:gd name="connsiteX12" fmla="*/ 97376 w 98583"/>
                    <a:gd name="connsiteY12" fmla="*/ 24698 h 98583"/>
                    <a:gd name="connsiteX13" fmla="*/ 99348 w 98583"/>
                    <a:gd name="connsiteY13" fmla="*/ 31730 h 98583"/>
                    <a:gd name="connsiteX14" fmla="*/ 77725 w 98583"/>
                    <a:gd name="connsiteY14" fmla="*/ 96795 h 98583"/>
                    <a:gd name="connsiteX15" fmla="*/ 71613 w 98583"/>
                    <a:gd name="connsiteY15" fmla="*/ 101067 h 98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583" h="98583">
                      <a:moveTo>
                        <a:pt x="71613" y="101067"/>
                      </a:moveTo>
                      <a:cubicBezTo>
                        <a:pt x="70918" y="101198"/>
                        <a:pt x="70205" y="101198"/>
                        <a:pt x="69510" y="101067"/>
                      </a:cubicBezTo>
                      <a:cubicBezTo>
                        <a:pt x="66090" y="99912"/>
                        <a:pt x="64241" y="96215"/>
                        <a:pt x="65370" y="92786"/>
                      </a:cubicBezTo>
                      <a:lnTo>
                        <a:pt x="85612" y="31861"/>
                      </a:lnTo>
                      <a:cubicBezTo>
                        <a:pt x="80683" y="27392"/>
                        <a:pt x="75951" y="22726"/>
                        <a:pt x="71482" y="17797"/>
                      </a:cubicBezTo>
                      <a:lnTo>
                        <a:pt x="12332" y="40340"/>
                      </a:lnTo>
                      <a:cubicBezTo>
                        <a:pt x="8938" y="41628"/>
                        <a:pt x="5143" y="39922"/>
                        <a:pt x="3854" y="36529"/>
                      </a:cubicBezTo>
                      <a:cubicBezTo>
                        <a:pt x="3854" y="36529"/>
                        <a:pt x="3854" y="36528"/>
                        <a:pt x="3854" y="36528"/>
                      </a:cubicBezTo>
                      <a:cubicBezTo>
                        <a:pt x="2465" y="33174"/>
                        <a:pt x="4058" y="29330"/>
                        <a:pt x="7412" y="27941"/>
                      </a:cubicBezTo>
                      <a:cubicBezTo>
                        <a:pt x="7431" y="27933"/>
                        <a:pt x="7449" y="27926"/>
                        <a:pt x="7468" y="27918"/>
                      </a:cubicBezTo>
                      <a:lnTo>
                        <a:pt x="70890" y="3798"/>
                      </a:lnTo>
                      <a:cubicBezTo>
                        <a:pt x="73486" y="2790"/>
                        <a:pt x="76435" y="3527"/>
                        <a:pt x="78251" y="5638"/>
                      </a:cubicBezTo>
                      <a:cubicBezTo>
                        <a:pt x="84142" y="12459"/>
                        <a:pt x="90535" y="18831"/>
                        <a:pt x="97376" y="24698"/>
                      </a:cubicBezTo>
                      <a:cubicBezTo>
                        <a:pt x="99395" y="26427"/>
                        <a:pt x="100173" y="29203"/>
                        <a:pt x="99348" y="31730"/>
                      </a:cubicBezTo>
                      <a:lnTo>
                        <a:pt x="77725" y="96795"/>
                      </a:lnTo>
                      <a:cubicBezTo>
                        <a:pt x="76771" y="99349"/>
                        <a:pt x="74339" y="101048"/>
                        <a:pt x="71613" y="101067"/>
                      </a:cubicBezTo>
                      <a:close/>
                    </a:path>
                  </a:pathLst>
                </a:custGeom>
                <a:grpFill/>
                <a:ln w="6477" cap="flat">
                  <a:solidFill>
                    <a:schemeClr val="tx1"/>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73737"/>
                    </a:solidFill>
                    <a:effectLst/>
                    <a:uLnTx/>
                    <a:uFillTx/>
                    <a:latin typeface="Arial Narrow"/>
                    <a:ea typeface="+mn-ea"/>
                    <a:cs typeface="+mn-cs"/>
                  </a:endParaRPr>
                </a:p>
              </p:txBody>
            </p:sp>
            <p:sp>
              <p:nvSpPr>
                <p:cNvPr id="101" name="Freeform: Shape 100">
                  <a:extLst>
                    <a:ext uri="{FF2B5EF4-FFF2-40B4-BE49-F238E27FC236}">
                      <a16:creationId xmlns:a16="http://schemas.microsoft.com/office/drawing/2014/main" id="{821ECA9B-6CC4-41F3-AC1D-E08A4351B405}"/>
                    </a:ext>
                  </a:extLst>
                </p:cNvPr>
                <p:cNvSpPr/>
                <p:nvPr/>
              </p:nvSpPr>
              <p:spPr>
                <a:xfrm>
                  <a:off x="-951019" y="3442575"/>
                  <a:ext cx="92011" cy="105156"/>
                </a:xfrm>
                <a:custGeom>
                  <a:avLst/>
                  <a:gdLst>
                    <a:gd name="connsiteX0" fmla="*/ 34337 w 92011"/>
                    <a:gd name="connsiteY0" fmla="*/ 104134 h 105155"/>
                    <a:gd name="connsiteX1" fmla="*/ 27708 w 92011"/>
                    <a:gd name="connsiteY1" fmla="*/ 97618 h 105155"/>
                    <a:gd name="connsiteX2" fmla="*/ 29933 w 92011"/>
                    <a:gd name="connsiteY2" fmla="*/ 92632 h 105155"/>
                    <a:gd name="connsiteX3" fmla="*/ 77516 w 92011"/>
                    <a:gd name="connsiteY3" fmla="*/ 49650 h 105155"/>
                    <a:gd name="connsiteX4" fmla="*/ 71404 w 92011"/>
                    <a:gd name="connsiteY4" fmla="*/ 27239 h 105155"/>
                    <a:gd name="connsiteX5" fmla="*/ 8902 w 92011"/>
                    <a:gd name="connsiteY5" fmla="*/ 16592 h 105155"/>
                    <a:gd name="connsiteX6" fmla="*/ 3447 w 92011"/>
                    <a:gd name="connsiteY6" fmla="*/ 8902 h 105155"/>
                    <a:gd name="connsiteX7" fmla="*/ 11137 w 92011"/>
                    <a:gd name="connsiteY7" fmla="*/ 3447 h 105155"/>
                    <a:gd name="connsiteX8" fmla="*/ 78042 w 92011"/>
                    <a:gd name="connsiteY8" fmla="*/ 14883 h 105155"/>
                    <a:gd name="connsiteX9" fmla="*/ 83431 w 92011"/>
                    <a:gd name="connsiteY9" fmla="*/ 20141 h 105155"/>
                    <a:gd name="connsiteX10" fmla="*/ 91318 w 92011"/>
                    <a:gd name="connsiteY10" fmla="*/ 49190 h 105155"/>
                    <a:gd name="connsiteX11" fmla="*/ 89543 w 92011"/>
                    <a:gd name="connsiteY11" fmla="*/ 56288 h 105155"/>
                    <a:gd name="connsiteX12" fmla="*/ 38740 w 92011"/>
                    <a:gd name="connsiteY12" fmla="*/ 102293 h 105155"/>
                    <a:gd name="connsiteX13" fmla="*/ 34337 w 92011"/>
                    <a:gd name="connsiteY13" fmla="*/ 104134 h 105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2011" h="105155">
                      <a:moveTo>
                        <a:pt x="34337" y="104134"/>
                      </a:moveTo>
                      <a:cubicBezTo>
                        <a:pt x="30707" y="104165"/>
                        <a:pt x="27739" y="101248"/>
                        <a:pt x="27708" y="97618"/>
                      </a:cubicBezTo>
                      <a:cubicBezTo>
                        <a:pt x="27691" y="95712"/>
                        <a:pt x="28504" y="93893"/>
                        <a:pt x="29933" y="92632"/>
                      </a:cubicBezTo>
                      <a:lnTo>
                        <a:pt x="77516" y="49650"/>
                      </a:lnTo>
                      <a:cubicBezTo>
                        <a:pt x="74994" y="42320"/>
                        <a:pt x="72952" y="34834"/>
                        <a:pt x="71404" y="27239"/>
                      </a:cubicBezTo>
                      <a:lnTo>
                        <a:pt x="8902" y="16592"/>
                      </a:lnTo>
                      <a:cubicBezTo>
                        <a:pt x="5272" y="15975"/>
                        <a:pt x="2830" y="12532"/>
                        <a:pt x="3447" y="8902"/>
                      </a:cubicBezTo>
                      <a:cubicBezTo>
                        <a:pt x="4064" y="5272"/>
                        <a:pt x="7507" y="2830"/>
                        <a:pt x="11137" y="3447"/>
                      </a:cubicBezTo>
                      <a:lnTo>
                        <a:pt x="78042" y="14883"/>
                      </a:lnTo>
                      <a:cubicBezTo>
                        <a:pt x="80763" y="15331"/>
                        <a:pt x="82916" y="17431"/>
                        <a:pt x="83431" y="20141"/>
                      </a:cubicBezTo>
                      <a:cubicBezTo>
                        <a:pt x="85269" y="30021"/>
                        <a:pt x="87906" y="39736"/>
                        <a:pt x="91318" y="49190"/>
                      </a:cubicBezTo>
                      <a:cubicBezTo>
                        <a:pt x="92220" y="51697"/>
                        <a:pt x="91519" y="54500"/>
                        <a:pt x="89543" y="56288"/>
                      </a:cubicBezTo>
                      <a:lnTo>
                        <a:pt x="38740" y="102293"/>
                      </a:lnTo>
                      <a:cubicBezTo>
                        <a:pt x="37554" y="103437"/>
                        <a:pt x="35983" y="104094"/>
                        <a:pt x="34337" y="104134"/>
                      </a:cubicBezTo>
                      <a:close/>
                    </a:path>
                  </a:pathLst>
                </a:custGeom>
                <a:grpFill/>
                <a:ln w="6477" cap="flat">
                  <a:solidFill>
                    <a:schemeClr val="tx1"/>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73737"/>
                    </a:solidFill>
                    <a:effectLst/>
                    <a:uLnTx/>
                    <a:uFillTx/>
                    <a:latin typeface="Arial Narrow"/>
                    <a:ea typeface="+mn-ea"/>
                    <a:cs typeface="+mn-cs"/>
                  </a:endParaRPr>
                </a:p>
              </p:txBody>
            </p:sp>
          </p:grpSp>
          <p:grpSp>
            <p:nvGrpSpPr>
              <p:cNvPr id="102" name="Group 101">
                <a:extLst>
                  <a:ext uri="{FF2B5EF4-FFF2-40B4-BE49-F238E27FC236}">
                    <a16:creationId xmlns:a16="http://schemas.microsoft.com/office/drawing/2014/main" id="{230F4603-2A40-4B54-B0E9-EF46E06882EC}"/>
                  </a:ext>
                </a:extLst>
              </p:cNvPr>
              <p:cNvGrpSpPr/>
              <p:nvPr/>
            </p:nvGrpSpPr>
            <p:grpSpPr>
              <a:xfrm>
                <a:off x="7381088" y="2935663"/>
                <a:ext cx="304903" cy="390097"/>
                <a:chOff x="7373355" y="2904480"/>
                <a:chExt cx="365708" cy="467891"/>
              </a:xfrm>
            </p:grpSpPr>
            <p:sp>
              <p:nvSpPr>
                <p:cNvPr id="72" name="Freeform 30">
                  <a:extLst>
                    <a:ext uri="{FF2B5EF4-FFF2-40B4-BE49-F238E27FC236}">
                      <a16:creationId xmlns:a16="http://schemas.microsoft.com/office/drawing/2014/main" id="{14E14D03-D2C2-43FB-A345-C5F4EA363B0D}"/>
                    </a:ext>
                  </a:extLst>
                </p:cNvPr>
                <p:cNvSpPr>
                  <a:spLocks/>
                </p:cNvSpPr>
                <p:nvPr/>
              </p:nvSpPr>
              <p:spPr bwMode="auto">
                <a:xfrm>
                  <a:off x="7526630" y="3071200"/>
                  <a:ext cx="69915" cy="59159"/>
                </a:xfrm>
                <a:custGeom>
                  <a:avLst/>
                  <a:gdLst>
                    <a:gd name="T0" fmla="*/ 3 w 19"/>
                    <a:gd name="T1" fmla="*/ 15 h 16"/>
                    <a:gd name="T2" fmla="*/ 1 w 19"/>
                    <a:gd name="T3" fmla="*/ 11 h 16"/>
                    <a:gd name="T4" fmla="*/ 6 w 19"/>
                    <a:gd name="T5" fmla="*/ 1 h 16"/>
                    <a:gd name="T6" fmla="*/ 6 w 19"/>
                    <a:gd name="T7" fmla="*/ 1 h 16"/>
                    <a:gd name="T8" fmla="*/ 15 w 19"/>
                    <a:gd name="T9" fmla="*/ 6 h 16"/>
                    <a:gd name="T10" fmla="*/ 19 w 19"/>
                    <a:gd name="T11" fmla="*/ 16 h 16"/>
                  </a:gdLst>
                  <a:ahLst/>
                  <a:cxnLst>
                    <a:cxn ang="0">
                      <a:pos x="T0" y="T1"/>
                    </a:cxn>
                    <a:cxn ang="0">
                      <a:pos x="T2" y="T3"/>
                    </a:cxn>
                    <a:cxn ang="0">
                      <a:pos x="T4" y="T5"/>
                    </a:cxn>
                    <a:cxn ang="0">
                      <a:pos x="T6" y="T7"/>
                    </a:cxn>
                    <a:cxn ang="0">
                      <a:pos x="T8" y="T9"/>
                    </a:cxn>
                    <a:cxn ang="0">
                      <a:pos x="T10" y="T11"/>
                    </a:cxn>
                  </a:cxnLst>
                  <a:rect l="0" t="0" r="r" b="b"/>
                  <a:pathLst>
                    <a:path w="19" h="16">
                      <a:moveTo>
                        <a:pt x="3" y="15"/>
                      </a:moveTo>
                      <a:cubicBezTo>
                        <a:pt x="1" y="11"/>
                        <a:pt x="1" y="11"/>
                        <a:pt x="1" y="11"/>
                      </a:cubicBezTo>
                      <a:cubicBezTo>
                        <a:pt x="0" y="7"/>
                        <a:pt x="2" y="2"/>
                        <a:pt x="6" y="1"/>
                      </a:cubicBezTo>
                      <a:cubicBezTo>
                        <a:pt x="6" y="1"/>
                        <a:pt x="6" y="1"/>
                        <a:pt x="6" y="1"/>
                      </a:cubicBezTo>
                      <a:cubicBezTo>
                        <a:pt x="10" y="0"/>
                        <a:pt x="14" y="2"/>
                        <a:pt x="15" y="6"/>
                      </a:cubicBezTo>
                      <a:cubicBezTo>
                        <a:pt x="19" y="16"/>
                        <a:pt x="19" y="16"/>
                        <a:pt x="19" y="16"/>
                      </a:cubicBezTo>
                    </a:path>
                  </a:pathLst>
                </a:custGeom>
                <a:noFill/>
                <a:ln w="952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73737"/>
                    </a:solidFill>
                    <a:effectLst/>
                    <a:uLnTx/>
                    <a:uFillTx/>
                    <a:latin typeface="Arial Narrow"/>
                    <a:ea typeface="+mn-ea"/>
                    <a:cs typeface="+mn-cs"/>
                  </a:endParaRPr>
                </a:p>
              </p:txBody>
            </p:sp>
            <p:sp>
              <p:nvSpPr>
                <p:cNvPr id="73" name="Freeform 31">
                  <a:extLst>
                    <a:ext uri="{FF2B5EF4-FFF2-40B4-BE49-F238E27FC236}">
                      <a16:creationId xmlns:a16="http://schemas.microsoft.com/office/drawing/2014/main" id="{DF379FA0-A13F-4FE8-A480-10C8AF88F812}"/>
                    </a:ext>
                  </a:extLst>
                </p:cNvPr>
                <p:cNvSpPr>
                  <a:spLocks/>
                </p:cNvSpPr>
                <p:nvPr/>
              </p:nvSpPr>
              <p:spPr bwMode="auto">
                <a:xfrm>
                  <a:off x="7585788" y="3073889"/>
                  <a:ext cx="64537" cy="43024"/>
                </a:xfrm>
                <a:custGeom>
                  <a:avLst/>
                  <a:gdLst>
                    <a:gd name="T0" fmla="*/ 2 w 17"/>
                    <a:gd name="T1" fmla="*/ 12 h 12"/>
                    <a:gd name="T2" fmla="*/ 1 w 17"/>
                    <a:gd name="T3" fmla="*/ 10 h 12"/>
                    <a:gd name="T4" fmla="*/ 6 w 17"/>
                    <a:gd name="T5" fmla="*/ 0 h 12"/>
                    <a:gd name="T6" fmla="*/ 6 w 17"/>
                    <a:gd name="T7" fmla="*/ 0 h 12"/>
                    <a:gd name="T8" fmla="*/ 14 w 17"/>
                    <a:gd name="T9" fmla="*/ 5 h 12"/>
                    <a:gd name="T10" fmla="*/ 17 w 17"/>
                    <a:gd name="T11" fmla="*/ 12 h 12"/>
                  </a:gdLst>
                  <a:ahLst/>
                  <a:cxnLst>
                    <a:cxn ang="0">
                      <a:pos x="T0" y="T1"/>
                    </a:cxn>
                    <a:cxn ang="0">
                      <a:pos x="T2" y="T3"/>
                    </a:cxn>
                    <a:cxn ang="0">
                      <a:pos x="T4" y="T5"/>
                    </a:cxn>
                    <a:cxn ang="0">
                      <a:pos x="T6" y="T7"/>
                    </a:cxn>
                    <a:cxn ang="0">
                      <a:pos x="T8" y="T9"/>
                    </a:cxn>
                    <a:cxn ang="0">
                      <a:pos x="T10" y="T11"/>
                    </a:cxn>
                  </a:cxnLst>
                  <a:rect l="0" t="0" r="r" b="b"/>
                  <a:pathLst>
                    <a:path w="17" h="12">
                      <a:moveTo>
                        <a:pt x="2" y="12"/>
                      </a:moveTo>
                      <a:cubicBezTo>
                        <a:pt x="1" y="10"/>
                        <a:pt x="1" y="10"/>
                        <a:pt x="1" y="10"/>
                      </a:cubicBezTo>
                      <a:cubicBezTo>
                        <a:pt x="0" y="6"/>
                        <a:pt x="2" y="1"/>
                        <a:pt x="6" y="0"/>
                      </a:cubicBezTo>
                      <a:cubicBezTo>
                        <a:pt x="6" y="0"/>
                        <a:pt x="6" y="0"/>
                        <a:pt x="6" y="0"/>
                      </a:cubicBezTo>
                      <a:cubicBezTo>
                        <a:pt x="10" y="0"/>
                        <a:pt x="13" y="2"/>
                        <a:pt x="14" y="5"/>
                      </a:cubicBezTo>
                      <a:cubicBezTo>
                        <a:pt x="17" y="12"/>
                        <a:pt x="17" y="12"/>
                        <a:pt x="17" y="12"/>
                      </a:cubicBezTo>
                    </a:path>
                  </a:pathLst>
                </a:custGeom>
                <a:noFill/>
                <a:ln w="952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73737"/>
                    </a:solidFill>
                    <a:effectLst/>
                    <a:uLnTx/>
                    <a:uFillTx/>
                    <a:latin typeface="Arial Narrow"/>
                    <a:ea typeface="+mn-ea"/>
                    <a:cs typeface="+mn-cs"/>
                  </a:endParaRPr>
                </a:p>
              </p:txBody>
            </p:sp>
            <p:sp>
              <p:nvSpPr>
                <p:cNvPr id="74" name="Freeform 32">
                  <a:extLst>
                    <a:ext uri="{FF2B5EF4-FFF2-40B4-BE49-F238E27FC236}">
                      <a16:creationId xmlns:a16="http://schemas.microsoft.com/office/drawing/2014/main" id="{399FB205-F6DD-44F2-9F97-6EA4E3B25FB4}"/>
                    </a:ext>
                  </a:extLst>
                </p:cNvPr>
                <p:cNvSpPr>
                  <a:spLocks/>
                </p:cNvSpPr>
                <p:nvPr/>
              </p:nvSpPr>
              <p:spPr bwMode="auto">
                <a:xfrm>
                  <a:off x="7373355" y="2904480"/>
                  <a:ext cx="365708" cy="467891"/>
                </a:xfrm>
                <a:custGeom>
                  <a:avLst/>
                  <a:gdLst>
                    <a:gd name="T0" fmla="*/ 75 w 99"/>
                    <a:gd name="T1" fmla="*/ 57 h 127"/>
                    <a:gd name="T2" fmla="*/ 74 w 99"/>
                    <a:gd name="T3" fmla="*/ 54 h 127"/>
                    <a:gd name="T4" fmla="*/ 77 w 99"/>
                    <a:gd name="T5" fmla="*/ 46 h 127"/>
                    <a:gd name="T6" fmla="*/ 78 w 99"/>
                    <a:gd name="T7" fmla="*/ 46 h 127"/>
                    <a:gd name="T8" fmla="*/ 82 w 99"/>
                    <a:gd name="T9" fmla="*/ 47 h 127"/>
                    <a:gd name="T10" fmla="*/ 95 w 99"/>
                    <a:gd name="T11" fmla="*/ 75 h 127"/>
                    <a:gd name="T12" fmla="*/ 98 w 99"/>
                    <a:gd name="T13" fmla="*/ 111 h 127"/>
                    <a:gd name="T14" fmla="*/ 53 w 99"/>
                    <a:gd name="T15" fmla="*/ 127 h 127"/>
                    <a:gd name="T16" fmla="*/ 5 w 99"/>
                    <a:gd name="T17" fmla="*/ 78 h 127"/>
                    <a:gd name="T18" fmla="*/ 4 w 99"/>
                    <a:gd name="T19" fmla="*/ 65 h 127"/>
                    <a:gd name="T20" fmla="*/ 4 w 99"/>
                    <a:gd name="T21" fmla="*/ 65 h 127"/>
                    <a:gd name="T22" fmla="*/ 16 w 99"/>
                    <a:gd name="T23" fmla="*/ 63 h 127"/>
                    <a:gd name="T24" fmla="*/ 29 w 99"/>
                    <a:gd name="T25" fmla="*/ 74 h 127"/>
                    <a:gd name="T26" fmla="*/ 8 w 99"/>
                    <a:gd name="T27" fmla="*/ 15 h 127"/>
                    <a:gd name="T28" fmla="*/ 13 w 99"/>
                    <a:gd name="T29" fmla="*/ 2 h 127"/>
                    <a:gd name="T30" fmla="*/ 13 w 99"/>
                    <a:gd name="T31" fmla="*/ 2 h 127"/>
                    <a:gd name="T32" fmla="*/ 26 w 99"/>
                    <a:gd name="T33" fmla="*/ 8 h 127"/>
                    <a:gd name="T34" fmla="*/ 46 w 99"/>
                    <a:gd name="T35" fmla="*/ 63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9" h="127">
                      <a:moveTo>
                        <a:pt x="75" y="57"/>
                      </a:moveTo>
                      <a:cubicBezTo>
                        <a:pt x="74" y="54"/>
                        <a:pt x="74" y="54"/>
                        <a:pt x="74" y="54"/>
                      </a:cubicBezTo>
                      <a:cubicBezTo>
                        <a:pt x="72" y="51"/>
                        <a:pt x="74" y="47"/>
                        <a:pt x="77" y="46"/>
                      </a:cubicBezTo>
                      <a:cubicBezTo>
                        <a:pt x="78" y="46"/>
                        <a:pt x="78" y="46"/>
                        <a:pt x="78" y="46"/>
                      </a:cubicBezTo>
                      <a:cubicBezTo>
                        <a:pt x="80" y="45"/>
                        <a:pt x="81" y="46"/>
                        <a:pt x="82" y="47"/>
                      </a:cubicBezTo>
                      <a:cubicBezTo>
                        <a:pt x="85" y="51"/>
                        <a:pt x="92" y="60"/>
                        <a:pt x="95" y="75"/>
                      </a:cubicBezTo>
                      <a:cubicBezTo>
                        <a:pt x="99" y="94"/>
                        <a:pt x="98" y="111"/>
                        <a:pt x="98" y="111"/>
                      </a:cubicBezTo>
                      <a:cubicBezTo>
                        <a:pt x="53" y="127"/>
                        <a:pt x="53" y="127"/>
                        <a:pt x="53" y="127"/>
                      </a:cubicBezTo>
                      <a:cubicBezTo>
                        <a:pt x="53" y="127"/>
                        <a:pt x="30" y="97"/>
                        <a:pt x="5" y="78"/>
                      </a:cubicBezTo>
                      <a:cubicBezTo>
                        <a:pt x="1" y="75"/>
                        <a:pt x="0" y="69"/>
                        <a:pt x="4" y="65"/>
                      </a:cubicBezTo>
                      <a:cubicBezTo>
                        <a:pt x="4" y="65"/>
                        <a:pt x="4" y="65"/>
                        <a:pt x="4" y="65"/>
                      </a:cubicBezTo>
                      <a:cubicBezTo>
                        <a:pt x="7" y="61"/>
                        <a:pt x="12" y="61"/>
                        <a:pt x="16" y="63"/>
                      </a:cubicBezTo>
                      <a:cubicBezTo>
                        <a:pt x="21" y="67"/>
                        <a:pt x="26" y="71"/>
                        <a:pt x="29" y="74"/>
                      </a:cubicBezTo>
                      <a:cubicBezTo>
                        <a:pt x="8" y="15"/>
                        <a:pt x="8" y="15"/>
                        <a:pt x="8" y="15"/>
                      </a:cubicBezTo>
                      <a:cubicBezTo>
                        <a:pt x="6" y="10"/>
                        <a:pt x="8" y="4"/>
                        <a:pt x="13" y="2"/>
                      </a:cubicBezTo>
                      <a:cubicBezTo>
                        <a:pt x="13" y="2"/>
                        <a:pt x="13" y="2"/>
                        <a:pt x="13" y="2"/>
                      </a:cubicBezTo>
                      <a:cubicBezTo>
                        <a:pt x="18" y="0"/>
                        <a:pt x="24" y="3"/>
                        <a:pt x="26" y="8"/>
                      </a:cubicBezTo>
                      <a:cubicBezTo>
                        <a:pt x="46" y="63"/>
                        <a:pt x="46" y="63"/>
                        <a:pt x="46" y="63"/>
                      </a:cubicBezTo>
                    </a:path>
                  </a:pathLst>
                </a:custGeom>
                <a:solidFill>
                  <a:srgbClr val="FFFFFF"/>
                </a:solidFill>
                <a:ln w="9525"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73737"/>
                    </a:solidFill>
                    <a:effectLst/>
                    <a:uLnTx/>
                    <a:uFillTx/>
                    <a:latin typeface="Arial Narrow"/>
                    <a:ea typeface="+mn-ea"/>
                    <a:cs typeface="+mn-cs"/>
                  </a:endParaRPr>
                </a:p>
              </p:txBody>
            </p:sp>
          </p:grpSp>
        </p:grpSp>
        <p:sp>
          <p:nvSpPr>
            <p:cNvPr id="109" name="Rectangle 108">
              <a:extLst>
                <a:ext uri="{FF2B5EF4-FFF2-40B4-BE49-F238E27FC236}">
                  <a16:creationId xmlns:a16="http://schemas.microsoft.com/office/drawing/2014/main" id="{1D1E493C-59DB-4752-9A28-BFBDE5C083B6}"/>
                </a:ext>
              </a:extLst>
            </p:cNvPr>
            <p:cNvSpPr/>
            <p:nvPr/>
          </p:nvSpPr>
          <p:spPr>
            <a:xfrm>
              <a:off x="6149732" y="1524000"/>
              <a:ext cx="2630852" cy="4201221"/>
            </a:xfrm>
            <a:prstGeom prst="rect">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200"/>
                </a:spcBef>
                <a:spcAft>
                  <a:spcPts val="200"/>
                </a:spcAft>
                <a:buClrTx/>
                <a:buSzTx/>
                <a:buFontTx/>
                <a:buNone/>
                <a:tabLst/>
                <a:defRPr/>
              </a:pPr>
              <a:endParaRPr kumimoji="0" lang="en-GB" sz="1800" b="0" i="0" u="none" strike="noStrike" kern="100" cap="none" spc="0" normalizeH="0" baseline="0" noProof="0" dirty="0" err="1">
                <a:ln>
                  <a:noFill/>
                </a:ln>
                <a:solidFill>
                  <a:prstClr val="white"/>
                </a:solidFill>
                <a:effectLst/>
                <a:uLnTx/>
                <a:uFillTx/>
                <a:latin typeface="Arial"/>
                <a:ea typeface="+mn-ea"/>
                <a:cs typeface="+mn-cs"/>
              </a:endParaRPr>
            </a:p>
          </p:txBody>
        </p:sp>
        <p:sp>
          <p:nvSpPr>
            <p:cNvPr id="113" name="Rectangle 112">
              <a:extLst>
                <a:ext uri="{FF2B5EF4-FFF2-40B4-BE49-F238E27FC236}">
                  <a16:creationId xmlns:a16="http://schemas.microsoft.com/office/drawing/2014/main" id="{645C2016-77C6-4A9F-A7E9-BBFEDB756AF3}"/>
                </a:ext>
              </a:extLst>
            </p:cNvPr>
            <p:cNvSpPr/>
            <p:nvPr/>
          </p:nvSpPr>
          <p:spPr>
            <a:xfrm>
              <a:off x="6254118" y="2794832"/>
              <a:ext cx="2422080" cy="2930389"/>
            </a:xfrm>
            <a:prstGeom prst="rect">
              <a:avLst/>
            </a:prstGeom>
          </p:spPr>
          <p:txBody>
            <a:bodyPr wrap="square" lIns="0" tIns="0" rIns="0" bIns="0" anchor="t">
              <a:noAutofit/>
            </a:bodyPr>
            <a:lstStyle/>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US" sz="1800" b="1" i="0" u="none" strike="noStrike" kern="1200" cap="none" spc="0" normalizeH="0" baseline="0" noProof="0" dirty="0">
                  <a:ln>
                    <a:noFill/>
                  </a:ln>
                  <a:solidFill>
                    <a:srgbClr val="1D9CD3"/>
                  </a:solidFill>
                  <a:effectLst/>
                  <a:uLnTx/>
                  <a:uFillTx/>
                  <a:latin typeface="Arial"/>
                  <a:ea typeface="Tahoma" pitchFamily="34" charset="0"/>
                  <a:cs typeface="+mn-cs"/>
                </a:rPr>
                <a:t>Analytics &amp; Security Policy Management</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800" b="0" i="0" u="none" strike="noStrike" kern="1200" cap="none" spc="0" normalizeH="0" baseline="0" noProof="0" dirty="0">
                  <a:ln>
                    <a:noFill/>
                  </a:ln>
                  <a:solidFill>
                    <a:srgbClr val="373737"/>
                  </a:solidFill>
                  <a:effectLst/>
                  <a:uLnTx/>
                  <a:uFillTx/>
                  <a:latin typeface="Arial"/>
                  <a:ea typeface="+mn-ea"/>
                  <a:cs typeface="+mn-cs"/>
                </a:rPr>
                <a:t>Utilize analytics to trigger automation and drive consistent policies in multi-cloud environments</a:t>
              </a:r>
            </a:p>
          </p:txBody>
        </p:sp>
        <p:sp>
          <p:nvSpPr>
            <p:cNvPr id="114" name="Rectangle 113">
              <a:extLst>
                <a:ext uri="{FF2B5EF4-FFF2-40B4-BE49-F238E27FC236}">
                  <a16:creationId xmlns:a16="http://schemas.microsoft.com/office/drawing/2014/main" id="{957B9C15-5B8D-4DF5-A391-A42487416657}"/>
                </a:ext>
              </a:extLst>
            </p:cNvPr>
            <p:cNvSpPr/>
            <p:nvPr/>
          </p:nvSpPr>
          <p:spPr>
            <a:xfrm>
              <a:off x="6254118" y="2635709"/>
              <a:ext cx="914400" cy="365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200"/>
                </a:spcBef>
                <a:spcAft>
                  <a:spcPts val="200"/>
                </a:spcAft>
                <a:buClrTx/>
                <a:buSzTx/>
                <a:buFontTx/>
                <a:buNone/>
                <a:tabLst/>
                <a:defRPr/>
              </a:pPr>
              <a:endParaRPr kumimoji="0" lang="en-GB" sz="1800" b="0" i="0" u="none" strike="noStrike" kern="100" cap="none" spc="0" normalizeH="0" baseline="0" noProof="0" dirty="0" err="1">
                <a:ln>
                  <a:noFill/>
                </a:ln>
                <a:solidFill>
                  <a:prstClr val="white"/>
                </a:solidFill>
                <a:effectLst/>
                <a:uLnTx/>
                <a:uFillTx/>
                <a:latin typeface="Arial"/>
                <a:ea typeface="+mn-ea"/>
                <a:cs typeface="+mn-cs"/>
              </a:endParaRPr>
            </a:p>
          </p:txBody>
        </p:sp>
      </p:grpSp>
      <p:grpSp>
        <p:nvGrpSpPr>
          <p:cNvPr id="18" name="Group 17">
            <a:extLst>
              <a:ext uri="{FF2B5EF4-FFF2-40B4-BE49-F238E27FC236}">
                <a16:creationId xmlns:a16="http://schemas.microsoft.com/office/drawing/2014/main" id="{7DF63442-EB0B-49FF-AC62-38A2A5EF772C}"/>
              </a:ext>
            </a:extLst>
          </p:cNvPr>
          <p:cNvGrpSpPr/>
          <p:nvPr/>
        </p:nvGrpSpPr>
        <p:grpSpPr>
          <a:xfrm>
            <a:off x="8948373" y="1638300"/>
            <a:ext cx="2630852" cy="4201221"/>
            <a:chOff x="8884873" y="1524000"/>
            <a:chExt cx="2630852" cy="4201221"/>
          </a:xfrm>
        </p:grpSpPr>
        <p:sp>
          <p:nvSpPr>
            <p:cNvPr id="110" name="Rectangle 109">
              <a:extLst>
                <a:ext uri="{FF2B5EF4-FFF2-40B4-BE49-F238E27FC236}">
                  <a16:creationId xmlns:a16="http://schemas.microsoft.com/office/drawing/2014/main" id="{5FCFCABC-F7B2-4D21-A477-E8B45C304FE5}"/>
                </a:ext>
              </a:extLst>
            </p:cNvPr>
            <p:cNvSpPr/>
            <p:nvPr/>
          </p:nvSpPr>
          <p:spPr>
            <a:xfrm>
              <a:off x="8884873" y="1524000"/>
              <a:ext cx="2630852" cy="4201221"/>
            </a:xfrm>
            <a:prstGeom prst="rect">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200"/>
                </a:spcBef>
                <a:spcAft>
                  <a:spcPts val="200"/>
                </a:spcAft>
                <a:buClrTx/>
                <a:buSzTx/>
                <a:buFontTx/>
                <a:buNone/>
                <a:tabLst/>
                <a:defRPr/>
              </a:pPr>
              <a:endParaRPr kumimoji="0" lang="en-GB" sz="1800" b="0" i="0" u="none" strike="noStrike" kern="100" cap="none" spc="0" normalizeH="0" baseline="0" noProof="0" dirty="0" err="1">
                <a:ln>
                  <a:noFill/>
                </a:ln>
                <a:solidFill>
                  <a:prstClr val="white"/>
                </a:solidFill>
                <a:effectLst/>
                <a:uLnTx/>
                <a:uFillTx/>
                <a:latin typeface="Arial"/>
                <a:ea typeface="+mn-ea"/>
                <a:cs typeface="+mn-cs"/>
              </a:endParaRPr>
            </a:p>
          </p:txBody>
        </p:sp>
        <p:sp>
          <p:nvSpPr>
            <p:cNvPr id="115" name="Rectangle 114">
              <a:extLst>
                <a:ext uri="{FF2B5EF4-FFF2-40B4-BE49-F238E27FC236}">
                  <a16:creationId xmlns:a16="http://schemas.microsoft.com/office/drawing/2014/main" id="{164E24AB-1F5C-49BD-B9F7-26EE2B6CFD5D}"/>
                </a:ext>
              </a:extLst>
            </p:cNvPr>
            <p:cNvSpPr/>
            <p:nvPr/>
          </p:nvSpPr>
          <p:spPr>
            <a:xfrm>
              <a:off x="8989259" y="2794832"/>
              <a:ext cx="2422080" cy="2930389"/>
            </a:xfrm>
            <a:prstGeom prst="rect">
              <a:avLst/>
            </a:prstGeom>
          </p:spPr>
          <p:txBody>
            <a:bodyPr wrap="square" lIns="0" tIns="0" rIns="0" bIns="0" anchor="t">
              <a:noAutofit/>
            </a:bodyPr>
            <a:lstStyle/>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US" sz="1800" b="1" i="0" u="none" strike="noStrike" kern="1200" cap="none" spc="0" normalizeH="0" baseline="0" noProof="0" dirty="0">
                  <a:ln>
                    <a:noFill/>
                  </a:ln>
                  <a:solidFill>
                    <a:srgbClr val="1D9CD3"/>
                  </a:solidFill>
                  <a:effectLst/>
                  <a:uLnTx/>
                  <a:uFillTx/>
                  <a:latin typeface="Arial"/>
                  <a:ea typeface="Tahoma" pitchFamily="34" charset="0"/>
                  <a:cs typeface="+mn-cs"/>
                </a:rPr>
                <a:t>Ecosystem Integrations</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800" b="0" i="0" u="none" strike="noStrike" kern="1200" cap="none" spc="0" normalizeH="0" baseline="0" noProof="0" dirty="0">
                  <a:ln>
                    <a:noFill/>
                  </a:ln>
                  <a:solidFill>
                    <a:srgbClr val="373737"/>
                  </a:solidFill>
                  <a:effectLst/>
                  <a:uLnTx/>
                  <a:uFillTx/>
                  <a:latin typeface="Arial"/>
                  <a:ea typeface="+mn-ea"/>
                  <a:cs typeface="+mn-cs"/>
                </a:rPr>
                <a:t>Integrate F5 application services into every ecosystem</a:t>
              </a:r>
            </a:p>
          </p:txBody>
        </p:sp>
        <p:sp>
          <p:nvSpPr>
            <p:cNvPr id="116" name="Rectangle 115">
              <a:extLst>
                <a:ext uri="{FF2B5EF4-FFF2-40B4-BE49-F238E27FC236}">
                  <a16:creationId xmlns:a16="http://schemas.microsoft.com/office/drawing/2014/main" id="{7C1C5D7D-75CA-4A27-8D30-232D7E6EF2B2}"/>
                </a:ext>
              </a:extLst>
            </p:cNvPr>
            <p:cNvSpPr/>
            <p:nvPr/>
          </p:nvSpPr>
          <p:spPr>
            <a:xfrm>
              <a:off x="8989259" y="2635709"/>
              <a:ext cx="914400" cy="365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200"/>
                </a:spcBef>
                <a:spcAft>
                  <a:spcPts val="200"/>
                </a:spcAft>
                <a:buClrTx/>
                <a:buSzTx/>
                <a:buFontTx/>
                <a:buNone/>
                <a:tabLst/>
                <a:defRPr/>
              </a:pPr>
              <a:endParaRPr kumimoji="0" lang="en-GB" sz="1800" b="0" i="0" u="none" strike="noStrike" kern="100" cap="none" spc="0" normalizeH="0" baseline="0" noProof="0" dirty="0" err="1">
                <a:ln>
                  <a:noFill/>
                </a:ln>
                <a:solidFill>
                  <a:prstClr val="white"/>
                </a:solidFill>
                <a:effectLst/>
                <a:uLnTx/>
                <a:uFillTx/>
                <a:latin typeface="Arial"/>
                <a:ea typeface="+mn-ea"/>
                <a:cs typeface="+mn-cs"/>
              </a:endParaRPr>
            </a:p>
          </p:txBody>
        </p:sp>
        <p:grpSp>
          <p:nvGrpSpPr>
            <p:cNvPr id="10" name="Group 9">
              <a:extLst>
                <a:ext uri="{FF2B5EF4-FFF2-40B4-BE49-F238E27FC236}">
                  <a16:creationId xmlns:a16="http://schemas.microsoft.com/office/drawing/2014/main" id="{4E0C71E6-B086-41D2-8598-7FDB8AED1D66}"/>
                </a:ext>
              </a:extLst>
            </p:cNvPr>
            <p:cNvGrpSpPr/>
            <p:nvPr/>
          </p:nvGrpSpPr>
          <p:grpSpPr>
            <a:xfrm>
              <a:off x="8989259" y="1913918"/>
              <a:ext cx="594296" cy="563712"/>
              <a:chOff x="8989259" y="1913918"/>
              <a:chExt cx="594296" cy="563712"/>
            </a:xfrm>
          </p:grpSpPr>
          <p:grpSp>
            <p:nvGrpSpPr>
              <p:cNvPr id="42" name="Group 4">
                <a:extLst>
                  <a:ext uri="{FF2B5EF4-FFF2-40B4-BE49-F238E27FC236}">
                    <a16:creationId xmlns:a16="http://schemas.microsoft.com/office/drawing/2014/main" id="{6DF6F77A-87CE-4798-8C9E-98F0EB7D7880}"/>
                  </a:ext>
                </a:extLst>
              </p:cNvPr>
              <p:cNvGrpSpPr>
                <a:grpSpLocks noChangeAspect="1"/>
              </p:cNvGrpSpPr>
              <p:nvPr/>
            </p:nvGrpSpPr>
            <p:grpSpPr bwMode="auto">
              <a:xfrm>
                <a:off x="8989259" y="1913918"/>
                <a:ext cx="594296" cy="563712"/>
                <a:chOff x="3479" y="1819"/>
                <a:chExt cx="719" cy="682"/>
              </a:xfrm>
              <a:solidFill>
                <a:schemeClr val="tx1"/>
              </a:solidFill>
            </p:grpSpPr>
            <p:sp>
              <p:nvSpPr>
                <p:cNvPr id="44" name="Freeform 5">
                  <a:extLst>
                    <a:ext uri="{FF2B5EF4-FFF2-40B4-BE49-F238E27FC236}">
                      <a16:creationId xmlns:a16="http://schemas.microsoft.com/office/drawing/2014/main" id="{6E8F7B83-7868-4CDD-B280-7F5512AAA33A}"/>
                    </a:ext>
                  </a:extLst>
                </p:cNvPr>
                <p:cNvSpPr>
                  <a:spLocks noEditPoints="1"/>
                </p:cNvSpPr>
                <p:nvPr/>
              </p:nvSpPr>
              <p:spPr bwMode="auto">
                <a:xfrm>
                  <a:off x="3763" y="1819"/>
                  <a:ext cx="153" cy="152"/>
                </a:xfrm>
                <a:custGeom>
                  <a:avLst/>
                  <a:gdLst>
                    <a:gd name="T0" fmla="*/ 56 w 112"/>
                    <a:gd name="T1" fmla="*/ 112 h 112"/>
                    <a:gd name="T2" fmla="*/ 0 w 112"/>
                    <a:gd name="T3" fmla="*/ 56 h 112"/>
                    <a:gd name="T4" fmla="*/ 56 w 112"/>
                    <a:gd name="T5" fmla="*/ 0 h 112"/>
                    <a:gd name="T6" fmla="*/ 112 w 112"/>
                    <a:gd name="T7" fmla="*/ 56 h 112"/>
                    <a:gd name="T8" fmla="*/ 56 w 112"/>
                    <a:gd name="T9" fmla="*/ 112 h 112"/>
                    <a:gd name="T10" fmla="*/ 56 w 112"/>
                    <a:gd name="T11" fmla="*/ 24 h 112"/>
                    <a:gd name="T12" fmla="*/ 24 w 112"/>
                    <a:gd name="T13" fmla="*/ 56 h 112"/>
                    <a:gd name="T14" fmla="*/ 56 w 112"/>
                    <a:gd name="T15" fmla="*/ 88 h 112"/>
                    <a:gd name="T16" fmla="*/ 88 w 112"/>
                    <a:gd name="T17" fmla="*/ 56 h 112"/>
                    <a:gd name="T18" fmla="*/ 56 w 112"/>
                    <a:gd name="T19" fmla="*/ 2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2" h="112">
                      <a:moveTo>
                        <a:pt x="56" y="112"/>
                      </a:moveTo>
                      <a:cubicBezTo>
                        <a:pt x="25" y="112"/>
                        <a:pt x="0" y="87"/>
                        <a:pt x="0" y="56"/>
                      </a:cubicBezTo>
                      <a:cubicBezTo>
                        <a:pt x="0" y="25"/>
                        <a:pt x="25" y="0"/>
                        <a:pt x="56" y="0"/>
                      </a:cubicBezTo>
                      <a:cubicBezTo>
                        <a:pt x="87" y="0"/>
                        <a:pt x="112" y="25"/>
                        <a:pt x="112" y="56"/>
                      </a:cubicBezTo>
                      <a:cubicBezTo>
                        <a:pt x="112" y="87"/>
                        <a:pt x="87" y="112"/>
                        <a:pt x="56" y="112"/>
                      </a:cubicBezTo>
                      <a:close/>
                      <a:moveTo>
                        <a:pt x="56" y="24"/>
                      </a:moveTo>
                      <a:cubicBezTo>
                        <a:pt x="38" y="24"/>
                        <a:pt x="24" y="38"/>
                        <a:pt x="24" y="56"/>
                      </a:cubicBezTo>
                      <a:cubicBezTo>
                        <a:pt x="24" y="73"/>
                        <a:pt x="38" y="88"/>
                        <a:pt x="56" y="88"/>
                      </a:cubicBezTo>
                      <a:cubicBezTo>
                        <a:pt x="73" y="88"/>
                        <a:pt x="88" y="73"/>
                        <a:pt x="88" y="56"/>
                      </a:cubicBezTo>
                      <a:cubicBezTo>
                        <a:pt x="88" y="38"/>
                        <a:pt x="73" y="24"/>
                        <a:pt x="56"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73737"/>
                    </a:solidFill>
                    <a:effectLst/>
                    <a:uLnTx/>
                    <a:uFillTx/>
                    <a:latin typeface="Arial Narrow"/>
                    <a:ea typeface="+mn-ea"/>
                    <a:cs typeface="+mn-cs"/>
                  </a:endParaRPr>
                </a:p>
              </p:txBody>
            </p:sp>
            <p:sp>
              <p:nvSpPr>
                <p:cNvPr id="45" name="Freeform 6">
                  <a:extLst>
                    <a:ext uri="{FF2B5EF4-FFF2-40B4-BE49-F238E27FC236}">
                      <a16:creationId xmlns:a16="http://schemas.microsoft.com/office/drawing/2014/main" id="{0C73FABA-86D1-41C3-994D-81ED6E21B77D}"/>
                    </a:ext>
                  </a:extLst>
                </p:cNvPr>
                <p:cNvSpPr>
                  <a:spLocks noEditPoints="1"/>
                </p:cNvSpPr>
                <p:nvPr/>
              </p:nvSpPr>
              <p:spPr bwMode="auto">
                <a:xfrm>
                  <a:off x="3479" y="2013"/>
                  <a:ext cx="165" cy="160"/>
                </a:xfrm>
                <a:custGeom>
                  <a:avLst/>
                  <a:gdLst>
                    <a:gd name="T0" fmla="*/ 58 w 121"/>
                    <a:gd name="T1" fmla="*/ 118 h 118"/>
                    <a:gd name="T2" fmla="*/ 41 w 121"/>
                    <a:gd name="T3" fmla="*/ 116 h 118"/>
                    <a:gd name="T4" fmla="*/ 8 w 121"/>
                    <a:gd name="T5" fmla="*/ 88 h 118"/>
                    <a:gd name="T6" fmla="*/ 5 w 121"/>
                    <a:gd name="T7" fmla="*/ 45 h 118"/>
                    <a:gd name="T8" fmla="*/ 75 w 121"/>
                    <a:gd name="T9" fmla="*/ 9 h 118"/>
                    <a:gd name="T10" fmla="*/ 75 w 121"/>
                    <a:gd name="T11" fmla="*/ 9 h 118"/>
                    <a:gd name="T12" fmla="*/ 111 w 121"/>
                    <a:gd name="T13" fmla="*/ 80 h 118"/>
                    <a:gd name="T14" fmla="*/ 83 w 121"/>
                    <a:gd name="T15" fmla="*/ 112 h 118"/>
                    <a:gd name="T16" fmla="*/ 58 w 121"/>
                    <a:gd name="T17" fmla="*/ 118 h 118"/>
                    <a:gd name="T18" fmla="*/ 58 w 121"/>
                    <a:gd name="T19" fmla="*/ 31 h 118"/>
                    <a:gd name="T20" fmla="*/ 28 w 121"/>
                    <a:gd name="T21" fmla="*/ 53 h 118"/>
                    <a:gd name="T22" fmla="*/ 29 w 121"/>
                    <a:gd name="T23" fmla="*/ 77 h 118"/>
                    <a:gd name="T24" fmla="*/ 48 w 121"/>
                    <a:gd name="T25" fmla="*/ 93 h 118"/>
                    <a:gd name="T26" fmla="*/ 72 w 121"/>
                    <a:gd name="T27" fmla="*/ 91 h 118"/>
                    <a:gd name="T28" fmla="*/ 88 w 121"/>
                    <a:gd name="T29" fmla="*/ 72 h 118"/>
                    <a:gd name="T30" fmla="*/ 68 w 121"/>
                    <a:gd name="T31" fmla="*/ 32 h 118"/>
                    <a:gd name="T32" fmla="*/ 58 w 121"/>
                    <a:gd name="T33" fmla="*/ 31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1" h="118">
                      <a:moveTo>
                        <a:pt x="58" y="118"/>
                      </a:moveTo>
                      <a:cubicBezTo>
                        <a:pt x="52" y="118"/>
                        <a:pt x="46" y="117"/>
                        <a:pt x="41" y="116"/>
                      </a:cubicBezTo>
                      <a:cubicBezTo>
                        <a:pt x="26" y="111"/>
                        <a:pt x="15" y="101"/>
                        <a:pt x="8" y="88"/>
                      </a:cubicBezTo>
                      <a:cubicBezTo>
                        <a:pt x="1" y="75"/>
                        <a:pt x="0" y="59"/>
                        <a:pt x="5" y="45"/>
                      </a:cubicBezTo>
                      <a:cubicBezTo>
                        <a:pt x="14" y="16"/>
                        <a:pt x="46" y="0"/>
                        <a:pt x="75" y="9"/>
                      </a:cubicBezTo>
                      <a:cubicBezTo>
                        <a:pt x="75" y="9"/>
                        <a:pt x="75" y="9"/>
                        <a:pt x="75" y="9"/>
                      </a:cubicBezTo>
                      <a:cubicBezTo>
                        <a:pt x="104" y="19"/>
                        <a:pt x="121" y="50"/>
                        <a:pt x="111" y="80"/>
                      </a:cubicBezTo>
                      <a:cubicBezTo>
                        <a:pt x="106" y="94"/>
                        <a:pt x="97" y="105"/>
                        <a:pt x="83" y="112"/>
                      </a:cubicBezTo>
                      <a:cubicBezTo>
                        <a:pt x="75" y="116"/>
                        <a:pt x="67" y="118"/>
                        <a:pt x="58" y="118"/>
                      </a:cubicBezTo>
                      <a:close/>
                      <a:moveTo>
                        <a:pt x="58" y="31"/>
                      </a:moveTo>
                      <a:cubicBezTo>
                        <a:pt x="44" y="31"/>
                        <a:pt x="32" y="39"/>
                        <a:pt x="28" y="53"/>
                      </a:cubicBezTo>
                      <a:cubicBezTo>
                        <a:pt x="25" y="61"/>
                        <a:pt x="26" y="69"/>
                        <a:pt x="29" y="77"/>
                      </a:cubicBezTo>
                      <a:cubicBezTo>
                        <a:pt x="33" y="85"/>
                        <a:pt x="40" y="90"/>
                        <a:pt x="48" y="93"/>
                      </a:cubicBezTo>
                      <a:cubicBezTo>
                        <a:pt x="56" y="95"/>
                        <a:pt x="65" y="95"/>
                        <a:pt x="72" y="91"/>
                      </a:cubicBezTo>
                      <a:cubicBezTo>
                        <a:pt x="80" y="87"/>
                        <a:pt x="86" y="80"/>
                        <a:pt x="88" y="72"/>
                      </a:cubicBezTo>
                      <a:cubicBezTo>
                        <a:pt x="94" y="56"/>
                        <a:pt x="84" y="38"/>
                        <a:pt x="68" y="32"/>
                      </a:cubicBezTo>
                      <a:cubicBezTo>
                        <a:pt x="64" y="31"/>
                        <a:pt x="61" y="31"/>
                        <a:pt x="58"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73737"/>
                    </a:solidFill>
                    <a:effectLst/>
                    <a:uLnTx/>
                    <a:uFillTx/>
                    <a:latin typeface="Arial Narrow"/>
                    <a:ea typeface="+mn-ea"/>
                    <a:cs typeface="+mn-cs"/>
                  </a:endParaRPr>
                </a:p>
              </p:txBody>
            </p:sp>
            <p:sp>
              <p:nvSpPr>
                <p:cNvPr id="46" name="Freeform 7">
                  <a:extLst>
                    <a:ext uri="{FF2B5EF4-FFF2-40B4-BE49-F238E27FC236}">
                      <a16:creationId xmlns:a16="http://schemas.microsoft.com/office/drawing/2014/main" id="{4FF9E60C-2132-422E-9252-3EED0AC55B75}"/>
                    </a:ext>
                  </a:extLst>
                </p:cNvPr>
                <p:cNvSpPr>
                  <a:spLocks noEditPoints="1"/>
                </p:cNvSpPr>
                <p:nvPr/>
              </p:nvSpPr>
              <p:spPr bwMode="auto">
                <a:xfrm>
                  <a:off x="3587" y="2340"/>
                  <a:ext cx="165" cy="161"/>
                </a:xfrm>
                <a:custGeom>
                  <a:avLst/>
                  <a:gdLst>
                    <a:gd name="T0" fmla="*/ 57 w 121"/>
                    <a:gd name="T1" fmla="*/ 119 h 119"/>
                    <a:gd name="T2" fmla="*/ 25 w 121"/>
                    <a:gd name="T3" fmla="*/ 109 h 119"/>
                    <a:gd name="T4" fmla="*/ 2 w 121"/>
                    <a:gd name="T5" fmla="*/ 72 h 119"/>
                    <a:gd name="T6" fmla="*/ 12 w 121"/>
                    <a:gd name="T7" fmla="*/ 31 h 119"/>
                    <a:gd name="T8" fmla="*/ 90 w 121"/>
                    <a:gd name="T9" fmla="*/ 18 h 119"/>
                    <a:gd name="T10" fmla="*/ 103 w 121"/>
                    <a:gd name="T11" fmla="*/ 96 h 119"/>
                    <a:gd name="T12" fmla="*/ 66 w 121"/>
                    <a:gd name="T13" fmla="*/ 119 h 119"/>
                    <a:gd name="T14" fmla="*/ 57 w 121"/>
                    <a:gd name="T15" fmla="*/ 119 h 119"/>
                    <a:gd name="T16" fmla="*/ 58 w 121"/>
                    <a:gd name="T17" fmla="*/ 32 h 119"/>
                    <a:gd name="T18" fmla="*/ 32 w 121"/>
                    <a:gd name="T19" fmla="*/ 45 h 119"/>
                    <a:gd name="T20" fmla="*/ 26 w 121"/>
                    <a:gd name="T21" fmla="*/ 68 h 119"/>
                    <a:gd name="T22" fmla="*/ 39 w 121"/>
                    <a:gd name="T23" fmla="*/ 89 h 119"/>
                    <a:gd name="T24" fmla="*/ 62 w 121"/>
                    <a:gd name="T25" fmla="*/ 95 h 119"/>
                    <a:gd name="T26" fmla="*/ 83 w 121"/>
                    <a:gd name="T27" fmla="*/ 82 h 119"/>
                    <a:gd name="T28" fmla="*/ 76 w 121"/>
                    <a:gd name="T29" fmla="*/ 38 h 119"/>
                    <a:gd name="T30" fmla="*/ 58 w 121"/>
                    <a:gd name="T31" fmla="*/ 32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1" h="119">
                      <a:moveTo>
                        <a:pt x="57" y="119"/>
                      </a:moveTo>
                      <a:cubicBezTo>
                        <a:pt x="46" y="119"/>
                        <a:pt x="34" y="116"/>
                        <a:pt x="25" y="109"/>
                      </a:cubicBezTo>
                      <a:cubicBezTo>
                        <a:pt x="13" y="100"/>
                        <a:pt x="5" y="87"/>
                        <a:pt x="2" y="72"/>
                      </a:cubicBezTo>
                      <a:cubicBezTo>
                        <a:pt x="0" y="57"/>
                        <a:pt x="3" y="43"/>
                        <a:pt x="12" y="31"/>
                      </a:cubicBezTo>
                      <a:cubicBezTo>
                        <a:pt x="30" y="6"/>
                        <a:pt x="65" y="0"/>
                        <a:pt x="90" y="18"/>
                      </a:cubicBezTo>
                      <a:cubicBezTo>
                        <a:pt x="115" y="36"/>
                        <a:pt x="121" y="71"/>
                        <a:pt x="103" y="96"/>
                      </a:cubicBezTo>
                      <a:cubicBezTo>
                        <a:pt x="94" y="108"/>
                        <a:pt x="81" y="116"/>
                        <a:pt x="66" y="119"/>
                      </a:cubicBezTo>
                      <a:cubicBezTo>
                        <a:pt x="63" y="119"/>
                        <a:pt x="60" y="119"/>
                        <a:pt x="57" y="119"/>
                      </a:cubicBezTo>
                      <a:close/>
                      <a:moveTo>
                        <a:pt x="58" y="32"/>
                      </a:moveTo>
                      <a:cubicBezTo>
                        <a:pt x="48" y="32"/>
                        <a:pt x="38" y="36"/>
                        <a:pt x="32" y="45"/>
                      </a:cubicBezTo>
                      <a:cubicBezTo>
                        <a:pt x="27" y="52"/>
                        <a:pt x="25" y="60"/>
                        <a:pt x="26" y="68"/>
                      </a:cubicBezTo>
                      <a:cubicBezTo>
                        <a:pt x="27" y="77"/>
                        <a:pt x="32" y="84"/>
                        <a:pt x="39" y="89"/>
                      </a:cubicBezTo>
                      <a:cubicBezTo>
                        <a:pt x="46" y="94"/>
                        <a:pt x="54" y="96"/>
                        <a:pt x="62" y="95"/>
                      </a:cubicBezTo>
                      <a:cubicBezTo>
                        <a:pt x="71" y="94"/>
                        <a:pt x="78" y="89"/>
                        <a:pt x="83" y="82"/>
                      </a:cubicBezTo>
                      <a:cubicBezTo>
                        <a:pt x="94" y="68"/>
                        <a:pt x="90" y="48"/>
                        <a:pt x="76" y="38"/>
                      </a:cubicBezTo>
                      <a:cubicBezTo>
                        <a:pt x="71" y="34"/>
                        <a:pt x="64" y="32"/>
                        <a:pt x="58"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73737"/>
                    </a:solidFill>
                    <a:effectLst/>
                    <a:uLnTx/>
                    <a:uFillTx/>
                    <a:latin typeface="Arial Narrow"/>
                    <a:ea typeface="+mn-ea"/>
                    <a:cs typeface="+mn-cs"/>
                  </a:endParaRPr>
                </a:p>
              </p:txBody>
            </p:sp>
            <p:sp>
              <p:nvSpPr>
                <p:cNvPr id="47" name="Freeform 8">
                  <a:extLst>
                    <a:ext uri="{FF2B5EF4-FFF2-40B4-BE49-F238E27FC236}">
                      <a16:creationId xmlns:a16="http://schemas.microsoft.com/office/drawing/2014/main" id="{B326A3B7-FDB2-4929-B35E-D5E7C18A24F5}"/>
                    </a:ext>
                  </a:extLst>
                </p:cNvPr>
                <p:cNvSpPr>
                  <a:spLocks noEditPoints="1"/>
                </p:cNvSpPr>
                <p:nvPr/>
              </p:nvSpPr>
              <p:spPr bwMode="auto">
                <a:xfrm>
                  <a:off x="3927" y="2340"/>
                  <a:ext cx="165" cy="161"/>
                </a:xfrm>
                <a:custGeom>
                  <a:avLst/>
                  <a:gdLst>
                    <a:gd name="T0" fmla="*/ 63 w 121"/>
                    <a:gd name="T1" fmla="*/ 119 h 119"/>
                    <a:gd name="T2" fmla="*/ 54 w 121"/>
                    <a:gd name="T3" fmla="*/ 119 h 119"/>
                    <a:gd name="T4" fmla="*/ 18 w 121"/>
                    <a:gd name="T5" fmla="*/ 96 h 119"/>
                    <a:gd name="T6" fmla="*/ 30 w 121"/>
                    <a:gd name="T7" fmla="*/ 18 h 119"/>
                    <a:gd name="T8" fmla="*/ 108 w 121"/>
                    <a:gd name="T9" fmla="*/ 31 h 119"/>
                    <a:gd name="T10" fmla="*/ 118 w 121"/>
                    <a:gd name="T11" fmla="*/ 72 h 119"/>
                    <a:gd name="T12" fmla="*/ 96 w 121"/>
                    <a:gd name="T13" fmla="*/ 109 h 119"/>
                    <a:gd name="T14" fmla="*/ 63 w 121"/>
                    <a:gd name="T15" fmla="*/ 119 h 119"/>
                    <a:gd name="T16" fmla="*/ 63 w 121"/>
                    <a:gd name="T17" fmla="*/ 32 h 119"/>
                    <a:gd name="T18" fmla="*/ 44 w 121"/>
                    <a:gd name="T19" fmla="*/ 38 h 119"/>
                    <a:gd name="T20" fmla="*/ 37 w 121"/>
                    <a:gd name="T21" fmla="*/ 82 h 119"/>
                    <a:gd name="T22" fmla="*/ 58 w 121"/>
                    <a:gd name="T23" fmla="*/ 95 h 119"/>
                    <a:gd name="T24" fmla="*/ 82 w 121"/>
                    <a:gd name="T25" fmla="*/ 89 h 119"/>
                    <a:gd name="T26" fmla="*/ 94 w 121"/>
                    <a:gd name="T27" fmla="*/ 68 h 119"/>
                    <a:gd name="T28" fmla="*/ 89 w 121"/>
                    <a:gd name="T29" fmla="*/ 45 h 119"/>
                    <a:gd name="T30" fmla="*/ 63 w 121"/>
                    <a:gd name="T31" fmla="*/ 32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1" h="119">
                      <a:moveTo>
                        <a:pt x="63" y="119"/>
                      </a:moveTo>
                      <a:cubicBezTo>
                        <a:pt x="60" y="119"/>
                        <a:pt x="57" y="119"/>
                        <a:pt x="54" y="119"/>
                      </a:cubicBezTo>
                      <a:cubicBezTo>
                        <a:pt x="39" y="116"/>
                        <a:pt x="26" y="108"/>
                        <a:pt x="18" y="96"/>
                      </a:cubicBezTo>
                      <a:cubicBezTo>
                        <a:pt x="0" y="71"/>
                        <a:pt x="5" y="36"/>
                        <a:pt x="30" y="18"/>
                      </a:cubicBezTo>
                      <a:cubicBezTo>
                        <a:pt x="55" y="0"/>
                        <a:pt x="90" y="6"/>
                        <a:pt x="108" y="31"/>
                      </a:cubicBezTo>
                      <a:cubicBezTo>
                        <a:pt x="117" y="43"/>
                        <a:pt x="121" y="57"/>
                        <a:pt x="118" y="72"/>
                      </a:cubicBezTo>
                      <a:cubicBezTo>
                        <a:pt x="116" y="87"/>
                        <a:pt x="108" y="100"/>
                        <a:pt x="96" y="109"/>
                      </a:cubicBezTo>
                      <a:cubicBezTo>
                        <a:pt x="86" y="116"/>
                        <a:pt x="75" y="119"/>
                        <a:pt x="63" y="119"/>
                      </a:cubicBezTo>
                      <a:close/>
                      <a:moveTo>
                        <a:pt x="63" y="32"/>
                      </a:moveTo>
                      <a:cubicBezTo>
                        <a:pt x="56" y="32"/>
                        <a:pt x="50" y="34"/>
                        <a:pt x="44" y="38"/>
                      </a:cubicBezTo>
                      <a:cubicBezTo>
                        <a:pt x="30" y="48"/>
                        <a:pt x="27" y="68"/>
                        <a:pt x="37" y="82"/>
                      </a:cubicBezTo>
                      <a:cubicBezTo>
                        <a:pt x="42" y="89"/>
                        <a:pt x="50" y="94"/>
                        <a:pt x="58" y="95"/>
                      </a:cubicBezTo>
                      <a:cubicBezTo>
                        <a:pt x="66" y="96"/>
                        <a:pt x="75" y="94"/>
                        <a:pt x="82" y="89"/>
                      </a:cubicBezTo>
                      <a:cubicBezTo>
                        <a:pt x="89" y="84"/>
                        <a:pt x="93" y="77"/>
                        <a:pt x="94" y="68"/>
                      </a:cubicBezTo>
                      <a:cubicBezTo>
                        <a:pt x="96" y="60"/>
                        <a:pt x="94" y="52"/>
                        <a:pt x="89" y="45"/>
                      </a:cubicBezTo>
                      <a:cubicBezTo>
                        <a:pt x="83" y="36"/>
                        <a:pt x="73" y="32"/>
                        <a:pt x="63"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73737"/>
                    </a:solidFill>
                    <a:effectLst/>
                    <a:uLnTx/>
                    <a:uFillTx/>
                    <a:latin typeface="Arial Narrow"/>
                    <a:ea typeface="+mn-ea"/>
                    <a:cs typeface="+mn-cs"/>
                  </a:endParaRPr>
                </a:p>
              </p:txBody>
            </p:sp>
            <p:sp>
              <p:nvSpPr>
                <p:cNvPr id="48" name="Freeform 9">
                  <a:extLst>
                    <a:ext uri="{FF2B5EF4-FFF2-40B4-BE49-F238E27FC236}">
                      <a16:creationId xmlns:a16="http://schemas.microsoft.com/office/drawing/2014/main" id="{B8248060-253F-4A40-AB30-7BCA11A1407F}"/>
                    </a:ext>
                  </a:extLst>
                </p:cNvPr>
                <p:cNvSpPr>
                  <a:spLocks noEditPoints="1"/>
                </p:cNvSpPr>
                <p:nvPr/>
              </p:nvSpPr>
              <p:spPr bwMode="auto">
                <a:xfrm>
                  <a:off x="4034" y="2013"/>
                  <a:ext cx="164" cy="160"/>
                </a:xfrm>
                <a:custGeom>
                  <a:avLst/>
                  <a:gdLst>
                    <a:gd name="T0" fmla="*/ 63 w 120"/>
                    <a:gd name="T1" fmla="*/ 118 h 118"/>
                    <a:gd name="T2" fmla="*/ 37 w 120"/>
                    <a:gd name="T3" fmla="*/ 112 h 118"/>
                    <a:gd name="T4" fmla="*/ 9 w 120"/>
                    <a:gd name="T5" fmla="*/ 80 h 118"/>
                    <a:gd name="T6" fmla="*/ 45 w 120"/>
                    <a:gd name="T7" fmla="*/ 9 h 118"/>
                    <a:gd name="T8" fmla="*/ 116 w 120"/>
                    <a:gd name="T9" fmla="*/ 45 h 118"/>
                    <a:gd name="T10" fmla="*/ 112 w 120"/>
                    <a:gd name="T11" fmla="*/ 88 h 118"/>
                    <a:gd name="T12" fmla="*/ 80 w 120"/>
                    <a:gd name="T13" fmla="*/ 116 h 118"/>
                    <a:gd name="T14" fmla="*/ 80 w 120"/>
                    <a:gd name="T15" fmla="*/ 116 h 118"/>
                    <a:gd name="T16" fmla="*/ 63 w 120"/>
                    <a:gd name="T17" fmla="*/ 118 h 118"/>
                    <a:gd name="T18" fmla="*/ 63 w 120"/>
                    <a:gd name="T19" fmla="*/ 31 h 118"/>
                    <a:gd name="T20" fmla="*/ 53 w 120"/>
                    <a:gd name="T21" fmla="*/ 32 h 118"/>
                    <a:gd name="T22" fmla="*/ 32 w 120"/>
                    <a:gd name="T23" fmla="*/ 72 h 118"/>
                    <a:gd name="T24" fmla="*/ 48 w 120"/>
                    <a:gd name="T25" fmla="*/ 91 h 118"/>
                    <a:gd name="T26" fmla="*/ 72 w 120"/>
                    <a:gd name="T27" fmla="*/ 93 h 118"/>
                    <a:gd name="T28" fmla="*/ 72 w 120"/>
                    <a:gd name="T29" fmla="*/ 93 h 118"/>
                    <a:gd name="T30" fmla="*/ 91 w 120"/>
                    <a:gd name="T31" fmla="*/ 77 h 118"/>
                    <a:gd name="T32" fmla="*/ 93 w 120"/>
                    <a:gd name="T33" fmla="*/ 53 h 118"/>
                    <a:gd name="T34" fmla="*/ 63 w 120"/>
                    <a:gd name="T35" fmla="*/ 31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0" h="118">
                      <a:moveTo>
                        <a:pt x="63" y="118"/>
                      </a:moveTo>
                      <a:cubicBezTo>
                        <a:pt x="54" y="118"/>
                        <a:pt x="45" y="116"/>
                        <a:pt x="37" y="112"/>
                      </a:cubicBezTo>
                      <a:cubicBezTo>
                        <a:pt x="24" y="105"/>
                        <a:pt x="14" y="94"/>
                        <a:pt x="9" y="80"/>
                      </a:cubicBezTo>
                      <a:cubicBezTo>
                        <a:pt x="0" y="50"/>
                        <a:pt x="16" y="19"/>
                        <a:pt x="45" y="9"/>
                      </a:cubicBezTo>
                      <a:cubicBezTo>
                        <a:pt x="75" y="0"/>
                        <a:pt x="106" y="16"/>
                        <a:pt x="116" y="45"/>
                      </a:cubicBezTo>
                      <a:cubicBezTo>
                        <a:pt x="120" y="59"/>
                        <a:pt x="119" y="75"/>
                        <a:pt x="112" y="88"/>
                      </a:cubicBezTo>
                      <a:cubicBezTo>
                        <a:pt x="106" y="101"/>
                        <a:pt x="94" y="111"/>
                        <a:pt x="80" y="116"/>
                      </a:cubicBezTo>
                      <a:cubicBezTo>
                        <a:pt x="80" y="116"/>
                        <a:pt x="80" y="116"/>
                        <a:pt x="80" y="116"/>
                      </a:cubicBezTo>
                      <a:cubicBezTo>
                        <a:pt x="74" y="117"/>
                        <a:pt x="68" y="118"/>
                        <a:pt x="63" y="118"/>
                      </a:cubicBezTo>
                      <a:close/>
                      <a:moveTo>
                        <a:pt x="63" y="31"/>
                      </a:moveTo>
                      <a:cubicBezTo>
                        <a:pt x="59" y="31"/>
                        <a:pt x="56" y="31"/>
                        <a:pt x="53" y="32"/>
                      </a:cubicBezTo>
                      <a:cubicBezTo>
                        <a:pt x="36" y="38"/>
                        <a:pt x="27" y="56"/>
                        <a:pt x="32" y="72"/>
                      </a:cubicBezTo>
                      <a:cubicBezTo>
                        <a:pt x="35" y="80"/>
                        <a:pt x="40" y="87"/>
                        <a:pt x="48" y="91"/>
                      </a:cubicBezTo>
                      <a:cubicBezTo>
                        <a:pt x="56" y="95"/>
                        <a:pt x="64" y="95"/>
                        <a:pt x="72" y="93"/>
                      </a:cubicBezTo>
                      <a:cubicBezTo>
                        <a:pt x="72" y="93"/>
                        <a:pt x="72" y="93"/>
                        <a:pt x="72" y="93"/>
                      </a:cubicBezTo>
                      <a:cubicBezTo>
                        <a:pt x="81" y="90"/>
                        <a:pt x="87" y="85"/>
                        <a:pt x="91" y="77"/>
                      </a:cubicBezTo>
                      <a:cubicBezTo>
                        <a:pt x="95" y="69"/>
                        <a:pt x="96" y="61"/>
                        <a:pt x="93" y="53"/>
                      </a:cubicBezTo>
                      <a:cubicBezTo>
                        <a:pt x="89" y="39"/>
                        <a:pt x="76" y="31"/>
                        <a:pt x="63"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73737"/>
                    </a:solidFill>
                    <a:effectLst/>
                    <a:uLnTx/>
                    <a:uFillTx/>
                    <a:latin typeface="Arial Narrow"/>
                    <a:ea typeface="+mn-ea"/>
                    <a:cs typeface="+mn-cs"/>
                  </a:endParaRPr>
                </a:p>
              </p:txBody>
            </p:sp>
            <p:sp>
              <p:nvSpPr>
                <p:cNvPr id="49" name="Freeform 10">
                  <a:extLst>
                    <a:ext uri="{FF2B5EF4-FFF2-40B4-BE49-F238E27FC236}">
                      <a16:creationId xmlns:a16="http://schemas.microsoft.com/office/drawing/2014/main" id="{BCBB456E-E4EA-4B4D-8C48-12BAD6BCB02F}"/>
                    </a:ext>
                  </a:extLst>
                </p:cNvPr>
                <p:cNvSpPr>
                  <a:spLocks/>
                </p:cNvSpPr>
                <p:nvPr/>
              </p:nvSpPr>
              <p:spPr bwMode="auto">
                <a:xfrm>
                  <a:off x="3884" y="2037"/>
                  <a:ext cx="111" cy="143"/>
                </a:xfrm>
                <a:custGeom>
                  <a:avLst/>
                  <a:gdLst>
                    <a:gd name="T0" fmla="*/ 81 w 81"/>
                    <a:gd name="T1" fmla="*/ 0 h 105"/>
                    <a:gd name="T2" fmla="*/ 75 w 81"/>
                    <a:gd name="T3" fmla="*/ 0 h 105"/>
                    <a:gd name="T4" fmla="*/ 57 w 81"/>
                    <a:gd name="T5" fmla="*/ 3 h 105"/>
                    <a:gd name="T6" fmla="*/ 0 w 81"/>
                    <a:gd name="T7" fmla="*/ 81 h 105"/>
                    <a:gd name="T8" fmla="*/ 3 w 81"/>
                    <a:gd name="T9" fmla="*/ 99 h 105"/>
                    <a:gd name="T10" fmla="*/ 5 w 81"/>
                    <a:gd name="T11" fmla="*/ 105 h 105"/>
                    <a:gd name="T12" fmla="*/ 81 w 81"/>
                    <a:gd name="T13" fmla="*/ 0 h 105"/>
                  </a:gdLst>
                  <a:ahLst/>
                  <a:cxnLst>
                    <a:cxn ang="0">
                      <a:pos x="T0" y="T1"/>
                    </a:cxn>
                    <a:cxn ang="0">
                      <a:pos x="T2" y="T3"/>
                    </a:cxn>
                    <a:cxn ang="0">
                      <a:pos x="T4" y="T5"/>
                    </a:cxn>
                    <a:cxn ang="0">
                      <a:pos x="T6" y="T7"/>
                    </a:cxn>
                    <a:cxn ang="0">
                      <a:pos x="T8" y="T9"/>
                    </a:cxn>
                    <a:cxn ang="0">
                      <a:pos x="T10" y="T11"/>
                    </a:cxn>
                    <a:cxn ang="0">
                      <a:pos x="T12" y="T13"/>
                    </a:cxn>
                  </a:cxnLst>
                  <a:rect l="0" t="0" r="r" b="b"/>
                  <a:pathLst>
                    <a:path w="81" h="105">
                      <a:moveTo>
                        <a:pt x="81" y="0"/>
                      </a:moveTo>
                      <a:cubicBezTo>
                        <a:pt x="79" y="0"/>
                        <a:pt x="77" y="0"/>
                        <a:pt x="75" y="0"/>
                      </a:cubicBezTo>
                      <a:cubicBezTo>
                        <a:pt x="69" y="0"/>
                        <a:pt x="63" y="1"/>
                        <a:pt x="57" y="3"/>
                      </a:cubicBezTo>
                      <a:cubicBezTo>
                        <a:pt x="55" y="38"/>
                        <a:pt x="32" y="68"/>
                        <a:pt x="0" y="81"/>
                      </a:cubicBezTo>
                      <a:cubicBezTo>
                        <a:pt x="0" y="87"/>
                        <a:pt x="1" y="93"/>
                        <a:pt x="3" y="99"/>
                      </a:cubicBezTo>
                      <a:cubicBezTo>
                        <a:pt x="4" y="101"/>
                        <a:pt x="5" y="103"/>
                        <a:pt x="5" y="105"/>
                      </a:cubicBezTo>
                      <a:cubicBezTo>
                        <a:pt x="48" y="89"/>
                        <a:pt x="79" y="48"/>
                        <a:pt x="8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73737"/>
                    </a:solidFill>
                    <a:effectLst/>
                    <a:uLnTx/>
                    <a:uFillTx/>
                    <a:latin typeface="Arial Narrow"/>
                    <a:ea typeface="+mn-ea"/>
                    <a:cs typeface="+mn-cs"/>
                  </a:endParaRPr>
                </a:p>
              </p:txBody>
            </p:sp>
            <p:sp>
              <p:nvSpPr>
                <p:cNvPr id="50" name="Freeform 11">
                  <a:extLst>
                    <a:ext uri="{FF2B5EF4-FFF2-40B4-BE49-F238E27FC236}">
                      <a16:creationId xmlns:a16="http://schemas.microsoft.com/office/drawing/2014/main" id="{4D19A23C-9EDF-42E9-A0FB-E710E5902D6A}"/>
                    </a:ext>
                  </a:extLst>
                </p:cNvPr>
                <p:cNvSpPr>
                  <a:spLocks/>
                </p:cNvSpPr>
                <p:nvPr/>
              </p:nvSpPr>
              <p:spPr bwMode="auto">
                <a:xfrm>
                  <a:off x="3684" y="1910"/>
                  <a:ext cx="133" cy="276"/>
                </a:xfrm>
                <a:custGeom>
                  <a:avLst/>
                  <a:gdLst>
                    <a:gd name="T0" fmla="*/ 94 w 98"/>
                    <a:gd name="T1" fmla="*/ 179 h 204"/>
                    <a:gd name="T2" fmla="*/ 24 w 98"/>
                    <a:gd name="T3" fmla="*/ 91 h 204"/>
                    <a:gd name="T4" fmla="*/ 53 w 98"/>
                    <a:gd name="T5" fmla="*/ 24 h 204"/>
                    <a:gd name="T6" fmla="*/ 44 w 98"/>
                    <a:gd name="T7" fmla="*/ 0 h 204"/>
                    <a:gd name="T8" fmla="*/ 0 w 98"/>
                    <a:gd name="T9" fmla="*/ 91 h 204"/>
                    <a:gd name="T10" fmla="*/ 98 w 98"/>
                    <a:gd name="T11" fmla="*/ 204 h 204"/>
                    <a:gd name="T12" fmla="*/ 94 w 98"/>
                    <a:gd name="T13" fmla="*/ 179 h 204"/>
                  </a:gdLst>
                  <a:ahLst/>
                  <a:cxnLst>
                    <a:cxn ang="0">
                      <a:pos x="T0" y="T1"/>
                    </a:cxn>
                    <a:cxn ang="0">
                      <a:pos x="T2" y="T3"/>
                    </a:cxn>
                    <a:cxn ang="0">
                      <a:pos x="T4" y="T5"/>
                    </a:cxn>
                    <a:cxn ang="0">
                      <a:pos x="T6" y="T7"/>
                    </a:cxn>
                    <a:cxn ang="0">
                      <a:pos x="T8" y="T9"/>
                    </a:cxn>
                    <a:cxn ang="0">
                      <a:pos x="T10" y="T11"/>
                    </a:cxn>
                    <a:cxn ang="0">
                      <a:pos x="T12" y="T13"/>
                    </a:cxn>
                  </a:cxnLst>
                  <a:rect l="0" t="0" r="r" b="b"/>
                  <a:pathLst>
                    <a:path w="98" h="204">
                      <a:moveTo>
                        <a:pt x="94" y="179"/>
                      </a:moveTo>
                      <a:cubicBezTo>
                        <a:pt x="54" y="170"/>
                        <a:pt x="24" y="134"/>
                        <a:pt x="24" y="91"/>
                      </a:cubicBezTo>
                      <a:cubicBezTo>
                        <a:pt x="24" y="65"/>
                        <a:pt x="35" y="41"/>
                        <a:pt x="53" y="24"/>
                      </a:cubicBezTo>
                      <a:cubicBezTo>
                        <a:pt x="49" y="17"/>
                        <a:pt x="46" y="9"/>
                        <a:pt x="44" y="0"/>
                      </a:cubicBezTo>
                      <a:cubicBezTo>
                        <a:pt x="17" y="21"/>
                        <a:pt x="0" y="54"/>
                        <a:pt x="0" y="91"/>
                      </a:cubicBezTo>
                      <a:cubicBezTo>
                        <a:pt x="0" y="149"/>
                        <a:pt x="43" y="197"/>
                        <a:pt x="98" y="204"/>
                      </a:cubicBezTo>
                      <a:cubicBezTo>
                        <a:pt x="96" y="196"/>
                        <a:pt x="95" y="188"/>
                        <a:pt x="94" y="1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73737"/>
                    </a:solidFill>
                    <a:effectLst/>
                    <a:uLnTx/>
                    <a:uFillTx/>
                    <a:latin typeface="Arial Narrow"/>
                    <a:ea typeface="+mn-ea"/>
                    <a:cs typeface="+mn-cs"/>
                  </a:endParaRPr>
                </a:p>
              </p:txBody>
            </p:sp>
            <p:sp>
              <p:nvSpPr>
                <p:cNvPr id="51" name="Freeform 12">
                  <a:extLst>
                    <a:ext uri="{FF2B5EF4-FFF2-40B4-BE49-F238E27FC236}">
                      <a16:creationId xmlns:a16="http://schemas.microsoft.com/office/drawing/2014/main" id="{DFC34BA6-DD03-4A55-BD2B-A4DB025FACD9}"/>
                    </a:ext>
                  </a:extLst>
                </p:cNvPr>
                <p:cNvSpPr>
                  <a:spLocks/>
                </p:cNvSpPr>
                <p:nvPr/>
              </p:nvSpPr>
              <p:spPr bwMode="auto">
                <a:xfrm>
                  <a:off x="3921" y="1910"/>
                  <a:ext cx="59" cy="61"/>
                </a:xfrm>
                <a:custGeom>
                  <a:avLst/>
                  <a:gdLst>
                    <a:gd name="T0" fmla="*/ 17 w 43"/>
                    <a:gd name="T1" fmla="*/ 45 h 45"/>
                    <a:gd name="T2" fmla="*/ 43 w 43"/>
                    <a:gd name="T3" fmla="*/ 42 h 45"/>
                    <a:gd name="T4" fmla="*/ 9 w 43"/>
                    <a:gd name="T5" fmla="*/ 0 h 45"/>
                    <a:gd name="T6" fmla="*/ 0 w 43"/>
                    <a:gd name="T7" fmla="*/ 24 h 45"/>
                    <a:gd name="T8" fmla="*/ 17 w 43"/>
                    <a:gd name="T9" fmla="*/ 45 h 45"/>
                  </a:gdLst>
                  <a:ahLst/>
                  <a:cxnLst>
                    <a:cxn ang="0">
                      <a:pos x="T0" y="T1"/>
                    </a:cxn>
                    <a:cxn ang="0">
                      <a:pos x="T2" y="T3"/>
                    </a:cxn>
                    <a:cxn ang="0">
                      <a:pos x="T4" y="T5"/>
                    </a:cxn>
                    <a:cxn ang="0">
                      <a:pos x="T6" y="T7"/>
                    </a:cxn>
                    <a:cxn ang="0">
                      <a:pos x="T8" y="T9"/>
                    </a:cxn>
                  </a:cxnLst>
                  <a:rect l="0" t="0" r="r" b="b"/>
                  <a:pathLst>
                    <a:path w="43" h="45">
                      <a:moveTo>
                        <a:pt x="17" y="45"/>
                      </a:moveTo>
                      <a:cubicBezTo>
                        <a:pt x="26" y="43"/>
                        <a:pt x="34" y="42"/>
                        <a:pt x="43" y="42"/>
                      </a:cubicBezTo>
                      <a:cubicBezTo>
                        <a:pt x="35" y="25"/>
                        <a:pt x="23" y="11"/>
                        <a:pt x="9" y="0"/>
                      </a:cubicBezTo>
                      <a:cubicBezTo>
                        <a:pt x="8" y="9"/>
                        <a:pt x="5" y="17"/>
                        <a:pt x="0" y="24"/>
                      </a:cubicBezTo>
                      <a:cubicBezTo>
                        <a:pt x="7" y="30"/>
                        <a:pt x="13" y="37"/>
                        <a:pt x="17"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73737"/>
                    </a:solidFill>
                    <a:effectLst/>
                    <a:uLnTx/>
                    <a:uFillTx/>
                    <a:latin typeface="Arial Narrow"/>
                    <a:ea typeface="+mn-ea"/>
                    <a:cs typeface="+mn-cs"/>
                  </a:endParaRPr>
                </a:p>
              </p:txBody>
            </p:sp>
            <p:sp>
              <p:nvSpPr>
                <p:cNvPr id="52" name="Freeform 13">
                  <a:extLst>
                    <a:ext uri="{FF2B5EF4-FFF2-40B4-BE49-F238E27FC236}">
                      <a16:creationId xmlns:a16="http://schemas.microsoft.com/office/drawing/2014/main" id="{371A3CF7-92AC-47D4-B538-3628C3F0D3F3}"/>
                    </a:ext>
                  </a:extLst>
                </p:cNvPr>
                <p:cNvSpPr>
                  <a:spLocks/>
                </p:cNvSpPr>
                <p:nvPr/>
              </p:nvSpPr>
              <p:spPr bwMode="auto">
                <a:xfrm>
                  <a:off x="3736" y="1995"/>
                  <a:ext cx="110" cy="141"/>
                </a:xfrm>
                <a:custGeom>
                  <a:avLst/>
                  <a:gdLst>
                    <a:gd name="T0" fmla="*/ 6 w 81"/>
                    <a:gd name="T1" fmla="*/ 0 h 104"/>
                    <a:gd name="T2" fmla="*/ 4 w 81"/>
                    <a:gd name="T3" fmla="*/ 5 h 104"/>
                    <a:gd name="T4" fmla="*/ 0 w 81"/>
                    <a:gd name="T5" fmla="*/ 23 h 104"/>
                    <a:gd name="T6" fmla="*/ 57 w 81"/>
                    <a:gd name="T7" fmla="*/ 102 h 104"/>
                    <a:gd name="T8" fmla="*/ 76 w 81"/>
                    <a:gd name="T9" fmla="*/ 104 h 104"/>
                    <a:gd name="T10" fmla="*/ 81 w 81"/>
                    <a:gd name="T11" fmla="*/ 104 h 104"/>
                    <a:gd name="T12" fmla="*/ 6 w 81"/>
                    <a:gd name="T13" fmla="*/ 0 h 104"/>
                  </a:gdLst>
                  <a:ahLst/>
                  <a:cxnLst>
                    <a:cxn ang="0">
                      <a:pos x="T0" y="T1"/>
                    </a:cxn>
                    <a:cxn ang="0">
                      <a:pos x="T2" y="T3"/>
                    </a:cxn>
                    <a:cxn ang="0">
                      <a:pos x="T4" y="T5"/>
                    </a:cxn>
                    <a:cxn ang="0">
                      <a:pos x="T6" y="T7"/>
                    </a:cxn>
                    <a:cxn ang="0">
                      <a:pos x="T8" y="T9"/>
                    </a:cxn>
                    <a:cxn ang="0">
                      <a:pos x="T10" y="T11"/>
                    </a:cxn>
                    <a:cxn ang="0">
                      <a:pos x="T12" y="T13"/>
                    </a:cxn>
                  </a:cxnLst>
                  <a:rect l="0" t="0" r="r" b="b"/>
                  <a:pathLst>
                    <a:path w="81" h="104">
                      <a:moveTo>
                        <a:pt x="6" y="0"/>
                      </a:moveTo>
                      <a:cubicBezTo>
                        <a:pt x="5" y="1"/>
                        <a:pt x="4" y="3"/>
                        <a:pt x="4" y="5"/>
                      </a:cubicBezTo>
                      <a:cubicBezTo>
                        <a:pt x="2" y="11"/>
                        <a:pt x="1" y="17"/>
                        <a:pt x="0" y="23"/>
                      </a:cubicBezTo>
                      <a:cubicBezTo>
                        <a:pt x="33" y="36"/>
                        <a:pt x="55" y="67"/>
                        <a:pt x="57" y="102"/>
                      </a:cubicBezTo>
                      <a:cubicBezTo>
                        <a:pt x="63" y="103"/>
                        <a:pt x="69" y="104"/>
                        <a:pt x="76" y="104"/>
                      </a:cubicBezTo>
                      <a:cubicBezTo>
                        <a:pt x="78" y="104"/>
                        <a:pt x="79" y="104"/>
                        <a:pt x="81" y="104"/>
                      </a:cubicBezTo>
                      <a:cubicBezTo>
                        <a:pt x="80" y="58"/>
                        <a:pt x="51" y="16"/>
                        <a:pt x="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73737"/>
                    </a:solidFill>
                    <a:effectLst/>
                    <a:uLnTx/>
                    <a:uFillTx/>
                    <a:latin typeface="Arial Narrow"/>
                    <a:ea typeface="+mn-ea"/>
                    <a:cs typeface="+mn-cs"/>
                  </a:endParaRPr>
                </a:p>
              </p:txBody>
            </p:sp>
            <p:sp>
              <p:nvSpPr>
                <p:cNvPr id="53" name="Freeform 14">
                  <a:extLst>
                    <a:ext uri="{FF2B5EF4-FFF2-40B4-BE49-F238E27FC236}">
                      <a16:creationId xmlns:a16="http://schemas.microsoft.com/office/drawing/2014/main" id="{6574DD98-ECE2-4F18-87AF-E47B299CDAFD}"/>
                    </a:ext>
                  </a:extLst>
                </p:cNvPr>
                <p:cNvSpPr>
                  <a:spLocks/>
                </p:cNvSpPr>
                <p:nvPr/>
              </p:nvSpPr>
              <p:spPr bwMode="auto">
                <a:xfrm>
                  <a:off x="3543" y="2190"/>
                  <a:ext cx="288" cy="123"/>
                </a:xfrm>
                <a:custGeom>
                  <a:avLst/>
                  <a:gdLst>
                    <a:gd name="T0" fmla="*/ 186 w 211"/>
                    <a:gd name="T1" fmla="*/ 9 h 90"/>
                    <a:gd name="T2" fmla="*/ 80 w 211"/>
                    <a:gd name="T3" fmla="*/ 49 h 90"/>
                    <a:gd name="T4" fmla="*/ 26 w 211"/>
                    <a:gd name="T5" fmla="*/ 0 h 90"/>
                    <a:gd name="T6" fmla="*/ 0 w 211"/>
                    <a:gd name="T7" fmla="*/ 1 h 90"/>
                    <a:gd name="T8" fmla="*/ 73 w 211"/>
                    <a:gd name="T9" fmla="*/ 72 h 90"/>
                    <a:gd name="T10" fmla="*/ 211 w 211"/>
                    <a:gd name="T11" fmla="*/ 13 h 90"/>
                    <a:gd name="T12" fmla="*/ 186 w 211"/>
                    <a:gd name="T13" fmla="*/ 9 h 90"/>
                  </a:gdLst>
                  <a:ahLst/>
                  <a:cxnLst>
                    <a:cxn ang="0">
                      <a:pos x="T0" y="T1"/>
                    </a:cxn>
                    <a:cxn ang="0">
                      <a:pos x="T2" y="T3"/>
                    </a:cxn>
                    <a:cxn ang="0">
                      <a:pos x="T4" y="T5"/>
                    </a:cxn>
                    <a:cxn ang="0">
                      <a:pos x="T6" y="T7"/>
                    </a:cxn>
                    <a:cxn ang="0">
                      <a:pos x="T8" y="T9"/>
                    </a:cxn>
                    <a:cxn ang="0">
                      <a:pos x="T10" y="T11"/>
                    </a:cxn>
                    <a:cxn ang="0">
                      <a:pos x="T12" y="T13"/>
                    </a:cxn>
                  </a:cxnLst>
                  <a:rect l="0" t="0" r="r" b="b"/>
                  <a:pathLst>
                    <a:path w="211" h="90">
                      <a:moveTo>
                        <a:pt x="186" y="9"/>
                      </a:moveTo>
                      <a:cubicBezTo>
                        <a:pt x="165" y="45"/>
                        <a:pt x="121" y="62"/>
                        <a:pt x="80" y="49"/>
                      </a:cubicBezTo>
                      <a:cubicBezTo>
                        <a:pt x="55" y="41"/>
                        <a:pt x="36" y="22"/>
                        <a:pt x="26" y="0"/>
                      </a:cubicBezTo>
                      <a:cubicBezTo>
                        <a:pt x="18" y="2"/>
                        <a:pt x="9" y="2"/>
                        <a:pt x="0" y="1"/>
                      </a:cubicBezTo>
                      <a:cubicBezTo>
                        <a:pt x="12" y="33"/>
                        <a:pt x="38" y="60"/>
                        <a:pt x="73" y="72"/>
                      </a:cubicBezTo>
                      <a:cubicBezTo>
                        <a:pt x="128" y="90"/>
                        <a:pt x="187" y="63"/>
                        <a:pt x="211" y="13"/>
                      </a:cubicBezTo>
                      <a:cubicBezTo>
                        <a:pt x="202" y="12"/>
                        <a:pt x="194" y="11"/>
                        <a:pt x="186"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73737"/>
                    </a:solidFill>
                    <a:effectLst/>
                    <a:uLnTx/>
                    <a:uFillTx/>
                    <a:latin typeface="Arial Narrow"/>
                    <a:ea typeface="+mn-ea"/>
                    <a:cs typeface="+mn-cs"/>
                  </a:endParaRPr>
                </a:p>
              </p:txBody>
            </p:sp>
            <p:sp>
              <p:nvSpPr>
                <p:cNvPr id="54" name="Freeform 15">
                  <a:extLst>
                    <a:ext uri="{FF2B5EF4-FFF2-40B4-BE49-F238E27FC236}">
                      <a16:creationId xmlns:a16="http://schemas.microsoft.com/office/drawing/2014/main" id="{828BBA2D-29FB-4104-856D-5E56AF5C6BF2}"/>
                    </a:ext>
                  </a:extLst>
                </p:cNvPr>
                <p:cNvSpPr>
                  <a:spLocks/>
                </p:cNvSpPr>
                <p:nvPr/>
              </p:nvSpPr>
              <p:spPr bwMode="auto">
                <a:xfrm>
                  <a:off x="3602" y="1987"/>
                  <a:ext cx="68" cy="47"/>
                </a:xfrm>
                <a:custGeom>
                  <a:avLst/>
                  <a:gdLst>
                    <a:gd name="T0" fmla="*/ 45 w 50"/>
                    <a:gd name="T1" fmla="*/ 25 h 35"/>
                    <a:gd name="T2" fmla="*/ 50 w 50"/>
                    <a:gd name="T3" fmla="*/ 0 h 35"/>
                    <a:gd name="T4" fmla="*/ 0 w 50"/>
                    <a:gd name="T5" fmla="*/ 19 h 35"/>
                    <a:gd name="T6" fmla="*/ 20 w 50"/>
                    <a:gd name="T7" fmla="*/ 35 h 35"/>
                    <a:gd name="T8" fmla="*/ 45 w 50"/>
                    <a:gd name="T9" fmla="*/ 25 h 35"/>
                  </a:gdLst>
                  <a:ahLst/>
                  <a:cxnLst>
                    <a:cxn ang="0">
                      <a:pos x="T0" y="T1"/>
                    </a:cxn>
                    <a:cxn ang="0">
                      <a:pos x="T2" y="T3"/>
                    </a:cxn>
                    <a:cxn ang="0">
                      <a:pos x="T4" y="T5"/>
                    </a:cxn>
                    <a:cxn ang="0">
                      <a:pos x="T6" y="T7"/>
                    </a:cxn>
                    <a:cxn ang="0">
                      <a:pos x="T8" y="T9"/>
                    </a:cxn>
                  </a:cxnLst>
                  <a:rect l="0" t="0" r="r" b="b"/>
                  <a:pathLst>
                    <a:path w="50" h="35">
                      <a:moveTo>
                        <a:pt x="45" y="25"/>
                      </a:moveTo>
                      <a:cubicBezTo>
                        <a:pt x="46" y="16"/>
                        <a:pt x="48" y="8"/>
                        <a:pt x="50" y="0"/>
                      </a:cubicBezTo>
                      <a:cubicBezTo>
                        <a:pt x="32" y="2"/>
                        <a:pt x="15" y="9"/>
                        <a:pt x="0" y="19"/>
                      </a:cubicBezTo>
                      <a:cubicBezTo>
                        <a:pt x="8" y="23"/>
                        <a:pt x="15" y="28"/>
                        <a:pt x="20" y="35"/>
                      </a:cubicBezTo>
                      <a:cubicBezTo>
                        <a:pt x="28" y="30"/>
                        <a:pt x="37" y="27"/>
                        <a:pt x="45"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73737"/>
                    </a:solidFill>
                    <a:effectLst/>
                    <a:uLnTx/>
                    <a:uFillTx/>
                    <a:latin typeface="Arial Narrow"/>
                    <a:ea typeface="+mn-ea"/>
                    <a:cs typeface="+mn-cs"/>
                  </a:endParaRPr>
                </a:p>
              </p:txBody>
            </p:sp>
            <p:sp>
              <p:nvSpPr>
                <p:cNvPr id="55" name="Freeform 16">
                  <a:extLst>
                    <a:ext uri="{FF2B5EF4-FFF2-40B4-BE49-F238E27FC236}">
                      <a16:creationId xmlns:a16="http://schemas.microsoft.com/office/drawing/2014/main" id="{D65D4305-9001-4B1F-B31D-FEDE960B6F30}"/>
                    </a:ext>
                  </a:extLst>
                </p:cNvPr>
                <p:cNvSpPr>
                  <a:spLocks/>
                </p:cNvSpPr>
                <p:nvPr/>
              </p:nvSpPr>
              <p:spPr bwMode="auto">
                <a:xfrm>
                  <a:off x="3624" y="2147"/>
                  <a:ext cx="168" cy="88"/>
                </a:xfrm>
                <a:custGeom>
                  <a:avLst/>
                  <a:gdLst>
                    <a:gd name="T0" fmla="*/ 0 w 123"/>
                    <a:gd name="T1" fmla="*/ 53 h 65"/>
                    <a:gd name="T2" fmla="*/ 5 w 123"/>
                    <a:gd name="T3" fmla="*/ 56 h 65"/>
                    <a:gd name="T4" fmla="*/ 21 w 123"/>
                    <a:gd name="T5" fmla="*/ 65 h 65"/>
                    <a:gd name="T6" fmla="*/ 113 w 123"/>
                    <a:gd name="T7" fmla="*/ 35 h 65"/>
                    <a:gd name="T8" fmla="*/ 121 w 123"/>
                    <a:gd name="T9" fmla="*/ 18 h 65"/>
                    <a:gd name="T10" fmla="*/ 123 w 123"/>
                    <a:gd name="T11" fmla="*/ 13 h 65"/>
                    <a:gd name="T12" fmla="*/ 0 w 123"/>
                    <a:gd name="T13" fmla="*/ 53 h 65"/>
                  </a:gdLst>
                  <a:ahLst/>
                  <a:cxnLst>
                    <a:cxn ang="0">
                      <a:pos x="T0" y="T1"/>
                    </a:cxn>
                    <a:cxn ang="0">
                      <a:pos x="T2" y="T3"/>
                    </a:cxn>
                    <a:cxn ang="0">
                      <a:pos x="T4" y="T5"/>
                    </a:cxn>
                    <a:cxn ang="0">
                      <a:pos x="T6" y="T7"/>
                    </a:cxn>
                    <a:cxn ang="0">
                      <a:pos x="T8" y="T9"/>
                    </a:cxn>
                    <a:cxn ang="0">
                      <a:pos x="T10" y="T11"/>
                    </a:cxn>
                    <a:cxn ang="0">
                      <a:pos x="T12" y="T13"/>
                    </a:cxn>
                  </a:cxnLst>
                  <a:rect l="0" t="0" r="r" b="b"/>
                  <a:pathLst>
                    <a:path w="123" h="65">
                      <a:moveTo>
                        <a:pt x="0" y="53"/>
                      </a:moveTo>
                      <a:cubicBezTo>
                        <a:pt x="2" y="54"/>
                        <a:pt x="3" y="55"/>
                        <a:pt x="5" y="56"/>
                      </a:cubicBezTo>
                      <a:cubicBezTo>
                        <a:pt x="10" y="60"/>
                        <a:pt x="15" y="63"/>
                        <a:pt x="21" y="65"/>
                      </a:cubicBezTo>
                      <a:cubicBezTo>
                        <a:pt x="44" y="38"/>
                        <a:pt x="80" y="27"/>
                        <a:pt x="113" y="35"/>
                      </a:cubicBezTo>
                      <a:cubicBezTo>
                        <a:pt x="116" y="30"/>
                        <a:pt x="119" y="25"/>
                        <a:pt x="121" y="18"/>
                      </a:cubicBezTo>
                      <a:cubicBezTo>
                        <a:pt x="122" y="17"/>
                        <a:pt x="122" y="15"/>
                        <a:pt x="123" y="13"/>
                      </a:cubicBezTo>
                      <a:cubicBezTo>
                        <a:pt x="79" y="0"/>
                        <a:pt x="30" y="15"/>
                        <a:pt x="0" y="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73737"/>
                    </a:solidFill>
                    <a:effectLst/>
                    <a:uLnTx/>
                    <a:uFillTx/>
                    <a:latin typeface="Arial Narrow"/>
                    <a:ea typeface="+mn-ea"/>
                    <a:cs typeface="+mn-cs"/>
                  </a:endParaRPr>
                </a:p>
              </p:txBody>
            </p:sp>
            <p:sp>
              <p:nvSpPr>
                <p:cNvPr id="56" name="Freeform 17">
                  <a:extLst>
                    <a:ext uri="{FF2B5EF4-FFF2-40B4-BE49-F238E27FC236}">
                      <a16:creationId xmlns:a16="http://schemas.microsoft.com/office/drawing/2014/main" id="{49297709-9DF2-44AF-B461-3DD418EA6C98}"/>
                    </a:ext>
                  </a:extLst>
                </p:cNvPr>
                <p:cNvSpPr>
                  <a:spLocks/>
                </p:cNvSpPr>
                <p:nvPr/>
              </p:nvSpPr>
              <p:spPr bwMode="auto">
                <a:xfrm>
                  <a:off x="3751" y="2201"/>
                  <a:ext cx="169" cy="268"/>
                </a:xfrm>
                <a:custGeom>
                  <a:avLst/>
                  <a:gdLst>
                    <a:gd name="T0" fmla="*/ 65 w 124"/>
                    <a:gd name="T1" fmla="*/ 23 h 197"/>
                    <a:gd name="T2" fmla="*/ 71 w 124"/>
                    <a:gd name="T3" fmla="*/ 136 h 197"/>
                    <a:gd name="T4" fmla="*/ 7 w 124"/>
                    <a:gd name="T5" fmla="*/ 172 h 197"/>
                    <a:gd name="T6" fmla="*/ 0 w 124"/>
                    <a:gd name="T7" fmla="*/ 197 h 197"/>
                    <a:gd name="T8" fmla="*/ 90 w 124"/>
                    <a:gd name="T9" fmla="*/ 150 h 197"/>
                    <a:gd name="T10" fmla="*/ 77 w 124"/>
                    <a:gd name="T11" fmla="*/ 0 h 197"/>
                    <a:gd name="T12" fmla="*/ 65 w 124"/>
                    <a:gd name="T13" fmla="*/ 23 h 197"/>
                  </a:gdLst>
                  <a:ahLst/>
                  <a:cxnLst>
                    <a:cxn ang="0">
                      <a:pos x="T0" y="T1"/>
                    </a:cxn>
                    <a:cxn ang="0">
                      <a:pos x="T2" y="T3"/>
                    </a:cxn>
                    <a:cxn ang="0">
                      <a:pos x="T4" y="T5"/>
                    </a:cxn>
                    <a:cxn ang="0">
                      <a:pos x="T6" y="T7"/>
                    </a:cxn>
                    <a:cxn ang="0">
                      <a:pos x="T8" y="T9"/>
                    </a:cxn>
                    <a:cxn ang="0">
                      <a:pos x="T10" y="T11"/>
                    </a:cxn>
                    <a:cxn ang="0">
                      <a:pos x="T12" y="T13"/>
                    </a:cxn>
                  </a:cxnLst>
                  <a:rect l="0" t="0" r="r" b="b"/>
                  <a:pathLst>
                    <a:path w="124" h="197">
                      <a:moveTo>
                        <a:pt x="65" y="23"/>
                      </a:moveTo>
                      <a:cubicBezTo>
                        <a:pt x="93" y="54"/>
                        <a:pt x="96" y="101"/>
                        <a:pt x="71" y="136"/>
                      </a:cubicBezTo>
                      <a:cubicBezTo>
                        <a:pt x="55" y="157"/>
                        <a:pt x="32" y="170"/>
                        <a:pt x="7" y="172"/>
                      </a:cubicBezTo>
                      <a:cubicBezTo>
                        <a:pt x="7" y="181"/>
                        <a:pt x="4" y="189"/>
                        <a:pt x="0" y="197"/>
                      </a:cubicBezTo>
                      <a:cubicBezTo>
                        <a:pt x="35" y="196"/>
                        <a:pt x="68" y="180"/>
                        <a:pt x="90" y="150"/>
                      </a:cubicBezTo>
                      <a:cubicBezTo>
                        <a:pt x="124" y="103"/>
                        <a:pt x="117" y="39"/>
                        <a:pt x="77" y="0"/>
                      </a:cubicBezTo>
                      <a:cubicBezTo>
                        <a:pt x="73" y="8"/>
                        <a:pt x="70" y="16"/>
                        <a:pt x="65"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73737"/>
                    </a:solidFill>
                    <a:effectLst/>
                    <a:uLnTx/>
                    <a:uFillTx/>
                    <a:latin typeface="Arial Narrow"/>
                    <a:ea typeface="+mn-ea"/>
                    <a:cs typeface="+mn-cs"/>
                  </a:endParaRPr>
                </a:p>
              </p:txBody>
            </p:sp>
            <p:sp>
              <p:nvSpPr>
                <p:cNvPr id="57" name="Freeform 18">
                  <a:extLst>
                    <a:ext uri="{FF2B5EF4-FFF2-40B4-BE49-F238E27FC236}">
                      <a16:creationId xmlns:a16="http://schemas.microsoft.com/office/drawing/2014/main" id="{F2E39A9B-010B-4BAD-A23B-61F56E50CEF1}"/>
                    </a:ext>
                  </a:extLst>
                </p:cNvPr>
                <p:cNvSpPr>
                  <a:spLocks/>
                </p:cNvSpPr>
                <p:nvPr/>
              </p:nvSpPr>
              <p:spPr bwMode="auto">
                <a:xfrm>
                  <a:off x="3590" y="2286"/>
                  <a:ext cx="37" cy="71"/>
                </a:xfrm>
                <a:custGeom>
                  <a:avLst/>
                  <a:gdLst>
                    <a:gd name="T0" fmla="*/ 26 w 27"/>
                    <a:gd name="T1" fmla="*/ 12 h 53"/>
                    <a:gd name="T2" fmla="*/ 3 w 27"/>
                    <a:gd name="T3" fmla="*/ 0 h 53"/>
                    <a:gd name="T4" fmla="*/ 6 w 27"/>
                    <a:gd name="T5" fmla="*/ 53 h 53"/>
                    <a:gd name="T6" fmla="*/ 27 w 27"/>
                    <a:gd name="T7" fmla="*/ 39 h 53"/>
                    <a:gd name="T8" fmla="*/ 26 w 27"/>
                    <a:gd name="T9" fmla="*/ 12 h 53"/>
                  </a:gdLst>
                  <a:ahLst/>
                  <a:cxnLst>
                    <a:cxn ang="0">
                      <a:pos x="T0" y="T1"/>
                    </a:cxn>
                    <a:cxn ang="0">
                      <a:pos x="T2" y="T3"/>
                    </a:cxn>
                    <a:cxn ang="0">
                      <a:pos x="T4" y="T5"/>
                    </a:cxn>
                    <a:cxn ang="0">
                      <a:pos x="T6" y="T7"/>
                    </a:cxn>
                    <a:cxn ang="0">
                      <a:pos x="T8" y="T9"/>
                    </a:cxn>
                  </a:cxnLst>
                  <a:rect l="0" t="0" r="r" b="b"/>
                  <a:pathLst>
                    <a:path w="27" h="53">
                      <a:moveTo>
                        <a:pt x="26" y="12"/>
                      </a:moveTo>
                      <a:cubicBezTo>
                        <a:pt x="18" y="9"/>
                        <a:pt x="10" y="5"/>
                        <a:pt x="3" y="0"/>
                      </a:cubicBezTo>
                      <a:cubicBezTo>
                        <a:pt x="0" y="18"/>
                        <a:pt x="1" y="36"/>
                        <a:pt x="6" y="53"/>
                      </a:cubicBezTo>
                      <a:cubicBezTo>
                        <a:pt x="12" y="47"/>
                        <a:pt x="20" y="42"/>
                        <a:pt x="27" y="39"/>
                      </a:cubicBezTo>
                      <a:cubicBezTo>
                        <a:pt x="25" y="30"/>
                        <a:pt x="25" y="21"/>
                        <a:pt x="26"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73737"/>
                    </a:solidFill>
                    <a:effectLst/>
                    <a:uLnTx/>
                    <a:uFillTx/>
                    <a:latin typeface="Arial Narrow"/>
                    <a:ea typeface="+mn-ea"/>
                    <a:cs typeface="+mn-cs"/>
                  </a:endParaRPr>
                </a:p>
              </p:txBody>
            </p:sp>
            <p:sp>
              <p:nvSpPr>
                <p:cNvPr id="58" name="Freeform 19">
                  <a:extLst>
                    <a:ext uri="{FF2B5EF4-FFF2-40B4-BE49-F238E27FC236}">
                      <a16:creationId xmlns:a16="http://schemas.microsoft.com/office/drawing/2014/main" id="{A0041872-5252-40B9-B9CE-FD5014AE35A7}"/>
                    </a:ext>
                  </a:extLst>
                </p:cNvPr>
                <p:cNvSpPr>
                  <a:spLocks/>
                </p:cNvSpPr>
                <p:nvPr/>
              </p:nvSpPr>
              <p:spPr bwMode="auto">
                <a:xfrm>
                  <a:off x="3764" y="2226"/>
                  <a:ext cx="63" cy="175"/>
                </a:xfrm>
                <a:custGeom>
                  <a:avLst/>
                  <a:gdLst>
                    <a:gd name="T0" fmla="*/ 28 w 46"/>
                    <a:gd name="T1" fmla="*/ 129 h 129"/>
                    <a:gd name="T2" fmla="*/ 32 w 46"/>
                    <a:gd name="T3" fmla="*/ 126 h 129"/>
                    <a:gd name="T4" fmla="*/ 46 w 46"/>
                    <a:gd name="T5" fmla="*/ 113 h 129"/>
                    <a:gd name="T6" fmla="*/ 46 w 46"/>
                    <a:gd name="T7" fmla="*/ 16 h 129"/>
                    <a:gd name="T8" fmla="*/ 32 w 46"/>
                    <a:gd name="T9" fmla="*/ 3 h 129"/>
                    <a:gd name="T10" fmla="*/ 28 w 46"/>
                    <a:gd name="T11" fmla="*/ 0 h 129"/>
                    <a:gd name="T12" fmla="*/ 28 w 46"/>
                    <a:gd name="T13" fmla="*/ 129 h 129"/>
                  </a:gdLst>
                  <a:ahLst/>
                  <a:cxnLst>
                    <a:cxn ang="0">
                      <a:pos x="T0" y="T1"/>
                    </a:cxn>
                    <a:cxn ang="0">
                      <a:pos x="T2" y="T3"/>
                    </a:cxn>
                    <a:cxn ang="0">
                      <a:pos x="T4" y="T5"/>
                    </a:cxn>
                    <a:cxn ang="0">
                      <a:pos x="T6" y="T7"/>
                    </a:cxn>
                    <a:cxn ang="0">
                      <a:pos x="T8" y="T9"/>
                    </a:cxn>
                    <a:cxn ang="0">
                      <a:pos x="T10" y="T11"/>
                    </a:cxn>
                    <a:cxn ang="0">
                      <a:pos x="T12" y="T13"/>
                    </a:cxn>
                  </a:cxnLst>
                  <a:rect l="0" t="0" r="r" b="b"/>
                  <a:pathLst>
                    <a:path w="46" h="129">
                      <a:moveTo>
                        <a:pt x="28" y="129"/>
                      </a:moveTo>
                      <a:cubicBezTo>
                        <a:pt x="29" y="128"/>
                        <a:pt x="31" y="127"/>
                        <a:pt x="32" y="126"/>
                      </a:cubicBezTo>
                      <a:cubicBezTo>
                        <a:pt x="37" y="122"/>
                        <a:pt x="42" y="118"/>
                        <a:pt x="46" y="113"/>
                      </a:cubicBezTo>
                      <a:cubicBezTo>
                        <a:pt x="27" y="83"/>
                        <a:pt x="27" y="45"/>
                        <a:pt x="46" y="16"/>
                      </a:cubicBezTo>
                      <a:cubicBezTo>
                        <a:pt x="42" y="11"/>
                        <a:pt x="37" y="7"/>
                        <a:pt x="32" y="3"/>
                      </a:cubicBezTo>
                      <a:cubicBezTo>
                        <a:pt x="31" y="2"/>
                        <a:pt x="29" y="1"/>
                        <a:pt x="28" y="0"/>
                      </a:cubicBezTo>
                      <a:cubicBezTo>
                        <a:pt x="2" y="38"/>
                        <a:pt x="0" y="89"/>
                        <a:pt x="28" y="1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73737"/>
                    </a:solidFill>
                    <a:effectLst/>
                    <a:uLnTx/>
                    <a:uFillTx/>
                    <a:latin typeface="Arial Narrow"/>
                    <a:ea typeface="+mn-ea"/>
                    <a:cs typeface="+mn-cs"/>
                  </a:endParaRPr>
                </a:p>
              </p:txBody>
            </p:sp>
            <p:sp>
              <p:nvSpPr>
                <p:cNvPr id="59" name="Freeform 20">
                  <a:extLst>
                    <a:ext uri="{FF2B5EF4-FFF2-40B4-BE49-F238E27FC236}">
                      <a16:creationId xmlns:a16="http://schemas.microsoft.com/office/drawing/2014/main" id="{B67484C4-6122-4563-A0D7-3CDC82BC65B8}"/>
                    </a:ext>
                  </a:extLst>
                </p:cNvPr>
                <p:cNvSpPr>
                  <a:spLocks/>
                </p:cNvSpPr>
                <p:nvPr/>
              </p:nvSpPr>
              <p:spPr bwMode="auto">
                <a:xfrm>
                  <a:off x="3857" y="2140"/>
                  <a:ext cx="236" cy="217"/>
                </a:xfrm>
                <a:custGeom>
                  <a:avLst/>
                  <a:gdLst>
                    <a:gd name="T0" fmla="*/ 18 w 173"/>
                    <a:gd name="T1" fmla="*/ 45 h 160"/>
                    <a:gd name="T2" fmla="*/ 127 w 173"/>
                    <a:gd name="T3" fmla="*/ 75 h 160"/>
                    <a:gd name="T4" fmla="*/ 142 w 173"/>
                    <a:gd name="T5" fmla="*/ 146 h 160"/>
                    <a:gd name="T6" fmla="*/ 163 w 173"/>
                    <a:gd name="T7" fmla="*/ 160 h 160"/>
                    <a:gd name="T8" fmla="*/ 146 w 173"/>
                    <a:gd name="T9" fmla="*/ 61 h 160"/>
                    <a:gd name="T10" fmla="*/ 0 w 173"/>
                    <a:gd name="T11" fmla="*/ 27 h 160"/>
                    <a:gd name="T12" fmla="*/ 18 w 173"/>
                    <a:gd name="T13" fmla="*/ 45 h 160"/>
                  </a:gdLst>
                  <a:ahLst/>
                  <a:cxnLst>
                    <a:cxn ang="0">
                      <a:pos x="T0" y="T1"/>
                    </a:cxn>
                    <a:cxn ang="0">
                      <a:pos x="T2" y="T3"/>
                    </a:cxn>
                    <a:cxn ang="0">
                      <a:pos x="T4" y="T5"/>
                    </a:cxn>
                    <a:cxn ang="0">
                      <a:pos x="T6" y="T7"/>
                    </a:cxn>
                    <a:cxn ang="0">
                      <a:pos x="T8" y="T9"/>
                    </a:cxn>
                    <a:cxn ang="0">
                      <a:pos x="T10" y="T11"/>
                    </a:cxn>
                    <a:cxn ang="0">
                      <a:pos x="T12" y="T13"/>
                    </a:cxn>
                  </a:cxnLst>
                  <a:rect l="0" t="0" r="r" b="b"/>
                  <a:pathLst>
                    <a:path w="173" h="160">
                      <a:moveTo>
                        <a:pt x="18" y="45"/>
                      </a:moveTo>
                      <a:cubicBezTo>
                        <a:pt x="56" y="29"/>
                        <a:pt x="102" y="40"/>
                        <a:pt x="127" y="75"/>
                      </a:cubicBezTo>
                      <a:cubicBezTo>
                        <a:pt x="142" y="96"/>
                        <a:pt x="147" y="122"/>
                        <a:pt x="142" y="146"/>
                      </a:cubicBezTo>
                      <a:cubicBezTo>
                        <a:pt x="150" y="149"/>
                        <a:pt x="157" y="154"/>
                        <a:pt x="163" y="160"/>
                      </a:cubicBezTo>
                      <a:cubicBezTo>
                        <a:pt x="173" y="127"/>
                        <a:pt x="168" y="90"/>
                        <a:pt x="146" y="61"/>
                      </a:cubicBezTo>
                      <a:cubicBezTo>
                        <a:pt x="112" y="14"/>
                        <a:pt x="49" y="0"/>
                        <a:pt x="0" y="27"/>
                      </a:cubicBezTo>
                      <a:cubicBezTo>
                        <a:pt x="6" y="33"/>
                        <a:pt x="13" y="38"/>
                        <a:pt x="18"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73737"/>
                    </a:solidFill>
                    <a:effectLst/>
                    <a:uLnTx/>
                    <a:uFillTx/>
                    <a:latin typeface="Arial Narrow"/>
                    <a:ea typeface="+mn-ea"/>
                    <a:cs typeface="+mn-cs"/>
                  </a:endParaRPr>
                </a:p>
              </p:txBody>
            </p:sp>
            <p:sp>
              <p:nvSpPr>
                <p:cNvPr id="60" name="Freeform 21">
                  <a:extLst>
                    <a:ext uri="{FF2B5EF4-FFF2-40B4-BE49-F238E27FC236}">
                      <a16:creationId xmlns:a16="http://schemas.microsoft.com/office/drawing/2014/main" id="{E21FF743-898D-4125-8A40-80BE5482125F}"/>
                    </a:ext>
                  </a:extLst>
                </p:cNvPr>
                <p:cNvSpPr>
                  <a:spLocks/>
                </p:cNvSpPr>
                <p:nvPr/>
              </p:nvSpPr>
              <p:spPr bwMode="auto">
                <a:xfrm>
                  <a:off x="3857" y="2425"/>
                  <a:ext cx="70" cy="44"/>
                </a:xfrm>
                <a:custGeom>
                  <a:avLst/>
                  <a:gdLst>
                    <a:gd name="T0" fmla="*/ 18 w 51"/>
                    <a:gd name="T1" fmla="*/ 0 h 32"/>
                    <a:gd name="T2" fmla="*/ 0 w 51"/>
                    <a:gd name="T3" fmla="*/ 18 h 32"/>
                    <a:gd name="T4" fmla="*/ 51 w 51"/>
                    <a:gd name="T5" fmla="*/ 32 h 32"/>
                    <a:gd name="T6" fmla="*/ 44 w 51"/>
                    <a:gd name="T7" fmla="*/ 7 h 32"/>
                    <a:gd name="T8" fmla="*/ 18 w 51"/>
                    <a:gd name="T9" fmla="*/ 0 h 32"/>
                  </a:gdLst>
                  <a:ahLst/>
                  <a:cxnLst>
                    <a:cxn ang="0">
                      <a:pos x="T0" y="T1"/>
                    </a:cxn>
                    <a:cxn ang="0">
                      <a:pos x="T2" y="T3"/>
                    </a:cxn>
                    <a:cxn ang="0">
                      <a:pos x="T4" y="T5"/>
                    </a:cxn>
                    <a:cxn ang="0">
                      <a:pos x="T6" y="T7"/>
                    </a:cxn>
                    <a:cxn ang="0">
                      <a:pos x="T8" y="T9"/>
                    </a:cxn>
                  </a:cxnLst>
                  <a:rect l="0" t="0" r="r" b="b"/>
                  <a:pathLst>
                    <a:path w="51" h="32">
                      <a:moveTo>
                        <a:pt x="18" y="0"/>
                      </a:moveTo>
                      <a:cubicBezTo>
                        <a:pt x="13" y="7"/>
                        <a:pt x="6" y="13"/>
                        <a:pt x="0" y="18"/>
                      </a:cubicBezTo>
                      <a:cubicBezTo>
                        <a:pt x="16" y="27"/>
                        <a:pt x="33" y="31"/>
                        <a:pt x="51" y="32"/>
                      </a:cubicBezTo>
                      <a:cubicBezTo>
                        <a:pt x="47" y="24"/>
                        <a:pt x="45" y="16"/>
                        <a:pt x="44" y="7"/>
                      </a:cubicBezTo>
                      <a:cubicBezTo>
                        <a:pt x="35" y="6"/>
                        <a:pt x="26" y="4"/>
                        <a:pt x="1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73737"/>
                    </a:solidFill>
                    <a:effectLst/>
                    <a:uLnTx/>
                    <a:uFillTx/>
                    <a:latin typeface="Arial Narrow"/>
                    <a:ea typeface="+mn-ea"/>
                    <a:cs typeface="+mn-cs"/>
                  </a:endParaRPr>
                </a:p>
              </p:txBody>
            </p:sp>
            <p:sp>
              <p:nvSpPr>
                <p:cNvPr id="61" name="Freeform 22">
                  <a:extLst>
                    <a:ext uri="{FF2B5EF4-FFF2-40B4-BE49-F238E27FC236}">
                      <a16:creationId xmlns:a16="http://schemas.microsoft.com/office/drawing/2014/main" id="{CCFC4D59-6043-476A-90D7-326EE4E29D7B}"/>
                    </a:ext>
                  </a:extLst>
                </p:cNvPr>
                <p:cNvSpPr>
                  <a:spLocks/>
                </p:cNvSpPr>
                <p:nvPr/>
              </p:nvSpPr>
              <p:spPr bwMode="auto">
                <a:xfrm>
                  <a:off x="3864" y="2218"/>
                  <a:ext cx="166" cy="89"/>
                </a:xfrm>
                <a:custGeom>
                  <a:avLst/>
                  <a:gdLst>
                    <a:gd name="T0" fmla="*/ 122 w 122"/>
                    <a:gd name="T1" fmla="*/ 53 h 66"/>
                    <a:gd name="T2" fmla="*/ 121 w 122"/>
                    <a:gd name="T3" fmla="*/ 47 h 66"/>
                    <a:gd name="T4" fmla="*/ 113 w 122"/>
                    <a:gd name="T5" fmla="*/ 30 h 66"/>
                    <a:gd name="T6" fmla="*/ 21 w 122"/>
                    <a:gd name="T7" fmla="*/ 0 h 66"/>
                    <a:gd name="T8" fmla="*/ 4 w 122"/>
                    <a:gd name="T9" fmla="*/ 9 h 66"/>
                    <a:gd name="T10" fmla="*/ 0 w 122"/>
                    <a:gd name="T11" fmla="*/ 13 h 66"/>
                    <a:gd name="T12" fmla="*/ 122 w 122"/>
                    <a:gd name="T13" fmla="*/ 53 h 66"/>
                  </a:gdLst>
                  <a:ahLst/>
                  <a:cxnLst>
                    <a:cxn ang="0">
                      <a:pos x="T0" y="T1"/>
                    </a:cxn>
                    <a:cxn ang="0">
                      <a:pos x="T2" y="T3"/>
                    </a:cxn>
                    <a:cxn ang="0">
                      <a:pos x="T4" y="T5"/>
                    </a:cxn>
                    <a:cxn ang="0">
                      <a:pos x="T6" y="T7"/>
                    </a:cxn>
                    <a:cxn ang="0">
                      <a:pos x="T8" y="T9"/>
                    </a:cxn>
                    <a:cxn ang="0">
                      <a:pos x="T10" y="T11"/>
                    </a:cxn>
                    <a:cxn ang="0">
                      <a:pos x="T12" y="T13"/>
                    </a:cxn>
                  </a:cxnLst>
                  <a:rect l="0" t="0" r="r" b="b"/>
                  <a:pathLst>
                    <a:path w="122" h="66">
                      <a:moveTo>
                        <a:pt x="122" y="53"/>
                      </a:moveTo>
                      <a:cubicBezTo>
                        <a:pt x="122" y="51"/>
                        <a:pt x="122" y="49"/>
                        <a:pt x="121" y="47"/>
                      </a:cubicBezTo>
                      <a:cubicBezTo>
                        <a:pt x="119" y="41"/>
                        <a:pt x="116" y="36"/>
                        <a:pt x="113" y="30"/>
                      </a:cubicBezTo>
                      <a:cubicBezTo>
                        <a:pt x="78" y="39"/>
                        <a:pt x="43" y="27"/>
                        <a:pt x="21" y="0"/>
                      </a:cubicBezTo>
                      <a:cubicBezTo>
                        <a:pt x="15" y="3"/>
                        <a:pt x="9" y="6"/>
                        <a:pt x="4" y="9"/>
                      </a:cubicBezTo>
                      <a:cubicBezTo>
                        <a:pt x="3" y="10"/>
                        <a:pt x="1" y="12"/>
                        <a:pt x="0" y="13"/>
                      </a:cubicBezTo>
                      <a:cubicBezTo>
                        <a:pt x="28" y="49"/>
                        <a:pt x="76" y="66"/>
                        <a:pt x="122" y="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73737"/>
                    </a:solidFill>
                    <a:effectLst/>
                    <a:uLnTx/>
                    <a:uFillTx/>
                    <a:latin typeface="Arial Narrow"/>
                    <a:ea typeface="+mn-ea"/>
                    <a:cs typeface="+mn-cs"/>
                  </a:endParaRPr>
                </a:p>
              </p:txBody>
            </p:sp>
            <p:sp>
              <p:nvSpPr>
                <p:cNvPr id="62" name="Freeform 23">
                  <a:extLst>
                    <a:ext uri="{FF2B5EF4-FFF2-40B4-BE49-F238E27FC236}">
                      <a16:creationId xmlns:a16="http://schemas.microsoft.com/office/drawing/2014/main" id="{E4AA15E3-B5DD-486B-8EC4-20D85707201F}"/>
                    </a:ext>
                  </a:extLst>
                </p:cNvPr>
                <p:cNvSpPr>
                  <a:spLocks/>
                </p:cNvSpPr>
                <p:nvPr/>
              </p:nvSpPr>
              <p:spPr bwMode="auto">
                <a:xfrm>
                  <a:off x="3820" y="1977"/>
                  <a:ext cx="255" cy="190"/>
                </a:xfrm>
                <a:custGeom>
                  <a:avLst/>
                  <a:gdLst>
                    <a:gd name="T0" fmla="*/ 33 w 187"/>
                    <a:gd name="T1" fmla="*/ 128 h 140"/>
                    <a:gd name="T2" fmla="*/ 94 w 187"/>
                    <a:gd name="T3" fmla="*/ 34 h 140"/>
                    <a:gd name="T4" fmla="*/ 167 w 187"/>
                    <a:gd name="T5" fmla="*/ 42 h 140"/>
                    <a:gd name="T6" fmla="*/ 187 w 187"/>
                    <a:gd name="T7" fmla="*/ 26 h 140"/>
                    <a:gd name="T8" fmla="*/ 87 w 187"/>
                    <a:gd name="T9" fmla="*/ 11 h 140"/>
                    <a:gd name="T10" fmla="*/ 10 w 187"/>
                    <a:gd name="T11" fmla="*/ 140 h 140"/>
                    <a:gd name="T12" fmla="*/ 33 w 187"/>
                    <a:gd name="T13" fmla="*/ 128 h 140"/>
                  </a:gdLst>
                  <a:ahLst/>
                  <a:cxnLst>
                    <a:cxn ang="0">
                      <a:pos x="T0" y="T1"/>
                    </a:cxn>
                    <a:cxn ang="0">
                      <a:pos x="T2" y="T3"/>
                    </a:cxn>
                    <a:cxn ang="0">
                      <a:pos x="T4" y="T5"/>
                    </a:cxn>
                    <a:cxn ang="0">
                      <a:pos x="T6" y="T7"/>
                    </a:cxn>
                    <a:cxn ang="0">
                      <a:pos x="T8" y="T9"/>
                    </a:cxn>
                    <a:cxn ang="0">
                      <a:pos x="T10" y="T11"/>
                    </a:cxn>
                    <a:cxn ang="0">
                      <a:pos x="T12" y="T13"/>
                    </a:cxn>
                  </a:cxnLst>
                  <a:rect l="0" t="0" r="r" b="b"/>
                  <a:pathLst>
                    <a:path w="187" h="140">
                      <a:moveTo>
                        <a:pt x="33" y="128"/>
                      </a:moveTo>
                      <a:cubicBezTo>
                        <a:pt x="29" y="87"/>
                        <a:pt x="54" y="48"/>
                        <a:pt x="94" y="34"/>
                      </a:cubicBezTo>
                      <a:cubicBezTo>
                        <a:pt x="120" y="26"/>
                        <a:pt x="146" y="30"/>
                        <a:pt x="167" y="42"/>
                      </a:cubicBezTo>
                      <a:cubicBezTo>
                        <a:pt x="173" y="35"/>
                        <a:pt x="179" y="30"/>
                        <a:pt x="187" y="26"/>
                      </a:cubicBezTo>
                      <a:cubicBezTo>
                        <a:pt x="159" y="7"/>
                        <a:pt x="122" y="0"/>
                        <a:pt x="87" y="11"/>
                      </a:cubicBezTo>
                      <a:cubicBezTo>
                        <a:pt x="32" y="29"/>
                        <a:pt x="0" y="85"/>
                        <a:pt x="10" y="140"/>
                      </a:cubicBezTo>
                      <a:cubicBezTo>
                        <a:pt x="17" y="136"/>
                        <a:pt x="25" y="132"/>
                        <a:pt x="33" y="1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73737"/>
                    </a:solidFill>
                    <a:effectLst/>
                    <a:uLnTx/>
                    <a:uFillTx/>
                    <a:latin typeface="Arial Narrow"/>
                    <a:ea typeface="+mn-ea"/>
                    <a:cs typeface="+mn-cs"/>
                  </a:endParaRPr>
                </a:p>
              </p:txBody>
            </p:sp>
            <p:sp>
              <p:nvSpPr>
                <p:cNvPr id="63" name="Freeform 24">
                  <a:extLst>
                    <a:ext uri="{FF2B5EF4-FFF2-40B4-BE49-F238E27FC236}">
                      <a16:creationId xmlns:a16="http://schemas.microsoft.com/office/drawing/2014/main" id="{D20B00D1-0ACE-4DEE-A0D6-1C788C4BC16A}"/>
                    </a:ext>
                  </a:extLst>
                </p:cNvPr>
                <p:cNvSpPr>
                  <a:spLocks/>
                </p:cNvSpPr>
                <p:nvPr/>
              </p:nvSpPr>
              <p:spPr bwMode="auto">
                <a:xfrm>
                  <a:off x="4079" y="2190"/>
                  <a:ext cx="55" cy="63"/>
                </a:xfrm>
                <a:custGeom>
                  <a:avLst/>
                  <a:gdLst>
                    <a:gd name="T0" fmla="*/ 0 w 40"/>
                    <a:gd name="T1" fmla="*/ 23 h 46"/>
                    <a:gd name="T2" fmla="*/ 11 w 40"/>
                    <a:gd name="T3" fmla="*/ 46 h 46"/>
                    <a:gd name="T4" fmla="*/ 40 w 40"/>
                    <a:gd name="T5" fmla="*/ 1 h 46"/>
                    <a:gd name="T6" fmla="*/ 15 w 40"/>
                    <a:gd name="T7" fmla="*/ 0 h 46"/>
                    <a:gd name="T8" fmla="*/ 0 w 40"/>
                    <a:gd name="T9" fmla="*/ 23 h 46"/>
                  </a:gdLst>
                  <a:ahLst/>
                  <a:cxnLst>
                    <a:cxn ang="0">
                      <a:pos x="T0" y="T1"/>
                    </a:cxn>
                    <a:cxn ang="0">
                      <a:pos x="T2" y="T3"/>
                    </a:cxn>
                    <a:cxn ang="0">
                      <a:pos x="T4" y="T5"/>
                    </a:cxn>
                    <a:cxn ang="0">
                      <a:pos x="T6" y="T7"/>
                    </a:cxn>
                    <a:cxn ang="0">
                      <a:pos x="T8" y="T9"/>
                    </a:cxn>
                  </a:cxnLst>
                  <a:rect l="0" t="0" r="r" b="b"/>
                  <a:pathLst>
                    <a:path w="40" h="46">
                      <a:moveTo>
                        <a:pt x="0" y="23"/>
                      </a:moveTo>
                      <a:cubicBezTo>
                        <a:pt x="5" y="30"/>
                        <a:pt x="8" y="38"/>
                        <a:pt x="11" y="46"/>
                      </a:cubicBezTo>
                      <a:cubicBezTo>
                        <a:pt x="24" y="33"/>
                        <a:pt x="34" y="18"/>
                        <a:pt x="40" y="1"/>
                      </a:cubicBezTo>
                      <a:cubicBezTo>
                        <a:pt x="31" y="2"/>
                        <a:pt x="23" y="2"/>
                        <a:pt x="15" y="0"/>
                      </a:cubicBezTo>
                      <a:cubicBezTo>
                        <a:pt x="11" y="8"/>
                        <a:pt x="6" y="16"/>
                        <a:pt x="0"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73737"/>
                    </a:solidFill>
                    <a:effectLst/>
                    <a:uLnTx/>
                    <a:uFillTx/>
                    <a:latin typeface="Arial Narrow"/>
                    <a:ea typeface="+mn-ea"/>
                    <a:cs typeface="+mn-cs"/>
                  </a:endParaRPr>
                </a:p>
              </p:txBody>
            </p:sp>
            <p:sp>
              <p:nvSpPr>
                <p:cNvPr id="64" name="Oval 25">
                  <a:extLst>
                    <a:ext uri="{FF2B5EF4-FFF2-40B4-BE49-F238E27FC236}">
                      <a16:creationId xmlns:a16="http://schemas.microsoft.com/office/drawing/2014/main" id="{715ED858-7CAE-4698-B765-77B24FADCFF4}"/>
                    </a:ext>
                  </a:extLst>
                </p:cNvPr>
                <p:cNvSpPr>
                  <a:spLocks noChangeArrowheads="1"/>
                </p:cNvSpPr>
                <p:nvPr/>
              </p:nvSpPr>
              <p:spPr bwMode="auto">
                <a:xfrm>
                  <a:off x="3699" y="2049"/>
                  <a:ext cx="279" cy="27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73737"/>
                    </a:solidFill>
                    <a:effectLst/>
                    <a:uLnTx/>
                    <a:uFillTx/>
                    <a:latin typeface="Arial Narrow"/>
                    <a:ea typeface="+mn-ea"/>
                    <a:cs typeface="+mn-cs"/>
                  </a:endParaRPr>
                </a:p>
              </p:txBody>
            </p:sp>
          </p:grpSp>
          <p:sp>
            <p:nvSpPr>
              <p:cNvPr id="9" name="Oval 8">
                <a:extLst>
                  <a:ext uri="{FF2B5EF4-FFF2-40B4-BE49-F238E27FC236}">
                    <a16:creationId xmlns:a16="http://schemas.microsoft.com/office/drawing/2014/main" id="{A3513D55-933A-4FC8-9479-0E84E8362BF5}"/>
                  </a:ext>
                </a:extLst>
              </p:cNvPr>
              <p:cNvSpPr/>
              <p:nvPr/>
            </p:nvSpPr>
            <p:spPr>
              <a:xfrm>
                <a:off x="9171158" y="2103221"/>
                <a:ext cx="230610" cy="2306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200"/>
                  </a:spcBef>
                  <a:spcAft>
                    <a:spcPts val="200"/>
                  </a:spcAft>
                  <a:buClrTx/>
                  <a:buSzTx/>
                  <a:buFontTx/>
                  <a:buNone/>
                  <a:tabLst/>
                  <a:defRPr/>
                </a:pPr>
                <a:endParaRPr kumimoji="0" lang="en-IN" sz="1800" b="0" i="0" u="none" strike="noStrike" kern="100" cap="none" spc="0" normalizeH="0" baseline="0" noProof="0" dirty="0" err="1">
                  <a:ln>
                    <a:noFill/>
                  </a:ln>
                  <a:solidFill>
                    <a:prstClr val="white"/>
                  </a:solidFill>
                  <a:effectLst/>
                  <a:uLnTx/>
                  <a:uFillTx/>
                  <a:latin typeface="Arial"/>
                  <a:ea typeface="+mn-ea"/>
                  <a:cs typeface="+mn-cs"/>
                </a:endParaRPr>
              </a:p>
            </p:txBody>
          </p:sp>
          <p:pic>
            <p:nvPicPr>
              <p:cNvPr id="66" name="Picture 65" descr="A close up of a logo&#10;&#10;Description generated with high confidence">
                <a:extLst>
                  <a:ext uri="{FF2B5EF4-FFF2-40B4-BE49-F238E27FC236}">
                    <a16:creationId xmlns:a16="http://schemas.microsoft.com/office/drawing/2014/main" id="{61124FB1-21A8-4AF9-9575-A207664E69AF}"/>
                  </a:ext>
                </a:extLst>
              </p:cNvPr>
              <p:cNvPicPr>
                <a:picLocks noChangeAspect="1"/>
              </p:cNvPicPr>
              <p:nvPr/>
            </p:nvPicPr>
            <p:blipFill>
              <a:blip r:embed="rId7"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9147132" y="2079196"/>
                <a:ext cx="278662" cy="278660"/>
              </a:xfrm>
              <a:prstGeom prst="rect">
                <a:avLst/>
              </a:prstGeom>
            </p:spPr>
          </p:pic>
        </p:grpSp>
      </p:grpSp>
    </p:spTree>
    <p:extLst>
      <p:ext uri="{BB962C8B-B14F-4D97-AF65-F5344CB8AC3E}">
        <p14:creationId xmlns:p14="http://schemas.microsoft.com/office/powerpoint/2010/main" val="3007339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Arrow: Chevron 48">
            <a:extLst>
              <a:ext uri="{FF2B5EF4-FFF2-40B4-BE49-F238E27FC236}">
                <a16:creationId xmlns:a16="http://schemas.microsoft.com/office/drawing/2014/main" id="{12C86FE0-BF5F-4999-9E51-D12659A09A68}"/>
              </a:ext>
            </a:extLst>
          </p:cNvPr>
          <p:cNvSpPr/>
          <p:nvPr/>
        </p:nvSpPr>
        <p:spPr>
          <a:xfrm>
            <a:off x="4544527" y="1001071"/>
            <a:ext cx="2760949" cy="402336"/>
          </a:xfrm>
          <a:prstGeom prst="chevron">
            <a:avLst>
              <a:gd name="adj" fmla="val 3461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373737"/>
                </a:solidFill>
                <a:effectLst/>
                <a:uLnTx/>
                <a:uFillTx/>
                <a:latin typeface="Arial"/>
                <a:ea typeface="+mn-ea"/>
                <a:cs typeface="+mn-cs"/>
              </a:rPr>
              <a:t>Deploy App Services</a:t>
            </a:r>
          </a:p>
        </p:txBody>
      </p:sp>
      <p:sp>
        <p:nvSpPr>
          <p:cNvPr id="48" name="Arrow: Chevron 47">
            <a:extLst>
              <a:ext uri="{FF2B5EF4-FFF2-40B4-BE49-F238E27FC236}">
                <a16:creationId xmlns:a16="http://schemas.microsoft.com/office/drawing/2014/main" id="{7BBA13B8-C22B-4DCF-86F8-2876BCEAA865}"/>
              </a:ext>
            </a:extLst>
          </p:cNvPr>
          <p:cNvSpPr/>
          <p:nvPr/>
        </p:nvSpPr>
        <p:spPr>
          <a:xfrm>
            <a:off x="933501" y="1024483"/>
            <a:ext cx="2760949" cy="402336"/>
          </a:xfrm>
          <a:prstGeom prst="chevron">
            <a:avLst>
              <a:gd name="adj" fmla="val 3461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373737"/>
                </a:solidFill>
                <a:effectLst/>
                <a:uLnTx/>
                <a:uFillTx/>
                <a:latin typeface="Arial"/>
                <a:ea typeface="+mn-ea"/>
                <a:cs typeface="+mn-cs"/>
              </a:rPr>
              <a:t>Onboard</a:t>
            </a:r>
          </a:p>
        </p:txBody>
      </p:sp>
      <p:sp>
        <p:nvSpPr>
          <p:cNvPr id="2" name="Title 1">
            <a:extLst>
              <a:ext uri="{FF2B5EF4-FFF2-40B4-BE49-F238E27FC236}">
                <a16:creationId xmlns:a16="http://schemas.microsoft.com/office/drawing/2014/main" id="{9EB0E51D-8791-4D31-9707-EBEF8012DEF6}"/>
              </a:ext>
            </a:extLst>
          </p:cNvPr>
          <p:cNvSpPr>
            <a:spLocks noGrp="1"/>
          </p:cNvSpPr>
          <p:nvPr>
            <p:ph type="title"/>
          </p:nvPr>
        </p:nvSpPr>
        <p:spPr>
          <a:xfrm>
            <a:off x="622935" y="120751"/>
            <a:ext cx="10959465" cy="867930"/>
          </a:xfrm>
        </p:spPr>
        <p:txBody>
          <a:bodyPr/>
          <a:lstStyle/>
          <a:p>
            <a:r>
              <a:rPr lang="en-US" dirty="0"/>
              <a:t>Example Declarations</a:t>
            </a:r>
            <a:endParaRPr lang="en-IN" dirty="0"/>
          </a:p>
        </p:txBody>
      </p:sp>
      <p:sp>
        <p:nvSpPr>
          <p:cNvPr id="9" name="Rectangle 8">
            <a:extLst>
              <a:ext uri="{FF2B5EF4-FFF2-40B4-BE49-F238E27FC236}">
                <a16:creationId xmlns:a16="http://schemas.microsoft.com/office/drawing/2014/main" id="{81FBF949-1EF6-4806-B432-CBC63DEA2D74}"/>
              </a:ext>
            </a:extLst>
          </p:cNvPr>
          <p:cNvSpPr/>
          <p:nvPr/>
        </p:nvSpPr>
        <p:spPr>
          <a:xfrm>
            <a:off x="4540159" y="1626119"/>
            <a:ext cx="2624328" cy="26243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1371600" rIns="0" bIns="0" rtlCol="0" anchor="t" anchorCtr="0"/>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srgbClr val="83CCE0"/>
                </a:solidFill>
                <a:effectLst/>
                <a:uLnTx/>
                <a:uFillTx/>
                <a:latin typeface="Arial"/>
                <a:ea typeface="Helvetica Neue" panose="02000503000000020004" pitchFamily="2" charset="0"/>
                <a:cs typeface="Helvetica Neue" panose="02000503000000020004" pitchFamily="2" charset="0"/>
              </a:rPr>
              <a:t>APP SERVICES 3 EXTENSION</a:t>
            </a:r>
          </a:p>
        </p:txBody>
      </p:sp>
      <p:sp>
        <p:nvSpPr>
          <p:cNvPr id="10" name="Rectangle 9">
            <a:extLst>
              <a:ext uri="{FF2B5EF4-FFF2-40B4-BE49-F238E27FC236}">
                <a16:creationId xmlns:a16="http://schemas.microsoft.com/office/drawing/2014/main" id="{592D44D2-B486-4C79-BAC3-5D004C28D751}"/>
              </a:ext>
            </a:extLst>
          </p:cNvPr>
          <p:cNvSpPr/>
          <p:nvPr/>
        </p:nvSpPr>
        <p:spPr>
          <a:xfrm>
            <a:off x="8421700" y="1626119"/>
            <a:ext cx="2624328" cy="26243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1371600" rIns="0" bIns="0" rtlCol="0" anchor="t" anchorCtr="0"/>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srgbClr val="88D261"/>
                </a:solidFill>
                <a:effectLst/>
                <a:uLnTx/>
                <a:uFillTx/>
                <a:latin typeface="Arial"/>
                <a:ea typeface="Helvetica Neue" panose="02000503000000020004" pitchFamily="2" charset="0"/>
                <a:cs typeface="Helvetica Neue" panose="02000503000000020004" pitchFamily="2" charset="0"/>
              </a:rPr>
              <a:t>TELEMETRY STREAMING EXTENSION</a:t>
            </a:r>
          </a:p>
        </p:txBody>
      </p:sp>
      <p:sp>
        <p:nvSpPr>
          <p:cNvPr id="21" name="Rectangle 20">
            <a:extLst>
              <a:ext uri="{FF2B5EF4-FFF2-40B4-BE49-F238E27FC236}">
                <a16:creationId xmlns:a16="http://schemas.microsoft.com/office/drawing/2014/main" id="{C1B34F99-D21A-49BD-8907-15910A130BAE}"/>
              </a:ext>
            </a:extLst>
          </p:cNvPr>
          <p:cNvSpPr/>
          <p:nvPr/>
        </p:nvSpPr>
        <p:spPr>
          <a:xfrm>
            <a:off x="4636883" y="3936169"/>
            <a:ext cx="2430881" cy="1323439"/>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0" cap="none" spc="0" normalizeH="0" baseline="0" noProof="0">
                <a:ln>
                  <a:noFill/>
                </a:ln>
                <a:solidFill>
                  <a:srgbClr val="373737"/>
                </a:solidFill>
                <a:effectLst/>
                <a:uLnTx/>
                <a:uFillTx/>
                <a:latin typeface="Arial"/>
                <a:ea typeface="Helvetica Neue" panose="02000503000000020004" pitchFamily="2" charset="0"/>
                <a:cs typeface="Helvetica Neue" panose="02000503000000020004" pitchFamily="2" charset="0"/>
              </a:rPr>
              <a:t>Deploy Classic and Advanced Application Services on BIG-IP using Declarative</a:t>
            </a:r>
            <a:br>
              <a:rPr kumimoji="0" lang="en-US" sz="1600" b="0" i="0" u="none" strike="noStrike" kern="0" cap="none" spc="0" normalizeH="0" baseline="0" noProof="0">
                <a:ln>
                  <a:noFill/>
                </a:ln>
                <a:solidFill>
                  <a:srgbClr val="373737"/>
                </a:solidFill>
                <a:effectLst/>
                <a:uLnTx/>
                <a:uFillTx/>
                <a:latin typeface="Arial"/>
                <a:ea typeface="Helvetica Neue" panose="02000503000000020004" pitchFamily="2" charset="0"/>
                <a:cs typeface="Helvetica Neue" panose="02000503000000020004" pitchFamily="2" charset="0"/>
              </a:rPr>
            </a:br>
            <a:r>
              <a:rPr kumimoji="0" lang="en-US" sz="1600" b="0" i="0" u="none" strike="noStrike" kern="0" cap="none" spc="0" normalizeH="0" baseline="0" noProof="0">
                <a:ln>
                  <a:noFill/>
                </a:ln>
                <a:solidFill>
                  <a:srgbClr val="373737"/>
                </a:solidFill>
                <a:effectLst/>
                <a:uLnTx/>
                <a:uFillTx/>
                <a:latin typeface="Arial"/>
                <a:ea typeface="Helvetica Neue" panose="02000503000000020004" pitchFamily="2" charset="0"/>
                <a:cs typeface="Helvetica Neue" panose="02000503000000020004" pitchFamily="2" charset="0"/>
              </a:rPr>
              <a:t>REST APIs</a:t>
            </a:r>
          </a:p>
        </p:txBody>
      </p:sp>
      <p:sp>
        <p:nvSpPr>
          <p:cNvPr id="24" name="Rectangle 23">
            <a:extLst>
              <a:ext uri="{FF2B5EF4-FFF2-40B4-BE49-F238E27FC236}">
                <a16:creationId xmlns:a16="http://schemas.microsoft.com/office/drawing/2014/main" id="{DF6835B9-26D2-47C8-8449-9627562A8F79}"/>
              </a:ext>
            </a:extLst>
          </p:cNvPr>
          <p:cNvSpPr/>
          <p:nvPr/>
        </p:nvSpPr>
        <p:spPr>
          <a:xfrm>
            <a:off x="8617846" y="3936169"/>
            <a:ext cx="2232037" cy="1323439"/>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0" cap="none" spc="0" normalizeH="0" baseline="0" noProof="0">
                <a:ln>
                  <a:noFill/>
                </a:ln>
                <a:solidFill>
                  <a:srgbClr val="373737"/>
                </a:solidFill>
                <a:effectLst/>
                <a:uLnTx/>
                <a:uFillTx/>
                <a:latin typeface="Arial"/>
                <a:ea typeface="Helvetica Neue" panose="02000503000000020004" pitchFamily="2" charset="0"/>
                <a:cs typeface="Helvetica Neue" panose="02000503000000020004" pitchFamily="2" charset="0"/>
              </a:rPr>
              <a:t>Stream</a:t>
            </a:r>
            <a:br>
              <a:rPr kumimoji="0" lang="en-US" sz="1600" b="0" i="0" u="none" strike="noStrike" kern="0" cap="none" spc="0" normalizeH="0" baseline="0" noProof="0">
                <a:ln>
                  <a:noFill/>
                </a:ln>
                <a:solidFill>
                  <a:srgbClr val="373737"/>
                </a:solidFill>
                <a:effectLst/>
                <a:uLnTx/>
                <a:uFillTx/>
                <a:latin typeface="Arial"/>
                <a:ea typeface="Helvetica Neue" panose="02000503000000020004" pitchFamily="2" charset="0"/>
                <a:cs typeface="Helvetica Neue" panose="02000503000000020004" pitchFamily="2" charset="0"/>
              </a:rPr>
            </a:br>
            <a:r>
              <a:rPr kumimoji="0" lang="en-US" sz="1600" b="0" i="0" u="none" strike="noStrike" kern="0" cap="none" spc="0" normalizeH="0" baseline="0" noProof="0">
                <a:ln>
                  <a:noFill/>
                </a:ln>
                <a:solidFill>
                  <a:srgbClr val="373737"/>
                </a:solidFill>
                <a:effectLst/>
                <a:uLnTx/>
                <a:uFillTx/>
                <a:latin typeface="Arial"/>
                <a:ea typeface="Helvetica Neue" panose="02000503000000020004" pitchFamily="2" charset="0"/>
                <a:cs typeface="Helvetica Neue" panose="02000503000000020004" pitchFamily="2" charset="0"/>
              </a:rPr>
              <a:t>Telemetry, Events</a:t>
            </a:r>
            <a:br>
              <a:rPr kumimoji="0" lang="en-US" sz="1600" b="0" i="0" u="none" strike="noStrike" kern="0" cap="none" spc="0" normalizeH="0" baseline="0" noProof="0">
                <a:ln>
                  <a:noFill/>
                </a:ln>
                <a:solidFill>
                  <a:srgbClr val="373737"/>
                </a:solidFill>
                <a:effectLst/>
                <a:uLnTx/>
                <a:uFillTx/>
                <a:latin typeface="Arial"/>
                <a:ea typeface="Helvetica Neue" panose="02000503000000020004" pitchFamily="2" charset="0"/>
                <a:cs typeface="Helvetica Neue" panose="02000503000000020004" pitchFamily="2" charset="0"/>
              </a:rPr>
            </a:br>
            <a:r>
              <a:rPr kumimoji="0" lang="en-US" sz="1600" b="0" i="0" u="none" strike="noStrike" kern="0" cap="none" spc="0" normalizeH="0" baseline="0" noProof="0">
                <a:ln>
                  <a:noFill/>
                </a:ln>
                <a:solidFill>
                  <a:srgbClr val="373737"/>
                </a:solidFill>
                <a:effectLst/>
                <a:uLnTx/>
                <a:uFillTx/>
                <a:latin typeface="Arial"/>
                <a:ea typeface="Helvetica Neue" panose="02000503000000020004" pitchFamily="2" charset="0"/>
                <a:cs typeface="Helvetica Neue" panose="02000503000000020004" pitchFamily="2" charset="0"/>
              </a:rPr>
              <a:t>&amp; Logs from BIG-IP</a:t>
            </a:r>
            <a:br>
              <a:rPr kumimoji="0" lang="en-US" sz="1600" b="0" i="0" u="none" strike="noStrike" kern="0" cap="none" spc="0" normalizeH="0" baseline="0" noProof="0">
                <a:ln>
                  <a:noFill/>
                </a:ln>
                <a:solidFill>
                  <a:srgbClr val="373737"/>
                </a:solidFill>
                <a:effectLst/>
                <a:uLnTx/>
                <a:uFillTx/>
                <a:latin typeface="Arial"/>
                <a:ea typeface="Helvetica Neue" panose="02000503000000020004" pitchFamily="2" charset="0"/>
                <a:cs typeface="Helvetica Neue" panose="02000503000000020004" pitchFamily="2" charset="0"/>
              </a:rPr>
            </a:br>
            <a:r>
              <a:rPr kumimoji="0" lang="en-US" sz="1600" b="0" i="0" u="none" strike="noStrike" kern="0" cap="none" spc="0" normalizeH="0" baseline="0" noProof="0">
                <a:ln>
                  <a:noFill/>
                </a:ln>
                <a:solidFill>
                  <a:srgbClr val="373737"/>
                </a:solidFill>
                <a:effectLst/>
                <a:uLnTx/>
                <a:uFillTx/>
                <a:latin typeface="Arial"/>
                <a:ea typeface="Helvetica Neue" panose="02000503000000020004" pitchFamily="2" charset="0"/>
                <a:cs typeface="Helvetica Neue" panose="02000503000000020004" pitchFamily="2" charset="0"/>
              </a:rPr>
              <a:t>to various Analytics</a:t>
            </a:r>
            <a:br>
              <a:rPr kumimoji="0" lang="en-US" sz="1600" b="0" i="0" u="none" strike="noStrike" kern="0" cap="none" spc="0" normalizeH="0" baseline="0" noProof="0">
                <a:ln>
                  <a:noFill/>
                </a:ln>
                <a:solidFill>
                  <a:srgbClr val="373737"/>
                </a:solidFill>
                <a:effectLst/>
                <a:uLnTx/>
                <a:uFillTx/>
                <a:latin typeface="Arial"/>
                <a:ea typeface="Helvetica Neue" panose="02000503000000020004" pitchFamily="2" charset="0"/>
                <a:cs typeface="Helvetica Neue" panose="02000503000000020004" pitchFamily="2" charset="0"/>
              </a:rPr>
            </a:br>
            <a:r>
              <a:rPr kumimoji="0" lang="en-US" sz="1600" b="0" i="0" u="none" strike="noStrike" kern="0" cap="none" spc="0" normalizeH="0" baseline="0" noProof="0">
                <a:ln>
                  <a:noFill/>
                </a:ln>
                <a:solidFill>
                  <a:srgbClr val="373737"/>
                </a:solidFill>
                <a:effectLst/>
                <a:uLnTx/>
                <a:uFillTx/>
                <a:latin typeface="Arial"/>
                <a:ea typeface="Helvetica Neue" panose="02000503000000020004" pitchFamily="2" charset="0"/>
                <a:cs typeface="Helvetica Neue" panose="02000503000000020004" pitchFamily="2" charset="0"/>
              </a:rPr>
              <a:t>and Logging solutions</a:t>
            </a:r>
          </a:p>
        </p:txBody>
      </p:sp>
      <p:sp>
        <p:nvSpPr>
          <p:cNvPr id="30" name="Rectangle 29">
            <a:extLst>
              <a:ext uri="{FF2B5EF4-FFF2-40B4-BE49-F238E27FC236}">
                <a16:creationId xmlns:a16="http://schemas.microsoft.com/office/drawing/2014/main" id="{04CF8579-0875-431A-A39C-450C549B7934}"/>
              </a:ext>
            </a:extLst>
          </p:cNvPr>
          <p:cNvSpPr/>
          <p:nvPr/>
        </p:nvSpPr>
        <p:spPr>
          <a:xfrm>
            <a:off x="4436469" y="5951697"/>
            <a:ext cx="3024565" cy="4023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83CCE0"/>
                </a:solidFill>
                <a:effectLst/>
                <a:uLnTx/>
                <a:uFillTx/>
                <a:latin typeface="Arial"/>
                <a:ea typeface="+mn-ea"/>
                <a:cs typeface="Arial" panose="020B0604020202020204" pitchFamily="34" charset="0"/>
              </a:rPr>
              <a:t>L4-L7</a:t>
            </a:r>
          </a:p>
        </p:txBody>
      </p:sp>
      <p:sp>
        <p:nvSpPr>
          <p:cNvPr id="31" name="Rectangle 30">
            <a:extLst>
              <a:ext uri="{FF2B5EF4-FFF2-40B4-BE49-F238E27FC236}">
                <a16:creationId xmlns:a16="http://schemas.microsoft.com/office/drawing/2014/main" id="{5B6FAC0C-31CC-451B-8C88-5943970805E7}"/>
              </a:ext>
            </a:extLst>
          </p:cNvPr>
          <p:cNvSpPr/>
          <p:nvPr/>
        </p:nvSpPr>
        <p:spPr>
          <a:xfrm>
            <a:off x="822430" y="5966736"/>
            <a:ext cx="3044172" cy="4023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9A669D"/>
                </a:solidFill>
                <a:effectLst/>
                <a:uLnTx/>
                <a:uFillTx/>
                <a:latin typeface="Arial"/>
                <a:ea typeface="+mn-ea"/>
                <a:cs typeface="Arial" panose="020B0604020202020204" pitchFamily="34" charset="0"/>
              </a:rPr>
              <a:t>L1-L3</a:t>
            </a:r>
          </a:p>
        </p:txBody>
      </p:sp>
      <p:pic>
        <p:nvPicPr>
          <p:cNvPr id="4" name="Picture 3">
            <a:extLst>
              <a:ext uri="{FF2B5EF4-FFF2-40B4-BE49-F238E27FC236}">
                <a16:creationId xmlns:a16="http://schemas.microsoft.com/office/drawing/2014/main" id="{67A9C0BC-C09D-E34D-AD09-3F6927456C50}"/>
              </a:ext>
            </a:extLst>
          </p:cNvPr>
          <p:cNvPicPr>
            <a:picLocks noChangeAspect="1"/>
          </p:cNvPicPr>
          <p:nvPr/>
        </p:nvPicPr>
        <p:blipFill>
          <a:blip r:embed="rId2"/>
          <a:stretch>
            <a:fillRect/>
          </a:stretch>
        </p:blipFill>
        <p:spPr>
          <a:xfrm>
            <a:off x="5211872" y="1639567"/>
            <a:ext cx="1095356" cy="1188989"/>
          </a:xfrm>
          <a:prstGeom prst="rect">
            <a:avLst/>
          </a:prstGeom>
        </p:spPr>
      </p:pic>
      <p:pic>
        <p:nvPicPr>
          <p:cNvPr id="6" name="Picture 5">
            <a:extLst>
              <a:ext uri="{FF2B5EF4-FFF2-40B4-BE49-F238E27FC236}">
                <a16:creationId xmlns:a16="http://schemas.microsoft.com/office/drawing/2014/main" id="{084286FD-BD54-1642-8052-85F7332E7F85}"/>
              </a:ext>
            </a:extLst>
          </p:cNvPr>
          <p:cNvPicPr>
            <a:picLocks noChangeAspect="1"/>
          </p:cNvPicPr>
          <p:nvPr/>
        </p:nvPicPr>
        <p:blipFill>
          <a:blip r:embed="rId3"/>
          <a:stretch>
            <a:fillRect/>
          </a:stretch>
        </p:blipFill>
        <p:spPr>
          <a:xfrm>
            <a:off x="9159997" y="1680631"/>
            <a:ext cx="1068816" cy="1160180"/>
          </a:xfrm>
          <a:prstGeom prst="rect">
            <a:avLst/>
          </a:prstGeom>
        </p:spPr>
      </p:pic>
      <p:pic>
        <p:nvPicPr>
          <p:cNvPr id="13" name="Picture 12">
            <a:extLst>
              <a:ext uri="{FF2B5EF4-FFF2-40B4-BE49-F238E27FC236}">
                <a16:creationId xmlns:a16="http://schemas.microsoft.com/office/drawing/2014/main" id="{72306C71-5B8A-AD49-8DB5-6B02413C2643}"/>
              </a:ext>
            </a:extLst>
          </p:cNvPr>
          <p:cNvPicPr>
            <a:picLocks noChangeAspect="1"/>
          </p:cNvPicPr>
          <p:nvPr/>
        </p:nvPicPr>
        <p:blipFill>
          <a:blip r:embed="rId4"/>
          <a:stretch>
            <a:fillRect/>
          </a:stretch>
        </p:blipFill>
        <p:spPr>
          <a:xfrm>
            <a:off x="2448043" y="1666227"/>
            <a:ext cx="1095355" cy="1188988"/>
          </a:xfrm>
          <a:prstGeom prst="rect">
            <a:avLst/>
          </a:prstGeom>
        </p:spPr>
      </p:pic>
      <p:pic>
        <p:nvPicPr>
          <p:cNvPr id="25" name="Picture 24">
            <a:extLst>
              <a:ext uri="{FF2B5EF4-FFF2-40B4-BE49-F238E27FC236}">
                <a16:creationId xmlns:a16="http://schemas.microsoft.com/office/drawing/2014/main" id="{6BA027D9-3AB1-9C4E-809E-32BF6A796849}"/>
              </a:ext>
            </a:extLst>
          </p:cNvPr>
          <p:cNvPicPr>
            <a:picLocks noChangeAspect="1"/>
          </p:cNvPicPr>
          <p:nvPr/>
        </p:nvPicPr>
        <p:blipFill>
          <a:blip r:embed="rId5"/>
          <a:stretch>
            <a:fillRect/>
          </a:stretch>
        </p:blipFill>
        <p:spPr>
          <a:xfrm>
            <a:off x="4425589" y="1479608"/>
            <a:ext cx="3024564" cy="4351339"/>
          </a:xfrm>
          <a:prstGeom prst="rect">
            <a:avLst/>
          </a:prstGeom>
        </p:spPr>
      </p:pic>
      <p:pic>
        <p:nvPicPr>
          <p:cNvPr id="3" name="Picture 2">
            <a:extLst>
              <a:ext uri="{FF2B5EF4-FFF2-40B4-BE49-F238E27FC236}">
                <a16:creationId xmlns:a16="http://schemas.microsoft.com/office/drawing/2014/main" id="{5F926631-2496-444C-AD7C-7B2F12497B09}"/>
              </a:ext>
            </a:extLst>
          </p:cNvPr>
          <p:cNvPicPr>
            <a:picLocks noChangeAspect="1"/>
          </p:cNvPicPr>
          <p:nvPr/>
        </p:nvPicPr>
        <p:blipFill>
          <a:blip r:embed="rId6"/>
          <a:stretch>
            <a:fillRect/>
          </a:stretch>
        </p:blipFill>
        <p:spPr>
          <a:xfrm>
            <a:off x="808944" y="1516740"/>
            <a:ext cx="3042409" cy="4381919"/>
          </a:xfrm>
          <a:prstGeom prst="rect">
            <a:avLst/>
          </a:prstGeom>
        </p:spPr>
      </p:pic>
      <p:pic>
        <p:nvPicPr>
          <p:cNvPr id="5" name="Picture 4">
            <a:extLst>
              <a:ext uri="{FF2B5EF4-FFF2-40B4-BE49-F238E27FC236}">
                <a16:creationId xmlns:a16="http://schemas.microsoft.com/office/drawing/2014/main" id="{81BC473B-E6CF-924A-8DBC-7078B18340E7}"/>
              </a:ext>
            </a:extLst>
          </p:cNvPr>
          <p:cNvPicPr>
            <a:picLocks noChangeAspect="1"/>
          </p:cNvPicPr>
          <p:nvPr/>
        </p:nvPicPr>
        <p:blipFill>
          <a:blip r:embed="rId7"/>
          <a:stretch>
            <a:fillRect/>
          </a:stretch>
        </p:blipFill>
        <p:spPr>
          <a:xfrm>
            <a:off x="8002659" y="1496979"/>
            <a:ext cx="3272148" cy="4401680"/>
          </a:xfrm>
          <a:prstGeom prst="rect">
            <a:avLst/>
          </a:prstGeom>
        </p:spPr>
      </p:pic>
      <p:sp>
        <p:nvSpPr>
          <p:cNvPr id="22" name="Freeform: Shape 51">
            <a:extLst>
              <a:ext uri="{FF2B5EF4-FFF2-40B4-BE49-F238E27FC236}">
                <a16:creationId xmlns:a16="http://schemas.microsoft.com/office/drawing/2014/main" id="{2FE58778-9E05-2543-A1C7-7726389FF4E5}"/>
              </a:ext>
            </a:extLst>
          </p:cNvPr>
          <p:cNvSpPr/>
          <p:nvPr/>
        </p:nvSpPr>
        <p:spPr>
          <a:xfrm>
            <a:off x="8265357" y="988681"/>
            <a:ext cx="2703207" cy="402336"/>
          </a:xfrm>
          <a:custGeom>
            <a:avLst/>
            <a:gdLst>
              <a:gd name="connsiteX0" fmla="*/ 0 w 2817760"/>
              <a:gd name="connsiteY0" fmla="*/ 0 h 402336"/>
              <a:gd name="connsiteX1" fmla="*/ 2592335 w 2817760"/>
              <a:gd name="connsiteY1" fmla="*/ 0 h 402336"/>
              <a:gd name="connsiteX2" fmla="*/ 2621692 w 2817760"/>
              <a:gd name="connsiteY2" fmla="*/ 0 h 402336"/>
              <a:gd name="connsiteX3" fmla="*/ 2817760 w 2817760"/>
              <a:gd name="connsiteY3" fmla="*/ 0 h 402336"/>
              <a:gd name="connsiteX4" fmla="*/ 2817760 w 2817760"/>
              <a:gd name="connsiteY4" fmla="*/ 402336 h 402336"/>
              <a:gd name="connsiteX5" fmla="*/ 2621692 w 2817760"/>
              <a:gd name="connsiteY5" fmla="*/ 402336 h 402336"/>
              <a:gd name="connsiteX6" fmla="*/ 2592335 w 2817760"/>
              <a:gd name="connsiteY6" fmla="*/ 402336 h 402336"/>
              <a:gd name="connsiteX7" fmla="*/ 0 w 2817760"/>
              <a:gd name="connsiteY7" fmla="*/ 402336 h 402336"/>
              <a:gd name="connsiteX8" fmla="*/ 139257 w 2817760"/>
              <a:gd name="connsiteY8" fmla="*/ 201168 h 402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7760" h="402336">
                <a:moveTo>
                  <a:pt x="0" y="0"/>
                </a:moveTo>
                <a:lnTo>
                  <a:pt x="2592335" y="0"/>
                </a:lnTo>
                <a:lnTo>
                  <a:pt x="2621692" y="0"/>
                </a:lnTo>
                <a:lnTo>
                  <a:pt x="2817760" y="0"/>
                </a:lnTo>
                <a:lnTo>
                  <a:pt x="2817760" y="402336"/>
                </a:lnTo>
                <a:lnTo>
                  <a:pt x="2621692" y="402336"/>
                </a:lnTo>
                <a:lnTo>
                  <a:pt x="2592335" y="402336"/>
                </a:lnTo>
                <a:lnTo>
                  <a:pt x="0" y="402336"/>
                </a:lnTo>
                <a:lnTo>
                  <a:pt x="139257" y="20116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373737"/>
                </a:solidFill>
                <a:effectLst/>
                <a:uLnTx/>
                <a:uFillTx/>
                <a:latin typeface="Arial"/>
                <a:ea typeface="+mn-ea"/>
                <a:cs typeface="+mn-cs"/>
              </a:rPr>
              <a:t>Monitoring/Telemetry</a:t>
            </a:r>
          </a:p>
        </p:txBody>
      </p:sp>
      <p:pic>
        <p:nvPicPr>
          <p:cNvPr id="23" name="Picture 22">
            <a:extLst>
              <a:ext uri="{FF2B5EF4-FFF2-40B4-BE49-F238E27FC236}">
                <a16:creationId xmlns:a16="http://schemas.microsoft.com/office/drawing/2014/main" id="{78F56659-FA27-9D40-A54D-12D3940A3CC5}"/>
              </a:ext>
            </a:extLst>
          </p:cNvPr>
          <p:cNvPicPr>
            <a:picLocks noChangeAspect="1"/>
          </p:cNvPicPr>
          <p:nvPr/>
        </p:nvPicPr>
        <p:blipFill>
          <a:blip r:embed="rId2"/>
          <a:stretch>
            <a:fillRect/>
          </a:stretch>
        </p:blipFill>
        <p:spPr>
          <a:xfrm>
            <a:off x="6759076" y="4214403"/>
            <a:ext cx="935990" cy="1016000"/>
          </a:xfrm>
          <a:prstGeom prst="rect">
            <a:avLst/>
          </a:prstGeom>
        </p:spPr>
      </p:pic>
      <p:pic>
        <p:nvPicPr>
          <p:cNvPr id="26" name="Picture 25">
            <a:extLst>
              <a:ext uri="{FF2B5EF4-FFF2-40B4-BE49-F238E27FC236}">
                <a16:creationId xmlns:a16="http://schemas.microsoft.com/office/drawing/2014/main" id="{866590B3-3160-6543-A0CB-01FAC5172948}"/>
              </a:ext>
            </a:extLst>
          </p:cNvPr>
          <p:cNvPicPr>
            <a:picLocks noChangeAspect="1"/>
          </p:cNvPicPr>
          <p:nvPr/>
        </p:nvPicPr>
        <p:blipFill>
          <a:blip r:embed="rId3"/>
          <a:stretch>
            <a:fillRect/>
          </a:stretch>
        </p:blipFill>
        <p:spPr>
          <a:xfrm>
            <a:off x="10646410" y="4214403"/>
            <a:ext cx="935990" cy="1016000"/>
          </a:xfrm>
          <a:prstGeom prst="rect">
            <a:avLst/>
          </a:prstGeom>
        </p:spPr>
      </p:pic>
      <p:pic>
        <p:nvPicPr>
          <p:cNvPr id="27" name="Picture 26">
            <a:extLst>
              <a:ext uri="{FF2B5EF4-FFF2-40B4-BE49-F238E27FC236}">
                <a16:creationId xmlns:a16="http://schemas.microsoft.com/office/drawing/2014/main" id="{858FEFA1-F41E-664B-A363-B38754069857}"/>
              </a:ext>
            </a:extLst>
          </p:cNvPr>
          <p:cNvPicPr>
            <a:picLocks noChangeAspect="1"/>
          </p:cNvPicPr>
          <p:nvPr/>
        </p:nvPicPr>
        <p:blipFill>
          <a:blip r:embed="rId4"/>
          <a:stretch>
            <a:fillRect/>
          </a:stretch>
        </p:blipFill>
        <p:spPr>
          <a:xfrm>
            <a:off x="3174895" y="4214403"/>
            <a:ext cx="935990" cy="1016000"/>
          </a:xfrm>
          <a:prstGeom prst="rect">
            <a:avLst/>
          </a:prstGeom>
        </p:spPr>
      </p:pic>
    </p:spTree>
    <p:extLst>
      <p:ext uri="{BB962C8B-B14F-4D97-AF65-F5344CB8AC3E}">
        <p14:creationId xmlns:p14="http://schemas.microsoft.com/office/powerpoint/2010/main" val="3617635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0" name="Straight Connector 49">
            <a:extLst>
              <a:ext uri="{FF2B5EF4-FFF2-40B4-BE49-F238E27FC236}">
                <a16:creationId xmlns:a16="http://schemas.microsoft.com/office/drawing/2014/main" id="{59454399-F34D-4BC6-AC61-B3567F1F87A6}"/>
              </a:ext>
            </a:extLst>
          </p:cNvPr>
          <p:cNvCxnSpPr>
            <a:cxnSpLocks/>
          </p:cNvCxnSpPr>
          <p:nvPr/>
        </p:nvCxnSpPr>
        <p:spPr>
          <a:xfrm>
            <a:off x="6546850" y="4196840"/>
            <a:ext cx="0" cy="1499872"/>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297875B-01E1-4515-90C0-0621B5CCB2D3}"/>
              </a:ext>
            </a:extLst>
          </p:cNvPr>
          <p:cNvCxnSpPr>
            <a:cxnSpLocks/>
          </p:cNvCxnSpPr>
          <p:nvPr/>
        </p:nvCxnSpPr>
        <p:spPr>
          <a:xfrm>
            <a:off x="863757" y="4196840"/>
            <a:ext cx="0" cy="1865632"/>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43111A2-AE11-465D-BD4C-0067FB5194FA}"/>
              </a:ext>
            </a:extLst>
          </p:cNvPr>
          <p:cNvSpPr>
            <a:spLocks noGrp="1"/>
          </p:cNvSpPr>
          <p:nvPr>
            <p:ph type="title"/>
          </p:nvPr>
        </p:nvSpPr>
        <p:spPr>
          <a:xfrm>
            <a:off x="622934" y="112433"/>
            <a:ext cx="10959465" cy="757130"/>
          </a:xfrm>
        </p:spPr>
        <p:txBody>
          <a:bodyPr/>
          <a:lstStyle/>
          <a:p>
            <a:r>
              <a:rPr lang="en-US" sz="3200" b="0" dirty="0"/>
              <a:t>Automate Deployments with Declarative Onboarding (DO)</a:t>
            </a:r>
          </a:p>
        </p:txBody>
      </p:sp>
      <p:sp>
        <p:nvSpPr>
          <p:cNvPr id="5" name="Rectangle 4">
            <a:extLst>
              <a:ext uri="{FF2B5EF4-FFF2-40B4-BE49-F238E27FC236}">
                <a16:creationId xmlns:a16="http://schemas.microsoft.com/office/drawing/2014/main" id="{8E2064D7-089A-43D2-8DDD-05DABD7A7B50}"/>
              </a:ext>
            </a:extLst>
          </p:cNvPr>
          <p:cNvSpPr/>
          <p:nvPr/>
        </p:nvSpPr>
        <p:spPr>
          <a:xfrm>
            <a:off x="621124" y="1593934"/>
            <a:ext cx="10958194" cy="207740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Narrow"/>
              <a:ea typeface="+mn-ea"/>
              <a:cs typeface="+mn-cs"/>
            </a:endParaRPr>
          </a:p>
        </p:txBody>
      </p:sp>
      <p:sp>
        <p:nvSpPr>
          <p:cNvPr id="22" name="TextBox 21">
            <a:extLst>
              <a:ext uri="{FF2B5EF4-FFF2-40B4-BE49-F238E27FC236}">
                <a16:creationId xmlns:a16="http://schemas.microsoft.com/office/drawing/2014/main" id="{DE5A21AE-1632-4F1B-9CDA-6DA1DA6ABFDC}"/>
              </a:ext>
            </a:extLst>
          </p:cNvPr>
          <p:cNvSpPr txBox="1"/>
          <p:nvPr/>
        </p:nvSpPr>
        <p:spPr>
          <a:xfrm>
            <a:off x="2612261" y="2962777"/>
            <a:ext cx="314189" cy="152349"/>
          </a:xfrm>
          <a:prstGeom prst="rect">
            <a:avLst/>
          </a:prstGeom>
          <a:noFill/>
        </p:spPr>
        <p:txBody>
          <a:bodyPr wrap="none" lIns="0" tIns="0" rIns="0" bIns="0" rtlCol="0">
            <a:spAutoFit/>
          </a:bodyPr>
          <a:lstStyle>
            <a:defPPr>
              <a:defRPr lang="en-US"/>
            </a:defPPr>
            <a:lvl1pPr algn="ctr">
              <a:lnSpc>
                <a:spcPct val="90000"/>
              </a:lnSpc>
              <a:defRPr sz="1100" b="1">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373737"/>
                </a:solidFill>
                <a:effectLst/>
                <a:uLnTx/>
                <a:uFillTx/>
                <a:latin typeface="Arial" panose="020B0604020202020204" pitchFamily="34" charset="0"/>
                <a:ea typeface="+mn-ea"/>
                <a:cs typeface="Arial" panose="020B0604020202020204" pitchFamily="34" charset="0"/>
              </a:rPr>
              <a:t>User</a:t>
            </a:r>
          </a:p>
        </p:txBody>
      </p:sp>
      <p:sp>
        <p:nvSpPr>
          <p:cNvPr id="11" name="TextBox 10">
            <a:extLst>
              <a:ext uri="{FF2B5EF4-FFF2-40B4-BE49-F238E27FC236}">
                <a16:creationId xmlns:a16="http://schemas.microsoft.com/office/drawing/2014/main" id="{0EF30ED0-4A31-427D-8719-FFEB227FB62F}"/>
              </a:ext>
            </a:extLst>
          </p:cNvPr>
          <p:cNvSpPr txBox="1"/>
          <p:nvPr/>
        </p:nvSpPr>
        <p:spPr>
          <a:xfrm>
            <a:off x="3757180" y="2427704"/>
            <a:ext cx="1025922" cy="152349"/>
          </a:xfrm>
          <a:prstGeom prst="rect">
            <a:avLst/>
          </a:prstGeom>
          <a:noFill/>
        </p:spPr>
        <p:txBody>
          <a:bodyPr wrap="none" lIns="0" tIns="0" rIns="0" b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373737"/>
                </a:solidFill>
                <a:effectLst/>
                <a:uLnTx/>
                <a:uFillTx/>
                <a:latin typeface="Arial" panose="020B0604020202020204" pitchFamily="34" charset="0"/>
                <a:ea typeface="+mn-ea"/>
                <a:cs typeface="Arial" panose="020B0604020202020204" pitchFamily="34" charset="0"/>
              </a:rPr>
              <a:t>Declarative API</a:t>
            </a:r>
          </a:p>
        </p:txBody>
      </p:sp>
      <p:grpSp>
        <p:nvGrpSpPr>
          <p:cNvPr id="28" name="Group 27">
            <a:extLst>
              <a:ext uri="{FF2B5EF4-FFF2-40B4-BE49-F238E27FC236}">
                <a16:creationId xmlns:a16="http://schemas.microsoft.com/office/drawing/2014/main" id="{BB34E952-04A9-4594-9E54-D942A8AD9E95}"/>
              </a:ext>
            </a:extLst>
          </p:cNvPr>
          <p:cNvGrpSpPr/>
          <p:nvPr/>
        </p:nvGrpSpPr>
        <p:grpSpPr>
          <a:xfrm>
            <a:off x="3419871" y="2698573"/>
            <a:ext cx="1554480" cy="84693"/>
            <a:chOff x="4446771" y="2812329"/>
            <a:chExt cx="1554480" cy="84693"/>
          </a:xfrm>
        </p:grpSpPr>
        <p:cxnSp>
          <p:nvCxnSpPr>
            <p:cNvPr id="10" name="Straight Arrow Connector 9">
              <a:extLst>
                <a:ext uri="{FF2B5EF4-FFF2-40B4-BE49-F238E27FC236}">
                  <a16:creationId xmlns:a16="http://schemas.microsoft.com/office/drawing/2014/main" id="{35112952-003D-417B-8639-7C8E2DFFDDB2}"/>
                </a:ext>
              </a:extLst>
            </p:cNvPr>
            <p:cNvCxnSpPr>
              <a:cxnSpLocks/>
            </p:cNvCxnSpPr>
            <p:nvPr/>
          </p:nvCxnSpPr>
          <p:spPr>
            <a:xfrm flipH="1">
              <a:off x="4446771" y="2812329"/>
              <a:ext cx="1554480" cy="0"/>
            </a:xfrm>
            <a:prstGeom prst="straightConnector1">
              <a:avLst/>
            </a:prstGeom>
            <a:ln w="19050">
              <a:solidFill>
                <a:schemeClr val="bg1">
                  <a:lumMod val="75000"/>
                </a:schemeClr>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935DC9AD-3CDE-40EA-9CD7-2464D8FFB539}"/>
                </a:ext>
              </a:extLst>
            </p:cNvPr>
            <p:cNvCxnSpPr>
              <a:cxnSpLocks/>
            </p:cNvCxnSpPr>
            <p:nvPr/>
          </p:nvCxnSpPr>
          <p:spPr>
            <a:xfrm>
              <a:off x="4458168" y="2897022"/>
              <a:ext cx="1543082" cy="0"/>
            </a:xfrm>
            <a:prstGeom prst="straightConnector1">
              <a:avLst/>
            </a:prstGeom>
            <a:ln w="19050">
              <a:solidFill>
                <a:schemeClr val="bg1">
                  <a:lumMod val="75000"/>
                </a:schemeClr>
              </a:solidFill>
              <a:tailEnd type="triangle" w="lg" len="med"/>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096D9C20-731D-484A-AAD3-4230E230D2F3}"/>
              </a:ext>
            </a:extLst>
          </p:cNvPr>
          <p:cNvGrpSpPr/>
          <p:nvPr/>
        </p:nvGrpSpPr>
        <p:grpSpPr>
          <a:xfrm>
            <a:off x="7909704" y="2670112"/>
            <a:ext cx="552727" cy="423866"/>
            <a:chOff x="2368779" y="5518148"/>
            <a:chExt cx="666576" cy="503769"/>
          </a:xfrm>
          <a:solidFill>
            <a:schemeClr val="bg1"/>
          </a:solidFill>
        </p:grpSpPr>
        <p:pic>
          <p:nvPicPr>
            <p:cNvPr id="19" name="Picture 18" descr="VE-big.emf">
              <a:extLst>
                <a:ext uri="{FF2B5EF4-FFF2-40B4-BE49-F238E27FC236}">
                  <a16:creationId xmlns:a16="http://schemas.microsoft.com/office/drawing/2014/main" id="{0CB61BCB-9895-42CC-8A3B-97BF2808422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488264" y="5518148"/>
              <a:ext cx="427609" cy="315340"/>
            </a:xfrm>
            <a:prstGeom prst="rect">
              <a:avLst/>
            </a:prstGeom>
            <a:noFill/>
          </p:spPr>
        </p:pic>
        <p:sp>
          <p:nvSpPr>
            <p:cNvPr id="20" name="Freeform 32">
              <a:extLst>
                <a:ext uri="{FF2B5EF4-FFF2-40B4-BE49-F238E27FC236}">
                  <a16:creationId xmlns:a16="http://schemas.microsoft.com/office/drawing/2014/main" id="{6EE61F72-F03B-46B8-B0C4-5269182BB994}"/>
                </a:ext>
              </a:extLst>
            </p:cNvPr>
            <p:cNvSpPr>
              <a:spLocks noEditPoints="1"/>
            </p:cNvSpPr>
            <p:nvPr/>
          </p:nvSpPr>
          <p:spPr bwMode="auto">
            <a:xfrm>
              <a:off x="2368779" y="5867400"/>
              <a:ext cx="666576" cy="154517"/>
            </a:xfrm>
            <a:custGeom>
              <a:avLst/>
              <a:gdLst>
                <a:gd name="T0" fmla="*/ 522 w 554"/>
                <a:gd name="T1" fmla="*/ 0 h 128"/>
                <a:gd name="T2" fmla="*/ 32 w 554"/>
                <a:gd name="T3" fmla="*/ 0 h 128"/>
                <a:gd name="T4" fmla="*/ 0 w 554"/>
                <a:gd name="T5" fmla="*/ 32 h 128"/>
                <a:gd name="T6" fmla="*/ 0 w 554"/>
                <a:gd name="T7" fmla="*/ 96 h 128"/>
                <a:gd name="T8" fmla="*/ 32 w 554"/>
                <a:gd name="T9" fmla="*/ 128 h 128"/>
                <a:gd name="T10" fmla="*/ 522 w 554"/>
                <a:gd name="T11" fmla="*/ 128 h 128"/>
                <a:gd name="T12" fmla="*/ 554 w 554"/>
                <a:gd name="T13" fmla="*/ 96 h 128"/>
                <a:gd name="T14" fmla="*/ 554 w 554"/>
                <a:gd name="T15" fmla="*/ 32 h 128"/>
                <a:gd name="T16" fmla="*/ 522 w 554"/>
                <a:gd name="T17" fmla="*/ 0 h 128"/>
                <a:gd name="T18" fmla="*/ 277 w 554"/>
                <a:gd name="T19" fmla="*/ 106 h 128"/>
                <a:gd name="T20" fmla="*/ 234 w 554"/>
                <a:gd name="T21" fmla="*/ 64 h 128"/>
                <a:gd name="T22" fmla="*/ 277 w 554"/>
                <a:gd name="T23" fmla="*/ 21 h 128"/>
                <a:gd name="T24" fmla="*/ 320 w 554"/>
                <a:gd name="T25" fmla="*/ 64 h 128"/>
                <a:gd name="T26" fmla="*/ 277 w 554"/>
                <a:gd name="T27" fmla="*/ 10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54" h="128">
                  <a:moveTo>
                    <a:pt x="522" y="0"/>
                  </a:moveTo>
                  <a:cubicBezTo>
                    <a:pt x="32" y="0"/>
                    <a:pt x="32" y="0"/>
                    <a:pt x="32" y="0"/>
                  </a:cubicBezTo>
                  <a:cubicBezTo>
                    <a:pt x="14" y="0"/>
                    <a:pt x="0" y="14"/>
                    <a:pt x="0" y="32"/>
                  </a:cubicBezTo>
                  <a:cubicBezTo>
                    <a:pt x="0" y="96"/>
                    <a:pt x="0" y="96"/>
                    <a:pt x="0" y="96"/>
                  </a:cubicBezTo>
                  <a:cubicBezTo>
                    <a:pt x="0" y="113"/>
                    <a:pt x="14" y="128"/>
                    <a:pt x="32" y="128"/>
                  </a:cubicBezTo>
                  <a:cubicBezTo>
                    <a:pt x="522" y="128"/>
                    <a:pt x="522" y="128"/>
                    <a:pt x="522" y="128"/>
                  </a:cubicBezTo>
                  <a:cubicBezTo>
                    <a:pt x="540" y="128"/>
                    <a:pt x="554" y="113"/>
                    <a:pt x="554" y="96"/>
                  </a:cubicBezTo>
                  <a:cubicBezTo>
                    <a:pt x="554" y="32"/>
                    <a:pt x="554" y="32"/>
                    <a:pt x="554" y="32"/>
                  </a:cubicBezTo>
                  <a:cubicBezTo>
                    <a:pt x="554" y="14"/>
                    <a:pt x="540" y="0"/>
                    <a:pt x="522" y="0"/>
                  </a:cubicBezTo>
                  <a:close/>
                  <a:moveTo>
                    <a:pt x="277" y="106"/>
                  </a:moveTo>
                  <a:cubicBezTo>
                    <a:pt x="254" y="106"/>
                    <a:pt x="234" y="87"/>
                    <a:pt x="234" y="64"/>
                  </a:cubicBezTo>
                  <a:cubicBezTo>
                    <a:pt x="234" y="40"/>
                    <a:pt x="254" y="21"/>
                    <a:pt x="277" y="21"/>
                  </a:cubicBezTo>
                  <a:cubicBezTo>
                    <a:pt x="301" y="21"/>
                    <a:pt x="320" y="40"/>
                    <a:pt x="320" y="64"/>
                  </a:cubicBezTo>
                  <a:cubicBezTo>
                    <a:pt x="320" y="87"/>
                    <a:pt x="301" y="106"/>
                    <a:pt x="277" y="106"/>
                  </a:cubicBezTo>
                  <a:close/>
                </a:path>
              </a:pathLst>
            </a:custGeom>
            <a:solidFill>
              <a:schemeClr val="bg1">
                <a:lumMod val="5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4D4F53"/>
                </a:solidFill>
                <a:effectLst/>
                <a:uLnTx/>
                <a:uFillTx/>
                <a:latin typeface="Arial" panose="020B0604020202020204" pitchFamily="34" charset="0"/>
                <a:ea typeface="+mn-ea"/>
                <a:cs typeface="Arial" panose="020B0604020202020204" pitchFamily="34" charset="0"/>
              </a:endParaRPr>
            </a:p>
          </p:txBody>
        </p:sp>
      </p:grpSp>
      <p:sp>
        <p:nvSpPr>
          <p:cNvPr id="15" name="Freeform 5">
            <a:extLst>
              <a:ext uri="{FF2B5EF4-FFF2-40B4-BE49-F238E27FC236}">
                <a16:creationId xmlns:a16="http://schemas.microsoft.com/office/drawing/2014/main" id="{122A123C-7EB5-4716-8090-7DB93F74E5CB}"/>
              </a:ext>
            </a:extLst>
          </p:cNvPr>
          <p:cNvSpPr>
            <a:spLocks noEditPoints="1"/>
          </p:cNvSpPr>
          <p:nvPr/>
        </p:nvSpPr>
        <p:spPr bwMode="auto">
          <a:xfrm>
            <a:off x="8167697" y="2285115"/>
            <a:ext cx="713186" cy="124836"/>
          </a:xfrm>
          <a:custGeom>
            <a:avLst/>
            <a:gdLst>
              <a:gd name="T0" fmla="*/ 818 w 835"/>
              <a:gd name="T1" fmla="*/ 0 h 144"/>
              <a:gd name="T2" fmla="*/ 17 w 835"/>
              <a:gd name="T3" fmla="*/ 0 h 144"/>
              <a:gd name="T4" fmla="*/ 0 w 835"/>
              <a:gd name="T5" fmla="*/ 17 h 144"/>
              <a:gd name="T6" fmla="*/ 0 w 835"/>
              <a:gd name="T7" fmla="*/ 42 h 144"/>
              <a:gd name="T8" fmla="*/ 452 w 835"/>
              <a:gd name="T9" fmla="*/ 42 h 144"/>
              <a:gd name="T10" fmla="*/ 478 w 835"/>
              <a:gd name="T11" fmla="*/ 68 h 144"/>
              <a:gd name="T12" fmla="*/ 478 w 835"/>
              <a:gd name="T13" fmla="*/ 144 h 144"/>
              <a:gd name="T14" fmla="*/ 818 w 835"/>
              <a:gd name="T15" fmla="*/ 144 h 144"/>
              <a:gd name="T16" fmla="*/ 835 w 835"/>
              <a:gd name="T17" fmla="*/ 127 h 144"/>
              <a:gd name="T18" fmla="*/ 835 w 835"/>
              <a:gd name="T19" fmla="*/ 17 h 144"/>
              <a:gd name="T20" fmla="*/ 818 w 835"/>
              <a:gd name="T21" fmla="*/ 0 h 144"/>
              <a:gd name="T22" fmla="*/ 676 w 835"/>
              <a:gd name="T23" fmla="*/ 83 h 144"/>
              <a:gd name="T24" fmla="*/ 665 w 835"/>
              <a:gd name="T25" fmla="*/ 94 h 144"/>
              <a:gd name="T26" fmla="*/ 521 w 835"/>
              <a:gd name="T27" fmla="*/ 94 h 144"/>
              <a:gd name="T28" fmla="*/ 510 w 835"/>
              <a:gd name="T29" fmla="*/ 83 h 144"/>
              <a:gd name="T30" fmla="*/ 510 w 835"/>
              <a:gd name="T31" fmla="*/ 72 h 144"/>
              <a:gd name="T32" fmla="*/ 521 w 835"/>
              <a:gd name="T33" fmla="*/ 61 h 144"/>
              <a:gd name="T34" fmla="*/ 665 w 835"/>
              <a:gd name="T35" fmla="*/ 61 h 144"/>
              <a:gd name="T36" fmla="*/ 676 w 835"/>
              <a:gd name="T37" fmla="*/ 72 h 144"/>
              <a:gd name="T38" fmla="*/ 676 w 835"/>
              <a:gd name="T39" fmla="*/ 83 h 144"/>
              <a:gd name="T40" fmla="*/ 768 w 835"/>
              <a:gd name="T41" fmla="*/ 107 h 144"/>
              <a:gd name="T42" fmla="*/ 738 w 835"/>
              <a:gd name="T43" fmla="*/ 77 h 144"/>
              <a:gd name="T44" fmla="*/ 768 w 835"/>
              <a:gd name="T45" fmla="*/ 47 h 144"/>
              <a:gd name="T46" fmla="*/ 798 w 835"/>
              <a:gd name="T47" fmla="*/ 77 h 144"/>
              <a:gd name="T48" fmla="*/ 768 w 835"/>
              <a:gd name="T49" fmla="*/ 107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35" h="144">
                <a:moveTo>
                  <a:pt x="818" y="0"/>
                </a:moveTo>
                <a:cubicBezTo>
                  <a:pt x="17" y="0"/>
                  <a:pt x="17" y="0"/>
                  <a:pt x="17" y="0"/>
                </a:cubicBezTo>
                <a:cubicBezTo>
                  <a:pt x="8" y="0"/>
                  <a:pt x="0" y="7"/>
                  <a:pt x="0" y="17"/>
                </a:cubicBezTo>
                <a:cubicBezTo>
                  <a:pt x="0" y="42"/>
                  <a:pt x="0" y="42"/>
                  <a:pt x="0" y="42"/>
                </a:cubicBezTo>
                <a:cubicBezTo>
                  <a:pt x="452" y="42"/>
                  <a:pt x="452" y="42"/>
                  <a:pt x="452" y="42"/>
                </a:cubicBezTo>
                <a:cubicBezTo>
                  <a:pt x="466" y="42"/>
                  <a:pt x="478" y="53"/>
                  <a:pt x="478" y="68"/>
                </a:cubicBezTo>
                <a:cubicBezTo>
                  <a:pt x="478" y="144"/>
                  <a:pt x="478" y="144"/>
                  <a:pt x="478" y="144"/>
                </a:cubicBezTo>
                <a:cubicBezTo>
                  <a:pt x="818" y="144"/>
                  <a:pt x="818" y="144"/>
                  <a:pt x="818" y="144"/>
                </a:cubicBezTo>
                <a:cubicBezTo>
                  <a:pt x="828" y="144"/>
                  <a:pt x="835" y="137"/>
                  <a:pt x="835" y="127"/>
                </a:cubicBezTo>
                <a:cubicBezTo>
                  <a:pt x="835" y="17"/>
                  <a:pt x="835" y="17"/>
                  <a:pt x="835" y="17"/>
                </a:cubicBezTo>
                <a:cubicBezTo>
                  <a:pt x="835" y="7"/>
                  <a:pt x="828" y="0"/>
                  <a:pt x="818" y="0"/>
                </a:cubicBezTo>
                <a:close/>
                <a:moveTo>
                  <a:pt x="676" y="83"/>
                </a:moveTo>
                <a:cubicBezTo>
                  <a:pt x="676" y="89"/>
                  <a:pt x="671" y="94"/>
                  <a:pt x="665" y="94"/>
                </a:cubicBezTo>
                <a:cubicBezTo>
                  <a:pt x="521" y="94"/>
                  <a:pt x="521" y="94"/>
                  <a:pt x="521" y="94"/>
                </a:cubicBezTo>
                <a:cubicBezTo>
                  <a:pt x="515" y="94"/>
                  <a:pt x="510" y="89"/>
                  <a:pt x="510" y="83"/>
                </a:cubicBezTo>
                <a:cubicBezTo>
                  <a:pt x="510" y="72"/>
                  <a:pt x="510" y="72"/>
                  <a:pt x="510" y="72"/>
                </a:cubicBezTo>
                <a:cubicBezTo>
                  <a:pt x="510" y="66"/>
                  <a:pt x="515" y="61"/>
                  <a:pt x="521" y="61"/>
                </a:cubicBezTo>
                <a:cubicBezTo>
                  <a:pt x="665" y="61"/>
                  <a:pt x="665" y="61"/>
                  <a:pt x="665" y="61"/>
                </a:cubicBezTo>
                <a:cubicBezTo>
                  <a:pt x="671" y="61"/>
                  <a:pt x="676" y="66"/>
                  <a:pt x="676" y="72"/>
                </a:cubicBezTo>
                <a:lnTo>
                  <a:pt x="676" y="83"/>
                </a:lnTo>
                <a:close/>
                <a:moveTo>
                  <a:pt x="768" y="107"/>
                </a:moveTo>
                <a:cubicBezTo>
                  <a:pt x="751" y="107"/>
                  <a:pt x="738" y="94"/>
                  <a:pt x="738" y="77"/>
                </a:cubicBezTo>
                <a:cubicBezTo>
                  <a:pt x="738" y="61"/>
                  <a:pt x="751" y="47"/>
                  <a:pt x="768" y="47"/>
                </a:cubicBezTo>
                <a:cubicBezTo>
                  <a:pt x="785" y="47"/>
                  <a:pt x="798" y="61"/>
                  <a:pt x="798" y="77"/>
                </a:cubicBezTo>
                <a:cubicBezTo>
                  <a:pt x="798" y="94"/>
                  <a:pt x="785" y="107"/>
                  <a:pt x="768" y="107"/>
                </a:cubicBezTo>
                <a:close/>
              </a:path>
            </a:pathLst>
          </a:custGeom>
          <a:solidFill>
            <a:schemeClr val="bg1">
              <a:lumMod val="5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4D4F53"/>
              </a:solidFill>
              <a:effectLst/>
              <a:uLnTx/>
              <a:uFillTx/>
              <a:latin typeface="Arial" panose="020B0604020202020204" pitchFamily="34" charset="0"/>
              <a:ea typeface="+mn-ea"/>
              <a:cs typeface="Arial" panose="020B0604020202020204" pitchFamily="34" charset="0"/>
            </a:endParaRPr>
          </a:p>
        </p:txBody>
      </p:sp>
      <p:sp>
        <p:nvSpPr>
          <p:cNvPr id="16" name="Freeform 6">
            <a:extLst>
              <a:ext uri="{FF2B5EF4-FFF2-40B4-BE49-F238E27FC236}">
                <a16:creationId xmlns:a16="http://schemas.microsoft.com/office/drawing/2014/main" id="{6C3459B2-7B5E-4629-8755-E4623E20A60B}"/>
              </a:ext>
            </a:extLst>
          </p:cNvPr>
          <p:cNvSpPr>
            <a:spLocks noEditPoints="1"/>
          </p:cNvSpPr>
          <p:nvPr/>
        </p:nvSpPr>
        <p:spPr bwMode="auto">
          <a:xfrm>
            <a:off x="8167697" y="2196323"/>
            <a:ext cx="713186" cy="79122"/>
          </a:xfrm>
          <a:custGeom>
            <a:avLst/>
            <a:gdLst>
              <a:gd name="T0" fmla="*/ 818 w 835"/>
              <a:gd name="T1" fmla="*/ 0 h 92"/>
              <a:gd name="T2" fmla="*/ 17 w 835"/>
              <a:gd name="T3" fmla="*/ 0 h 92"/>
              <a:gd name="T4" fmla="*/ 0 w 835"/>
              <a:gd name="T5" fmla="*/ 17 h 92"/>
              <a:gd name="T6" fmla="*/ 0 w 835"/>
              <a:gd name="T7" fmla="*/ 75 h 92"/>
              <a:gd name="T8" fmla="*/ 17 w 835"/>
              <a:gd name="T9" fmla="*/ 92 h 92"/>
              <a:gd name="T10" fmla="*/ 818 w 835"/>
              <a:gd name="T11" fmla="*/ 92 h 92"/>
              <a:gd name="T12" fmla="*/ 835 w 835"/>
              <a:gd name="T13" fmla="*/ 75 h 92"/>
              <a:gd name="T14" fmla="*/ 835 w 835"/>
              <a:gd name="T15" fmla="*/ 17 h 92"/>
              <a:gd name="T16" fmla="*/ 818 w 835"/>
              <a:gd name="T17" fmla="*/ 0 h 92"/>
              <a:gd name="T18" fmla="*/ 822 w 835"/>
              <a:gd name="T19" fmla="*/ 84 h 92"/>
              <a:gd name="T20" fmla="*/ 17 w 835"/>
              <a:gd name="T21" fmla="*/ 84 h 92"/>
              <a:gd name="T22" fmla="*/ 13 w 835"/>
              <a:gd name="T23" fmla="*/ 81 h 92"/>
              <a:gd name="T24" fmla="*/ 17 w 835"/>
              <a:gd name="T25" fmla="*/ 78 h 92"/>
              <a:gd name="T26" fmla="*/ 822 w 835"/>
              <a:gd name="T27" fmla="*/ 78 h 92"/>
              <a:gd name="T28" fmla="*/ 825 w 835"/>
              <a:gd name="T29" fmla="*/ 81 h 92"/>
              <a:gd name="T30" fmla="*/ 822 w 835"/>
              <a:gd name="T31" fmla="*/ 84 h 92"/>
              <a:gd name="T32" fmla="*/ 822 w 835"/>
              <a:gd name="T33" fmla="*/ 70 h 92"/>
              <a:gd name="T34" fmla="*/ 17 w 835"/>
              <a:gd name="T35" fmla="*/ 70 h 92"/>
              <a:gd name="T36" fmla="*/ 13 w 835"/>
              <a:gd name="T37" fmla="*/ 67 h 92"/>
              <a:gd name="T38" fmla="*/ 17 w 835"/>
              <a:gd name="T39" fmla="*/ 64 h 92"/>
              <a:gd name="T40" fmla="*/ 822 w 835"/>
              <a:gd name="T41" fmla="*/ 64 h 92"/>
              <a:gd name="T42" fmla="*/ 825 w 835"/>
              <a:gd name="T43" fmla="*/ 67 h 92"/>
              <a:gd name="T44" fmla="*/ 822 w 835"/>
              <a:gd name="T45" fmla="*/ 7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35" h="92">
                <a:moveTo>
                  <a:pt x="818" y="0"/>
                </a:moveTo>
                <a:cubicBezTo>
                  <a:pt x="17" y="0"/>
                  <a:pt x="17" y="0"/>
                  <a:pt x="17" y="0"/>
                </a:cubicBezTo>
                <a:cubicBezTo>
                  <a:pt x="8" y="0"/>
                  <a:pt x="0" y="7"/>
                  <a:pt x="0" y="17"/>
                </a:cubicBezTo>
                <a:cubicBezTo>
                  <a:pt x="0" y="75"/>
                  <a:pt x="0" y="75"/>
                  <a:pt x="0" y="75"/>
                </a:cubicBezTo>
                <a:cubicBezTo>
                  <a:pt x="0" y="84"/>
                  <a:pt x="8" y="92"/>
                  <a:pt x="17" y="92"/>
                </a:cubicBezTo>
                <a:cubicBezTo>
                  <a:pt x="818" y="92"/>
                  <a:pt x="818" y="92"/>
                  <a:pt x="818" y="92"/>
                </a:cubicBezTo>
                <a:cubicBezTo>
                  <a:pt x="828" y="92"/>
                  <a:pt x="835" y="84"/>
                  <a:pt x="835" y="75"/>
                </a:cubicBezTo>
                <a:cubicBezTo>
                  <a:pt x="835" y="17"/>
                  <a:pt x="835" y="17"/>
                  <a:pt x="835" y="17"/>
                </a:cubicBezTo>
                <a:cubicBezTo>
                  <a:pt x="835" y="7"/>
                  <a:pt x="828" y="0"/>
                  <a:pt x="818" y="0"/>
                </a:cubicBezTo>
                <a:close/>
                <a:moveTo>
                  <a:pt x="822" y="84"/>
                </a:moveTo>
                <a:cubicBezTo>
                  <a:pt x="17" y="84"/>
                  <a:pt x="17" y="84"/>
                  <a:pt x="17" y="84"/>
                </a:cubicBezTo>
                <a:cubicBezTo>
                  <a:pt x="15" y="84"/>
                  <a:pt x="13" y="83"/>
                  <a:pt x="13" y="81"/>
                </a:cubicBezTo>
                <a:cubicBezTo>
                  <a:pt x="13" y="79"/>
                  <a:pt x="15" y="78"/>
                  <a:pt x="17" y="78"/>
                </a:cubicBezTo>
                <a:cubicBezTo>
                  <a:pt x="822" y="78"/>
                  <a:pt x="822" y="78"/>
                  <a:pt x="822" y="78"/>
                </a:cubicBezTo>
                <a:cubicBezTo>
                  <a:pt x="824" y="78"/>
                  <a:pt x="825" y="79"/>
                  <a:pt x="825" y="81"/>
                </a:cubicBezTo>
                <a:cubicBezTo>
                  <a:pt x="825" y="83"/>
                  <a:pt x="824" y="84"/>
                  <a:pt x="822" y="84"/>
                </a:cubicBezTo>
                <a:close/>
                <a:moveTo>
                  <a:pt x="822" y="70"/>
                </a:moveTo>
                <a:cubicBezTo>
                  <a:pt x="17" y="70"/>
                  <a:pt x="17" y="70"/>
                  <a:pt x="17" y="70"/>
                </a:cubicBezTo>
                <a:cubicBezTo>
                  <a:pt x="15" y="70"/>
                  <a:pt x="13" y="69"/>
                  <a:pt x="13" y="67"/>
                </a:cubicBezTo>
                <a:cubicBezTo>
                  <a:pt x="13" y="65"/>
                  <a:pt x="15" y="64"/>
                  <a:pt x="17" y="64"/>
                </a:cubicBezTo>
                <a:cubicBezTo>
                  <a:pt x="822" y="64"/>
                  <a:pt x="822" y="64"/>
                  <a:pt x="822" y="64"/>
                </a:cubicBezTo>
                <a:cubicBezTo>
                  <a:pt x="824" y="64"/>
                  <a:pt x="825" y="65"/>
                  <a:pt x="825" y="67"/>
                </a:cubicBezTo>
                <a:cubicBezTo>
                  <a:pt x="825" y="69"/>
                  <a:pt x="824" y="70"/>
                  <a:pt x="822" y="70"/>
                </a:cubicBezTo>
                <a:close/>
              </a:path>
            </a:pathLst>
          </a:custGeom>
          <a:solidFill>
            <a:schemeClr val="bg1">
              <a:lumMod val="5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4D4F53"/>
              </a:solidFill>
              <a:effectLst/>
              <a:uLnTx/>
              <a:uFillTx/>
              <a:latin typeface="Arial" panose="020B0604020202020204" pitchFamily="34" charset="0"/>
              <a:ea typeface="+mn-ea"/>
              <a:cs typeface="Arial" panose="020B0604020202020204" pitchFamily="34" charset="0"/>
            </a:endParaRPr>
          </a:p>
        </p:txBody>
      </p:sp>
      <p:sp>
        <p:nvSpPr>
          <p:cNvPr id="17" name="Freeform 7">
            <a:extLst>
              <a:ext uri="{FF2B5EF4-FFF2-40B4-BE49-F238E27FC236}">
                <a16:creationId xmlns:a16="http://schemas.microsoft.com/office/drawing/2014/main" id="{D658FE53-CE50-49B5-9B17-E371CCDB11FC}"/>
              </a:ext>
            </a:extLst>
          </p:cNvPr>
          <p:cNvSpPr>
            <a:spLocks noEditPoints="1"/>
          </p:cNvSpPr>
          <p:nvPr/>
        </p:nvSpPr>
        <p:spPr bwMode="auto">
          <a:xfrm>
            <a:off x="7848113" y="2336984"/>
            <a:ext cx="713186" cy="214507"/>
          </a:xfrm>
          <a:custGeom>
            <a:avLst/>
            <a:gdLst>
              <a:gd name="T0" fmla="*/ 17 w 835"/>
              <a:gd name="T1" fmla="*/ 0 h 248"/>
              <a:gd name="T2" fmla="*/ 0 w 835"/>
              <a:gd name="T3" fmla="*/ 75 h 248"/>
              <a:gd name="T4" fmla="*/ 818 w 835"/>
              <a:gd name="T5" fmla="*/ 92 h 248"/>
              <a:gd name="T6" fmla="*/ 835 w 835"/>
              <a:gd name="T7" fmla="*/ 17 h 248"/>
              <a:gd name="T8" fmla="*/ 822 w 835"/>
              <a:gd name="T9" fmla="*/ 84 h 248"/>
              <a:gd name="T10" fmla="*/ 13 w 835"/>
              <a:gd name="T11" fmla="*/ 81 h 248"/>
              <a:gd name="T12" fmla="*/ 822 w 835"/>
              <a:gd name="T13" fmla="*/ 78 h 248"/>
              <a:gd name="T14" fmla="*/ 822 w 835"/>
              <a:gd name="T15" fmla="*/ 84 h 248"/>
              <a:gd name="T16" fmla="*/ 16 w 835"/>
              <a:gd name="T17" fmla="*/ 70 h 248"/>
              <a:gd name="T18" fmla="*/ 16 w 835"/>
              <a:gd name="T19" fmla="*/ 64 h 248"/>
              <a:gd name="T20" fmla="*/ 825 w 835"/>
              <a:gd name="T21" fmla="*/ 67 h 248"/>
              <a:gd name="T22" fmla="*/ 818 w 835"/>
              <a:gd name="T23" fmla="*/ 103 h 248"/>
              <a:gd name="T24" fmla="*/ 0 w 835"/>
              <a:gd name="T25" fmla="*/ 120 h 248"/>
              <a:gd name="T26" fmla="*/ 17 w 835"/>
              <a:gd name="T27" fmla="*/ 248 h 248"/>
              <a:gd name="T28" fmla="*/ 835 w 835"/>
              <a:gd name="T29" fmla="*/ 231 h 248"/>
              <a:gd name="T30" fmla="*/ 818 w 835"/>
              <a:gd name="T31" fmla="*/ 103 h 248"/>
              <a:gd name="T32" fmla="*/ 305 w 835"/>
              <a:gd name="T33" fmla="*/ 191 h 248"/>
              <a:gd name="T34" fmla="*/ 292 w 835"/>
              <a:gd name="T35" fmla="*/ 183 h 248"/>
              <a:gd name="T36" fmla="*/ 301 w 835"/>
              <a:gd name="T37" fmla="*/ 170 h 248"/>
              <a:gd name="T38" fmla="*/ 314 w 835"/>
              <a:gd name="T39" fmla="*/ 178 h 248"/>
              <a:gd name="T40" fmla="*/ 350 w 835"/>
              <a:gd name="T41" fmla="*/ 183 h 248"/>
              <a:gd name="T42" fmla="*/ 338 w 835"/>
              <a:gd name="T43" fmla="*/ 191 h 248"/>
              <a:gd name="T44" fmla="*/ 329 w 835"/>
              <a:gd name="T45" fmla="*/ 178 h 248"/>
              <a:gd name="T46" fmla="*/ 342 w 835"/>
              <a:gd name="T47" fmla="*/ 170 h 248"/>
              <a:gd name="T48" fmla="*/ 350 w 835"/>
              <a:gd name="T49" fmla="*/ 183 h 248"/>
              <a:gd name="T50" fmla="*/ 379 w 835"/>
              <a:gd name="T51" fmla="*/ 191 h 248"/>
              <a:gd name="T52" fmla="*/ 366 w 835"/>
              <a:gd name="T53" fmla="*/ 183 h 248"/>
              <a:gd name="T54" fmla="*/ 375 w 835"/>
              <a:gd name="T55" fmla="*/ 170 h 248"/>
              <a:gd name="T56" fmla="*/ 387 w 835"/>
              <a:gd name="T57" fmla="*/ 178 h 248"/>
              <a:gd name="T58" fmla="*/ 424 w 835"/>
              <a:gd name="T59" fmla="*/ 183 h 248"/>
              <a:gd name="T60" fmla="*/ 412 w 835"/>
              <a:gd name="T61" fmla="*/ 191 h 248"/>
              <a:gd name="T62" fmla="*/ 403 w 835"/>
              <a:gd name="T63" fmla="*/ 178 h 248"/>
              <a:gd name="T64" fmla="*/ 416 w 835"/>
              <a:gd name="T65" fmla="*/ 170 h 248"/>
              <a:gd name="T66" fmla="*/ 424 w 835"/>
              <a:gd name="T67" fmla="*/ 183 h 248"/>
              <a:gd name="T68" fmla="*/ 453 w 835"/>
              <a:gd name="T69" fmla="*/ 191 h 248"/>
              <a:gd name="T70" fmla="*/ 440 w 835"/>
              <a:gd name="T71" fmla="*/ 183 h 248"/>
              <a:gd name="T72" fmla="*/ 449 w 835"/>
              <a:gd name="T73" fmla="*/ 170 h 248"/>
              <a:gd name="T74" fmla="*/ 461 w 835"/>
              <a:gd name="T75" fmla="*/ 178 h 248"/>
              <a:gd name="T76" fmla="*/ 675 w 835"/>
              <a:gd name="T77" fmla="*/ 186 h 248"/>
              <a:gd name="T78" fmla="*/ 521 w 835"/>
              <a:gd name="T79" fmla="*/ 197 h 248"/>
              <a:gd name="T80" fmla="*/ 510 w 835"/>
              <a:gd name="T81" fmla="*/ 175 h 248"/>
              <a:gd name="T82" fmla="*/ 664 w 835"/>
              <a:gd name="T83" fmla="*/ 164 h 248"/>
              <a:gd name="T84" fmla="*/ 675 w 835"/>
              <a:gd name="T85" fmla="*/ 186 h 248"/>
              <a:gd name="T86" fmla="*/ 737 w 835"/>
              <a:gd name="T87" fmla="*/ 181 h 248"/>
              <a:gd name="T88" fmla="*/ 798 w 835"/>
              <a:gd name="T89" fmla="*/ 181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35" h="248">
                <a:moveTo>
                  <a:pt x="818" y="0"/>
                </a:moveTo>
                <a:cubicBezTo>
                  <a:pt x="17" y="0"/>
                  <a:pt x="17" y="0"/>
                  <a:pt x="17" y="0"/>
                </a:cubicBezTo>
                <a:cubicBezTo>
                  <a:pt x="7" y="0"/>
                  <a:pt x="0" y="7"/>
                  <a:pt x="0" y="17"/>
                </a:cubicBezTo>
                <a:cubicBezTo>
                  <a:pt x="0" y="75"/>
                  <a:pt x="0" y="75"/>
                  <a:pt x="0" y="75"/>
                </a:cubicBezTo>
                <a:cubicBezTo>
                  <a:pt x="0" y="84"/>
                  <a:pt x="7" y="92"/>
                  <a:pt x="17" y="92"/>
                </a:cubicBezTo>
                <a:cubicBezTo>
                  <a:pt x="818" y="92"/>
                  <a:pt x="818" y="92"/>
                  <a:pt x="818" y="92"/>
                </a:cubicBezTo>
                <a:cubicBezTo>
                  <a:pt x="827" y="92"/>
                  <a:pt x="835" y="84"/>
                  <a:pt x="835" y="75"/>
                </a:cubicBezTo>
                <a:cubicBezTo>
                  <a:pt x="835" y="17"/>
                  <a:pt x="835" y="17"/>
                  <a:pt x="835" y="17"/>
                </a:cubicBezTo>
                <a:cubicBezTo>
                  <a:pt x="835" y="7"/>
                  <a:pt x="827" y="0"/>
                  <a:pt x="818" y="0"/>
                </a:cubicBezTo>
                <a:close/>
                <a:moveTo>
                  <a:pt x="822" y="84"/>
                </a:moveTo>
                <a:cubicBezTo>
                  <a:pt x="16" y="84"/>
                  <a:pt x="16" y="84"/>
                  <a:pt x="16" y="84"/>
                </a:cubicBezTo>
                <a:cubicBezTo>
                  <a:pt x="14" y="84"/>
                  <a:pt x="13" y="83"/>
                  <a:pt x="13" y="81"/>
                </a:cubicBezTo>
                <a:cubicBezTo>
                  <a:pt x="13" y="79"/>
                  <a:pt x="14" y="78"/>
                  <a:pt x="16" y="78"/>
                </a:cubicBezTo>
                <a:cubicBezTo>
                  <a:pt x="822" y="78"/>
                  <a:pt x="822" y="78"/>
                  <a:pt x="822" y="78"/>
                </a:cubicBezTo>
                <a:cubicBezTo>
                  <a:pt x="823" y="78"/>
                  <a:pt x="825" y="79"/>
                  <a:pt x="825" y="81"/>
                </a:cubicBezTo>
                <a:cubicBezTo>
                  <a:pt x="825" y="83"/>
                  <a:pt x="823" y="84"/>
                  <a:pt x="822" y="84"/>
                </a:cubicBezTo>
                <a:close/>
                <a:moveTo>
                  <a:pt x="822" y="70"/>
                </a:moveTo>
                <a:cubicBezTo>
                  <a:pt x="16" y="70"/>
                  <a:pt x="16" y="70"/>
                  <a:pt x="16" y="70"/>
                </a:cubicBezTo>
                <a:cubicBezTo>
                  <a:pt x="14" y="70"/>
                  <a:pt x="13" y="69"/>
                  <a:pt x="13" y="67"/>
                </a:cubicBezTo>
                <a:cubicBezTo>
                  <a:pt x="13" y="65"/>
                  <a:pt x="14" y="64"/>
                  <a:pt x="16" y="64"/>
                </a:cubicBezTo>
                <a:cubicBezTo>
                  <a:pt x="822" y="64"/>
                  <a:pt x="822" y="64"/>
                  <a:pt x="822" y="64"/>
                </a:cubicBezTo>
                <a:cubicBezTo>
                  <a:pt x="823" y="64"/>
                  <a:pt x="825" y="65"/>
                  <a:pt x="825" y="67"/>
                </a:cubicBezTo>
                <a:cubicBezTo>
                  <a:pt x="825" y="69"/>
                  <a:pt x="823" y="70"/>
                  <a:pt x="822" y="70"/>
                </a:cubicBezTo>
                <a:close/>
                <a:moveTo>
                  <a:pt x="818" y="103"/>
                </a:moveTo>
                <a:cubicBezTo>
                  <a:pt x="17" y="103"/>
                  <a:pt x="17" y="103"/>
                  <a:pt x="17" y="103"/>
                </a:cubicBezTo>
                <a:cubicBezTo>
                  <a:pt x="7" y="103"/>
                  <a:pt x="0" y="110"/>
                  <a:pt x="0" y="120"/>
                </a:cubicBezTo>
                <a:cubicBezTo>
                  <a:pt x="0" y="231"/>
                  <a:pt x="0" y="231"/>
                  <a:pt x="0" y="231"/>
                </a:cubicBezTo>
                <a:cubicBezTo>
                  <a:pt x="0" y="240"/>
                  <a:pt x="7" y="248"/>
                  <a:pt x="17" y="248"/>
                </a:cubicBezTo>
                <a:cubicBezTo>
                  <a:pt x="818" y="248"/>
                  <a:pt x="818" y="248"/>
                  <a:pt x="818" y="248"/>
                </a:cubicBezTo>
                <a:cubicBezTo>
                  <a:pt x="827" y="248"/>
                  <a:pt x="835" y="240"/>
                  <a:pt x="835" y="231"/>
                </a:cubicBezTo>
                <a:cubicBezTo>
                  <a:pt x="835" y="120"/>
                  <a:pt x="835" y="120"/>
                  <a:pt x="835" y="120"/>
                </a:cubicBezTo>
                <a:cubicBezTo>
                  <a:pt x="835" y="110"/>
                  <a:pt x="827" y="103"/>
                  <a:pt x="818" y="103"/>
                </a:cubicBezTo>
                <a:close/>
                <a:moveTo>
                  <a:pt x="314" y="183"/>
                </a:moveTo>
                <a:cubicBezTo>
                  <a:pt x="314" y="187"/>
                  <a:pt x="310" y="191"/>
                  <a:pt x="305" y="191"/>
                </a:cubicBezTo>
                <a:cubicBezTo>
                  <a:pt x="301" y="191"/>
                  <a:pt x="301" y="191"/>
                  <a:pt x="301" y="191"/>
                </a:cubicBezTo>
                <a:cubicBezTo>
                  <a:pt x="296" y="191"/>
                  <a:pt x="292" y="187"/>
                  <a:pt x="292" y="183"/>
                </a:cubicBezTo>
                <a:cubicBezTo>
                  <a:pt x="292" y="178"/>
                  <a:pt x="292" y="178"/>
                  <a:pt x="292" y="178"/>
                </a:cubicBezTo>
                <a:cubicBezTo>
                  <a:pt x="292" y="174"/>
                  <a:pt x="296" y="170"/>
                  <a:pt x="301" y="170"/>
                </a:cubicBezTo>
                <a:cubicBezTo>
                  <a:pt x="305" y="170"/>
                  <a:pt x="305" y="170"/>
                  <a:pt x="305" y="170"/>
                </a:cubicBezTo>
                <a:cubicBezTo>
                  <a:pt x="310" y="170"/>
                  <a:pt x="314" y="174"/>
                  <a:pt x="314" y="178"/>
                </a:cubicBezTo>
                <a:lnTo>
                  <a:pt x="314" y="183"/>
                </a:lnTo>
                <a:close/>
                <a:moveTo>
                  <a:pt x="350" y="183"/>
                </a:moveTo>
                <a:cubicBezTo>
                  <a:pt x="350" y="187"/>
                  <a:pt x="347" y="191"/>
                  <a:pt x="342" y="191"/>
                </a:cubicBezTo>
                <a:cubicBezTo>
                  <a:pt x="338" y="191"/>
                  <a:pt x="338" y="191"/>
                  <a:pt x="338" y="191"/>
                </a:cubicBezTo>
                <a:cubicBezTo>
                  <a:pt x="333" y="191"/>
                  <a:pt x="329" y="187"/>
                  <a:pt x="329" y="183"/>
                </a:cubicBezTo>
                <a:cubicBezTo>
                  <a:pt x="329" y="178"/>
                  <a:pt x="329" y="178"/>
                  <a:pt x="329" y="178"/>
                </a:cubicBezTo>
                <a:cubicBezTo>
                  <a:pt x="329" y="174"/>
                  <a:pt x="333" y="170"/>
                  <a:pt x="338" y="170"/>
                </a:cubicBezTo>
                <a:cubicBezTo>
                  <a:pt x="342" y="170"/>
                  <a:pt x="342" y="170"/>
                  <a:pt x="342" y="170"/>
                </a:cubicBezTo>
                <a:cubicBezTo>
                  <a:pt x="347" y="170"/>
                  <a:pt x="350" y="174"/>
                  <a:pt x="350" y="178"/>
                </a:cubicBezTo>
                <a:lnTo>
                  <a:pt x="350" y="183"/>
                </a:lnTo>
                <a:close/>
                <a:moveTo>
                  <a:pt x="387" y="183"/>
                </a:moveTo>
                <a:cubicBezTo>
                  <a:pt x="387" y="187"/>
                  <a:pt x="384" y="191"/>
                  <a:pt x="379" y="191"/>
                </a:cubicBezTo>
                <a:cubicBezTo>
                  <a:pt x="375" y="191"/>
                  <a:pt x="375" y="191"/>
                  <a:pt x="375" y="191"/>
                </a:cubicBezTo>
                <a:cubicBezTo>
                  <a:pt x="370" y="191"/>
                  <a:pt x="366" y="187"/>
                  <a:pt x="366" y="183"/>
                </a:cubicBezTo>
                <a:cubicBezTo>
                  <a:pt x="366" y="178"/>
                  <a:pt x="366" y="178"/>
                  <a:pt x="366" y="178"/>
                </a:cubicBezTo>
                <a:cubicBezTo>
                  <a:pt x="366" y="174"/>
                  <a:pt x="370" y="170"/>
                  <a:pt x="375" y="170"/>
                </a:cubicBezTo>
                <a:cubicBezTo>
                  <a:pt x="379" y="170"/>
                  <a:pt x="379" y="170"/>
                  <a:pt x="379" y="170"/>
                </a:cubicBezTo>
                <a:cubicBezTo>
                  <a:pt x="384" y="170"/>
                  <a:pt x="387" y="174"/>
                  <a:pt x="387" y="178"/>
                </a:cubicBezTo>
                <a:lnTo>
                  <a:pt x="387" y="183"/>
                </a:lnTo>
                <a:close/>
                <a:moveTo>
                  <a:pt x="424" y="183"/>
                </a:moveTo>
                <a:cubicBezTo>
                  <a:pt x="424" y="187"/>
                  <a:pt x="420" y="191"/>
                  <a:pt x="416" y="191"/>
                </a:cubicBezTo>
                <a:cubicBezTo>
                  <a:pt x="412" y="191"/>
                  <a:pt x="412" y="191"/>
                  <a:pt x="412" y="191"/>
                </a:cubicBezTo>
                <a:cubicBezTo>
                  <a:pt x="407" y="191"/>
                  <a:pt x="403" y="187"/>
                  <a:pt x="403" y="183"/>
                </a:cubicBezTo>
                <a:cubicBezTo>
                  <a:pt x="403" y="178"/>
                  <a:pt x="403" y="178"/>
                  <a:pt x="403" y="178"/>
                </a:cubicBezTo>
                <a:cubicBezTo>
                  <a:pt x="403" y="174"/>
                  <a:pt x="407" y="170"/>
                  <a:pt x="412" y="170"/>
                </a:cubicBezTo>
                <a:cubicBezTo>
                  <a:pt x="416" y="170"/>
                  <a:pt x="416" y="170"/>
                  <a:pt x="416" y="170"/>
                </a:cubicBezTo>
                <a:cubicBezTo>
                  <a:pt x="420" y="170"/>
                  <a:pt x="424" y="174"/>
                  <a:pt x="424" y="178"/>
                </a:cubicBezTo>
                <a:lnTo>
                  <a:pt x="424" y="183"/>
                </a:lnTo>
                <a:close/>
                <a:moveTo>
                  <a:pt x="461" y="183"/>
                </a:moveTo>
                <a:cubicBezTo>
                  <a:pt x="461" y="187"/>
                  <a:pt x="457" y="191"/>
                  <a:pt x="453" y="191"/>
                </a:cubicBezTo>
                <a:cubicBezTo>
                  <a:pt x="449" y="191"/>
                  <a:pt x="449" y="191"/>
                  <a:pt x="449" y="191"/>
                </a:cubicBezTo>
                <a:cubicBezTo>
                  <a:pt x="444" y="191"/>
                  <a:pt x="440" y="187"/>
                  <a:pt x="440" y="183"/>
                </a:cubicBezTo>
                <a:cubicBezTo>
                  <a:pt x="440" y="178"/>
                  <a:pt x="440" y="178"/>
                  <a:pt x="440" y="178"/>
                </a:cubicBezTo>
                <a:cubicBezTo>
                  <a:pt x="440" y="174"/>
                  <a:pt x="444" y="170"/>
                  <a:pt x="449" y="170"/>
                </a:cubicBezTo>
                <a:cubicBezTo>
                  <a:pt x="453" y="170"/>
                  <a:pt x="453" y="170"/>
                  <a:pt x="453" y="170"/>
                </a:cubicBezTo>
                <a:cubicBezTo>
                  <a:pt x="457" y="170"/>
                  <a:pt x="461" y="174"/>
                  <a:pt x="461" y="178"/>
                </a:cubicBezTo>
                <a:lnTo>
                  <a:pt x="461" y="183"/>
                </a:lnTo>
                <a:close/>
                <a:moveTo>
                  <a:pt x="675" y="186"/>
                </a:moveTo>
                <a:cubicBezTo>
                  <a:pt x="675" y="192"/>
                  <a:pt x="670" y="197"/>
                  <a:pt x="664" y="197"/>
                </a:cubicBezTo>
                <a:cubicBezTo>
                  <a:pt x="521" y="197"/>
                  <a:pt x="521" y="197"/>
                  <a:pt x="521" y="197"/>
                </a:cubicBezTo>
                <a:cubicBezTo>
                  <a:pt x="515" y="197"/>
                  <a:pt x="510" y="192"/>
                  <a:pt x="510" y="186"/>
                </a:cubicBezTo>
                <a:cubicBezTo>
                  <a:pt x="510" y="175"/>
                  <a:pt x="510" y="175"/>
                  <a:pt x="510" y="175"/>
                </a:cubicBezTo>
                <a:cubicBezTo>
                  <a:pt x="510" y="169"/>
                  <a:pt x="515" y="164"/>
                  <a:pt x="521" y="164"/>
                </a:cubicBezTo>
                <a:cubicBezTo>
                  <a:pt x="664" y="164"/>
                  <a:pt x="664" y="164"/>
                  <a:pt x="664" y="164"/>
                </a:cubicBezTo>
                <a:cubicBezTo>
                  <a:pt x="670" y="164"/>
                  <a:pt x="675" y="169"/>
                  <a:pt x="675" y="175"/>
                </a:cubicBezTo>
                <a:lnTo>
                  <a:pt x="675" y="186"/>
                </a:lnTo>
                <a:close/>
                <a:moveTo>
                  <a:pt x="768" y="211"/>
                </a:moveTo>
                <a:cubicBezTo>
                  <a:pt x="751" y="211"/>
                  <a:pt x="737" y="197"/>
                  <a:pt x="737" y="181"/>
                </a:cubicBezTo>
                <a:cubicBezTo>
                  <a:pt x="737" y="164"/>
                  <a:pt x="751" y="150"/>
                  <a:pt x="768" y="150"/>
                </a:cubicBezTo>
                <a:cubicBezTo>
                  <a:pt x="784" y="150"/>
                  <a:pt x="798" y="164"/>
                  <a:pt x="798" y="181"/>
                </a:cubicBezTo>
                <a:cubicBezTo>
                  <a:pt x="798" y="197"/>
                  <a:pt x="784" y="211"/>
                  <a:pt x="768" y="211"/>
                </a:cubicBezTo>
                <a:close/>
              </a:path>
            </a:pathLst>
          </a:custGeom>
          <a:solidFill>
            <a:schemeClr val="bg1">
              <a:lumMod val="5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4D4F53"/>
              </a:solidFill>
              <a:effectLst/>
              <a:uLnTx/>
              <a:uFillTx/>
              <a:latin typeface="Arial" panose="020B0604020202020204" pitchFamily="34" charset="0"/>
              <a:ea typeface="+mn-ea"/>
              <a:cs typeface="Arial" panose="020B0604020202020204" pitchFamily="34" charset="0"/>
            </a:endParaRPr>
          </a:p>
        </p:txBody>
      </p:sp>
      <p:grpSp>
        <p:nvGrpSpPr>
          <p:cNvPr id="29" name="Group 28">
            <a:extLst>
              <a:ext uri="{FF2B5EF4-FFF2-40B4-BE49-F238E27FC236}">
                <a16:creationId xmlns:a16="http://schemas.microsoft.com/office/drawing/2014/main" id="{EBBD4991-287D-4A23-BF7D-001E125B8B42}"/>
              </a:ext>
            </a:extLst>
          </p:cNvPr>
          <p:cNvGrpSpPr/>
          <p:nvPr/>
        </p:nvGrpSpPr>
        <p:grpSpPr>
          <a:xfrm>
            <a:off x="6521930" y="2511027"/>
            <a:ext cx="1196134" cy="406044"/>
            <a:chOff x="7341361" y="2696408"/>
            <a:chExt cx="1196134" cy="406044"/>
          </a:xfrm>
        </p:grpSpPr>
        <p:cxnSp>
          <p:nvCxnSpPr>
            <p:cNvPr id="14" name="Straight Arrow Connector 13">
              <a:extLst>
                <a:ext uri="{FF2B5EF4-FFF2-40B4-BE49-F238E27FC236}">
                  <a16:creationId xmlns:a16="http://schemas.microsoft.com/office/drawing/2014/main" id="{25DABC3A-78FE-41F9-8138-712E88BC65E9}"/>
                </a:ext>
              </a:extLst>
            </p:cNvPr>
            <p:cNvCxnSpPr>
              <a:cxnSpLocks/>
            </p:cNvCxnSpPr>
            <p:nvPr/>
          </p:nvCxnSpPr>
          <p:spPr>
            <a:xfrm flipV="1">
              <a:off x="7374232" y="3087545"/>
              <a:ext cx="1163263" cy="14907"/>
            </a:xfrm>
            <a:prstGeom prst="straightConnector1">
              <a:avLst/>
            </a:prstGeom>
            <a:ln w="19050">
              <a:solidFill>
                <a:schemeClr val="bg1">
                  <a:lumMod val="75000"/>
                </a:schemeClr>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A8383BB9-EBE0-4E41-98AB-FD432D5425DF}"/>
                </a:ext>
              </a:extLst>
            </p:cNvPr>
            <p:cNvCxnSpPr>
              <a:cxnSpLocks/>
            </p:cNvCxnSpPr>
            <p:nvPr/>
          </p:nvCxnSpPr>
          <p:spPr>
            <a:xfrm flipV="1">
              <a:off x="7341361" y="2696408"/>
              <a:ext cx="1188788" cy="9705"/>
            </a:xfrm>
            <a:prstGeom prst="straightConnector1">
              <a:avLst/>
            </a:prstGeom>
            <a:ln w="19050">
              <a:solidFill>
                <a:schemeClr val="bg1">
                  <a:lumMod val="75000"/>
                </a:schemeClr>
              </a:solidFill>
              <a:tailEnd type="triangle" w="lg" len="med"/>
            </a:ln>
          </p:spPr>
          <p:style>
            <a:lnRef idx="1">
              <a:schemeClr val="accent1"/>
            </a:lnRef>
            <a:fillRef idx="0">
              <a:schemeClr val="accent1"/>
            </a:fillRef>
            <a:effectRef idx="0">
              <a:schemeClr val="accent1"/>
            </a:effectRef>
            <a:fontRef idx="minor">
              <a:schemeClr val="tx1"/>
            </a:fontRef>
          </p:style>
        </p:cxnSp>
      </p:grpSp>
      <p:grpSp>
        <p:nvGrpSpPr>
          <p:cNvPr id="25" name="Graphic 313">
            <a:extLst>
              <a:ext uri="{FF2B5EF4-FFF2-40B4-BE49-F238E27FC236}">
                <a16:creationId xmlns:a16="http://schemas.microsoft.com/office/drawing/2014/main" id="{D8A9B7FC-E02C-4972-85D0-43B02B57C320}"/>
              </a:ext>
            </a:extLst>
          </p:cNvPr>
          <p:cNvGrpSpPr/>
          <p:nvPr/>
        </p:nvGrpSpPr>
        <p:grpSpPr>
          <a:xfrm>
            <a:off x="2572190" y="2336984"/>
            <a:ext cx="394333" cy="517496"/>
            <a:chOff x="-884610" y="3167360"/>
            <a:chExt cx="394333" cy="517496"/>
          </a:xfrm>
          <a:solidFill>
            <a:schemeClr val="accent1"/>
          </a:solidFill>
        </p:grpSpPr>
        <p:sp>
          <p:nvSpPr>
            <p:cNvPr id="26" name="Freeform: Shape 25">
              <a:extLst>
                <a:ext uri="{FF2B5EF4-FFF2-40B4-BE49-F238E27FC236}">
                  <a16:creationId xmlns:a16="http://schemas.microsoft.com/office/drawing/2014/main" id="{78A25B0F-B03F-47D7-BFFC-93045B2EC1B3}"/>
                </a:ext>
              </a:extLst>
            </p:cNvPr>
            <p:cNvSpPr/>
            <p:nvPr/>
          </p:nvSpPr>
          <p:spPr>
            <a:xfrm>
              <a:off x="-801734" y="3167360"/>
              <a:ext cx="230028" cy="230028"/>
            </a:xfrm>
            <a:custGeom>
              <a:avLst/>
              <a:gdLst>
                <a:gd name="connsiteX0" fmla="*/ 115934 w 230027"/>
                <a:gd name="connsiteY0" fmla="*/ 226544 h 230027"/>
                <a:gd name="connsiteX1" fmla="*/ 4929 w 230027"/>
                <a:gd name="connsiteY1" fmla="*/ 115934 h 230027"/>
                <a:gd name="connsiteX2" fmla="*/ 115540 w 230027"/>
                <a:gd name="connsiteY2" fmla="*/ 4929 h 230027"/>
                <a:gd name="connsiteX3" fmla="*/ 226544 w 230027"/>
                <a:gd name="connsiteY3" fmla="*/ 115540 h 230027"/>
                <a:gd name="connsiteX4" fmla="*/ 226544 w 230027"/>
                <a:gd name="connsiteY4" fmla="*/ 115737 h 230027"/>
                <a:gd name="connsiteX5" fmla="*/ 115934 w 230027"/>
                <a:gd name="connsiteY5" fmla="*/ 226544 h 230027"/>
                <a:gd name="connsiteX6" fmla="*/ 115934 w 230027"/>
                <a:gd name="connsiteY6" fmla="*/ 18468 h 230027"/>
                <a:gd name="connsiteX7" fmla="*/ 18075 w 230027"/>
                <a:gd name="connsiteY7" fmla="*/ 115934 h 230027"/>
                <a:gd name="connsiteX8" fmla="*/ 115541 w 230027"/>
                <a:gd name="connsiteY8" fmla="*/ 213794 h 230027"/>
                <a:gd name="connsiteX9" fmla="*/ 213401 w 230027"/>
                <a:gd name="connsiteY9" fmla="*/ 116327 h 230027"/>
                <a:gd name="connsiteX10" fmla="*/ 213400 w 230027"/>
                <a:gd name="connsiteY10" fmla="*/ 115737 h 230027"/>
                <a:gd name="connsiteX11" fmla="*/ 115934 w 230027"/>
                <a:gd name="connsiteY11" fmla="*/ 18468 h 230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0027" h="230027">
                  <a:moveTo>
                    <a:pt x="115934" y="226544"/>
                  </a:moveTo>
                  <a:cubicBezTo>
                    <a:pt x="54737" y="226653"/>
                    <a:pt x="5038" y="177131"/>
                    <a:pt x="4929" y="115934"/>
                  </a:cubicBezTo>
                  <a:cubicBezTo>
                    <a:pt x="4820" y="54737"/>
                    <a:pt x="54342" y="5038"/>
                    <a:pt x="115540" y="4929"/>
                  </a:cubicBezTo>
                  <a:cubicBezTo>
                    <a:pt x="176737" y="4820"/>
                    <a:pt x="226435" y="54342"/>
                    <a:pt x="226544" y="115540"/>
                  </a:cubicBezTo>
                  <a:cubicBezTo>
                    <a:pt x="226544" y="115605"/>
                    <a:pt x="226544" y="115671"/>
                    <a:pt x="226544" y="115737"/>
                  </a:cubicBezTo>
                  <a:cubicBezTo>
                    <a:pt x="226545" y="176857"/>
                    <a:pt x="177054" y="226436"/>
                    <a:pt x="115934" y="226544"/>
                  </a:cubicBezTo>
                  <a:close/>
                  <a:moveTo>
                    <a:pt x="115934" y="18468"/>
                  </a:moveTo>
                  <a:cubicBezTo>
                    <a:pt x="61996" y="18359"/>
                    <a:pt x="18183" y="61997"/>
                    <a:pt x="18075" y="115934"/>
                  </a:cubicBezTo>
                  <a:cubicBezTo>
                    <a:pt x="17966" y="169872"/>
                    <a:pt x="61603" y="213685"/>
                    <a:pt x="115541" y="213794"/>
                  </a:cubicBezTo>
                  <a:cubicBezTo>
                    <a:pt x="169479" y="213902"/>
                    <a:pt x="213292" y="170265"/>
                    <a:pt x="213401" y="116327"/>
                  </a:cubicBezTo>
                  <a:cubicBezTo>
                    <a:pt x="213401" y="116130"/>
                    <a:pt x="213401" y="115933"/>
                    <a:pt x="213400" y="115737"/>
                  </a:cubicBezTo>
                  <a:cubicBezTo>
                    <a:pt x="213219" y="62015"/>
                    <a:pt x="169656" y="18540"/>
                    <a:pt x="115934" y="18468"/>
                  </a:cubicBezTo>
                  <a:close/>
                </a:path>
              </a:pathLst>
            </a:custGeom>
            <a:grp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73737"/>
                </a:solidFill>
                <a:effectLst/>
                <a:uLnTx/>
                <a:uFillTx/>
                <a:latin typeface="Arial Narrow"/>
                <a:ea typeface="+mn-ea"/>
                <a:cs typeface="+mn-cs"/>
              </a:endParaRPr>
            </a:p>
          </p:txBody>
        </p:sp>
        <p:sp>
          <p:nvSpPr>
            <p:cNvPr id="27" name="Freeform: Shape 26">
              <a:extLst>
                <a:ext uri="{FF2B5EF4-FFF2-40B4-BE49-F238E27FC236}">
                  <a16:creationId xmlns:a16="http://schemas.microsoft.com/office/drawing/2014/main" id="{CA65F446-C8AC-49CE-A87A-44EE61B96E5D}"/>
                </a:ext>
              </a:extLst>
            </p:cNvPr>
            <p:cNvSpPr/>
            <p:nvPr/>
          </p:nvSpPr>
          <p:spPr>
            <a:xfrm>
              <a:off x="-884610" y="3375962"/>
              <a:ext cx="394333" cy="308894"/>
            </a:xfrm>
            <a:custGeom>
              <a:avLst/>
              <a:gdLst>
                <a:gd name="connsiteX0" fmla="*/ 386118 w 394333"/>
                <a:gd name="connsiteY0" fmla="*/ 309683 h 308894"/>
                <a:gd name="connsiteX1" fmla="*/ 379546 w 394333"/>
                <a:gd name="connsiteY1" fmla="*/ 303111 h 308894"/>
                <a:gd name="connsiteX2" fmla="*/ 379546 w 394333"/>
                <a:gd name="connsiteY2" fmla="*/ 136374 h 308894"/>
                <a:gd name="connsiteX3" fmla="*/ 261246 w 394333"/>
                <a:gd name="connsiteY3" fmla="*/ 18074 h 308894"/>
                <a:gd name="connsiteX4" fmla="*/ 136374 w 394333"/>
                <a:gd name="connsiteY4" fmla="*/ 18074 h 308894"/>
                <a:gd name="connsiteX5" fmla="*/ 18074 w 394333"/>
                <a:gd name="connsiteY5" fmla="*/ 136374 h 308894"/>
                <a:gd name="connsiteX6" fmla="*/ 18074 w 394333"/>
                <a:gd name="connsiteY6" fmla="*/ 303111 h 308894"/>
                <a:gd name="connsiteX7" fmla="*/ 11501 w 394333"/>
                <a:gd name="connsiteY7" fmla="*/ 309683 h 308894"/>
                <a:gd name="connsiteX8" fmla="*/ 4929 w 394333"/>
                <a:gd name="connsiteY8" fmla="*/ 303111 h 308894"/>
                <a:gd name="connsiteX9" fmla="*/ 4929 w 394333"/>
                <a:gd name="connsiteY9" fmla="*/ 136374 h 308894"/>
                <a:gd name="connsiteX10" fmla="*/ 136374 w 394333"/>
                <a:gd name="connsiteY10" fmla="*/ 4929 h 308894"/>
                <a:gd name="connsiteX11" fmla="*/ 261246 w 394333"/>
                <a:gd name="connsiteY11" fmla="*/ 4929 h 308894"/>
                <a:gd name="connsiteX12" fmla="*/ 392690 w 394333"/>
                <a:gd name="connsiteY12" fmla="*/ 136374 h 308894"/>
                <a:gd name="connsiteX13" fmla="*/ 392690 w 394333"/>
                <a:gd name="connsiteY13" fmla="*/ 303111 h 308894"/>
                <a:gd name="connsiteX14" fmla="*/ 386118 w 394333"/>
                <a:gd name="connsiteY14" fmla="*/ 309683 h 308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4333" h="308894">
                  <a:moveTo>
                    <a:pt x="386118" y="309683"/>
                  </a:moveTo>
                  <a:cubicBezTo>
                    <a:pt x="382488" y="309683"/>
                    <a:pt x="379546" y="306741"/>
                    <a:pt x="379546" y="303111"/>
                  </a:cubicBezTo>
                  <a:lnTo>
                    <a:pt x="379546" y="136374"/>
                  </a:lnTo>
                  <a:cubicBezTo>
                    <a:pt x="379546" y="71038"/>
                    <a:pt x="326581" y="18074"/>
                    <a:pt x="261246" y="18074"/>
                  </a:cubicBezTo>
                  <a:lnTo>
                    <a:pt x="136374" y="18074"/>
                  </a:lnTo>
                  <a:cubicBezTo>
                    <a:pt x="71038" y="18074"/>
                    <a:pt x="18074" y="71038"/>
                    <a:pt x="18074" y="136374"/>
                  </a:cubicBezTo>
                  <a:lnTo>
                    <a:pt x="18074" y="303111"/>
                  </a:lnTo>
                  <a:cubicBezTo>
                    <a:pt x="18074" y="306741"/>
                    <a:pt x="15131" y="309683"/>
                    <a:pt x="11501" y="309683"/>
                  </a:cubicBezTo>
                  <a:cubicBezTo>
                    <a:pt x="7872" y="309683"/>
                    <a:pt x="4929" y="306741"/>
                    <a:pt x="4929" y="303111"/>
                  </a:cubicBezTo>
                  <a:lnTo>
                    <a:pt x="4929" y="136374"/>
                  </a:lnTo>
                  <a:cubicBezTo>
                    <a:pt x="4929" y="63779"/>
                    <a:pt x="63779" y="4929"/>
                    <a:pt x="136374" y="4929"/>
                  </a:cubicBezTo>
                  <a:lnTo>
                    <a:pt x="261246" y="4929"/>
                  </a:lnTo>
                  <a:cubicBezTo>
                    <a:pt x="333840" y="4929"/>
                    <a:pt x="392690" y="63779"/>
                    <a:pt x="392690" y="136374"/>
                  </a:cubicBezTo>
                  <a:lnTo>
                    <a:pt x="392690" y="303111"/>
                  </a:lnTo>
                  <a:cubicBezTo>
                    <a:pt x="392690" y="306741"/>
                    <a:pt x="389748" y="309683"/>
                    <a:pt x="386118" y="309683"/>
                  </a:cubicBezTo>
                  <a:close/>
                </a:path>
              </a:pathLst>
            </a:custGeom>
            <a:grp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73737"/>
                </a:solidFill>
                <a:effectLst/>
                <a:uLnTx/>
                <a:uFillTx/>
                <a:latin typeface="Arial Narrow"/>
                <a:ea typeface="+mn-ea"/>
                <a:cs typeface="+mn-cs"/>
              </a:endParaRPr>
            </a:p>
          </p:txBody>
        </p:sp>
      </p:grpSp>
      <p:sp>
        <p:nvSpPr>
          <p:cNvPr id="30" name="Text Placeholder 6">
            <a:extLst>
              <a:ext uri="{FF2B5EF4-FFF2-40B4-BE49-F238E27FC236}">
                <a16:creationId xmlns:a16="http://schemas.microsoft.com/office/drawing/2014/main" id="{9FF907FA-843F-4C83-BD1E-46842BC25A56}"/>
              </a:ext>
            </a:extLst>
          </p:cNvPr>
          <p:cNvSpPr txBox="1">
            <a:spLocks/>
          </p:cNvSpPr>
          <p:nvPr/>
        </p:nvSpPr>
        <p:spPr bwMode="gray">
          <a:xfrm>
            <a:off x="1095691" y="4546092"/>
            <a:ext cx="4564063" cy="1744980"/>
          </a:xfrm>
          <a:prstGeom prst="rect">
            <a:avLst/>
          </a:prstGeom>
        </p:spPr>
        <p:txBody>
          <a:bodyPr vert="horz" lIns="0" tIns="0" rIns="0" bIns="0" rtlCol="0">
            <a:noAutofit/>
          </a:bodyPr>
          <a:lstStyle>
            <a:lvl1pPr marL="0" indent="0" algn="l" defTabSz="914400" rtl="0" eaLnBrk="1" latinLnBrk="0" hangingPunct="1">
              <a:lnSpc>
                <a:spcPct val="120000"/>
              </a:lnSpc>
              <a:spcBef>
                <a:spcPts val="2400"/>
              </a:spcBef>
              <a:buFont typeface="Arial" panose="020B0604020202020204" pitchFamily="34" charset="0"/>
              <a:buChar char="​"/>
              <a:defRPr sz="2000" kern="100" spc="-20">
                <a:solidFill>
                  <a:schemeClr val="tx1"/>
                </a:solidFill>
                <a:latin typeface="Arial" panose="020B0604020202020204" pitchFamily="34" charset="0"/>
                <a:ea typeface="+mn-ea"/>
                <a:cs typeface="Arial" panose="020B0604020202020204" pitchFamily="34" charset="0"/>
              </a:defRPr>
            </a:lvl1pPr>
            <a:lvl2pPr marL="228600" indent="-228600" algn="l" defTabSz="914400" rtl="0" eaLnBrk="1" latinLnBrk="0" hangingPunct="1">
              <a:lnSpc>
                <a:spcPct val="100000"/>
              </a:lnSpc>
              <a:spcBef>
                <a:spcPts val="1200"/>
              </a:spcBef>
              <a:buFont typeface="Arial" panose="020B0604020202020204" pitchFamily="34" charset="0"/>
              <a:buChar char="•"/>
              <a:defRPr sz="2000" kern="100" spc="-20">
                <a:solidFill>
                  <a:schemeClr val="tx1"/>
                </a:solidFill>
                <a:latin typeface="Arial" panose="020B0604020202020204" pitchFamily="34" charset="0"/>
                <a:ea typeface="+mn-ea"/>
                <a:cs typeface="Arial" panose="020B0604020202020204" pitchFamily="34" charset="0"/>
              </a:defRPr>
            </a:lvl2pPr>
            <a:lvl3pPr marL="457200" indent="-228600" algn="l" defTabSz="914400" rtl="0" eaLnBrk="1" latinLnBrk="0" hangingPunct="1">
              <a:lnSpc>
                <a:spcPct val="95000"/>
              </a:lnSpc>
              <a:spcBef>
                <a:spcPts val="400"/>
              </a:spcBef>
              <a:spcAft>
                <a:spcPts val="200"/>
              </a:spcAft>
              <a:buFont typeface="Arial" panose="020B0604020202020204" pitchFamily="34" charset="0"/>
              <a:buChar char="−"/>
              <a:defRPr sz="1400" kern="100" spc="0">
                <a:solidFill>
                  <a:schemeClr val="tx1"/>
                </a:solidFill>
                <a:latin typeface="Arial" panose="020B0604020202020204" pitchFamily="34" charset="0"/>
                <a:ea typeface="+mn-ea"/>
                <a:cs typeface="Arial" panose="020B0604020202020204" pitchFamily="34" charset="0"/>
              </a:defRPr>
            </a:lvl3pPr>
            <a:lvl4pPr marL="685800" indent="-228600" algn="l" defTabSz="914400" rtl="0" eaLnBrk="1" latinLnBrk="0" hangingPunct="1">
              <a:lnSpc>
                <a:spcPct val="90000"/>
              </a:lnSpc>
              <a:spcBef>
                <a:spcPts val="200"/>
              </a:spcBef>
              <a:spcAft>
                <a:spcPts val="200"/>
              </a:spcAft>
              <a:buFont typeface="Arial" panose="020B0604020202020204" pitchFamily="34" charset="0"/>
              <a:buChar char="−"/>
              <a:defRPr sz="1400" kern="100" spc="0">
                <a:solidFill>
                  <a:schemeClr val="tx1"/>
                </a:solidFill>
                <a:latin typeface="Arial" panose="020B0604020202020204" pitchFamily="34" charset="0"/>
                <a:ea typeface="+mn-ea"/>
                <a:cs typeface="Arial" panose="020B0604020202020204" pitchFamily="34" charset="0"/>
              </a:defRPr>
            </a:lvl4pPr>
            <a:lvl5pPr marL="0" indent="0" algn="l" defTabSz="914400" rtl="0" eaLnBrk="1" latinLnBrk="0" hangingPunct="1">
              <a:lnSpc>
                <a:spcPct val="90000"/>
              </a:lnSpc>
              <a:spcBef>
                <a:spcPts val="1200"/>
              </a:spcBef>
              <a:spcAft>
                <a:spcPts val="400"/>
              </a:spcAft>
              <a:buFont typeface="Arial" panose="020B0604020202020204" pitchFamily="34" charset="0"/>
              <a:buChar char="​"/>
              <a:defRPr sz="2000" b="1" kern="100" cap="none" spc="0" baseline="0">
                <a:solidFill>
                  <a:schemeClr val="tx1"/>
                </a:solidFill>
                <a:latin typeface="Arial" panose="020B0604020202020204" pitchFamily="34" charset="0"/>
                <a:ea typeface="+mn-ea"/>
                <a:cs typeface="Arial" panose="020B0604020202020204" pitchFamily="34" charset="0"/>
              </a:defRPr>
            </a:lvl5pPr>
            <a:lvl6pPr marL="0" indent="0" algn="l" defTabSz="914400" rtl="0" eaLnBrk="1" latinLnBrk="0" hangingPunct="1">
              <a:lnSpc>
                <a:spcPct val="90000"/>
              </a:lnSpc>
              <a:spcBef>
                <a:spcPts val="0"/>
              </a:spcBef>
              <a:spcAft>
                <a:spcPts val="600"/>
              </a:spcAft>
              <a:buFont typeface="Arial" panose="020B0604020202020204" pitchFamily="34" charset="0"/>
              <a:buChar char="​"/>
              <a:defRPr sz="1400" kern="100" cap="all" spc="50" baseline="0">
                <a:solidFill>
                  <a:schemeClr val="bg2"/>
                </a:solidFill>
                <a:latin typeface="+mn-lt"/>
                <a:ea typeface="+mn-ea"/>
                <a:cs typeface="Arial" panose="020B0604020202020204" pitchFamily="34" charset="0"/>
              </a:defRPr>
            </a:lvl6pPr>
            <a:lvl7pPr marL="0" indent="0" algn="l" defTabSz="914400" rtl="0" eaLnBrk="1" latinLnBrk="0" hangingPunct="1">
              <a:lnSpc>
                <a:spcPct val="120000"/>
              </a:lnSpc>
              <a:spcBef>
                <a:spcPts val="600"/>
              </a:spcBef>
              <a:spcAft>
                <a:spcPts val="600"/>
              </a:spcAft>
              <a:buFont typeface="Arial" panose="020B0604020202020204" pitchFamily="34" charset="0"/>
              <a:buChar char="​"/>
              <a:defRPr sz="1400" kern="100" spc="0">
                <a:solidFill>
                  <a:schemeClr val="tx1"/>
                </a:solidFill>
                <a:latin typeface="Arial" panose="020B0604020202020204" pitchFamily="34" charset="0"/>
                <a:ea typeface="+mn-ea"/>
                <a:cs typeface="Arial" panose="020B0604020202020204" pitchFamily="34" charset="0"/>
              </a:defRPr>
            </a:lvl7pPr>
            <a:lvl8pPr marL="171450" indent="-171450" algn="l" defTabSz="914400" rtl="0" eaLnBrk="1" latinLnBrk="0" hangingPunct="1">
              <a:lnSpc>
                <a:spcPct val="90000"/>
              </a:lnSpc>
              <a:spcBef>
                <a:spcPts val="600"/>
              </a:spcBef>
              <a:spcAft>
                <a:spcPts val="200"/>
              </a:spcAft>
              <a:buFont typeface="Arial" panose="020B0604020202020204" pitchFamily="34" charset="0"/>
              <a:buChar char="•"/>
              <a:defRPr sz="1400" kern="100" spc="0">
                <a:solidFill>
                  <a:schemeClr val="tx1"/>
                </a:solidFill>
                <a:latin typeface="Arial" panose="020B0604020202020204" pitchFamily="34" charset="0"/>
                <a:ea typeface="+mn-ea"/>
                <a:cs typeface="Arial" panose="020B0604020202020204" pitchFamily="34" charset="0"/>
              </a:defRPr>
            </a:lvl8pPr>
            <a:lvl9pPr marL="342900" indent="-171450" algn="l" defTabSz="914400" rtl="0" eaLnBrk="1" latinLnBrk="0" hangingPunct="1">
              <a:lnSpc>
                <a:spcPct val="90000"/>
              </a:lnSpc>
              <a:spcBef>
                <a:spcPts val="600"/>
              </a:spcBef>
              <a:spcAft>
                <a:spcPts val="400"/>
              </a:spcAft>
              <a:buFont typeface="Arial" panose="020B0604020202020204" pitchFamily="34" charset="0"/>
              <a:buChar char="−"/>
              <a:defRPr sz="1200" kern="100" spc="0">
                <a:solidFill>
                  <a:schemeClr val="tx1"/>
                </a:solidFill>
                <a:latin typeface="Arial" panose="020B0604020202020204" pitchFamily="34" charset="0"/>
                <a:ea typeface="+mn-ea"/>
                <a:cs typeface="Arial" panose="020B0604020202020204" pitchFamily="34" charset="0"/>
              </a:defRPr>
            </a:lvl9pPr>
          </a:lstStyle>
          <a:p>
            <a:pPr marL="0" marR="0" lvl="0" indent="0" algn="l" defTabSz="914400" rtl="0" eaLnBrk="1" fontAlgn="auto" latinLnBrk="0" hangingPunct="1">
              <a:lnSpc>
                <a:spcPct val="100000"/>
              </a:lnSpc>
              <a:spcBef>
                <a:spcPts val="600"/>
              </a:spcBef>
              <a:spcAft>
                <a:spcPts val="0"/>
              </a:spcAft>
              <a:buClr>
                <a:srgbClr val="FF0000"/>
              </a:buClr>
              <a:buSzTx/>
              <a:buFont typeface="Arial" panose="020B0604020202020204" pitchFamily="34" charset="0"/>
              <a:buNone/>
              <a:tabLst/>
              <a:defRPr/>
            </a:pPr>
            <a:r>
              <a:rPr kumimoji="0" lang="en-US" sz="1800" b="0" i="0" u="none" strike="noStrike" kern="100" cap="none" spc="-20" normalizeH="0" baseline="0" noProof="0" dirty="0">
                <a:ln>
                  <a:noFill/>
                </a:ln>
                <a:solidFill>
                  <a:srgbClr val="4D4F53"/>
                </a:solidFill>
                <a:effectLst/>
                <a:uLnTx/>
                <a:uFillTx/>
                <a:latin typeface="Arial"/>
                <a:ea typeface="+mn-ea"/>
                <a:cs typeface="Arial" panose="020B0604020202020204" pitchFamily="34" charset="0"/>
              </a:rPr>
              <a:t>F5 </a:t>
            </a:r>
            <a:r>
              <a:rPr kumimoji="0" lang="en-US" sz="1800" b="0" i="0" u="none" strike="noStrike" kern="1200" cap="none" spc="0" normalizeH="0" baseline="0" noProof="0" dirty="0">
                <a:ln>
                  <a:noFill/>
                </a:ln>
                <a:solidFill>
                  <a:srgbClr val="4D4F53"/>
                </a:solidFill>
                <a:effectLst/>
                <a:uLnTx/>
                <a:uFillTx/>
                <a:latin typeface="Arial"/>
                <a:ea typeface="+mn-ea"/>
                <a:cs typeface="Arial" panose="020B0604020202020204" pitchFamily="34" charset="0"/>
              </a:rPr>
              <a:t>BIG-IP API </a:t>
            </a:r>
            <a:r>
              <a:rPr kumimoji="0" lang="en-US" sz="1800" b="0" i="0" u="none" strike="noStrike" kern="100" cap="none" spc="-20" normalizeH="0" baseline="0" noProof="0" dirty="0">
                <a:ln>
                  <a:noFill/>
                </a:ln>
                <a:solidFill>
                  <a:srgbClr val="4D4F53"/>
                </a:solidFill>
                <a:effectLst/>
                <a:uLnTx/>
                <a:uFillTx/>
                <a:latin typeface="Arial"/>
                <a:ea typeface="+mn-ea"/>
                <a:cs typeface="Arial" panose="020B0604020202020204" pitchFamily="34" charset="0"/>
              </a:rPr>
              <a:t>Extension (Node.js)</a:t>
            </a:r>
          </a:p>
          <a:p>
            <a:pPr marL="0" marR="0" lvl="0" indent="0" algn="l" defTabSz="914400" rtl="0" eaLnBrk="1" fontAlgn="auto" latinLnBrk="0" hangingPunct="1">
              <a:lnSpc>
                <a:spcPct val="100000"/>
              </a:lnSpc>
              <a:spcBef>
                <a:spcPts val="600"/>
              </a:spcBef>
              <a:spcAft>
                <a:spcPts val="0"/>
              </a:spcAft>
              <a:buClr>
                <a:srgbClr val="FF0000"/>
              </a:buClr>
              <a:buSzTx/>
              <a:buFont typeface="Arial" panose="020B0604020202020204" pitchFamily="34" charset="0"/>
              <a:buNone/>
              <a:tabLst/>
              <a:defRPr/>
            </a:pPr>
            <a:r>
              <a:rPr kumimoji="0" lang="en-US" sz="1800" b="0" i="0" u="none" strike="noStrike" kern="100" cap="none" spc="-20" normalizeH="0" baseline="0" noProof="0" dirty="0">
                <a:ln>
                  <a:noFill/>
                </a:ln>
                <a:solidFill>
                  <a:srgbClr val="4D4F53"/>
                </a:solidFill>
                <a:effectLst/>
                <a:uLnTx/>
                <a:uFillTx/>
                <a:latin typeface="Arial"/>
                <a:ea typeface="+mn-ea"/>
                <a:cs typeface="Arial" panose="020B0604020202020204" pitchFamily="34" charset="0"/>
              </a:rPr>
              <a:t>Provides declarative interfaces for common L1-L3 device onboarding requirements</a:t>
            </a:r>
          </a:p>
          <a:p>
            <a:pPr marL="0" marR="0" lvl="0" indent="0" algn="l" defTabSz="914400" rtl="0" eaLnBrk="1" fontAlgn="auto" latinLnBrk="0" hangingPunct="1">
              <a:lnSpc>
                <a:spcPct val="100000"/>
              </a:lnSpc>
              <a:spcBef>
                <a:spcPts val="600"/>
              </a:spcBef>
              <a:spcAft>
                <a:spcPts val="0"/>
              </a:spcAft>
              <a:buClr>
                <a:srgbClr val="FF0000"/>
              </a:buClr>
              <a:buSzTx/>
              <a:buFont typeface="Arial" panose="020B0604020202020204" pitchFamily="34" charset="0"/>
              <a:buNone/>
              <a:tabLst/>
              <a:defRPr/>
            </a:pPr>
            <a:r>
              <a:rPr kumimoji="0" lang="en-US" sz="1800" b="0" i="0" u="none" strike="noStrike" kern="100" cap="none" spc="-20" normalizeH="0" baseline="0" noProof="0" dirty="0">
                <a:ln>
                  <a:noFill/>
                </a:ln>
                <a:solidFill>
                  <a:srgbClr val="4D4F53"/>
                </a:solidFill>
                <a:effectLst/>
                <a:uLnTx/>
                <a:uFillTx/>
                <a:latin typeface="Arial"/>
                <a:ea typeface="+mn-ea"/>
                <a:cs typeface="Arial" panose="020B0604020202020204" pitchFamily="34" charset="0"/>
              </a:rPr>
              <a:t>Deployments via a single REST API endpoint*</a:t>
            </a:r>
          </a:p>
          <a:p>
            <a:pPr marL="0" marR="0" lvl="0" indent="0" algn="l" defTabSz="914400" rtl="0" eaLnBrk="1" fontAlgn="auto" latinLnBrk="0" hangingPunct="1">
              <a:lnSpc>
                <a:spcPct val="100000"/>
              </a:lnSpc>
              <a:spcBef>
                <a:spcPts val="600"/>
              </a:spcBef>
              <a:spcAft>
                <a:spcPts val="0"/>
              </a:spcAft>
              <a:buClr>
                <a:srgbClr val="FF0000"/>
              </a:buClr>
              <a:buSzTx/>
              <a:buFont typeface="Arial" panose="020B0604020202020204" pitchFamily="34" charset="0"/>
              <a:buNone/>
              <a:tabLst/>
              <a:defRPr/>
            </a:pPr>
            <a:r>
              <a:rPr kumimoji="0" lang="en-US" sz="1800" b="0" i="0" u="none" strike="noStrike" kern="100" cap="none" spc="-20" normalizeH="0" baseline="0" noProof="0" dirty="0">
                <a:ln>
                  <a:noFill/>
                </a:ln>
                <a:solidFill>
                  <a:srgbClr val="4D4F53"/>
                </a:solidFill>
                <a:effectLst/>
                <a:uLnTx/>
                <a:uFillTx/>
                <a:latin typeface="Arial"/>
                <a:ea typeface="+mn-ea"/>
                <a:cs typeface="Arial" panose="020B0604020202020204" pitchFamily="34" charset="0"/>
              </a:rPr>
              <a:t>JSON-based document </a:t>
            </a:r>
          </a:p>
        </p:txBody>
      </p:sp>
      <p:sp>
        <p:nvSpPr>
          <p:cNvPr id="31" name="Text Placeholder 6">
            <a:extLst>
              <a:ext uri="{FF2B5EF4-FFF2-40B4-BE49-F238E27FC236}">
                <a16:creationId xmlns:a16="http://schemas.microsoft.com/office/drawing/2014/main" id="{FEB248F1-D235-4E28-B030-3907AC1634BD}"/>
              </a:ext>
            </a:extLst>
          </p:cNvPr>
          <p:cNvSpPr txBox="1">
            <a:spLocks/>
          </p:cNvSpPr>
          <p:nvPr/>
        </p:nvSpPr>
        <p:spPr>
          <a:xfrm>
            <a:off x="6781378" y="4546092"/>
            <a:ext cx="4691063" cy="1645920"/>
          </a:xfrm>
          <a:prstGeom prst="rect">
            <a:avLst/>
          </a:prstGeom>
        </p:spPr>
        <p:txBody>
          <a:bodyPr vert="horz" lIns="0" tIns="0" rIns="0" bIns="0" rtlCol="0">
            <a:noAutofit/>
          </a:bodyPr>
          <a:lstStyle>
            <a:lvl1pPr marL="466725" indent="-466725" algn="l" defTabSz="914400" rtl="0" eaLnBrk="1" latinLnBrk="0" hangingPunct="1">
              <a:lnSpc>
                <a:spcPct val="90000"/>
              </a:lnSpc>
              <a:spcBef>
                <a:spcPts val="1000"/>
              </a:spcBef>
              <a:buClr>
                <a:schemeClr val="accent5"/>
              </a:buClr>
              <a:buFont typeface="Arial" charset="0"/>
              <a:buChar char="•"/>
              <a:tabLst/>
              <a:defRPr lang="en-US" sz="3200" b="1" kern="1200">
                <a:gradFill>
                  <a:gsLst>
                    <a:gs pos="0">
                      <a:schemeClr val="tx2"/>
                    </a:gs>
                    <a:gs pos="99000">
                      <a:schemeClr val="tx2"/>
                    </a:gs>
                  </a:gsLst>
                  <a:lin ang="5400000" scaled="1"/>
                </a:gradFill>
                <a:latin typeface="+mn-lt"/>
                <a:ea typeface="+mn-ea"/>
                <a:cs typeface="Arial" panose="020B0604020202020204" pitchFamily="34" charset="0"/>
              </a:defRPr>
            </a:lvl1pPr>
            <a:lvl2pPr marL="466725" indent="-466725" algn="l" defTabSz="914400" rtl="0" eaLnBrk="1" latinLnBrk="0" hangingPunct="1">
              <a:lnSpc>
                <a:spcPct val="90000"/>
              </a:lnSpc>
              <a:spcBef>
                <a:spcPts val="500"/>
              </a:spcBef>
              <a:buClr>
                <a:schemeClr val="accent5"/>
              </a:buClr>
              <a:buFont typeface="Arial" charset="0"/>
              <a:buChar char="•"/>
              <a:tabLst/>
              <a:defRPr lang="en-US" sz="2400" kern="1200">
                <a:gradFill>
                  <a:gsLst>
                    <a:gs pos="0">
                      <a:schemeClr val="bg1">
                        <a:lumMod val="50000"/>
                      </a:schemeClr>
                    </a:gs>
                    <a:gs pos="100000">
                      <a:schemeClr val="bg1">
                        <a:lumMod val="50000"/>
                      </a:schemeClr>
                    </a:gs>
                  </a:gsLst>
                  <a:lin ang="5400000" scaled="1"/>
                </a:gradFill>
                <a:latin typeface="+mn-lt"/>
                <a:ea typeface="+mn-ea"/>
                <a:cs typeface="Arial" panose="020B0604020202020204" pitchFamily="34" charset="0"/>
              </a:defRPr>
            </a:lvl2pPr>
            <a:lvl3pPr marL="466725" indent="-466725" algn="l" defTabSz="914400" rtl="0" eaLnBrk="1" latinLnBrk="0" hangingPunct="1">
              <a:lnSpc>
                <a:spcPct val="90000"/>
              </a:lnSpc>
              <a:spcBef>
                <a:spcPts val="500"/>
              </a:spcBef>
              <a:buClr>
                <a:schemeClr val="accent5"/>
              </a:buClr>
              <a:buFont typeface="Arial" charset="0"/>
              <a:buChar char="•"/>
              <a:tabLst/>
              <a:defRPr lang="en-US" sz="2000" kern="1200">
                <a:gradFill>
                  <a:gsLst>
                    <a:gs pos="0">
                      <a:schemeClr val="bg1">
                        <a:lumMod val="50000"/>
                      </a:schemeClr>
                    </a:gs>
                    <a:gs pos="100000">
                      <a:schemeClr val="bg1">
                        <a:lumMod val="50000"/>
                      </a:schemeClr>
                    </a:gs>
                  </a:gsLst>
                  <a:lin ang="5400000" scaled="1"/>
                </a:gradFill>
                <a:latin typeface="+mn-lt"/>
                <a:ea typeface="+mn-ea"/>
                <a:cs typeface="Arial" panose="020B0604020202020204" pitchFamily="34" charset="0"/>
              </a:defRPr>
            </a:lvl3pPr>
            <a:lvl4pPr marL="466725" indent="-466725" algn="l" defTabSz="914400" rtl="0" eaLnBrk="1" latinLnBrk="0" hangingPunct="1">
              <a:lnSpc>
                <a:spcPct val="90000"/>
              </a:lnSpc>
              <a:spcBef>
                <a:spcPts val="500"/>
              </a:spcBef>
              <a:buClr>
                <a:schemeClr val="accent5"/>
              </a:buClr>
              <a:buFont typeface="Arial" charset="0"/>
              <a:buChar char="•"/>
              <a:tabLst/>
              <a:defRPr lang="en-US" sz="1800" kern="1200">
                <a:gradFill>
                  <a:gsLst>
                    <a:gs pos="0">
                      <a:schemeClr val="bg1">
                        <a:lumMod val="50000"/>
                      </a:schemeClr>
                    </a:gs>
                    <a:gs pos="100000">
                      <a:schemeClr val="bg1">
                        <a:lumMod val="50000"/>
                      </a:schemeClr>
                    </a:gs>
                  </a:gsLst>
                  <a:lin ang="5400000" scaled="1"/>
                </a:gradFill>
                <a:latin typeface="+mn-lt"/>
                <a:ea typeface="+mn-ea"/>
                <a:cs typeface="Arial" panose="020B0604020202020204" pitchFamily="34" charset="0"/>
              </a:defRPr>
            </a:lvl4pPr>
            <a:lvl5pPr marL="466725" indent="-466725" algn="l" defTabSz="914400" rtl="0" eaLnBrk="1" latinLnBrk="0" hangingPunct="1">
              <a:lnSpc>
                <a:spcPct val="90000"/>
              </a:lnSpc>
              <a:spcBef>
                <a:spcPts val="500"/>
              </a:spcBef>
              <a:buClr>
                <a:schemeClr val="accent5"/>
              </a:buClr>
              <a:buFont typeface="Arial" charset="0"/>
              <a:buChar char="•"/>
              <a:tabLst/>
              <a:defRPr lang="en-US" sz="1800" kern="1200">
                <a:gradFill>
                  <a:gsLst>
                    <a:gs pos="0">
                      <a:schemeClr val="bg1">
                        <a:lumMod val="50000"/>
                      </a:schemeClr>
                    </a:gs>
                    <a:gs pos="100000">
                      <a:schemeClr val="bg1">
                        <a:lumMod val="50000"/>
                      </a:schemeClr>
                    </a:gs>
                  </a:gsLst>
                  <a:lin ang="5400000" scaled="1"/>
                </a:gra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
                <a:srgbClr val="FF0000"/>
              </a:buClr>
              <a:buSzTx/>
              <a:buFont typeface="Arial" charset="0"/>
              <a:buNone/>
              <a:tabLst/>
              <a:defRPr/>
            </a:pPr>
            <a:r>
              <a:rPr kumimoji="0" lang="en-US" sz="1800" b="0" i="0" u="none" strike="noStrike" kern="1200" cap="none" spc="0" normalizeH="0" baseline="0" noProof="0" dirty="0">
                <a:ln>
                  <a:noFill/>
                </a:ln>
                <a:solidFill>
                  <a:srgbClr val="4D4F53"/>
                </a:solidFill>
                <a:effectLst/>
                <a:uLnTx/>
                <a:uFillTx/>
                <a:latin typeface="Arial"/>
                <a:ea typeface="+mn-ea"/>
                <a:cs typeface="Arial" panose="020B0604020202020204" pitchFamily="34" charset="0"/>
              </a:rPr>
              <a:t>Minimizes need for BIG-IP domain knowledge</a:t>
            </a:r>
          </a:p>
          <a:p>
            <a:pPr marL="0" marR="0" lvl="0" indent="0" algn="l" defTabSz="914400" rtl="0" eaLnBrk="1" fontAlgn="auto" latinLnBrk="0" hangingPunct="1">
              <a:lnSpc>
                <a:spcPct val="100000"/>
              </a:lnSpc>
              <a:spcBef>
                <a:spcPts val="600"/>
              </a:spcBef>
              <a:spcAft>
                <a:spcPts val="0"/>
              </a:spcAft>
              <a:buClr>
                <a:srgbClr val="FF0000"/>
              </a:buClr>
              <a:buSzTx/>
              <a:buFont typeface="Arial" charset="0"/>
              <a:buNone/>
              <a:tabLst/>
              <a:defRPr/>
            </a:pPr>
            <a:r>
              <a:rPr kumimoji="0" lang="en-US" sz="1800" b="0" i="0" u="none" strike="noStrike" kern="1200" cap="none" spc="0" normalizeH="0" baseline="0" noProof="0" dirty="0">
                <a:ln>
                  <a:noFill/>
                </a:ln>
                <a:solidFill>
                  <a:srgbClr val="4D4F53"/>
                </a:solidFill>
                <a:effectLst/>
                <a:uLnTx/>
                <a:uFillTx/>
                <a:latin typeface="Arial"/>
                <a:ea typeface="+mn-ea"/>
                <a:cs typeface="Arial" panose="020B0604020202020204" pitchFamily="34" charset="0"/>
              </a:rPr>
              <a:t>Minimizes onboarding errors and maximizes onboarding consistency</a:t>
            </a:r>
          </a:p>
          <a:p>
            <a:pPr marL="0" marR="0" lvl="0" indent="0" algn="l" defTabSz="914400" rtl="0" eaLnBrk="1" fontAlgn="auto" latinLnBrk="0" hangingPunct="1">
              <a:lnSpc>
                <a:spcPct val="100000"/>
              </a:lnSpc>
              <a:spcBef>
                <a:spcPts val="600"/>
              </a:spcBef>
              <a:spcAft>
                <a:spcPts val="0"/>
              </a:spcAft>
              <a:buClr>
                <a:srgbClr val="FF0000"/>
              </a:buClr>
              <a:buSzTx/>
              <a:buFont typeface="Arial" charset="0"/>
              <a:buNone/>
              <a:tabLst/>
              <a:defRPr/>
            </a:pPr>
            <a:r>
              <a:rPr kumimoji="0" lang="en-US" sz="1800" b="0" i="0" u="none" strike="noStrike" kern="1200" cap="none" spc="0" normalizeH="0" baseline="0" noProof="0" dirty="0">
                <a:ln>
                  <a:noFill/>
                </a:ln>
                <a:solidFill>
                  <a:srgbClr val="4D4F53"/>
                </a:solidFill>
                <a:effectLst/>
                <a:uLnTx/>
                <a:uFillTx/>
                <a:latin typeface="Arial"/>
                <a:ea typeface="+mn-ea"/>
                <a:cs typeface="Arial" panose="020B0604020202020204" pitchFamily="34" charset="0"/>
              </a:rPr>
              <a:t>TMOS-independent RPM package</a:t>
            </a:r>
          </a:p>
        </p:txBody>
      </p:sp>
      <p:sp>
        <p:nvSpPr>
          <p:cNvPr id="36" name="Oval 35">
            <a:extLst>
              <a:ext uri="{FF2B5EF4-FFF2-40B4-BE49-F238E27FC236}">
                <a16:creationId xmlns:a16="http://schemas.microsoft.com/office/drawing/2014/main" id="{CC1162C0-7FB9-428E-AF7F-BBBC180622BD}"/>
              </a:ext>
            </a:extLst>
          </p:cNvPr>
          <p:cNvSpPr/>
          <p:nvPr/>
        </p:nvSpPr>
        <p:spPr>
          <a:xfrm>
            <a:off x="791368" y="4631174"/>
            <a:ext cx="141924" cy="141924"/>
          </a:xfrm>
          <a:prstGeom prst="ellipse">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200"/>
              </a:spcBef>
              <a:spcAft>
                <a:spcPts val="200"/>
              </a:spcAft>
              <a:buClrTx/>
              <a:buSzTx/>
              <a:buFontTx/>
              <a:buNone/>
              <a:tabLst/>
              <a:defRPr/>
            </a:pPr>
            <a:endParaRPr kumimoji="0" lang="en-US" sz="1800" b="0" i="0" u="none" strike="noStrike" kern="100" cap="none" spc="0" normalizeH="0" baseline="0" noProof="0" dirty="0" err="1">
              <a:ln>
                <a:noFill/>
              </a:ln>
              <a:solidFill>
                <a:prstClr val="white"/>
              </a:solidFill>
              <a:effectLst/>
              <a:uLnTx/>
              <a:uFillTx/>
              <a:latin typeface="Arial"/>
              <a:ea typeface="+mn-ea"/>
              <a:cs typeface="+mn-cs"/>
            </a:endParaRPr>
          </a:p>
        </p:txBody>
      </p:sp>
      <p:sp>
        <p:nvSpPr>
          <p:cNvPr id="37" name="Oval 36">
            <a:extLst>
              <a:ext uri="{FF2B5EF4-FFF2-40B4-BE49-F238E27FC236}">
                <a16:creationId xmlns:a16="http://schemas.microsoft.com/office/drawing/2014/main" id="{70763C39-B65F-46A7-8516-6B97E1F4468B}"/>
              </a:ext>
            </a:extLst>
          </p:cNvPr>
          <p:cNvSpPr/>
          <p:nvPr/>
        </p:nvSpPr>
        <p:spPr>
          <a:xfrm>
            <a:off x="791368" y="4967725"/>
            <a:ext cx="141924" cy="141924"/>
          </a:xfrm>
          <a:prstGeom prst="ellipse">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200"/>
              </a:spcBef>
              <a:spcAft>
                <a:spcPts val="200"/>
              </a:spcAft>
              <a:buClrTx/>
              <a:buSzTx/>
              <a:buFontTx/>
              <a:buNone/>
              <a:tabLst/>
              <a:defRPr/>
            </a:pPr>
            <a:endParaRPr kumimoji="0" lang="en-US" sz="1800" b="0" i="0" u="none" strike="noStrike" kern="100" cap="none" spc="0" normalizeH="0" baseline="0" noProof="0" dirty="0" err="1">
              <a:ln>
                <a:noFill/>
              </a:ln>
              <a:solidFill>
                <a:prstClr val="white"/>
              </a:solidFill>
              <a:effectLst/>
              <a:uLnTx/>
              <a:uFillTx/>
              <a:latin typeface="Arial"/>
              <a:ea typeface="+mn-ea"/>
              <a:cs typeface="+mn-cs"/>
            </a:endParaRPr>
          </a:p>
        </p:txBody>
      </p:sp>
      <p:sp>
        <p:nvSpPr>
          <p:cNvPr id="38" name="Oval 37">
            <a:extLst>
              <a:ext uri="{FF2B5EF4-FFF2-40B4-BE49-F238E27FC236}">
                <a16:creationId xmlns:a16="http://schemas.microsoft.com/office/drawing/2014/main" id="{C707301A-ABDC-4980-9BC7-E761C80040A0}"/>
              </a:ext>
            </a:extLst>
          </p:cNvPr>
          <p:cNvSpPr/>
          <p:nvPr/>
        </p:nvSpPr>
        <p:spPr>
          <a:xfrm>
            <a:off x="791368" y="5586850"/>
            <a:ext cx="141924" cy="141924"/>
          </a:xfrm>
          <a:prstGeom prst="ellipse">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200"/>
              </a:spcBef>
              <a:spcAft>
                <a:spcPts val="200"/>
              </a:spcAft>
              <a:buClrTx/>
              <a:buSzTx/>
              <a:buFontTx/>
              <a:buNone/>
              <a:tabLst/>
              <a:defRPr/>
            </a:pPr>
            <a:endParaRPr kumimoji="0" lang="en-US" sz="1800" b="0" i="0" u="none" strike="noStrike" kern="100" cap="none" spc="0" normalizeH="0" baseline="0" noProof="0" dirty="0" err="1">
              <a:ln>
                <a:noFill/>
              </a:ln>
              <a:solidFill>
                <a:prstClr val="white"/>
              </a:solidFill>
              <a:effectLst/>
              <a:uLnTx/>
              <a:uFillTx/>
              <a:latin typeface="Arial"/>
              <a:ea typeface="+mn-ea"/>
              <a:cs typeface="+mn-cs"/>
            </a:endParaRPr>
          </a:p>
        </p:txBody>
      </p:sp>
      <p:sp>
        <p:nvSpPr>
          <p:cNvPr id="39" name="Oval 38">
            <a:extLst>
              <a:ext uri="{FF2B5EF4-FFF2-40B4-BE49-F238E27FC236}">
                <a16:creationId xmlns:a16="http://schemas.microsoft.com/office/drawing/2014/main" id="{2804E32A-152A-433F-8F77-7A57D3A8EB85}"/>
              </a:ext>
            </a:extLst>
          </p:cNvPr>
          <p:cNvSpPr/>
          <p:nvPr/>
        </p:nvSpPr>
        <p:spPr>
          <a:xfrm>
            <a:off x="791368" y="5953562"/>
            <a:ext cx="141924" cy="141924"/>
          </a:xfrm>
          <a:prstGeom prst="ellipse">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200"/>
              </a:spcBef>
              <a:spcAft>
                <a:spcPts val="200"/>
              </a:spcAft>
              <a:buClrTx/>
              <a:buSzTx/>
              <a:buFontTx/>
              <a:buNone/>
              <a:tabLst/>
              <a:defRPr/>
            </a:pPr>
            <a:endParaRPr kumimoji="0" lang="en-US" sz="1800" b="0" i="0" u="none" strike="noStrike" kern="100" cap="none" spc="0" normalizeH="0" baseline="0" noProof="0" dirty="0" err="1">
              <a:ln>
                <a:noFill/>
              </a:ln>
              <a:solidFill>
                <a:prstClr val="white"/>
              </a:solidFill>
              <a:effectLst/>
              <a:uLnTx/>
              <a:uFillTx/>
              <a:latin typeface="Arial"/>
              <a:ea typeface="+mn-ea"/>
              <a:cs typeface="+mn-cs"/>
            </a:endParaRPr>
          </a:p>
        </p:txBody>
      </p:sp>
      <p:sp>
        <p:nvSpPr>
          <p:cNvPr id="40" name="Oval 39">
            <a:extLst>
              <a:ext uri="{FF2B5EF4-FFF2-40B4-BE49-F238E27FC236}">
                <a16:creationId xmlns:a16="http://schemas.microsoft.com/office/drawing/2014/main" id="{889BF74B-CA8D-4256-BF94-21A64D19096C}"/>
              </a:ext>
            </a:extLst>
          </p:cNvPr>
          <p:cNvSpPr/>
          <p:nvPr/>
        </p:nvSpPr>
        <p:spPr>
          <a:xfrm>
            <a:off x="632142" y="3966652"/>
            <a:ext cx="460376" cy="460376"/>
          </a:xfrm>
          <a:prstGeom prst="ellipse">
            <a:avLst/>
          </a:prstGeom>
          <a:solidFill>
            <a:schemeClr val="accent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200"/>
              </a:spcBef>
              <a:spcAft>
                <a:spcPts val="200"/>
              </a:spcAft>
              <a:buClrTx/>
              <a:buSzTx/>
              <a:buFontTx/>
              <a:buNone/>
              <a:tabLst/>
              <a:defRPr/>
            </a:pPr>
            <a:endParaRPr kumimoji="0" lang="en-US" sz="1800" b="0" i="0" u="none" strike="noStrike" kern="100" cap="none" spc="0" normalizeH="0" baseline="0" noProof="0" dirty="0" err="1">
              <a:ln>
                <a:noFill/>
              </a:ln>
              <a:solidFill>
                <a:prstClr val="white"/>
              </a:solidFill>
              <a:effectLst/>
              <a:uLnTx/>
              <a:uFillTx/>
              <a:latin typeface="Arial"/>
              <a:ea typeface="+mn-ea"/>
              <a:cs typeface="+mn-cs"/>
            </a:endParaRPr>
          </a:p>
        </p:txBody>
      </p:sp>
      <p:sp>
        <p:nvSpPr>
          <p:cNvPr id="41" name="Text Placeholder 6">
            <a:extLst>
              <a:ext uri="{FF2B5EF4-FFF2-40B4-BE49-F238E27FC236}">
                <a16:creationId xmlns:a16="http://schemas.microsoft.com/office/drawing/2014/main" id="{3083E0B2-ED67-429B-9F0D-7D2E1EBC09C2}"/>
              </a:ext>
            </a:extLst>
          </p:cNvPr>
          <p:cNvSpPr txBox="1">
            <a:spLocks/>
          </p:cNvSpPr>
          <p:nvPr/>
        </p:nvSpPr>
        <p:spPr bwMode="gray">
          <a:xfrm>
            <a:off x="1209991" y="4082540"/>
            <a:ext cx="4564063" cy="228600"/>
          </a:xfrm>
          <a:prstGeom prst="rect">
            <a:avLst/>
          </a:prstGeom>
        </p:spPr>
        <p:txBody>
          <a:bodyPr vert="horz" lIns="0" tIns="0" rIns="0" bIns="0" rtlCol="0" anchor="ctr">
            <a:noAutofit/>
          </a:bodyPr>
          <a:lstStyle>
            <a:lvl1pPr marL="0" indent="0" algn="l" defTabSz="914400" rtl="0" eaLnBrk="1" latinLnBrk="0" hangingPunct="1">
              <a:lnSpc>
                <a:spcPct val="120000"/>
              </a:lnSpc>
              <a:spcBef>
                <a:spcPts val="2400"/>
              </a:spcBef>
              <a:buFont typeface="Arial" panose="020B0604020202020204" pitchFamily="34" charset="0"/>
              <a:buChar char="​"/>
              <a:defRPr sz="2000" kern="100" spc="-20">
                <a:solidFill>
                  <a:schemeClr val="tx1"/>
                </a:solidFill>
                <a:latin typeface="Arial" panose="020B0604020202020204" pitchFamily="34" charset="0"/>
                <a:ea typeface="+mn-ea"/>
                <a:cs typeface="Arial" panose="020B0604020202020204" pitchFamily="34" charset="0"/>
              </a:defRPr>
            </a:lvl1pPr>
            <a:lvl2pPr marL="228600" indent="-228600" algn="l" defTabSz="914400" rtl="0" eaLnBrk="1" latinLnBrk="0" hangingPunct="1">
              <a:lnSpc>
                <a:spcPct val="100000"/>
              </a:lnSpc>
              <a:spcBef>
                <a:spcPts val="1200"/>
              </a:spcBef>
              <a:buFont typeface="Arial" panose="020B0604020202020204" pitchFamily="34" charset="0"/>
              <a:buChar char="•"/>
              <a:defRPr sz="2000" kern="100" spc="-20">
                <a:solidFill>
                  <a:schemeClr val="tx1"/>
                </a:solidFill>
                <a:latin typeface="Arial" panose="020B0604020202020204" pitchFamily="34" charset="0"/>
                <a:ea typeface="+mn-ea"/>
                <a:cs typeface="Arial" panose="020B0604020202020204" pitchFamily="34" charset="0"/>
              </a:defRPr>
            </a:lvl2pPr>
            <a:lvl3pPr marL="457200" indent="-228600" algn="l" defTabSz="914400" rtl="0" eaLnBrk="1" latinLnBrk="0" hangingPunct="1">
              <a:lnSpc>
                <a:spcPct val="95000"/>
              </a:lnSpc>
              <a:spcBef>
                <a:spcPts val="400"/>
              </a:spcBef>
              <a:spcAft>
                <a:spcPts val="200"/>
              </a:spcAft>
              <a:buFont typeface="Arial" panose="020B0604020202020204" pitchFamily="34" charset="0"/>
              <a:buChar char="−"/>
              <a:defRPr sz="1400" kern="100" spc="0">
                <a:solidFill>
                  <a:schemeClr val="tx1"/>
                </a:solidFill>
                <a:latin typeface="Arial" panose="020B0604020202020204" pitchFamily="34" charset="0"/>
                <a:ea typeface="+mn-ea"/>
                <a:cs typeface="Arial" panose="020B0604020202020204" pitchFamily="34" charset="0"/>
              </a:defRPr>
            </a:lvl3pPr>
            <a:lvl4pPr marL="685800" indent="-228600" algn="l" defTabSz="914400" rtl="0" eaLnBrk="1" latinLnBrk="0" hangingPunct="1">
              <a:lnSpc>
                <a:spcPct val="90000"/>
              </a:lnSpc>
              <a:spcBef>
                <a:spcPts val="200"/>
              </a:spcBef>
              <a:spcAft>
                <a:spcPts val="200"/>
              </a:spcAft>
              <a:buFont typeface="Arial" panose="020B0604020202020204" pitchFamily="34" charset="0"/>
              <a:buChar char="−"/>
              <a:defRPr sz="1400" kern="100" spc="0">
                <a:solidFill>
                  <a:schemeClr val="tx1"/>
                </a:solidFill>
                <a:latin typeface="Arial" panose="020B0604020202020204" pitchFamily="34" charset="0"/>
                <a:ea typeface="+mn-ea"/>
                <a:cs typeface="Arial" panose="020B0604020202020204" pitchFamily="34" charset="0"/>
              </a:defRPr>
            </a:lvl4pPr>
            <a:lvl5pPr marL="0" indent="0" algn="l" defTabSz="914400" rtl="0" eaLnBrk="1" latinLnBrk="0" hangingPunct="1">
              <a:lnSpc>
                <a:spcPct val="90000"/>
              </a:lnSpc>
              <a:spcBef>
                <a:spcPts val="1200"/>
              </a:spcBef>
              <a:spcAft>
                <a:spcPts val="400"/>
              </a:spcAft>
              <a:buFont typeface="Arial" panose="020B0604020202020204" pitchFamily="34" charset="0"/>
              <a:buChar char="​"/>
              <a:defRPr sz="2000" b="1" kern="100" cap="none" spc="0" baseline="0">
                <a:solidFill>
                  <a:schemeClr val="tx1"/>
                </a:solidFill>
                <a:latin typeface="Arial" panose="020B0604020202020204" pitchFamily="34" charset="0"/>
                <a:ea typeface="+mn-ea"/>
                <a:cs typeface="Arial" panose="020B0604020202020204" pitchFamily="34" charset="0"/>
              </a:defRPr>
            </a:lvl5pPr>
            <a:lvl6pPr marL="0" indent="0" algn="l" defTabSz="914400" rtl="0" eaLnBrk="1" latinLnBrk="0" hangingPunct="1">
              <a:lnSpc>
                <a:spcPct val="90000"/>
              </a:lnSpc>
              <a:spcBef>
                <a:spcPts val="0"/>
              </a:spcBef>
              <a:spcAft>
                <a:spcPts val="600"/>
              </a:spcAft>
              <a:buFont typeface="Arial" panose="020B0604020202020204" pitchFamily="34" charset="0"/>
              <a:buChar char="​"/>
              <a:defRPr sz="1400" kern="100" cap="all" spc="50" baseline="0">
                <a:solidFill>
                  <a:schemeClr val="bg2"/>
                </a:solidFill>
                <a:latin typeface="+mn-lt"/>
                <a:ea typeface="+mn-ea"/>
                <a:cs typeface="Arial" panose="020B0604020202020204" pitchFamily="34" charset="0"/>
              </a:defRPr>
            </a:lvl6pPr>
            <a:lvl7pPr marL="0" indent="0" algn="l" defTabSz="914400" rtl="0" eaLnBrk="1" latinLnBrk="0" hangingPunct="1">
              <a:lnSpc>
                <a:spcPct val="120000"/>
              </a:lnSpc>
              <a:spcBef>
                <a:spcPts val="600"/>
              </a:spcBef>
              <a:spcAft>
                <a:spcPts val="600"/>
              </a:spcAft>
              <a:buFont typeface="Arial" panose="020B0604020202020204" pitchFamily="34" charset="0"/>
              <a:buChar char="​"/>
              <a:defRPr sz="1400" kern="100" spc="0">
                <a:solidFill>
                  <a:schemeClr val="tx1"/>
                </a:solidFill>
                <a:latin typeface="Arial" panose="020B0604020202020204" pitchFamily="34" charset="0"/>
                <a:ea typeface="+mn-ea"/>
                <a:cs typeface="Arial" panose="020B0604020202020204" pitchFamily="34" charset="0"/>
              </a:defRPr>
            </a:lvl7pPr>
            <a:lvl8pPr marL="171450" indent="-171450" algn="l" defTabSz="914400" rtl="0" eaLnBrk="1" latinLnBrk="0" hangingPunct="1">
              <a:lnSpc>
                <a:spcPct val="90000"/>
              </a:lnSpc>
              <a:spcBef>
                <a:spcPts val="600"/>
              </a:spcBef>
              <a:spcAft>
                <a:spcPts val="200"/>
              </a:spcAft>
              <a:buFont typeface="Arial" panose="020B0604020202020204" pitchFamily="34" charset="0"/>
              <a:buChar char="•"/>
              <a:defRPr sz="1400" kern="100" spc="0">
                <a:solidFill>
                  <a:schemeClr val="tx1"/>
                </a:solidFill>
                <a:latin typeface="Arial" panose="020B0604020202020204" pitchFamily="34" charset="0"/>
                <a:ea typeface="+mn-ea"/>
                <a:cs typeface="Arial" panose="020B0604020202020204" pitchFamily="34" charset="0"/>
              </a:defRPr>
            </a:lvl8pPr>
            <a:lvl9pPr marL="342900" indent="-171450" algn="l" defTabSz="914400" rtl="0" eaLnBrk="1" latinLnBrk="0" hangingPunct="1">
              <a:lnSpc>
                <a:spcPct val="90000"/>
              </a:lnSpc>
              <a:spcBef>
                <a:spcPts val="600"/>
              </a:spcBef>
              <a:spcAft>
                <a:spcPts val="400"/>
              </a:spcAft>
              <a:buFont typeface="Arial" panose="020B0604020202020204" pitchFamily="34" charset="0"/>
              <a:buChar char="−"/>
              <a:defRPr sz="1200" kern="100" spc="0">
                <a:solidFill>
                  <a:schemeClr val="tx1"/>
                </a:solidFill>
                <a:latin typeface="Arial" panose="020B0604020202020204" pitchFamily="34" charset="0"/>
                <a:ea typeface="+mn-ea"/>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0"/>
              </a:spcAft>
              <a:buClr>
                <a:srgbClr val="FF0000"/>
              </a:buClr>
              <a:buSzTx/>
              <a:buFont typeface="Arial" panose="020B0604020202020204" pitchFamily="34" charset="0"/>
              <a:buNone/>
              <a:tabLst/>
              <a:defRPr/>
            </a:pPr>
            <a:r>
              <a:rPr kumimoji="0" lang="en-US" sz="1800" b="1" i="0" u="none" strike="noStrike" kern="1200" cap="none" spc="-20" normalizeH="0" baseline="0" noProof="0" dirty="0">
                <a:ln>
                  <a:noFill/>
                </a:ln>
                <a:solidFill>
                  <a:srgbClr val="4D4F53"/>
                </a:solidFill>
                <a:effectLst/>
                <a:uLnTx/>
                <a:uFillTx/>
                <a:latin typeface="Arial"/>
                <a:ea typeface="+mn-ea"/>
                <a:cs typeface="Arial" panose="020B0604020202020204" pitchFamily="34" charset="0"/>
              </a:rPr>
              <a:t>What is it?</a:t>
            </a:r>
          </a:p>
        </p:txBody>
      </p:sp>
      <p:sp>
        <p:nvSpPr>
          <p:cNvPr id="42" name="Text Placeholder 6">
            <a:extLst>
              <a:ext uri="{FF2B5EF4-FFF2-40B4-BE49-F238E27FC236}">
                <a16:creationId xmlns:a16="http://schemas.microsoft.com/office/drawing/2014/main" id="{541DA84F-558E-424B-9067-77D0B41000DE}"/>
              </a:ext>
            </a:extLst>
          </p:cNvPr>
          <p:cNvSpPr txBox="1">
            <a:spLocks/>
          </p:cNvSpPr>
          <p:nvPr/>
        </p:nvSpPr>
        <p:spPr bwMode="gray">
          <a:xfrm>
            <a:off x="6908378" y="4082540"/>
            <a:ext cx="4564063" cy="228600"/>
          </a:xfrm>
          <a:prstGeom prst="rect">
            <a:avLst/>
          </a:prstGeom>
        </p:spPr>
        <p:txBody>
          <a:bodyPr vert="horz" lIns="0" tIns="0" rIns="0" bIns="0" rtlCol="0" anchor="ctr">
            <a:noAutofit/>
          </a:bodyPr>
          <a:lstStyle>
            <a:lvl1pPr marL="0" indent="0" algn="l" defTabSz="914400" rtl="0" eaLnBrk="1" latinLnBrk="0" hangingPunct="1">
              <a:lnSpc>
                <a:spcPct val="120000"/>
              </a:lnSpc>
              <a:spcBef>
                <a:spcPts val="2400"/>
              </a:spcBef>
              <a:buFont typeface="Arial" panose="020B0604020202020204" pitchFamily="34" charset="0"/>
              <a:buChar char="​"/>
              <a:defRPr sz="2000" kern="100" spc="-20">
                <a:solidFill>
                  <a:schemeClr val="tx1"/>
                </a:solidFill>
                <a:latin typeface="Arial" panose="020B0604020202020204" pitchFamily="34" charset="0"/>
                <a:ea typeface="+mn-ea"/>
                <a:cs typeface="Arial" panose="020B0604020202020204" pitchFamily="34" charset="0"/>
              </a:defRPr>
            </a:lvl1pPr>
            <a:lvl2pPr marL="228600" indent="-228600" algn="l" defTabSz="914400" rtl="0" eaLnBrk="1" latinLnBrk="0" hangingPunct="1">
              <a:lnSpc>
                <a:spcPct val="100000"/>
              </a:lnSpc>
              <a:spcBef>
                <a:spcPts val="1200"/>
              </a:spcBef>
              <a:buFont typeface="Arial" panose="020B0604020202020204" pitchFamily="34" charset="0"/>
              <a:buChar char="•"/>
              <a:defRPr sz="2000" kern="100" spc="-20">
                <a:solidFill>
                  <a:schemeClr val="tx1"/>
                </a:solidFill>
                <a:latin typeface="Arial" panose="020B0604020202020204" pitchFamily="34" charset="0"/>
                <a:ea typeface="+mn-ea"/>
                <a:cs typeface="Arial" panose="020B0604020202020204" pitchFamily="34" charset="0"/>
              </a:defRPr>
            </a:lvl2pPr>
            <a:lvl3pPr marL="457200" indent="-228600" algn="l" defTabSz="914400" rtl="0" eaLnBrk="1" latinLnBrk="0" hangingPunct="1">
              <a:lnSpc>
                <a:spcPct val="95000"/>
              </a:lnSpc>
              <a:spcBef>
                <a:spcPts val="400"/>
              </a:spcBef>
              <a:spcAft>
                <a:spcPts val="200"/>
              </a:spcAft>
              <a:buFont typeface="Arial" panose="020B0604020202020204" pitchFamily="34" charset="0"/>
              <a:buChar char="−"/>
              <a:defRPr sz="1400" kern="100" spc="0">
                <a:solidFill>
                  <a:schemeClr val="tx1"/>
                </a:solidFill>
                <a:latin typeface="Arial" panose="020B0604020202020204" pitchFamily="34" charset="0"/>
                <a:ea typeface="+mn-ea"/>
                <a:cs typeface="Arial" panose="020B0604020202020204" pitchFamily="34" charset="0"/>
              </a:defRPr>
            </a:lvl3pPr>
            <a:lvl4pPr marL="685800" indent="-228600" algn="l" defTabSz="914400" rtl="0" eaLnBrk="1" latinLnBrk="0" hangingPunct="1">
              <a:lnSpc>
                <a:spcPct val="90000"/>
              </a:lnSpc>
              <a:spcBef>
                <a:spcPts val="200"/>
              </a:spcBef>
              <a:spcAft>
                <a:spcPts val="200"/>
              </a:spcAft>
              <a:buFont typeface="Arial" panose="020B0604020202020204" pitchFamily="34" charset="0"/>
              <a:buChar char="−"/>
              <a:defRPr sz="1400" kern="100" spc="0">
                <a:solidFill>
                  <a:schemeClr val="tx1"/>
                </a:solidFill>
                <a:latin typeface="Arial" panose="020B0604020202020204" pitchFamily="34" charset="0"/>
                <a:ea typeface="+mn-ea"/>
                <a:cs typeface="Arial" panose="020B0604020202020204" pitchFamily="34" charset="0"/>
              </a:defRPr>
            </a:lvl4pPr>
            <a:lvl5pPr marL="0" indent="0" algn="l" defTabSz="914400" rtl="0" eaLnBrk="1" latinLnBrk="0" hangingPunct="1">
              <a:lnSpc>
                <a:spcPct val="90000"/>
              </a:lnSpc>
              <a:spcBef>
                <a:spcPts val="1200"/>
              </a:spcBef>
              <a:spcAft>
                <a:spcPts val="400"/>
              </a:spcAft>
              <a:buFont typeface="Arial" panose="020B0604020202020204" pitchFamily="34" charset="0"/>
              <a:buChar char="​"/>
              <a:defRPr sz="2000" b="1" kern="100" cap="none" spc="0" baseline="0">
                <a:solidFill>
                  <a:schemeClr val="tx1"/>
                </a:solidFill>
                <a:latin typeface="Arial" panose="020B0604020202020204" pitchFamily="34" charset="0"/>
                <a:ea typeface="+mn-ea"/>
                <a:cs typeface="Arial" panose="020B0604020202020204" pitchFamily="34" charset="0"/>
              </a:defRPr>
            </a:lvl5pPr>
            <a:lvl6pPr marL="0" indent="0" algn="l" defTabSz="914400" rtl="0" eaLnBrk="1" latinLnBrk="0" hangingPunct="1">
              <a:lnSpc>
                <a:spcPct val="90000"/>
              </a:lnSpc>
              <a:spcBef>
                <a:spcPts val="0"/>
              </a:spcBef>
              <a:spcAft>
                <a:spcPts val="600"/>
              </a:spcAft>
              <a:buFont typeface="Arial" panose="020B0604020202020204" pitchFamily="34" charset="0"/>
              <a:buChar char="​"/>
              <a:defRPr sz="1400" kern="100" cap="all" spc="50" baseline="0">
                <a:solidFill>
                  <a:schemeClr val="bg2"/>
                </a:solidFill>
                <a:latin typeface="+mn-lt"/>
                <a:ea typeface="+mn-ea"/>
                <a:cs typeface="Arial" panose="020B0604020202020204" pitchFamily="34" charset="0"/>
              </a:defRPr>
            </a:lvl6pPr>
            <a:lvl7pPr marL="0" indent="0" algn="l" defTabSz="914400" rtl="0" eaLnBrk="1" latinLnBrk="0" hangingPunct="1">
              <a:lnSpc>
                <a:spcPct val="120000"/>
              </a:lnSpc>
              <a:spcBef>
                <a:spcPts val="600"/>
              </a:spcBef>
              <a:spcAft>
                <a:spcPts val="600"/>
              </a:spcAft>
              <a:buFont typeface="Arial" panose="020B0604020202020204" pitchFamily="34" charset="0"/>
              <a:buChar char="​"/>
              <a:defRPr sz="1400" kern="100" spc="0">
                <a:solidFill>
                  <a:schemeClr val="tx1"/>
                </a:solidFill>
                <a:latin typeface="Arial" panose="020B0604020202020204" pitchFamily="34" charset="0"/>
                <a:ea typeface="+mn-ea"/>
                <a:cs typeface="Arial" panose="020B0604020202020204" pitchFamily="34" charset="0"/>
              </a:defRPr>
            </a:lvl7pPr>
            <a:lvl8pPr marL="171450" indent="-171450" algn="l" defTabSz="914400" rtl="0" eaLnBrk="1" latinLnBrk="0" hangingPunct="1">
              <a:lnSpc>
                <a:spcPct val="90000"/>
              </a:lnSpc>
              <a:spcBef>
                <a:spcPts val="600"/>
              </a:spcBef>
              <a:spcAft>
                <a:spcPts val="200"/>
              </a:spcAft>
              <a:buFont typeface="Arial" panose="020B0604020202020204" pitchFamily="34" charset="0"/>
              <a:buChar char="•"/>
              <a:defRPr sz="1400" kern="100" spc="0">
                <a:solidFill>
                  <a:schemeClr val="tx1"/>
                </a:solidFill>
                <a:latin typeface="Arial" panose="020B0604020202020204" pitchFamily="34" charset="0"/>
                <a:ea typeface="+mn-ea"/>
                <a:cs typeface="Arial" panose="020B0604020202020204" pitchFamily="34" charset="0"/>
              </a:defRPr>
            </a:lvl8pPr>
            <a:lvl9pPr marL="342900" indent="-171450" algn="l" defTabSz="914400" rtl="0" eaLnBrk="1" latinLnBrk="0" hangingPunct="1">
              <a:lnSpc>
                <a:spcPct val="90000"/>
              </a:lnSpc>
              <a:spcBef>
                <a:spcPts val="600"/>
              </a:spcBef>
              <a:spcAft>
                <a:spcPts val="400"/>
              </a:spcAft>
              <a:buFont typeface="Arial" panose="020B0604020202020204" pitchFamily="34" charset="0"/>
              <a:buChar char="−"/>
              <a:defRPr sz="1200" kern="100" spc="0">
                <a:solidFill>
                  <a:schemeClr val="tx1"/>
                </a:solidFill>
                <a:latin typeface="Arial" panose="020B0604020202020204" pitchFamily="34" charset="0"/>
                <a:ea typeface="+mn-ea"/>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0"/>
              </a:spcAft>
              <a:buClr>
                <a:srgbClr val="FF0000"/>
              </a:buClr>
              <a:buSzTx/>
              <a:buFont typeface="Arial" panose="020B0604020202020204" pitchFamily="34" charset="0"/>
              <a:buNone/>
              <a:tabLst/>
              <a:defRPr/>
            </a:pPr>
            <a:r>
              <a:rPr kumimoji="0" lang="en-US" sz="1800" b="1" i="0" u="none" strike="noStrike" kern="1200" cap="none" spc="-20" normalizeH="0" baseline="0" noProof="0" dirty="0">
                <a:ln>
                  <a:noFill/>
                </a:ln>
                <a:solidFill>
                  <a:srgbClr val="4D4F53"/>
                </a:solidFill>
                <a:effectLst/>
                <a:uLnTx/>
                <a:uFillTx/>
                <a:latin typeface="Arial"/>
                <a:ea typeface="+mn-ea"/>
                <a:cs typeface="Arial" panose="020B0604020202020204" pitchFamily="34" charset="0"/>
              </a:rPr>
              <a:t>What are the Benefits?</a:t>
            </a:r>
          </a:p>
        </p:txBody>
      </p:sp>
      <p:sp>
        <p:nvSpPr>
          <p:cNvPr id="43" name="Oval 42">
            <a:extLst>
              <a:ext uri="{FF2B5EF4-FFF2-40B4-BE49-F238E27FC236}">
                <a16:creationId xmlns:a16="http://schemas.microsoft.com/office/drawing/2014/main" id="{44061788-191E-43D0-B7B3-6229BF2008D7}"/>
              </a:ext>
            </a:extLst>
          </p:cNvPr>
          <p:cNvSpPr/>
          <p:nvPr/>
        </p:nvSpPr>
        <p:spPr>
          <a:xfrm>
            <a:off x="6475888" y="4631174"/>
            <a:ext cx="141924" cy="141924"/>
          </a:xfrm>
          <a:prstGeom prst="ellipse">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200"/>
              </a:spcBef>
              <a:spcAft>
                <a:spcPts val="200"/>
              </a:spcAft>
              <a:buClrTx/>
              <a:buSzTx/>
              <a:buFontTx/>
              <a:buNone/>
              <a:tabLst/>
              <a:defRPr/>
            </a:pPr>
            <a:endParaRPr kumimoji="0" lang="en-US" sz="1800" b="0" i="0" u="none" strike="noStrike" kern="100" cap="none" spc="0" normalizeH="0" baseline="0" noProof="0" dirty="0" err="1">
              <a:ln>
                <a:noFill/>
              </a:ln>
              <a:solidFill>
                <a:prstClr val="white"/>
              </a:solidFill>
              <a:effectLst/>
              <a:uLnTx/>
              <a:uFillTx/>
              <a:latin typeface="Arial"/>
              <a:ea typeface="+mn-ea"/>
              <a:cs typeface="+mn-cs"/>
            </a:endParaRPr>
          </a:p>
        </p:txBody>
      </p:sp>
      <p:sp>
        <p:nvSpPr>
          <p:cNvPr id="44" name="Oval 43">
            <a:extLst>
              <a:ext uri="{FF2B5EF4-FFF2-40B4-BE49-F238E27FC236}">
                <a16:creationId xmlns:a16="http://schemas.microsoft.com/office/drawing/2014/main" id="{70C91F35-5AB7-4F7F-BE82-6DB00D2C4FC9}"/>
              </a:ext>
            </a:extLst>
          </p:cNvPr>
          <p:cNvSpPr/>
          <p:nvPr/>
        </p:nvSpPr>
        <p:spPr>
          <a:xfrm>
            <a:off x="6475888" y="4967725"/>
            <a:ext cx="141924" cy="141924"/>
          </a:xfrm>
          <a:prstGeom prst="ellipse">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200"/>
              </a:spcBef>
              <a:spcAft>
                <a:spcPts val="200"/>
              </a:spcAft>
              <a:buClrTx/>
              <a:buSzTx/>
              <a:buFontTx/>
              <a:buNone/>
              <a:tabLst/>
              <a:defRPr/>
            </a:pPr>
            <a:endParaRPr kumimoji="0" lang="en-US" sz="1800" b="0" i="0" u="none" strike="noStrike" kern="100" cap="none" spc="0" normalizeH="0" baseline="0" noProof="0" dirty="0" err="1">
              <a:ln>
                <a:noFill/>
              </a:ln>
              <a:solidFill>
                <a:prstClr val="white"/>
              </a:solidFill>
              <a:effectLst/>
              <a:uLnTx/>
              <a:uFillTx/>
              <a:latin typeface="Arial"/>
              <a:ea typeface="+mn-ea"/>
              <a:cs typeface="+mn-cs"/>
            </a:endParaRPr>
          </a:p>
        </p:txBody>
      </p:sp>
      <p:sp>
        <p:nvSpPr>
          <p:cNvPr id="45" name="Oval 44">
            <a:extLst>
              <a:ext uri="{FF2B5EF4-FFF2-40B4-BE49-F238E27FC236}">
                <a16:creationId xmlns:a16="http://schemas.microsoft.com/office/drawing/2014/main" id="{FA13185F-CEC0-4893-A583-B27532FB9B99}"/>
              </a:ext>
            </a:extLst>
          </p:cNvPr>
          <p:cNvSpPr/>
          <p:nvPr/>
        </p:nvSpPr>
        <p:spPr>
          <a:xfrm>
            <a:off x="6475888" y="5586850"/>
            <a:ext cx="141924" cy="141924"/>
          </a:xfrm>
          <a:prstGeom prst="ellipse">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200"/>
              </a:spcBef>
              <a:spcAft>
                <a:spcPts val="200"/>
              </a:spcAft>
              <a:buClrTx/>
              <a:buSzTx/>
              <a:buFontTx/>
              <a:buNone/>
              <a:tabLst/>
              <a:defRPr/>
            </a:pPr>
            <a:endParaRPr kumimoji="0" lang="en-US" sz="1800" b="0" i="0" u="none" strike="noStrike" kern="100" cap="none" spc="0" normalizeH="0" baseline="0" noProof="0" dirty="0" err="1">
              <a:ln>
                <a:noFill/>
              </a:ln>
              <a:solidFill>
                <a:prstClr val="white"/>
              </a:solidFill>
              <a:effectLst/>
              <a:uLnTx/>
              <a:uFillTx/>
              <a:latin typeface="Arial"/>
              <a:ea typeface="+mn-ea"/>
              <a:cs typeface="+mn-cs"/>
            </a:endParaRPr>
          </a:p>
        </p:txBody>
      </p:sp>
      <p:sp>
        <p:nvSpPr>
          <p:cNvPr id="47" name="Oval 46">
            <a:extLst>
              <a:ext uri="{FF2B5EF4-FFF2-40B4-BE49-F238E27FC236}">
                <a16:creationId xmlns:a16="http://schemas.microsoft.com/office/drawing/2014/main" id="{7D2DE2F2-8981-4E42-B097-476F439387AF}"/>
              </a:ext>
            </a:extLst>
          </p:cNvPr>
          <p:cNvSpPr/>
          <p:nvPr/>
        </p:nvSpPr>
        <p:spPr>
          <a:xfrm>
            <a:off x="6316662" y="3966652"/>
            <a:ext cx="460376" cy="460376"/>
          </a:xfrm>
          <a:prstGeom prst="ellipse">
            <a:avLst/>
          </a:prstGeom>
          <a:solidFill>
            <a:schemeClr val="accent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200"/>
              </a:spcBef>
              <a:spcAft>
                <a:spcPts val="200"/>
              </a:spcAft>
              <a:buClrTx/>
              <a:buSzTx/>
              <a:buFontTx/>
              <a:buNone/>
              <a:tabLst/>
              <a:defRPr/>
            </a:pPr>
            <a:endParaRPr kumimoji="0" lang="en-US" sz="1800" b="0" i="0" u="none" strike="noStrike" kern="100" cap="none" spc="0" normalizeH="0" baseline="0" noProof="0" dirty="0" err="1">
              <a:ln>
                <a:noFill/>
              </a:ln>
              <a:solidFill>
                <a:prstClr val="white"/>
              </a:solidFill>
              <a:effectLst/>
              <a:uLnTx/>
              <a:uFillTx/>
              <a:latin typeface="Arial"/>
              <a:ea typeface="+mn-ea"/>
              <a:cs typeface="+mn-cs"/>
            </a:endParaRPr>
          </a:p>
        </p:txBody>
      </p:sp>
      <p:grpSp>
        <p:nvGrpSpPr>
          <p:cNvPr id="53" name="Group 4">
            <a:extLst>
              <a:ext uri="{FF2B5EF4-FFF2-40B4-BE49-F238E27FC236}">
                <a16:creationId xmlns:a16="http://schemas.microsoft.com/office/drawing/2014/main" id="{185D47D3-9513-4976-97CC-D8853C59375C}"/>
              </a:ext>
            </a:extLst>
          </p:cNvPr>
          <p:cNvGrpSpPr>
            <a:grpSpLocks noChangeAspect="1"/>
          </p:cNvGrpSpPr>
          <p:nvPr/>
        </p:nvGrpSpPr>
        <p:grpSpPr bwMode="auto">
          <a:xfrm>
            <a:off x="781387" y="4059995"/>
            <a:ext cx="161886" cy="273690"/>
            <a:chOff x="3771" y="2042"/>
            <a:chExt cx="139" cy="235"/>
          </a:xfrm>
        </p:grpSpPr>
        <p:sp>
          <p:nvSpPr>
            <p:cNvPr id="55" name="Freeform 5">
              <a:extLst>
                <a:ext uri="{FF2B5EF4-FFF2-40B4-BE49-F238E27FC236}">
                  <a16:creationId xmlns:a16="http://schemas.microsoft.com/office/drawing/2014/main" id="{D2749CBD-0A08-45BC-A361-785D89B466C3}"/>
                </a:ext>
              </a:extLst>
            </p:cNvPr>
            <p:cNvSpPr>
              <a:spLocks/>
            </p:cNvSpPr>
            <p:nvPr/>
          </p:nvSpPr>
          <p:spPr bwMode="auto">
            <a:xfrm>
              <a:off x="3771" y="2042"/>
              <a:ext cx="139" cy="193"/>
            </a:xfrm>
            <a:custGeom>
              <a:avLst/>
              <a:gdLst>
                <a:gd name="T0" fmla="*/ 0 w 100"/>
                <a:gd name="T1" fmla="*/ 51 h 140"/>
                <a:gd name="T2" fmla="*/ 52 w 100"/>
                <a:gd name="T3" fmla="*/ 1 h 140"/>
                <a:gd name="T4" fmla="*/ 100 w 100"/>
                <a:gd name="T5" fmla="*/ 49 h 140"/>
                <a:gd name="T6" fmla="*/ 64 w 100"/>
                <a:gd name="T7" fmla="*/ 98 h 140"/>
                <a:gd name="T8" fmla="*/ 50 w 100"/>
                <a:gd name="T9" fmla="*/ 119 h 140"/>
                <a:gd name="T10" fmla="*/ 50 w 100"/>
                <a:gd name="T11" fmla="*/ 140 h 140"/>
              </a:gdLst>
              <a:ahLst/>
              <a:cxnLst>
                <a:cxn ang="0">
                  <a:pos x="T0" y="T1"/>
                </a:cxn>
                <a:cxn ang="0">
                  <a:pos x="T2" y="T3"/>
                </a:cxn>
                <a:cxn ang="0">
                  <a:pos x="T4" y="T5"/>
                </a:cxn>
                <a:cxn ang="0">
                  <a:pos x="T6" y="T7"/>
                </a:cxn>
                <a:cxn ang="0">
                  <a:pos x="T8" y="T9"/>
                </a:cxn>
                <a:cxn ang="0">
                  <a:pos x="T10" y="T11"/>
                </a:cxn>
              </a:cxnLst>
              <a:rect l="0" t="0" r="r" b="b"/>
              <a:pathLst>
                <a:path w="100" h="140">
                  <a:moveTo>
                    <a:pt x="0" y="51"/>
                  </a:moveTo>
                  <a:cubicBezTo>
                    <a:pt x="0" y="22"/>
                    <a:pt x="23" y="0"/>
                    <a:pt x="52" y="1"/>
                  </a:cubicBezTo>
                  <a:cubicBezTo>
                    <a:pt x="77" y="2"/>
                    <a:pt x="99" y="23"/>
                    <a:pt x="100" y="49"/>
                  </a:cubicBezTo>
                  <a:cubicBezTo>
                    <a:pt x="100" y="72"/>
                    <a:pt x="85" y="92"/>
                    <a:pt x="64" y="98"/>
                  </a:cubicBezTo>
                  <a:cubicBezTo>
                    <a:pt x="56" y="101"/>
                    <a:pt x="50" y="109"/>
                    <a:pt x="50" y="119"/>
                  </a:cubicBezTo>
                  <a:cubicBezTo>
                    <a:pt x="50" y="140"/>
                    <a:pt x="50" y="140"/>
                    <a:pt x="50" y="140"/>
                  </a:cubicBezTo>
                </a:path>
              </a:pathLst>
            </a:cu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73737"/>
                </a:solidFill>
                <a:effectLst/>
                <a:uLnTx/>
                <a:uFillTx/>
                <a:latin typeface="Arial Narrow"/>
                <a:ea typeface="+mn-ea"/>
                <a:cs typeface="+mn-cs"/>
              </a:endParaRPr>
            </a:p>
          </p:txBody>
        </p:sp>
        <p:sp>
          <p:nvSpPr>
            <p:cNvPr id="56" name="Oval 6">
              <a:extLst>
                <a:ext uri="{FF2B5EF4-FFF2-40B4-BE49-F238E27FC236}">
                  <a16:creationId xmlns:a16="http://schemas.microsoft.com/office/drawing/2014/main" id="{AEC86653-8E58-424E-B44F-71BB31AA6AB4}"/>
                </a:ext>
              </a:extLst>
            </p:cNvPr>
            <p:cNvSpPr>
              <a:spLocks noChangeArrowheads="1"/>
            </p:cNvSpPr>
            <p:nvPr/>
          </p:nvSpPr>
          <p:spPr bwMode="auto">
            <a:xfrm>
              <a:off x="3832" y="2260"/>
              <a:ext cx="17" cy="17"/>
            </a:xfrm>
            <a:prstGeom prst="ellipse">
              <a:avLst/>
            </a:pr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73737"/>
                </a:solidFill>
                <a:effectLst/>
                <a:uLnTx/>
                <a:uFillTx/>
                <a:latin typeface="Arial Narrow"/>
                <a:ea typeface="+mn-ea"/>
                <a:cs typeface="+mn-cs"/>
              </a:endParaRPr>
            </a:p>
          </p:txBody>
        </p:sp>
      </p:grpSp>
      <p:sp>
        <p:nvSpPr>
          <p:cNvPr id="57" name="Rectangle 56">
            <a:extLst>
              <a:ext uri="{FF2B5EF4-FFF2-40B4-BE49-F238E27FC236}">
                <a16:creationId xmlns:a16="http://schemas.microsoft.com/office/drawing/2014/main" id="{67ED2C71-B4AD-4323-93A9-7ECBF22A7863}"/>
              </a:ext>
            </a:extLst>
          </p:cNvPr>
          <p:cNvSpPr/>
          <p:nvPr/>
        </p:nvSpPr>
        <p:spPr>
          <a:xfrm>
            <a:off x="624205" y="3674560"/>
            <a:ext cx="10958194" cy="45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Narrow"/>
              <a:ea typeface="+mn-ea"/>
              <a:cs typeface="+mn-cs"/>
            </a:endParaRPr>
          </a:p>
        </p:txBody>
      </p:sp>
      <p:grpSp>
        <p:nvGrpSpPr>
          <p:cNvPr id="59" name="Graphic 595">
            <a:extLst>
              <a:ext uri="{FF2B5EF4-FFF2-40B4-BE49-F238E27FC236}">
                <a16:creationId xmlns:a16="http://schemas.microsoft.com/office/drawing/2014/main" id="{6053DE5D-F9E8-45C1-A9E2-C126FAB3E2C3}"/>
              </a:ext>
            </a:extLst>
          </p:cNvPr>
          <p:cNvGrpSpPr/>
          <p:nvPr/>
        </p:nvGrpSpPr>
        <p:grpSpPr>
          <a:xfrm>
            <a:off x="6421128" y="4064604"/>
            <a:ext cx="251444" cy="264472"/>
            <a:chOff x="-915893" y="3179395"/>
            <a:chExt cx="459069" cy="482853"/>
          </a:xfrm>
          <a:solidFill>
            <a:schemeClr val="bg1"/>
          </a:solidFill>
        </p:grpSpPr>
        <p:sp>
          <p:nvSpPr>
            <p:cNvPr id="60" name="Freeform: Shape 59">
              <a:extLst>
                <a:ext uri="{FF2B5EF4-FFF2-40B4-BE49-F238E27FC236}">
                  <a16:creationId xmlns:a16="http://schemas.microsoft.com/office/drawing/2014/main" id="{B028EBEB-B8CB-464E-A5B1-FBC50483F74E}"/>
                </a:ext>
              </a:extLst>
            </p:cNvPr>
            <p:cNvSpPr/>
            <p:nvPr/>
          </p:nvSpPr>
          <p:spPr>
            <a:xfrm>
              <a:off x="-810672" y="3179395"/>
              <a:ext cx="348328" cy="276033"/>
            </a:xfrm>
            <a:custGeom>
              <a:avLst/>
              <a:gdLst>
                <a:gd name="connsiteX0" fmla="*/ 313692 w 348327"/>
                <a:gd name="connsiteY0" fmla="*/ 273331 h 276033"/>
                <a:gd name="connsiteX1" fmla="*/ 238637 w 348327"/>
                <a:gd name="connsiteY1" fmla="*/ 273331 h 276033"/>
                <a:gd name="connsiteX2" fmla="*/ 232065 w 348327"/>
                <a:gd name="connsiteY2" fmla="*/ 266759 h 276033"/>
                <a:gd name="connsiteX3" fmla="*/ 238637 w 348327"/>
                <a:gd name="connsiteY3" fmla="*/ 260186 h 276033"/>
                <a:gd name="connsiteX4" fmla="*/ 313692 w 348327"/>
                <a:gd name="connsiteY4" fmla="*/ 260186 h 276033"/>
                <a:gd name="connsiteX5" fmla="*/ 338338 w 348327"/>
                <a:gd name="connsiteY5" fmla="*/ 231597 h 276033"/>
                <a:gd name="connsiteX6" fmla="*/ 313692 w 348327"/>
                <a:gd name="connsiteY6" fmla="*/ 204323 h 276033"/>
                <a:gd name="connsiteX7" fmla="*/ 177450 w 348327"/>
                <a:gd name="connsiteY7" fmla="*/ 204323 h 276033"/>
                <a:gd name="connsiteX8" fmla="*/ 171929 w 348327"/>
                <a:gd name="connsiteY8" fmla="*/ 201365 h 276033"/>
                <a:gd name="connsiteX9" fmla="*/ 171403 w 348327"/>
                <a:gd name="connsiteY9" fmla="*/ 195121 h 276033"/>
                <a:gd name="connsiteX10" fmla="*/ 183825 w 348327"/>
                <a:gd name="connsiteY10" fmla="*/ 168438 h 276033"/>
                <a:gd name="connsiteX11" fmla="*/ 196115 w 348327"/>
                <a:gd name="connsiteY11" fmla="*/ 128019 h 276033"/>
                <a:gd name="connsiteX12" fmla="*/ 196115 w 348327"/>
                <a:gd name="connsiteY12" fmla="*/ 118949 h 276033"/>
                <a:gd name="connsiteX13" fmla="*/ 160034 w 348327"/>
                <a:gd name="connsiteY13" fmla="*/ 16817 h 276033"/>
                <a:gd name="connsiteX14" fmla="*/ 140645 w 348327"/>
                <a:gd name="connsiteY14" fmla="*/ 19709 h 276033"/>
                <a:gd name="connsiteX15" fmla="*/ 134862 w 348327"/>
                <a:gd name="connsiteY15" fmla="*/ 39426 h 276033"/>
                <a:gd name="connsiteX16" fmla="*/ 134468 w 348327"/>
                <a:gd name="connsiteY16" fmla="*/ 44749 h 276033"/>
                <a:gd name="connsiteX17" fmla="*/ 112714 w 348327"/>
                <a:gd name="connsiteY17" fmla="*/ 144450 h 276033"/>
                <a:gd name="connsiteX18" fmla="*/ 52578 w 348327"/>
                <a:gd name="connsiteY18" fmla="*/ 203205 h 276033"/>
                <a:gd name="connsiteX19" fmla="*/ 3352 w 348327"/>
                <a:gd name="connsiteY19" fmla="*/ 203600 h 276033"/>
                <a:gd name="connsiteX20" fmla="*/ 3352 w 348327"/>
                <a:gd name="connsiteY20" fmla="*/ 190455 h 276033"/>
                <a:gd name="connsiteX21" fmla="*/ 51329 w 348327"/>
                <a:gd name="connsiteY21" fmla="*/ 190061 h 276033"/>
                <a:gd name="connsiteX22" fmla="*/ 102592 w 348327"/>
                <a:gd name="connsiteY22" fmla="*/ 136234 h 276033"/>
                <a:gd name="connsiteX23" fmla="*/ 121915 w 348327"/>
                <a:gd name="connsiteY23" fmla="*/ 43829 h 276033"/>
                <a:gd name="connsiteX24" fmla="*/ 121915 w 348327"/>
                <a:gd name="connsiteY24" fmla="*/ 39228 h 276033"/>
                <a:gd name="connsiteX25" fmla="*/ 132430 w 348327"/>
                <a:gd name="connsiteY25" fmla="*/ 9785 h 276033"/>
                <a:gd name="connsiteX26" fmla="*/ 162071 w 348327"/>
                <a:gd name="connsiteY26" fmla="*/ 4001 h 276033"/>
                <a:gd name="connsiteX27" fmla="*/ 209654 w 348327"/>
                <a:gd name="connsiteY27" fmla="*/ 119278 h 276033"/>
                <a:gd name="connsiteX28" fmla="*/ 209654 w 348327"/>
                <a:gd name="connsiteY28" fmla="*/ 128019 h 276033"/>
                <a:gd name="connsiteX29" fmla="*/ 196049 w 348327"/>
                <a:gd name="connsiteY29" fmla="*/ 174025 h 276033"/>
                <a:gd name="connsiteX30" fmla="*/ 187965 w 348327"/>
                <a:gd name="connsiteY30" fmla="*/ 190981 h 276033"/>
                <a:gd name="connsiteX31" fmla="*/ 313692 w 348327"/>
                <a:gd name="connsiteY31" fmla="*/ 190981 h 276033"/>
                <a:gd name="connsiteX32" fmla="*/ 351482 w 348327"/>
                <a:gd name="connsiteY32" fmla="*/ 231400 h 276033"/>
                <a:gd name="connsiteX33" fmla="*/ 313692 w 348327"/>
                <a:gd name="connsiteY33" fmla="*/ 273331 h 276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48327" h="276033">
                  <a:moveTo>
                    <a:pt x="313692" y="273331"/>
                  </a:moveTo>
                  <a:lnTo>
                    <a:pt x="238637" y="273331"/>
                  </a:lnTo>
                  <a:cubicBezTo>
                    <a:pt x="235008" y="273331"/>
                    <a:pt x="232065" y="270388"/>
                    <a:pt x="232065" y="266759"/>
                  </a:cubicBezTo>
                  <a:cubicBezTo>
                    <a:pt x="232065" y="263129"/>
                    <a:pt x="235008" y="260186"/>
                    <a:pt x="238637" y="260186"/>
                  </a:cubicBezTo>
                  <a:lnTo>
                    <a:pt x="313692" y="260186"/>
                  </a:lnTo>
                  <a:cubicBezTo>
                    <a:pt x="317767" y="260186"/>
                    <a:pt x="338338" y="258806"/>
                    <a:pt x="338338" y="231597"/>
                  </a:cubicBezTo>
                  <a:cubicBezTo>
                    <a:pt x="338338" y="206951"/>
                    <a:pt x="321119" y="204323"/>
                    <a:pt x="313692" y="204323"/>
                  </a:cubicBezTo>
                  <a:lnTo>
                    <a:pt x="177450" y="204323"/>
                  </a:lnTo>
                  <a:cubicBezTo>
                    <a:pt x="175228" y="204333"/>
                    <a:pt x="173151" y="203221"/>
                    <a:pt x="171929" y="201365"/>
                  </a:cubicBezTo>
                  <a:cubicBezTo>
                    <a:pt x="170709" y="199507"/>
                    <a:pt x="170512" y="197158"/>
                    <a:pt x="171403" y="195121"/>
                  </a:cubicBezTo>
                  <a:cubicBezTo>
                    <a:pt x="176201" y="184146"/>
                    <a:pt x="180407" y="175405"/>
                    <a:pt x="183825" y="168438"/>
                  </a:cubicBezTo>
                  <a:cubicBezTo>
                    <a:pt x="192237" y="150956"/>
                    <a:pt x="196115" y="143004"/>
                    <a:pt x="196115" y="128019"/>
                  </a:cubicBezTo>
                  <a:cubicBezTo>
                    <a:pt x="196115" y="125653"/>
                    <a:pt x="196115" y="122564"/>
                    <a:pt x="196115" y="118949"/>
                  </a:cubicBezTo>
                  <a:cubicBezTo>
                    <a:pt x="196904" y="89966"/>
                    <a:pt x="198810" y="22141"/>
                    <a:pt x="160034" y="16817"/>
                  </a:cubicBezTo>
                  <a:cubicBezTo>
                    <a:pt x="153445" y="15129"/>
                    <a:pt x="146455" y="16172"/>
                    <a:pt x="140645" y="19709"/>
                  </a:cubicBezTo>
                  <a:cubicBezTo>
                    <a:pt x="135519" y="23915"/>
                    <a:pt x="135125" y="32853"/>
                    <a:pt x="134862" y="39426"/>
                  </a:cubicBezTo>
                  <a:cubicBezTo>
                    <a:pt x="134862" y="41397"/>
                    <a:pt x="134862" y="43172"/>
                    <a:pt x="134468" y="44749"/>
                  </a:cubicBezTo>
                  <a:cubicBezTo>
                    <a:pt x="134073" y="46326"/>
                    <a:pt x="124872" y="128808"/>
                    <a:pt x="112714" y="144450"/>
                  </a:cubicBezTo>
                  <a:cubicBezTo>
                    <a:pt x="112254" y="145041"/>
                    <a:pt x="63225" y="203205"/>
                    <a:pt x="52578" y="203205"/>
                  </a:cubicBezTo>
                  <a:lnTo>
                    <a:pt x="3352" y="203600"/>
                  </a:lnTo>
                  <a:lnTo>
                    <a:pt x="3352" y="190455"/>
                  </a:lnTo>
                  <a:lnTo>
                    <a:pt x="51329" y="190061"/>
                  </a:lnTo>
                  <a:cubicBezTo>
                    <a:pt x="69640" y="173325"/>
                    <a:pt x="86769" y="155340"/>
                    <a:pt x="102592" y="136234"/>
                  </a:cubicBezTo>
                  <a:cubicBezTo>
                    <a:pt x="110150" y="126902"/>
                    <a:pt x="119943" y="63940"/>
                    <a:pt x="121915" y="43829"/>
                  </a:cubicBezTo>
                  <a:cubicBezTo>
                    <a:pt x="121991" y="42296"/>
                    <a:pt x="121991" y="40761"/>
                    <a:pt x="121915" y="39228"/>
                  </a:cubicBezTo>
                  <a:cubicBezTo>
                    <a:pt x="122309" y="30685"/>
                    <a:pt x="122901" y="17737"/>
                    <a:pt x="132430" y="9785"/>
                  </a:cubicBezTo>
                  <a:cubicBezTo>
                    <a:pt x="139002" y="4067"/>
                    <a:pt x="148992" y="2227"/>
                    <a:pt x="162071" y="4001"/>
                  </a:cubicBezTo>
                  <a:cubicBezTo>
                    <a:pt x="212677" y="10705"/>
                    <a:pt x="210311" y="86811"/>
                    <a:pt x="209654" y="119278"/>
                  </a:cubicBezTo>
                  <a:cubicBezTo>
                    <a:pt x="209654" y="122761"/>
                    <a:pt x="209654" y="125850"/>
                    <a:pt x="209654" y="128019"/>
                  </a:cubicBezTo>
                  <a:cubicBezTo>
                    <a:pt x="209654" y="146027"/>
                    <a:pt x="204856" y="156017"/>
                    <a:pt x="196049" y="174025"/>
                  </a:cubicBezTo>
                  <a:cubicBezTo>
                    <a:pt x="193683" y="178757"/>
                    <a:pt x="190989" y="184409"/>
                    <a:pt x="187965" y="190981"/>
                  </a:cubicBezTo>
                  <a:lnTo>
                    <a:pt x="313692" y="190981"/>
                  </a:lnTo>
                  <a:cubicBezTo>
                    <a:pt x="331108" y="190981"/>
                    <a:pt x="351482" y="201562"/>
                    <a:pt x="351482" y="231400"/>
                  </a:cubicBezTo>
                  <a:cubicBezTo>
                    <a:pt x="351482" y="264590"/>
                    <a:pt x="327757" y="273331"/>
                    <a:pt x="313692" y="273331"/>
                  </a:cubicBezTo>
                  <a:close/>
                </a:path>
              </a:pathLst>
            </a:custGeom>
            <a:grpFill/>
            <a:ln w="647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73737"/>
                </a:solidFill>
                <a:effectLst/>
                <a:uLnTx/>
                <a:uFillTx/>
                <a:latin typeface="Arial Narrow"/>
                <a:ea typeface="+mn-ea"/>
                <a:cs typeface="+mn-cs"/>
              </a:endParaRPr>
            </a:p>
          </p:txBody>
        </p:sp>
        <p:sp>
          <p:nvSpPr>
            <p:cNvPr id="61" name="Freeform: Shape 60">
              <a:extLst>
                <a:ext uri="{FF2B5EF4-FFF2-40B4-BE49-F238E27FC236}">
                  <a16:creationId xmlns:a16="http://schemas.microsoft.com/office/drawing/2014/main" id="{2B39C833-410F-4C06-92F2-4F5983BD518F}"/>
                </a:ext>
              </a:extLst>
            </p:cNvPr>
            <p:cNvSpPr/>
            <p:nvPr/>
          </p:nvSpPr>
          <p:spPr>
            <a:xfrm>
              <a:off x="-581696" y="3436295"/>
              <a:ext cx="124872" cy="85439"/>
            </a:xfrm>
            <a:custGeom>
              <a:avLst/>
              <a:gdLst>
                <a:gd name="connsiteX0" fmla="*/ 84716 w 124872"/>
                <a:gd name="connsiteY0" fmla="*/ 85505 h 85438"/>
                <a:gd name="connsiteX1" fmla="*/ 9924 w 124872"/>
                <a:gd name="connsiteY1" fmla="*/ 85505 h 85438"/>
                <a:gd name="connsiteX2" fmla="*/ 3352 w 124872"/>
                <a:gd name="connsiteY2" fmla="*/ 78932 h 85438"/>
                <a:gd name="connsiteX3" fmla="*/ 9924 w 124872"/>
                <a:gd name="connsiteY3" fmla="*/ 72360 h 85438"/>
                <a:gd name="connsiteX4" fmla="*/ 84716 w 124872"/>
                <a:gd name="connsiteY4" fmla="*/ 72360 h 85438"/>
                <a:gd name="connsiteX5" fmla="*/ 109362 w 124872"/>
                <a:gd name="connsiteY5" fmla="*/ 43705 h 85438"/>
                <a:gd name="connsiteX6" fmla="*/ 84716 w 124872"/>
                <a:gd name="connsiteY6" fmla="*/ 16496 h 85438"/>
                <a:gd name="connsiteX7" fmla="*/ 32861 w 124872"/>
                <a:gd name="connsiteY7" fmla="*/ 16496 h 85438"/>
                <a:gd name="connsiteX8" fmla="*/ 26289 w 124872"/>
                <a:gd name="connsiteY8" fmla="*/ 9924 h 85438"/>
                <a:gd name="connsiteX9" fmla="*/ 32861 w 124872"/>
                <a:gd name="connsiteY9" fmla="*/ 3352 h 85438"/>
                <a:gd name="connsiteX10" fmla="*/ 84716 w 124872"/>
                <a:gd name="connsiteY10" fmla="*/ 3352 h 85438"/>
                <a:gd name="connsiteX11" fmla="*/ 122506 w 124872"/>
                <a:gd name="connsiteY11" fmla="*/ 43705 h 85438"/>
                <a:gd name="connsiteX12" fmla="*/ 84716 w 124872"/>
                <a:gd name="connsiteY12" fmla="*/ 85505 h 85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872" h="85438">
                  <a:moveTo>
                    <a:pt x="84716" y="85505"/>
                  </a:moveTo>
                  <a:lnTo>
                    <a:pt x="9924" y="85505"/>
                  </a:lnTo>
                  <a:cubicBezTo>
                    <a:pt x="6294" y="85505"/>
                    <a:pt x="3352" y="82562"/>
                    <a:pt x="3352" y="78932"/>
                  </a:cubicBezTo>
                  <a:cubicBezTo>
                    <a:pt x="3352" y="75303"/>
                    <a:pt x="6294" y="72360"/>
                    <a:pt x="9924" y="72360"/>
                  </a:cubicBezTo>
                  <a:lnTo>
                    <a:pt x="84716" y="72360"/>
                  </a:lnTo>
                  <a:cubicBezTo>
                    <a:pt x="88791" y="72360"/>
                    <a:pt x="109362" y="70980"/>
                    <a:pt x="109362" y="43705"/>
                  </a:cubicBezTo>
                  <a:cubicBezTo>
                    <a:pt x="109362" y="19125"/>
                    <a:pt x="92143" y="16496"/>
                    <a:pt x="84716" y="16496"/>
                  </a:cubicBezTo>
                  <a:lnTo>
                    <a:pt x="32861" y="16496"/>
                  </a:lnTo>
                  <a:cubicBezTo>
                    <a:pt x="29231" y="16496"/>
                    <a:pt x="26289" y="13554"/>
                    <a:pt x="26289" y="9924"/>
                  </a:cubicBezTo>
                  <a:cubicBezTo>
                    <a:pt x="26289" y="6294"/>
                    <a:pt x="29231" y="3352"/>
                    <a:pt x="32861" y="3352"/>
                  </a:cubicBezTo>
                  <a:lnTo>
                    <a:pt x="84716" y="3352"/>
                  </a:lnTo>
                  <a:cubicBezTo>
                    <a:pt x="102132" y="3352"/>
                    <a:pt x="122506" y="13933"/>
                    <a:pt x="122506" y="43705"/>
                  </a:cubicBezTo>
                  <a:cubicBezTo>
                    <a:pt x="122506" y="76698"/>
                    <a:pt x="98715" y="85505"/>
                    <a:pt x="84716" y="85505"/>
                  </a:cubicBezTo>
                  <a:close/>
                </a:path>
              </a:pathLst>
            </a:custGeom>
            <a:grpFill/>
            <a:ln w="647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73737"/>
                </a:solidFill>
                <a:effectLst/>
                <a:uLnTx/>
                <a:uFillTx/>
                <a:latin typeface="Arial Narrow"/>
                <a:ea typeface="+mn-ea"/>
                <a:cs typeface="+mn-cs"/>
              </a:endParaRPr>
            </a:p>
          </p:txBody>
        </p:sp>
        <p:sp>
          <p:nvSpPr>
            <p:cNvPr id="62" name="Freeform: Shape 61">
              <a:extLst>
                <a:ext uri="{FF2B5EF4-FFF2-40B4-BE49-F238E27FC236}">
                  <a16:creationId xmlns:a16="http://schemas.microsoft.com/office/drawing/2014/main" id="{0306F0CB-DFC2-4A96-AE9B-C68DC6319311}"/>
                </a:ext>
              </a:extLst>
            </p:cNvPr>
            <p:cNvSpPr/>
            <p:nvPr/>
          </p:nvSpPr>
          <p:spPr>
            <a:xfrm>
              <a:off x="-563688" y="3505369"/>
              <a:ext cx="105156" cy="85439"/>
            </a:xfrm>
            <a:custGeom>
              <a:avLst/>
              <a:gdLst>
                <a:gd name="connsiteX0" fmla="*/ 66774 w 105155"/>
                <a:gd name="connsiteY0" fmla="*/ 85505 h 85438"/>
                <a:gd name="connsiteX1" fmla="*/ 12290 w 105155"/>
                <a:gd name="connsiteY1" fmla="*/ 85505 h 85438"/>
                <a:gd name="connsiteX2" fmla="*/ 5718 w 105155"/>
                <a:gd name="connsiteY2" fmla="*/ 78932 h 85438"/>
                <a:gd name="connsiteX3" fmla="*/ 12290 w 105155"/>
                <a:gd name="connsiteY3" fmla="*/ 72360 h 85438"/>
                <a:gd name="connsiteX4" fmla="*/ 66774 w 105155"/>
                <a:gd name="connsiteY4" fmla="*/ 72360 h 85438"/>
                <a:gd name="connsiteX5" fmla="*/ 91485 w 105155"/>
                <a:gd name="connsiteY5" fmla="*/ 43771 h 85438"/>
                <a:gd name="connsiteX6" fmla="*/ 66774 w 105155"/>
                <a:gd name="connsiteY6" fmla="*/ 16496 h 85438"/>
                <a:gd name="connsiteX7" fmla="*/ 9924 w 105155"/>
                <a:gd name="connsiteY7" fmla="*/ 16496 h 85438"/>
                <a:gd name="connsiteX8" fmla="*/ 3352 w 105155"/>
                <a:gd name="connsiteY8" fmla="*/ 9924 h 85438"/>
                <a:gd name="connsiteX9" fmla="*/ 9924 w 105155"/>
                <a:gd name="connsiteY9" fmla="*/ 3352 h 85438"/>
                <a:gd name="connsiteX10" fmla="*/ 66774 w 105155"/>
                <a:gd name="connsiteY10" fmla="*/ 3352 h 85438"/>
                <a:gd name="connsiteX11" fmla="*/ 104630 w 105155"/>
                <a:gd name="connsiteY11" fmla="*/ 43771 h 85438"/>
                <a:gd name="connsiteX12" fmla="*/ 66774 w 105155"/>
                <a:gd name="connsiteY12" fmla="*/ 85505 h 85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5155" h="85438">
                  <a:moveTo>
                    <a:pt x="66774" y="85505"/>
                  </a:moveTo>
                  <a:lnTo>
                    <a:pt x="12290" y="85505"/>
                  </a:lnTo>
                  <a:cubicBezTo>
                    <a:pt x="8660" y="85505"/>
                    <a:pt x="5718" y="82562"/>
                    <a:pt x="5718" y="78932"/>
                  </a:cubicBezTo>
                  <a:cubicBezTo>
                    <a:pt x="5718" y="75303"/>
                    <a:pt x="8660" y="72360"/>
                    <a:pt x="12290" y="72360"/>
                  </a:cubicBezTo>
                  <a:lnTo>
                    <a:pt x="66774" y="72360"/>
                  </a:lnTo>
                  <a:cubicBezTo>
                    <a:pt x="70914" y="72360"/>
                    <a:pt x="91485" y="70980"/>
                    <a:pt x="91485" y="43771"/>
                  </a:cubicBezTo>
                  <a:cubicBezTo>
                    <a:pt x="91485" y="19191"/>
                    <a:pt x="74200" y="16496"/>
                    <a:pt x="66774" y="16496"/>
                  </a:cubicBezTo>
                  <a:lnTo>
                    <a:pt x="9924" y="16496"/>
                  </a:lnTo>
                  <a:cubicBezTo>
                    <a:pt x="6294" y="16496"/>
                    <a:pt x="3352" y="13554"/>
                    <a:pt x="3352" y="9924"/>
                  </a:cubicBezTo>
                  <a:cubicBezTo>
                    <a:pt x="3352" y="6294"/>
                    <a:pt x="6294" y="3352"/>
                    <a:pt x="9924" y="3352"/>
                  </a:cubicBezTo>
                  <a:lnTo>
                    <a:pt x="66774" y="3352"/>
                  </a:lnTo>
                  <a:cubicBezTo>
                    <a:pt x="84256" y="3352"/>
                    <a:pt x="104630" y="13933"/>
                    <a:pt x="104630" y="43771"/>
                  </a:cubicBezTo>
                  <a:cubicBezTo>
                    <a:pt x="104630" y="76764"/>
                    <a:pt x="80838" y="85505"/>
                    <a:pt x="66774" y="85505"/>
                  </a:cubicBezTo>
                  <a:close/>
                </a:path>
              </a:pathLst>
            </a:custGeom>
            <a:grpFill/>
            <a:ln w="647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73737"/>
                </a:solidFill>
                <a:effectLst/>
                <a:uLnTx/>
                <a:uFillTx/>
                <a:latin typeface="Arial Narrow"/>
                <a:ea typeface="+mn-ea"/>
                <a:cs typeface="+mn-cs"/>
              </a:endParaRPr>
            </a:p>
          </p:txBody>
        </p:sp>
        <p:sp>
          <p:nvSpPr>
            <p:cNvPr id="63" name="Freeform: Shape 62">
              <a:extLst>
                <a:ext uri="{FF2B5EF4-FFF2-40B4-BE49-F238E27FC236}">
                  <a16:creationId xmlns:a16="http://schemas.microsoft.com/office/drawing/2014/main" id="{3F508284-D2EC-4443-A628-C8FA7C9BC43F}"/>
                </a:ext>
              </a:extLst>
            </p:cNvPr>
            <p:cNvSpPr/>
            <p:nvPr/>
          </p:nvSpPr>
          <p:spPr>
            <a:xfrm>
              <a:off x="-818559" y="3574509"/>
              <a:ext cx="361472" cy="85439"/>
            </a:xfrm>
            <a:custGeom>
              <a:avLst/>
              <a:gdLst>
                <a:gd name="connsiteX0" fmla="*/ 321382 w 361472"/>
                <a:gd name="connsiteY0" fmla="*/ 85505 h 85438"/>
                <a:gd name="connsiteX1" fmla="*/ 80904 w 361472"/>
                <a:gd name="connsiteY1" fmla="*/ 85505 h 85438"/>
                <a:gd name="connsiteX2" fmla="*/ 77815 w 361472"/>
                <a:gd name="connsiteY2" fmla="*/ 84782 h 85438"/>
                <a:gd name="connsiteX3" fmla="*/ 36542 w 361472"/>
                <a:gd name="connsiteY3" fmla="*/ 56981 h 85438"/>
                <a:gd name="connsiteX4" fmla="*/ 9924 w 361472"/>
                <a:gd name="connsiteY4" fmla="*/ 56981 h 85438"/>
                <a:gd name="connsiteX5" fmla="*/ 3352 w 361472"/>
                <a:gd name="connsiteY5" fmla="*/ 50409 h 85438"/>
                <a:gd name="connsiteX6" fmla="*/ 9924 w 361472"/>
                <a:gd name="connsiteY6" fmla="*/ 43837 h 85438"/>
                <a:gd name="connsiteX7" fmla="*/ 9924 w 361472"/>
                <a:gd name="connsiteY7" fmla="*/ 43837 h 85438"/>
                <a:gd name="connsiteX8" fmla="*/ 38973 w 361472"/>
                <a:gd name="connsiteY8" fmla="*/ 43837 h 85438"/>
                <a:gd name="connsiteX9" fmla="*/ 43179 w 361472"/>
                <a:gd name="connsiteY9" fmla="*/ 45414 h 85438"/>
                <a:gd name="connsiteX10" fmla="*/ 82613 w 361472"/>
                <a:gd name="connsiteY10" fmla="*/ 72360 h 85438"/>
                <a:gd name="connsiteX11" fmla="*/ 321447 w 361472"/>
                <a:gd name="connsiteY11" fmla="*/ 72360 h 85438"/>
                <a:gd name="connsiteX12" fmla="*/ 346093 w 361472"/>
                <a:gd name="connsiteY12" fmla="*/ 43705 h 85438"/>
                <a:gd name="connsiteX13" fmla="*/ 321447 w 361472"/>
                <a:gd name="connsiteY13" fmla="*/ 16496 h 85438"/>
                <a:gd name="connsiteX14" fmla="*/ 246524 w 361472"/>
                <a:gd name="connsiteY14" fmla="*/ 16496 h 85438"/>
                <a:gd name="connsiteX15" fmla="*/ 239952 w 361472"/>
                <a:gd name="connsiteY15" fmla="*/ 9924 h 85438"/>
                <a:gd name="connsiteX16" fmla="*/ 246524 w 361472"/>
                <a:gd name="connsiteY16" fmla="*/ 3352 h 85438"/>
                <a:gd name="connsiteX17" fmla="*/ 321382 w 361472"/>
                <a:gd name="connsiteY17" fmla="*/ 3352 h 85438"/>
                <a:gd name="connsiteX18" fmla="*/ 359172 w 361472"/>
                <a:gd name="connsiteY18" fmla="*/ 43705 h 85438"/>
                <a:gd name="connsiteX19" fmla="*/ 321382 w 361472"/>
                <a:gd name="connsiteY19" fmla="*/ 85505 h 85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1472" h="85438">
                  <a:moveTo>
                    <a:pt x="321382" y="85505"/>
                  </a:moveTo>
                  <a:lnTo>
                    <a:pt x="80904" y="85505"/>
                  </a:lnTo>
                  <a:cubicBezTo>
                    <a:pt x="79833" y="85500"/>
                    <a:pt x="78777" y="85253"/>
                    <a:pt x="77815" y="84782"/>
                  </a:cubicBezTo>
                  <a:cubicBezTo>
                    <a:pt x="63250" y="76774"/>
                    <a:pt x="49436" y="67469"/>
                    <a:pt x="36542" y="56981"/>
                  </a:cubicBezTo>
                  <a:lnTo>
                    <a:pt x="9924" y="56981"/>
                  </a:lnTo>
                  <a:cubicBezTo>
                    <a:pt x="6294" y="56981"/>
                    <a:pt x="3352" y="54039"/>
                    <a:pt x="3352" y="50409"/>
                  </a:cubicBezTo>
                  <a:cubicBezTo>
                    <a:pt x="3352" y="46779"/>
                    <a:pt x="6294" y="43837"/>
                    <a:pt x="9924" y="43837"/>
                  </a:cubicBezTo>
                  <a:lnTo>
                    <a:pt x="9924" y="43837"/>
                  </a:lnTo>
                  <a:lnTo>
                    <a:pt x="38973" y="43837"/>
                  </a:lnTo>
                  <a:cubicBezTo>
                    <a:pt x="40517" y="43852"/>
                    <a:pt x="42006" y="44411"/>
                    <a:pt x="43179" y="45414"/>
                  </a:cubicBezTo>
                  <a:cubicBezTo>
                    <a:pt x="55513" y="55528"/>
                    <a:pt x="68708" y="64545"/>
                    <a:pt x="82613" y="72360"/>
                  </a:cubicBezTo>
                  <a:lnTo>
                    <a:pt x="321447" y="72360"/>
                  </a:lnTo>
                  <a:cubicBezTo>
                    <a:pt x="325522" y="72360"/>
                    <a:pt x="346093" y="70980"/>
                    <a:pt x="346093" y="43705"/>
                  </a:cubicBezTo>
                  <a:cubicBezTo>
                    <a:pt x="346093" y="19125"/>
                    <a:pt x="328874" y="16496"/>
                    <a:pt x="321447" y="16496"/>
                  </a:cubicBezTo>
                  <a:lnTo>
                    <a:pt x="246524" y="16496"/>
                  </a:lnTo>
                  <a:cubicBezTo>
                    <a:pt x="242894" y="16496"/>
                    <a:pt x="239952" y="13554"/>
                    <a:pt x="239952" y="9924"/>
                  </a:cubicBezTo>
                  <a:cubicBezTo>
                    <a:pt x="239952" y="6294"/>
                    <a:pt x="242894" y="3352"/>
                    <a:pt x="246524" y="3352"/>
                  </a:cubicBezTo>
                  <a:lnTo>
                    <a:pt x="321382" y="3352"/>
                  </a:lnTo>
                  <a:cubicBezTo>
                    <a:pt x="338798" y="3352"/>
                    <a:pt x="359172" y="13933"/>
                    <a:pt x="359172" y="43705"/>
                  </a:cubicBezTo>
                  <a:cubicBezTo>
                    <a:pt x="359172" y="76698"/>
                    <a:pt x="335380" y="85505"/>
                    <a:pt x="321382" y="85505"/>
                  </a:cubicBezTo>
                  <a:close/>
                </a:path>
              </a:pathLst>
            </a:custGeom>
            <a:grpFill/>
            <a:ln w="647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73737"/>
                </a:solidFill>
                <a:effectLst/>
                <a:uLnTx/>
                <a:uFillTx/>
                <a:latin typeface="Arial Narrow"/>
                <a:ea typeface="+mn-ea"/>
                <a:cs typeface="+mn-cs"/>
              </a:endParaRPr>
            </a:p>
          </p:txBody>
        </p:sp>
        <p:sp>
          <p:nvSpPr>
            <p:cNvPr id="64" name="Freeform: Shape 63">
              <a:extLst>
                <a:ext uri="{FF2B5EF4-FFF2-40B4-BE49-F238E27FC236}">
                  <a16:creationId xmlns:a16="http://schemas.microsoft.com/office/drawing/2014/main" id="{E30FA482-0A14-4281-B8E2-4CD4484CEEED}"/>
                </a:ext>
              </a:extLst>
            </p:cNvPr>
            <p:cNvSpPr/>
            <p:nvPr/>
          </p:nvSpPr>
          <p:spPr>
            <a:xfrm>
              <a:off x="-915893" y="3340209"/>
              <a:ext cx="111728" cy="322039"/>
            </a:xfrm>
            <a:custGeom>
              <a:avLst/>
              <a:gdLst>
                <a:gd name="connsiteX0" fmla="*/ 88922 w 111727"/>
                <a:gd name="connsiteY0" fmla="*/ 322105 h 322038"/>
                <a:gd name="connsiteX1" fmla="*/ 27472 w 111727"/>
                <a:gd name="connsiteY1" fmla="*/ 322105 h 322038"/>
                <a:gd name="connsiteX2" fmla="*/ 3352 w 111727"/>
                <a:gd name="connsiteY2" fmla="*/ 297984 h 322038"/>
                <a:gd name="connsiteX3" fmla="*/ 3352 w 111727"/>
                <a:gd name="connsiteY3" fmla="*/ 27209 h 322038"/>
                <a:gd name="connsiteX4" fmla="*/ 27472 w 111727"/>
                <a:gd name="connsiteY4" fmla="*/ 3352 h 322038"/>
                <a:gd name="connsiteX5" fmla="*/ 88922 w 111727"/>
                <a:gd name="connsiteY5" fmla="*/ 3352 h 322038"/>
                <a:gd name="connsiteX6" fmla="*/ 113042 w 111727"/>
                <a:gd name="connsiteY6" fmla="*/ 27472 h 322038"/>
                <a:gd name="connsiteX7" fmla="*/ 113042 w 111727"/>
                <a:gd name="connsiteY7" fmla="*/ 298247 h 322038"/>
                <a:gd name="connsiteX8" fmla="*/ 88922 w 111727"/>
                <a:gd name="connsiteY8" fmla="*/ 322105 h 322038"/>
                <a:gd name="connsiteX9" fmla="*/ 27472 w 111727"/>
                <a:gd name="connsiteY9" fmla="*/ 16496 h 322038"/>
                <a:gd name="connsiteX10" fmla="*/ 16496 w 111727"/>
                <a:gd name="connsiteY10" fmla="*/ 27472 h 322038"/>
                <a:gd name="connsiteX11" fmla="*/ 16496 w 111727"/>
                <a:gd name="connsiteY11" fmla="*/ 298247 h 322038"/>
                <a:gd name="connsiteX12" fmla="*/ 27472 w 111727"/>
                <a:gd name="connsiteY12" fmla="*/ 309223 h 322038"/>
                <a:gd name="connsiteX13" fmla="*/ 88922 w 111727"/>
                <a:gd name="connsiteY13" fmla="*/ 309223 h 322038"/>
                <a:gd name="connsiteX14" fmla="*/ 99898 w 111727"/>
                <a:gd name="connsiteY14" fmla="*/ 298247 h 322038"/>
                <a:gd name="connsiteX15" fmla="*/ 99898 w 111727"/>
                <a:gd name="connsiteY15" fmla="*/ 27209 h 322038"/>
                <a:gd name="connsiteX16" fmla="*/ 88922 w 111727"/>
                <a:gd name="connsiteY16" fmla="*/ 16496 h 322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1727" h="322038">
                  <a:moveTo>
                    <a:pt x="88922" y="322105"/>
                  </a:moveTo>
                  <a:lnTo>
                    <a:pt x="27472" y="322105"/>
                  </a:lnTo>
                  <a:cubicBezTo>
                    <a:pt x="14166" y="322068"/>
                    <a:pt x="3388" y="311291"/>
                    <a:pt x="3352" y="297984"/>
                  </a:cubicBezTo>
                  <a:lnTo>
                    <a:pt x="3352" y="27209"/>
                  </a:lnTo>
                  <a:cubicBezTo>
                    <a:pt x="3531" y="14006"/>
                    <a:pt x="14267" y="3387"/>
                    <a:pt x="27472" y="3352"/>
                  </a:cubicBezTo>
                  <a:lnTo>
                    <a:pt x="88922" y="3352"/>
                  </a:lnTo>
                  <a:cubicBezTo>
                    <a:pt x="102228" y="3388"/>
                    <a:pt x="113006" y="14166"/>
                    <a:pt x="113042" y="27472"/>
                  </a:cubicBezTo>
                  <a:lnTo>
                    <a:pt x="113042" y="298247"/>
                  </a:lnTo>
                  <a:cubicBezTo>
                    <a:pt x="112863" y="311451"/>
                    <a:pt x="102127" y="322070"/>
                    <a:pt x="88922" y="322105"/>
                  </a:cubicBezTo>
                  <a:close/>
                  <a:moveTo>
                    <a:pt x="27472" y="16496"/>
                  </a:moveTo>
                  <a:cubicBezTo>
                    <a:pt x="21410" y="16496"/>
                    <a:pt x="16496" y="21410"/>
                    <a:pt x="16496" y="27472"/>
                  </a:cubicBezTo>
                  <a:lnTo>
                    <a:pt x="16496" y="298247"/>
                  </a:lnTo>
                  <a:cubicBezTo>
                    <a:pt x="16496" y="304309"/>
                    <a:pt x="21410" y="309223"/>
                    <a:pt x="27472" y="309223"/>
                  </a:cubicBezTo>
                  <a:lnTo>
                    <a:pt x="88922" y="309223"/>
                  </a:lnTo>
                  <a:cubicBezTo>
                    <a:pt x="94984" y="309223"/>
                    <a:pt x="99898" y="304309"/>
                    <a:pt x="99898" y="298247"/>
                  </a:cubicBezTo>
                  <a:lnTo>
                    <a:pt x="99898" y="27209"/>
                  </a:lnTo>
                  <a:cubicBezTo>
                    <a:pt x="99755" y="21250"/>
                    <a:pt x="94883" y="16495"/>
                    <a:pt x="88922" y="16496"/>
                  </a:cubicBezTo>
                  <a:close/>
                </a:path>
              </a:pathLst>
            </a:custGeom>
            <a:grpFill/>
            <a:ln w="647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73737"/>
                </a:solidFill>
                <a:effectLst/>
                <a:uLnTx/>
                <a:uFillTx/>
                <a:latin typeface="Arial Narrow"/>
                <a:ea typeface="+mn-ea"/>
                <a:cs typeface="+mn-cs"/>
              </a:endParaRPr>
            </a:p>
          </p:txBody>
        </p:sp>
      </p:grpSp>
      <p:pic>
        <p:nvPicPr>
          <p:cNvPr id="48" name="Picture 47">
            <a:extLst>
              <a:ext uri="{FF2B5EF4-FFF2-40B4-BE49-F238E27FC236}">
                <a16:creationId xmlns:a16="http://schemas.microsoft.com/office/drawing/2014/main" id="{352869D1-FA26-F64C-B467-E24C62C1C5FD}"/>
              </a:ext>
            </a:extLst>
          </p:cNvPr>
          <p:cNvPicPr>
            <a:picLocks noChangeAspect="1"/>
          </p:cNvPicPr>
          <p:nvPr/>
        </p:nvPicPr>
        <p:blipFill>
          <a:blip r:embed="rId4"/>
          <a:stretch>
            <a:fillRect/>
          </a:stretch>
        </p:blipFill>
        <p:spPr>
          <a:xfrm>
            <a:off x="5078712" y="1929936"/>
            <a:ext cx="1419165" cy="1540478"/>
          </a:xfrm>
          <a:prstGeom prst="rect">
            <a:avLst/>
          </a:prstGeom>
        </p:spPr>
      </p:pic>
    </p:spTree>
    <p:extLst>
      <p:ext uri="{BB962C8B-B14F-4D97-AF65-F5344CB8AC3E}">
        <p14:creationId xmlns:p14="http://schemas.microsoft.com/office/powerpoint/2010/main" val="39411793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C1FC5-31AF-4A67-9CFE-7B2359FB0A0E}"/>
              </a:ext>
            </a:extLst>
          </p:cNvPr>
          <p:cNvSpPr>
            <a:spLocks noGrp="1"/>
          </p:cNvSpPr>
          <p:nvPr>
            <p:ph type="title"/>
          </p:nvPr>
        </p:nvSpPr>
        <p:spPr>
          <a:xfrm>
            <a:off x="622934" y="112433"/>
            <a:ext cx="10959465" cy="867930"/>
          </a:xfrm>
        </p:spPr>
        <p:txBody>
          <a:bodyPr/>
          <a:lstStyle/>
          <a:p>
            <a:r>
              <a:rPr lang="en-US" b="0" dirty="0"/>
              <a:t>Real-Time Analytics with Telemetry Streaming</a:t>
            </a:r>
          </a:p>
        </p:txBody>
      </p:sp>
      <p:sp>
        <p:nvSpPr>
          <p:cNvPr id="4" name="Rectangle 3">
            <a:extLst>
              <a:ext uri="{FF2B5EF4-FFF2-40B4-BE49-F238E27FC236}">
                <a16:creationId xmlns:a16="http://schemas.microsoft.com/office/drawing/2014/main" id="{B67F09B6-9A88-4E5E-89EB-4E5F7F503759}"/>
              </a:ext>
            </a:extLst>
          </p:cNvPr>
          <p:cNvSpPr/>
          <p:nvPr/>
        </p:nvSpPr>
        <p:spPr>
          <a:xfrm>
            <a:off x="0" y="1635266"/>
            <a:ext cx="3844227" cy="46482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a:ea typeface="+mn-ea"/>
              <a:cs typeface="+mn-cs"/>
            </a:endParaRPr>
          </a:p>
        </p:txBody>
      </p:sp>
      <p:sp>
        <p:nvSpPr>
          <p:cNvPr id="6" name="Arrow: Bent 5">
            <a:extLst>
              <a:ext uri="{FF2B5EF4-FFF2-40B4-BE49-F238E27FC236}">
                <a16:creationId xmlns:a16="http://schemas.microsoft.com/office/drawing/2014/main" id="{F67AC528-03F4-4BAC-8551-5C22559ED7CA}"/>
              </a:ext>
            </a:extLst>
          </p:cNvPr>
          <p:cNvSpPr/>
          <p:nvPr/>
        </p:nvSpPr>
        <p:spPr>
          <a:xfrm rot="5400000">
            <a:off x="-116795" y="1752060"/>
            <a:ext cx="4648201" cy="4414611"/>
          </a:xfrm>
          <a:prstGeom prst="bentArrow">
            <a:avLst>
              <a:gd name="adj1" fmla="val 25000"/>
              <a:gd name="adj2" fmla="val 0"/>
              <a:gd name="adj3" fmla="val 25000"/>
              <a:gd name="adj4" fmla="val 3503"/>
            </a:avLst>
          </a:prstGeom>
          <a:ln w="127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l" defTabSz="914400" rtl="0" eaLnBrk="1" fontAlgn="auto" latinLnBrk="0" hangingPunct="1">
              <a:lnSpc>
                <a:spcPct val="90000"/>
              </a:lnSpc>
              <a:spcBef>
                <a:spcPts val="200"/>
              </a:spcBef>
              <a:spcAft>
                <a:spcPts val="200"/>
              </a:spcAft>
              <a:buClrTx/>
              <a:buSzTx/>
              <a:buFontTx/>
              <a:buNone/>
              <a:tabLst/>
              <a:defRPr/>
            </a:pPr>
            <a:endParaRPr kumimoji="0" lang="en-US" sz="1800" b="0" i="0" u="none" strike="noStrike" kern="100" cap="none" spc="0" normalizeH="0" baseline="0" noProof="0" dirty="0" err="1">
              <a:ln>
                <a:noFill/>
              </a:ln>
              <a:solidFill>
                <a:prstClr val="white"/>
              </a:solidFill>
              <a:effectLst/>
              <a:uLnTx/>
              <a:uFillTx/>
              <a:latin typeface="Arial"/>
              <a:ea typeface="+mn-ea"/>
              <a:cs typeface="+mn-cs"/>
            </a:endParaRPr>
          </a:p>
        </p:txBody>
      </p:sp>
      <p:sp>
        <p:nvSpPr>
          <p:cNvPr id="7" name="Oval 6">
            <a:extLst>
              <a:ext uri="{FF2B5EF4-FFF2-40B4-BE49-F238E27FC236}">
                <a16:creationId xmlns:a16="http://schemas.microsoft.com/office/drawing/2014/main" id="{4740F103-CD65-4493-90CE-E37741A67B96}"/>
              </a:ext>
            </a:extLst>
          </p:cNvPr>
          <p:cNvSpPr/>
          <p:nvPr/>
        </p:nvSpPr>
        <p:spPr>
          <a:xfrm>
            <a:off x="4343648" y="2173708"/>
            <a:ext cx="141924" cy="141924"/>
          </a:xfrm>
          <a:prstGeom prst="ellipse">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200"/>
              </a:spcBef>
              <a:spcAft>
                <a:spcPts val="200"/>
              </a:spcAft>
              <a:buClrTx/>
              <a:buSzTx/>
              <a:buFontTx/>
              <a:buNone/>
              <a:tabLst/>
              <a:defRPr/>
            </a:pPr>
            <a:endParaRPr kumimoji="0" lang="en-US" sz="1800" b="0" i="0" u="none" strike="noStrike" kern="100" cap="none" spc="0" normalizeH="0" baseline="0" noProof="0" dirty="0" err="1">
              <a:ln>
                <a:noFill/>
              </a:ln>
              <a:solidFill>
                <a:prstClr val="white"/>
              </a:solidFill>
              <a:effectLst/>
              <a:uLnTx/>
              <a:uFillTx/>
              <a:latin typeface="Arial"/>
              <a:ea typeface="+mn-ea"/>
              <a:cs typeface="+mn-cs"/>
            </a:endParaRPr>
          </a:p>
        </p:txBody>
      </p:sp>
      <p:sp>
        <p:nvSpPr>
          <p:cNvPr id="8" name="Oval 7">
            <a:extLst>
              <a:ext uri="{FF2B5EF4-FFF2-40B4-BE49-F238E27FC236}">
                <a16:creationId xmlns:a16="http://schemas.microsoft.com/office/drawing/2014/main" id="{66B3E751-8503-4943-B665-582F93C4EC40}"/>
              </a:ext>
            </a:extLst>
          </p:cNvPr>
          <p:cNvSpPr/>
          <p:nvPr/>
        </p:nvSpPr>
        <p:spPr>
          <a:xfrm>
            <a:off x="4343648" y="2970533"/>
            <a:ext cx="141924" cy="141924"/>
          </a:xfrm>
          <a:prstGeom prst="ellipse">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200"/>
              </a:spcBef>
              <a:spcAft>
                <a:spcPts val="200"/>
              </a:spcAft>
              <a:buClrTx/>
              <a:buSzTx/>
              <a:buFontTx/>
              <a:buNone/>
              <a:tabLst/>
              <a:defRPr/>
            </a:pPr>
            <a:endParaRPr kumimoji="0" lang="en-US" sz="1800" b="0" i="0" u="none" strike="noStrike" kern="100" cap="none" spc="0" normalizeH="0" baseline="0" noProof="0" dirty="0" err="1">
              <a:ln>
                <a:noFill/>
              </a:ln>
              <a:solidFill>
                <a:prstClr val="white"/>
              </a:solidFill>
              <a:effectLst/>
              <a:uLnTx/>
              <a:uFillTx/>
              <a:latin typeface="Arial"/>
              <a:ea typeface="+mn-ea"/>
              <a:cs typeface="+mn-cs"/>
            </a:endParaRPr>
          </a:p>
        </p:txBody>
      </p:sp>
      <p:sp>
        <p:nvSpPr>
          <p:cNvPr id="9" name="Oval 8">
            <a:extLst>
              <a:ext uri="{FF2B5EF4-FFF2-40B4-BE49-F238E27FC236}">
                <a16:creationId xmlns:a16="http://schemas.microsoft.com/office/drawing/2014/main" id="{5497480F-C354-4466-A4EC-BA89B05B80EF}"/>
              </a:ext>
            </a:extLst>
          </p:cNvPr>
          <p:cNvSpPr/>
          <p:nvPr/>
        </p:nvSpPr>
        <p:spPr>
          <a:xfrm>
            <a:off x="4343648" y="3548483"/>
            <a:ext cx="141924" cy="141924"/>
          </a:xfrm>
          <a:prstGeom prst="ellipse">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200"/>
              </a:spcBef>
              <a:spcAft>
                <a:spcPts val="200"/>
              </a:spcAft>
              <a:buClrTx/>
              <a:buSzTx/>
              <a:buFontTx/>
              <a:buNone/>
              <a:tabLst/>
              <a:defRPr/>
            </a:pPr>
            <a:endParaRPr kumimoji="0" lang="en-US" sz="1800" b="0" i="0" u="none" strike="noStrike" kern="100" cap="none" spc="0" normalizeH="0" baseline="0" noProof="0" dirty="0" err="1">
              <a:ln>
                <a:noFill/>
              </a:ln>
              <a:solidFill>
                <a:prstClr val="white"/>
              </a:solidFill>
              <a:effectLst/>
              <a:uLnTx/>
              <a:uFillTx/>
              <a:latin typeface="Arial"/>
              <a:ea typeface="+mn-ea"/>
              <a:cs typeface="+mn-cs"/>
            </a:endParaRPr>
          </a:p>
        </p:txBody>
      </p:sp>
      <p:sp>
        <p:nvSpPr>
          <p:cNvPr id="10" name="Oval 9">
            <a:extLst>
              <a:ext uri="{FF2B5EF4-FFF2-40B4-BE49-F238E27FC236}">
                <a16:creationId xmlns:a16="http://schemas.microsoft.com/office/drawing/2014/main" id="{D94C161D-ECB3-4FD0-9894-96C8FD1F71F3}"/>
              </a:ext>
            </a:extLst>
          </p:cNvPr>
          <p:cNvSpPr/>
          <p:nvPr/>
        </p:nvSpPr>
        <p:spPr>
          <a:xfrm>
            <a:off x="4343648" y="4075533"/>
            <a:ext cx="141924" cy="141924"/>
          </a:xfrm>
          <a:prstGeom prst="ellipse">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200"/>
              </a:spcBef>
              <a:spcAft>
                <a:spcPts val="200"/>
              </a:spcAft>
              <a:buClrTx/>
              <a:buSzTx/>
              <a:buFontTx/>
              <a:buNone/>
              <a:tabLst/>
              <a:defRPr/>
            </a:pPr>
            <a:endParaRPr kumimoji="0" lang="en-US" sz="1800" b="0" i="0" u="none" strike="noStrike" kern="100" cap="none" spc="0" normalizeH="0" baseline="0" noProof="0" dirty="0" err="1">
              <a:ln>
                <a:noFill/>
              </a:ln>
              <a:solidFill>
                <a:prstClr val="white"/>
              </a:solidFill>
              <a:effectLst/>
              <a:uLnTx/>
              <a:uFillTx/>
              <a:latin typeface="Arial"/>
              <a:ea typeface="+mn-ea"/>
              <a:cs typeface="+mn-cs"/>
            </a:endParaRPr>
          </a:p>
        </p:txBody>
      </p:sp>
      <p:sp>
        <p:nvSpPr>
          <p:cNvPr id="14" name="Text Placeholder 6">
            <a:extLst>
              <a:ext uri="{FF2B5EF4-FFF2-40B4-BE49-F238E27FC236}">
                <a16:creationId xmlns:a16="http://schemas.microsoft.com/office/drawing/2014/main" id="{FD57CCE2-94FB-44D8-9A04-DCF1B00E4954}"/>
              </a:ext>
            </a:extLst>
          </p:cNvPr>
          <p:cNvSpPr>
            <a:spLocks noGrp="1"/>
          </p:cNvSpPr>
          <p:nvPr/>
        </p:nvSpPr>
        <p:spPr>
          <a:xfrm>
            <a:off x="4626863" y="2103875"/>
            <a:ext cx="6888861" cy="3710930"/>
          </a:xfrm>
          <a:prstGeom prst="rect">
            <a:avLst/>
          </a:prstGeom>
        </p:spPr>
        <p:txBody>
          <a:bodyPr vert="horz" lIns="0" tIns="0" rIns="0" bIns="0" rtlCol="0">
            <a:noAutofit/>
          </a:bodyPr>
          <a:lstStyle>
            <a:lvl1pPr marL="466725" indent="-466725" algn="l" defTabSz="914400" rtl="0" eaLnBrk="1" latinLnBrk="0" hangingPunct="1">
              <a:lnSpc>
                <a:spcPct val="90000"/>
              </a:lnSpc>
              <a:spcBef>
                <a:spcPts val="1000"/>
              </a:spcBef>
              <a:buClr>
                <a:schemeClr val="accent5"/>
              </a:buClr>
              <a:buFont typeface="Arial" charset="0"/>
              <a:buChar char="•"/>
              <a:tabLst/>
              <a:defRPr lang="en-US" sz="3200" b="1" kern="1200">
                <a:gradFill>
                  <a:gsLst>
                    <a:gs pos="0">
                      <a:schemeClr val="tx2"/>
                    </a:gs>
                    <a:gs pos="99000">
                      <a:schemeClr val="tx2"/>
                    </a:gs>
                  </a:gsLst>
                  <a:lin ang="5400000" scaled="1"/>
                </a:gradFill>
                <a:latin typeface="+mn-lt"/>
                <a:ea typeface="+mn-ea"/>
                <a:cs typeface="Arial" panose="020B0604020202020204" pitchFamily="34" charset="0"/>
              </a:defRPr>
            </a:lvl1pPr>
            <a:lvl2pPr marL="466725" indent="-466725" algn="l" defTabSz="914400" rtl="0" eaLnBrk="1" latinLnBrk="0" hangingPunct="1">
              <a:lnSpc>
                <a:spcPct val="90000"/>
              </a:lnSpc>
              <a:spcBef>
                <a:spcPts val="500"/>
              </a:spcBef>
              <a:buClr>
                <a:schemeClr val="accent5"/>
              </a:buClr>
              <a:buFont typeface="Arial" charset="0"/>
              <a:buChar char="•"/>
              <a:tabLst/>
              <a:defRPr lang="en-US" sz="2400" kern="1200">
                <a:gradFill>
                  <a:gsLst>
                    <a:gs pos="0">
                      <a:schemeClr val="bg1">
                        <a:lumMod val="50000"/>
                      </a:schemeClr>
                    </a:gs>
                    <a:gs pos="100000">
                      <a:schemeClr val="bg1">
                        <a:lumMod val="50000"/>
                      </a:schemeClr>
                    </a:gs>
                  </a:gsLst>
                  <a:lin ang="5400000" scaled="1"/>
                </a:gradFill>
                <a:latin typeface="+mn-lt"/>
                <a:ea typeface="+mn-ea"/>
                <a:cs typeface="Arial" panose="020B0604020202020204" pitchFamily="34" charset="0"/>
              </a:defRPr>
            </a:lvl2pPr>
            <a:lvl3pPr marL="466725" indent="-466725" algn="l" defTabSz="914400" rtl="0" eaLnBrk="1" latinLnBrk="0" hangingPunct="1">
              <a:lnSpc>
                <a:spcPct val="90000"/>
              </a:lnSpc>
              <a:spcBef>
                <a:spcPts val="500"/>
              </a:spcBef>
              <a:buClr>
                <a:schemeClr val="accent5"/>
              </a:buClr>
              <a:buFont typeface="Arial" charset="0"/>
              <a:buChar char="•"/>
              <a:tabLst/>
              <a:defRPr lang="en-US" sz="2000" kern="1200">
                <a:gradFill>
                  <a:gsLst>
                    <a:gs pos="0">
                      <a:schemeClr val="bg1">
                        <a:lumMod val="50000"/>
                      </a:schemeClr>
                    </a:gs>
                    <a:gs pos="100000">
                      <a:schemeClr val="bg1">
                        <a:lumMod val="50000"/>
                      </a:schemeClr>
                    </a:gs>
                  </a:gsLst>
                  <a:lin ang="5400000" scaled="1"/>
                </a:gradFill>
                <a:latin typeface="+mn-lt"/>
                <a:ea typeface="+mn-ea"/>
                <a:cs typeface="Arial" panose="020B0604020202020204" pitchFamily="34" charset="0"/>
              </a:defRPr>
            </a:lvl3pPr>
            <a:lvl4pPr marL="466725" indent="-466725" algn="l" defTabSz="914400" rtl="0" eaLnBrk="1" latinLnBrk="0" hangingPunct="1">
              <a:lnSpc>
                <a:spcPct val="90000"/>
              </a:lnSpc>
              <a:spcBef>
                <a:spcPts val="500"/>
              </a:spcBef>
              <a:buClr>
                <a:schemeClr val="accent5"/>
              </a:buClr>
              <a:buFont typeface="Arial" charset="0"/>
              <a:buChar char="•"/>
              <a:tabLst/>
              <a:defRPr lang="en-US" sz="1800" kern="1200">
                <a:gradFill>
                  <a:gsLst>
                    <a:gs pos="0">
                      <a:schemeClr val="bg1">
                        <a:lumMod val="50000"/>
                      </a:schemeClr>
                    </a:gs>
                    <a:gs pos="100000">
                      <a:schemeClr val="bg1">
                        <a:lumMod val="50000"/>
                      </a:schemeClr>
                    </a:gs>
                  </a:gsLst>
                  <a:lin ang="5400000" scaled="1"/>
                </a:gradFill>
                <a:latin typeface="+mn-lt"/>
                <a:ea typeface="+mn-ea"/>
                <a:cs typeface="Arial" panose="020B0604020202020204" pitchFamily="34" charset="0"/>
              </a:defRPr>
            </a:lvl4pPr>
            <a:lvl5pPr marL="466725" indent="-466725" algn="l" defTabSz="914400" rtl="0" eaLnBrk="1" latinLnBrk="0" hangingPunct="1">
              <a:lnSpc>
                <a:spcPct val="90000"/>
              </a:lnSpc>
              <a:spcBef>
                <a:spcPts val="500"/>
              </a:spcBef>
              <a:buClr>
                <a:schemeClr val="accent5"/>
              </a:buClr>
              <a:buFont typeface="Arial" charset="0"/>
              <a:buChar char="•"/>
              <a:tabLst/>
              <a:defRPr lang="en-US" sz="1800" kern="1200">
                <a:gradFill>
                  <a:gsLst>
                    <a:gs pos="0">
                      <a:schemeClr val="bg1">
                        <a:lumMod val="50000"/>
                      </a:schemeClr>
                    </a:gs>
                    <a:gs pos="100000">
                      <a:schemeClr val="bg1">
                        <a:lumMod val="50000"/>
                      </a:schemeClr>
                    </a:gs>
                  </a:gsLst>
                  <a:lin ang="5400000" scaled="1"/>
                </a:gra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800"/>
              </a:spcBef>
              <a:spcAft>
                <a:spcPts val="0"/>
              </a:spcAft>
              <a:buClr>
                <a:srgbClr val="FF0000"/>
              </a:buClr>
              <a:buSzTx/>
              <a:buFont typeface="Arial" charset="0"/>
              <a:buNone/>
              <a:tabLst/>
              <a:defRPr/>
            </a:pPr>
            <a:r>
              <a:rPr kumimoji="0" lang="en-US" sz="2000" b="0" i="0" u="none" strike="noStrike" kern="1200" cap="none" spc="0" normalizeH="0" baseline="0" noProof="0" dirty="0">
                <a:ln>
                  <a:noFill/>
                </a:ln>
                <a:solidFill>
                  <a:srgbClr val="4D4F53"/>
                </a:solidFill>
                <a:effectLst/>
                <a:uLnTx/>
                <a:uFillTx/>
                <a:latin typeface="Arial"/>
                <a:ea typeface="+mn-ea"/>
                <a:cs typeface="Arial" panose="020B0604020202020204" pitchFamily="34" charset="0"/>
              </a:rPr>
              <a:t>Provides stats on: Device, LTM, tenants and apps,</a:t>
            </a:r>
            <a:br>
              <a:rPr kumimoji="0" lang="en-US" sz="2000" b="0" i="0" u="none" strike="noStrike" kern="1200" cap="none" spc="0" normalizeH="0" baseline="0" noProof="0" dirty="0">
                <a:ln>
                  <a:noFill/>
                </a:ln>
                <a:solidFill>
                  <a:srgbClr val="4D4F53"/>
                </a:solidFill>
                <a:effectLst/>
                <a:uLnTx/>
                <a:uFillTx/>
                <a:latin typeface="Arial"/>
                <a:ea typeface="+mn-ea"/>
                <a:cs typeface="Arial" panose="020B0604020202020204" pitchFamily="34" charset="0"/>
              </a:rPr>
            </a:br>
            <a:r>
              <a:rPr kumimoji="0" lang="en-US" sz="2000" b="0" i="0" u="none" strike="noStrike" kern="1200" cap="none" spc="0" normalizeH="0" baseline="0" noProof="0" dirty="0">
                <a:ln>
                  <a:noFill/>
                </a:ln>
                <a:solidFill>
                  <a:srgbClr val="4D4F53"/>
                </a:solidFill>
                <a:effectLst/>
                <a:uLnTx/>
                <a:uFillTx/>
                <a:latin typeface="Arial"/>
                <a:ea typeface="+mn-ea"/>
                <a:cs typeface="Arial" panose="020B0604020202020204" pitchFamily="34" charset="0"/>
              </a:rPr>
              <a:t>TLS Cert Inventory, and event log (all sources)</a:t>
            </a:r>
          </a:p>
          <a:p>
            <a:pPr marL="0" marR="0" lvl="0" indent="0" algn="l" defTabSz="914400" rtl="0" eaLnBrk="1" fontAlgn="auto" latinLnBrk="0" hangingPunct="1">
              <a:lnSpc>
                <a:spcPct val="100000"/>
              </a:lnSpc>
              <a:spcBef>
                <a:spcPts val="1800"/>
              </a:spcBef>
              <a:spcAft>
                <a:spcPts val="0"/>
              </a:spcAft>
              <a:buClr>
                <a:srgbClr val="FF0000"/>
              </a:buClr>
              <a:buSzTx/>
              <a:buFont typeface="Arial" charset="0"/>
              <a:buNone/>
              <a:tabLst/>
              <a:defRPr/>
            </a:pPr>
            <a:r>
              <a:rPr kumimoji="0" lang="en-US" sz="2000" b="0" i="0" u="none" strike="noStrike" kern="1200" cap="none" spc="0" normalizeH="0" baseline="0" noProof="0" dirty="0">
                <a:ln>
                  <a:noFill/>
                </a:ln>
                <a:solidFill>
                  <a:srgbClr val="4D4F53"/>
                </a:solidFill>
                <a:effectLst/>
                <a:uLnTx/>
                <a:uFillTx/>
                <a:latin typeface="Arial"/>
                <a:ea typeface="+mn-ea"/>
                <a:cs typeface="Arial" panose="020B0604020202020204" pitchFamily="34" charset="0"/>
              </a:rPr>
              <a:t>Declarative Configuration</a:t>
            </a:r>
          </a:p>
          <a:p>
            <a:pPr marL="0" marR="0" lvl="0" indent="0" algn="l" defTabSz="914400" rtl="0" eaLnBrk="1" fontAlgn="auto" latinLnBrk="0" hangingPunct="1">
              <a:lnSpc>
                <a:spcPct val="100000"/>
              </a:lnSpc>
              <a:spcBef>
                <a:spcPts val="1800"/>
              </a:spcBef>
              <a:spcAft>
                <a:spcPts val="0"/>
              </a:spcAft>
              <a:buClr>
                <a:srgbClr val="FF0000"/>
              </a:buClr>
              <a:buSzTx/>
              <a:buFont typeface="Arial" charset="0"/>
              <a:buNone/>
              <a:tabLst/>
              <a:defRPr/>
            </a:pPr>
            <a:r>
              <a:rPr kumimoji="0" lang="en-US" sz="2000" b="0" i="0" u="none" strike="noStrike" kern="1200" cap="none" spc="0" normalizeH="0" baseline="0" noProof="0" dirty="0">
                <a:ln>
                  <a:noFill/>
                </a:ln>
                <a:solidFill>
                  <a:srgbClr val="4D4F53"/>
                </a:solidFill>
                <a:effectLst/>
                <a:uLnTx/>
                <a:uFillTx/>
                <a:latin typeface="Arial"/>
                <a:ea typeface="+mn-ea"/>
                <a:cs typeface="Arial" panose="020B0604020202020204" pitchFamily="34" charset="0"/>
              </a:rPr>
              <a:t>Streams from BIG-IP to a data store</a:t>
            </a:r>
          </a:p>
          <a:p>
            <a:pPr marL="0" marR="0" lvl="0" indent="0" algn="l" defTabSz="914400" rtl="0" eaLnBrk="1" fontAlgn="auto" latinLnBrk="0" hangingPunct="1">
              <a:lnSpc>
                <a:spcPct val="100000"/>
              </a:lnSpc>
              <a:spcBef>
                <a:spcPts val="1800"/>
              </a:spcBef>
              <a:spcAft>
                <a:spcPts val="0"/>
              </a:spcAft>
              <a:buClr>
                <a:srgbClr val="FF0000"/>
              </a:buClr>
              <a:buSzTx/>
              <a:buFont typeface="Arial" charset="0"/>
              <a:buNone/>
              <a:tabLst/>
              <a:defRPr/>
            </a:pPr>
            <a:r>
              <a:rPr kumimoji="0" lang="en-US" sz="2000" b="0" i="0" u="none" strike="noStrike" kern="1200" cap="none" spc="0" normalizeH="0" baseline="0" noProof="0" dirty="0">
                <a:ln>
                  <a:noFill/>
                </a:ln>
                <a:solidFill>
                  <a:srgbClr val="4D4F53"/>
                </a:solidFill>
                <a:effectLst/>
                <a:uLnTx/>
                <a:uFillTx/>
                <a:latin typeface="Arial"/>
                <a:ea typeface="+mn-ea"/>
                <a:cs typeface="Arial" panose="020B0604020202020204" pitchFamily="34" charset="0"/>
              </a:rPr>
              <a:t>Validated 3</a:t>
            </a:r>
            <a:r>
              <a:rPr kumimoji="0" lang="en-US" sz="2000" b="0" i="0" u="none" strike="noStrike" kern="1200" cap="none" spc="0" normalizeH="0" baseline="30000" noProof="0" dirty="0">
                <a:ln>
                  <a:noFill/>
                </a:ln>
                <a:solidFill>
                  <a:srgbClr val="4D4F53"/>
                </a:solidFill>
                <a:effectLst/>
                <a:uLnTx/>
                <a:uFillTx/>
                <a:latin typeface="Arial"/>
                <a:ea typeface="+mn-ea"/>
                <a:cs typeface="Arial" panose="020B0604020202020204" pitchFamily="34" charset="0"/>
              </a:rPr>
              <a:t>rd</a:t>
            </a:r>
            <a:r>
              <a:rPr kumimoji="0" lang="en-US" sz="2000" b="0" i="0" u="none" strike="noStrike" kern="1200" cap="none" spc="0" normalizeH="0" baseline="0" noProof="0" dirty="0">
                <a:ln>
                  <a:noFill/>
                </a:ln>
                <a:solidFill>
                  <a:srgbClr val="4D4F53"/>
                </a:solidFill>
                <a:effectLst/>
                <a:uLnTx/>
                <a:uFillTx/>
                <a:latin typeface="Arial"/>
                <a:ea typeface="+mn-ea"/>
                <a:cs typeface="Arial" panose="020B0604020202020204" pitchFamily="34" charset="0"/>
              </a:rPr>
              <a:t> party consumers: Splunk, Azure Log Analytics, AWS CloudWatch, AWS S3, Graphite, &amp; more</a:t>
            </a:r>
          </a:p>
        </p:txBody>
      </p:sp>
      <p:sp>
        <p:nvSpPr>
          <p:cNvPr id="15" name="Text Placeholder 6">
            <a:extLst>
              <a:ext uri="{FF2B5EF4-FFF2-40B4-BE49-F238E27FC236}">
                <a16:creationId xmlns:a16="http://schemas.microsoft.com/office/drawing/2014/main" id="{676B4074-4080-45E7-9DA6-87AB70F56EC4}"/>
              </a:ext>
            </a:extLst>
          </p:cNvPr>
          <p:cNvSpPr>
            <a:spLocks noGrp="1"/>
          </p:cNvSpPr>
          <p:nvPr/>
        </p:nvSpPr>
        <p:spPr>
          <a:xfrm>
            <a:off x="4593765" y="1653042"/>
            <a:ext cx="3302460" cy="285105"/>
          </a:xfrm>
          <a:prstGeom prst="rect">
            <a:avLst/>
          </a:prstGeom>
        </p:spPr>
        <p:txBody>
          <a:bodyPr vert="horz" lIns="0" tIns="0" rIns="0" bIns="0" rtlCol="0">
            <a:noAutofit/>
          </a:bodyPr>
          <a:lstStyle>
            <a:lvl1pPr marL="466725" indent="-466725" algn="l" defTabSz="914400" rtl="0" eaLnBrk="1" latinLnBrk="0" hangingPunct="1">
              <a:lnSpc>
                <a:spcPct val="90000"/>
              </a:lnSpc>
              <a:spcBef>
                <a:spcPts val="1000"/>
              </a:spcBef>
              <a:buClr>
                <a:schemeClr val="accent5"/>
              </a:buClr>
              <a:buFont typeface="Arial" charset="0"/>
              <a:buChar char="•"/>
              <a:tabLst/>
              <a:defRPr lang="en-US" sz="3200" b="1" kern="1200">
                <a:gradFill>
                  <a:gsLst>
                    <a:gs pos="0">
                      <a:schemeClr val="tx2"/>
                    </a:gs>
                    <a:gs pos="99000">
                      <a:schemeClr val="tx2"/>
                    </a:gs>
                  </a:gsLst>
                  <a:lin ang="5400000" scaled="1"/>
                </a:gradFill>
                <a:latin typeface="+mn-lt"/>
                <a:ea typeface="+mn-ea"/>
                <a:cs typeface="Arial" panose="020B0604020202020204" pitchFamily="34" charset="0"/>
              </a:defRPr>
            </a:lvl1pPr>
            <a:lvl2pPr marL="466725" indent="-466725" algn="l" defTabSz="914400" rtl="0" eaLnBrk="1" latinLnBrk="0" hangingPunct="1">
              <a:lnSpc>
                <a:spcPct val="90000"/>
              </a:lnSpc>
              <a:spcBef>
                <a:spcPts val="500"/>
              </a:spcBef>
              <a:buClr>
                <a:schemeClr val="accent5"/>
              </a:buClr>
              <a:buFont typeface="Arial" charset="0"/>
              <a:buChar char="•"/>
              <a:tabLst/>
              <a:defRPr lang="en-US" sz="2400" kern="1200">
                <a:gradFill>
                  <a:gsLst>
                    <a:gs pos="0">
                      <a:schemeClr val="bg1">
                        <a:lumMod val="50000"/>
                      </a:schemeClr>
                    </a:gs>
                    <a:gs pos="100000">
                      <a:schemeClr val="bg1">
                        <a:lumMod val="50000"/>
                      </a:schemeClr>
                    </a:gs>
                  </a:gsLst>
                  <a:lin ang="5400000" scaled="1"/>
                </a:gradFill>
                <a:latin typeface="+mn-lt"/>
                <a:ea typeface="+mn-ea"/>
                <a:cs typeface="Arial" panose="020B0604020202020204" pitchFamily="34" charset="0"/>
              </a:defRPr>
            </a:lvl2pPr>
            <a:lvl3pPr marL="466725" indent="-466725" algn="l" defTabSz="914400" rtl="0" eaLnBrk="1" latinLnBrk="0" hangingPunct="1">
              <a:lnSpc>
                <a:spcPct val="90000"/>
              </a:lnSpc>
              <a:spcBef>
                <a:spcPts val="500"/>
              </a:spcBef>
              <a:buClr>
                <a:schemeClr val="accent5"/>
              </a:buClr>
              <a:buFont typeface="Arial" charset="0"/>
              <a:buChar char="•"/>
              <a:tabLst/>
              <a:defRPr lang="en-US" sz="2000" kern="1200">
                <a:gradFill>
                  <a:gsLst>
                    <a:gs pos="0">
                      <a:schemeClr val="bg1">
                        <a:lumMod val="50000"/>
                      </a:schemeClr>
                    </a:gs>
                    <a:gs pos="100000">
                      <a:schemeClr val="bg1">
                        <a:lumMod val="50000"/>
                      </a:schemeClr>
                    </a:gs>
                  </a:gsLst>
                  <a:lin ang="5400000" scaled="1"/>
                </a:gradFill>
                <a:latin typeface="+mn-lt"/>
                <a:ea typeface="+mn-ea"/>
                <a:cs typeface="Arial" panose="020B0604020202020204" pitchFamily="34" charset="0"/>
              </a:defRPr>
            </a:lvl3pPr>
            <a:lvl4pPr marL="466725" indent="-466725" algn="l" defTabSz="914400" rtl="0" eaLnBrk="1" latinLnBrk="0" hangingPunct="1">
              <a:lnSpc>
                <a:spcPct val="90000"/>
              </a:lnSpc>
              <a:spcBef>
                <a:spcPts val="500"/>
              </a:spcBef>
              <a:buClr>
                <a:schemeClr val="accent5"/>
              </a:buClr>
              <a:buFont typeface="Arial" charset="0"/>
              <a:buChar char="•"/>
              <a:tabLst/>
              <a:defRPr lang="en-US" sz="1800" kern="1200">
                <a:gradFill>
                  <a:gsLst>
                    <a:gs pos="0">
                      <a:schemeClr val="bg1">
                        <a:lumMod val="50000"/>
                      </a:schemeClr>
                    </a:gs>
                    <a:gs pos="100000">
                      <a:schemeClr val="bg1">
                        <a:lumMod val="50000"/>
                      </a:schemeClr>
                    </a:gs>
                  </a:gsLst>
                  <a:lin ang="5400000" scaled="1"/>
                </a:gradFill>
                <a:latin typeface="+mn-lt"/>
                <a:ea typeface="+mn-ea"/>
                <a:cs typeface="Arial" panose="020B0604020202020204" pitchFamily="34" charset="0"/>
              </a:defRPr>
            </a:lvl4pPr>
            <a:lvl5pPr marL="466725" indent="-466725" algn="l" defTabSz="914400" rtl="0" eaLnBrk="1" latinLnBrk="0" hangingPunct="1">
              <a:lnSpc>
                <a:spcPct val="90000"/>
              </a:lnSpc>
              <a:spcBef>
                <a:spcPts val="500"/>
              </a:spcBef>
              <a:buClr>
                <a:schemeClr val="accent5"/>
              </a:buClr>
              <a:buFont typeface="Arial" charset="0"/>
              <a:buChar char="•"/>
              <a:tabLst/>
              <a:defRPr lang="en-US" sz="1800" kern="1200">
                <a:gradFill>
                  <a:gsLst>
                    <a:gs pos="0">
                      <a:schemeClr val="bg1">
                        <a:lumMod val="50000"/>
                      </a:schemeClr>
                    </a:gs>
                    <a:gs pos="100000">
                      <a:schemeClr val="bg1">
                        <a:lumMod val="50000"/>
                      </a:schemeClr>
                    </a:gs>
                  </a:gsLst>
                  <a:lin ang="5400000" scaled="1"/>
                </a:gra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800"/>
              </a:spcBef>
              <a:spcAft>
                <a:spcPts val="0"/>
              </a:spcAft>
              <a:buClr>
                <a:srgbClr val="FF0000"/>
              </a:buClr>
              <a:buSzTx/>
              <a:buFont typeface="Arial" charset="0"/>
              <a:buNone/>
              <a:tabLst/>
              <a:defRPr/>
            </a:pPr>
            <a:r>
              <a:rPr kumimoji="0" lang="en-US" sz="2000" b="1" i="0" u="none" strike="noStrike" kern="1200" cap="none" spc="0" normalizeH="0" baseline="0" noProof="0" dirty="0">
                <a:ln>
                  <a:noFill/>
                </a:ln>
                <a:solidFill>
                  <a:srgbClr val="0194D2"/>
                </a:solidFill>
                <a:effectLst/>
                <a:uLnTx/>
                <a:uFillTx/>
                <a:latin typeface="Arial"/>
                <a:ea typeface="+mn-ea"/>
                <a:cs typeface="Arial" panose="020B0604020202020204" pitchFamily="34" charset="0"/>
              </a:rPr>
              <a:t>TELEMETRY STREAMING</a:t>
            </a:r>
          </a:p>
        </p:txBody>
      </p:sp>
      <p:pic>
        <p:nvPicPr>
          <p:cNvPr id="13" name="Picture 12">
            <a:extLst>
              <a:ext uri="{FF2B5EF4-FFF2-40B4-BE49-F238E27FC236}">
                <a16:creationId xmlns:a16="http://schemas.microsoft.com/office/drawing/2014/main" id="{AB078636-B5E2-264E-B195-15944B57844A}"/>
              </a:ext>
            </a:extLst>
          </p:cNvPr>
          <p:cNvPicPr>
            <a:picLocks noChangeAspect="1"/>
          </p:cNvPicPr>
          <p:nvPr/>
        </p:nvPicPr>
        <p:blipFill>
          <a:blip r:embed="rId3"/>
          <a:stretch>
            <a:fillRect/>
          </a:stretch>
        </p:blipFill>
        <p:spPr>
          <a:xfrm>
            <a:off x="812182" y="2485598"/>
            <a:ext cx="2219861" cy="2409618"/>
          </a:xfrm>
          <a:prstGeom prst="rect">
            <a:avLst/>
          </a:prstGeom>
        </p:spPr>
      </p:pic>
    </p:spTree>
    <p:extLst>
      <p:ext uri="{BB962C8B-B14F-4D97-AF65-F5344CB8AC3E}">
        <p14:creationId xmlns:p14="http://schemas.microsoft.com/office/powerpoint/2010/main" val="24846750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C4E7A23-625C-B741-8FED-48093DEDDFFB}"/>
              </a:ext>
            </a:extLst>
          </p:cNvPr>
          <p:cNvSpPr>
            <a:spLocks noGrp="1"/>
          </p:cNvSpPr>
          <p:nvPr>
            <p:ph type="body" idx="13"/>
          </p:nvPr>
        </p:nvSpPr>
        <p:spPr/>
        <p:txBody>
          <a:bodyPr/>
          <a:lstStyle/>
          <a:p>
            <a:r>
              <a:rPr lang="en-US" dirty="0"/>
              <a:t>We integrate with ANSIBLE, the #1 DevOps automation solution</a:t>
            </a:r>
          </a:p>
        </p:txBody>
      </p:sp>
      <p:sp>
        <p:nvSpPr>
          <p:cNvPr id="4" name="Title 3">
            <a:extLst>
              <a:ext uri="{FF2B5EF4-FFF2-40B4-BE49-F238E27FC236}">
                <a16:creationId xmlns:a16="http://schemas.microsoft.com/office/drawing/2014/main" id="{073439F8-02C6-1142-A367-A343636397BE}"/>
              </a:ext>
            </a:extLst>
          </p:cNvPr>
          <p:cNvSpPr>
            <a:spLocks noGrp="1"/>
          </p:cNvSpPr>
          <p:nvPr>
            <p:ph type="title"/>
          </p:nvPr>
        </p:nvSpPr>
        <p:spPr/>
        <p:txBody>
          <a:bodyPr/>
          <a:lstStyle/>
          <a:p>
            <a:r>
              <a:rPr lang="en-US" dirty="0"/>
              <a:t>Automate BIG-IP with Ansible</a:t>
            </a:r>
          </a:p>
        </p:txBody>
      </p:sp>
      <p:sp>
        <p:nvSpPr>
          <p:cNvPr id="34" name="TextBox 33">
            <a:extLst>
              <a:ext uri="{FF2B5EF4-FFF2-40B4-BE49-F238E27FC236}">
                <a16:creationId xmlns:a16="http://schemas.microsoft.com/office/drawing/2014/main" id="{B21D3D88-EE3C-0049-B7CE-7EEA982EBB4F}"/>
              </a:ext>
            </a:extLst>
          </p:cNvPr>
          <p:cNvSpPr txBox="1"/>
          <p:nvPr/>
        </p:nvSpPr>
        <p:spPr>
          <a:xfrm>
            <a:off x="4516097" y="3231537"/>
            <a:ext cx="2974525" cy="1143000"/>
          </a:xfrm>
          <a:prstGeom prst="rect">
            <a:avLst/>
          </a:prstGeom>
          <a:noFill/>
        </p:spPr>
        <p:txBody>
          <a:bodyPr wrap="square" lIns="0" tIns="0" rIns="0" bIns="0" rtlCol="0">
            <a:noAutofit/>
          </a:bodyPr>
          <a:lstStyle/>
          <a:p>
            <a:pPr marL="285750" indent="-285750">
              <a:lnSpc>
                <a:spcPct val="90000"/>
              </a:lnSpc>
              <a:spcBef>
                <a:spcPts val="200"/>
              </a:spcBef>
              <a:spcAft>
                <a:spcPts val="200"/>
              </a:spcAft>
              <a:buClr>
                <a:schemeClr val="accent1"/>
              </a:buClr>
              <a:buFont typeface="Arial" panose="020B0604020202020204" pitchFamily="34" charset="0"/>
              <a:buChar char="•"/>
            </a:pPr>
            <a:r>
              <a:rPr lang="en-US" dirty="0">
                <a:latin typeface="Arial" panose="020B0604020202020204" pitchFamily="34" charset="0"/>
                <a:cs typeface="Arial" panose="020B0604020202020204" pitchFamily="34" charset="0"/>
              </a:rPr>
              <a:t>Ansible integrates to make use of the native APIs of BIG-IP</a:t>
            </a:r>
          </a:p>
          <a:p>
            <a:pPr marL="285750" indent="-285750">
              <a:lnSpc>
                <a:spcPct val="90000"/>
              </a:lnSpc>
              <a:spcBef>
                <a:spcPts val="200"/>
              </a:spcBef>
              <a:spcAft>
                <a:spcPts val="200"/>
              </a:spcAft>
              <a:buClr>
                <a:schemeClr val="accent1"/>
              </a:buClr>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lnSpc>
                <a:spcPct val="90000"/>
              </a:lnSpc>
              <a:spcBef>
                <a:spcPts val="200"/>
              </a:spcBef>
              <a:spcAft>
                <a:spcPts val="200"/>
              </a:spcAft>
              <a:buClr>
                <a:schemeClr val="accent1"/>
              </a:buClr>
              <a:buFont typeface="Arial" panose="020B0604020202020204" pitchFamily="34" charset="0"/>
              <a:buChar char="•"/>
            </a:pPr>
            <a:r>
              <a:rPr lang="en-US" dirty="0">
                <a:latin typeface="Arial" panose="020B0604020202020204" pitchFamily="34" charset="0"/>
                <a:cs typeface="Arial" panose="020B0604020202020204" pitchFamily="34" charset="0"/>
              </a:rPr>
              <a:t>Ansible F5 modules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follow best practice and enable compliance</a:t>
            </a:r>
          </a:p>
          <a:p>
            <a:pPr marL="285750" indent="-285750" algn="l">
              <a:lnSpc>
                <a:spcPct val="90000"/>
              </a:lnSpc>
              <a:spcBef>
                <a:spcPts val="200"/>
              </a:spcBef>
              <a:spcAft>
                <a:spcPts val="200"/>
              </a:spcAft>
              <a:buClr>
                <a:schemeClr val="accent1"/>
              </a:buClr>
              <a:buFont typeface="Arial" panose="020B0604020202020204" pitchFamily="34" charset="0"/>
              <a:buChar char="•"/>
            </a:pPr>
            <a:endParaRPr lang="en-US" kern="100" dirty="0">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B75753A5-32E3-774D-AE23-AE6688F1E0AF}"/>
              </a:ext>
            </a:extLst>
          </p:cNvPr>
          <p:cNvSpPr txBox="1"/>
          <p:nvPr/>
        </p:nvSpPr>
        <p:spPr>
          <a:xfrm>
            <a:off x="746912" y="3211306"/>
            <a:ext cx="2808815" cy="1143000"/>
          </a:xfrm>
          <a:prstGeom prst="rect">
            <a:avLst/>
          </a:prstGeom>
          <a:noFill/>
        </p:spPr>
        <p:txBody>
          <a:bodyPr wrap="square" lIns="0" tIns="0" rIns="0" bIns="0" rtlCol="0">
            <a:noAutofit/>
          </a:bodyPr>
          <a:lstStyle/>
          <a:p>
            <a:pPr marL="285750" indent="-285750">
              <a:lnSpc>
                <a:spcPct val="90000"/>
              </a:lnSpc>
              <a:spcBef>
                <a:spcPts val="200"/>
              </a:spcBef>
              <a:spcAft>
                <a:spcPts val="200"/>
              </a:spcAft>
              <a:buClr>
                <a:schemeClr val="accent1"/>
              </a:buClr>
              <a:buFont typeface="Arial" panose="020B0604020202020204" pitchFamily="34" charset="0"/>
              <a:buChar char="•"/>
            </a:pPr>
            <a:r>
              <a:rPr lang="en-US" dirty="0">
                <a:latin typeface="Arial" panose="020B0604020202020204" pitchFamily="34" charset="0"/>
                <a:cs typeface="Arial" panose="020B0604020202020204" pitchFamily="34" charset="0"/>
              </a:rPr>
              <a:t>Agentless solution: No new software to install on BIG-IP</a:t>
            </a:r>
          </a:p>
          <a:p>
            <a:pPr marL="285750" indent="-285750">
              <a:lnSpc>
                <a:spcPct val="90000"/>
              </a:lnSpc>
              <a:spcBef>
                <a:spcPts val="200"/>
              </a:spcBef>
              <a:spcAft>
                <a:spcPts val="200"/>
              </a:spcAft>
              <a:buClr>
                <a:schemeClr val="accent1"/>
              </a:buClr>
              <a:buFont typeface="Arial" panose="020B0604020202020204" pitchFamily="34" charset="0"/>
              <a:buChar char="•"/>
            </a:pPr>
            <a:endParaRPr lang="en-US" kern="100" dirty="0">
              <a:latin typeface="Arial" panose="020B0604020202020204" pitchFamily="34" charset="0"/>
              <a:cs typeface="Arial" panose="020B0604020202020204" pitchFamily="34" charset="0"/>
            </a:endParaRPr>
          </a:p>
          <a:p>
            <a:pPr marL="285750" indent="-285750">
              <a:lnSpc>
                <a:spcPct val="90000"/>
              </a:lnSpc>
              <a:spcBef>
                <a:spcPts val="200"/>
              </a:spcBef>
              <a:spcAft>
                <a:spcPts val="200"/>
              </a:spcAft>
              <a:buClr>
                <a:schemeClr val="accent1"/>
              </a:buClr>
              <a:buFont typeface="Arial" panose="020B0604020202020204" pitchFamily="34" charset="0"/>
              <a:buChar char="•"/>
            </a:pPr>
            <a:r>
              <a:rPr lang="en-US" dirty="0">
                <a:latin typeface="Arial" panose="020B0604020202020204" pitchFamily="34" charset="0"/>
                <a:cs typeface="Arial" panose="020B0604020202020204" pitchFamily="34" charset="0"/>
              </a:rPr>
              <a:t>Use Ansible to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license a BIG-IP for application deployment</a:t>
            </a:r>
          </a:p>
          <a:p>
            <a:pPr marL="285750" indent="-285750">
              <a:lnSpc>
                <a:spcPct val="90000"/>
              </a:lnSpc>
              <a:spcBef>
                <a:spcPts val="200"/>
              </a:spcBef>
              <a:spcAft>
                <a:spcPts val="200"/>
              </a:spcAft>
              <a:buClr>
                <a:schemeClr val="accent1"/>
              </a:buClr>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lnSpc>
                <a:spcPct val="90000"/>
              </a:lnSpc>
              <a:spcBef>
                <a:spcPts val="200"/>
              </a:spcBef>
              <a:spcAft>
                <a:spcPts val="200"/>
              </a:spcAft>
              <a:buClr>
                <a:schemeClr val="accent1"/>
              </a:buClr>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lnSpc>
                <a:spcPct val="90000"/>
              </a:lnSpc>
              <a:spcBef>
                <a:spcPts val="200"/>
              </a:spcBef>
              <a:spcAft>
                <a:spcPts val="200"/>
              </a:spcAft>
              <a:buClr>
                <a:schemeClr val="accent1"/>
              </a:buClr>
              <a:buFont typeface="Arial" panose="020B0604020202020204" pitchFamily="34" charset="0"/>
              <a:buChar char="•"/>
            </a:pPr>
            <a:endParaRPr lang="en-US" kern="100" dirty="0">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09C95B7E-92A4-5B4C-9CD9-A3E219530DB8}"/>
              </a:ext>
            </a:extLst>
          </p:cNvPr>
          <p:cNvSpPr txBox="1"/>
          <p:nvPr/>
        </p:nvSpPr>
        <p:spPr>
          <a:xfrm>
            <a:off x="8455649" y="3231537"/>
            <a:ext cx="2944999" cy="1143000"/>
          </a:xfrm>
          <a:prstGeom prst="rect">
            <a:avLst/>
          </a:prstGeom>
          <a:noFill/>
        </p:spPr>
        <p:txBody>
          <a:bodyPr wrap="square" lIns="0" tIns="0" rIns="0" bIns="0" rtlCol="0">
            <a:noAutofit/>
          </a:bodyPr>
          <a:lstStyle/>
          <a:p>
            <a:pPr marL="285750" indent="-285750">
              <a:lnSpc>
                <a:spcPct val="90000"/>
              </a:lnSpc>
              <a:spcBef>
                <a:spcPts val="200"/>
              </a:spcBef>
              <a:spcAft>
                <a:spcPts val="200"/>
              </a:spcAft>
              <a:buClr>
                <a:schemeClr val="accent1"/>
              </a:buClr>
              <a:buFont typeface="Arial" panose="020B0604020202020204" pitchFamily="34" charset="0"/>
              <a:buChar char="•"/>
            </a:pPr>
            <a:r>
              <a:rPr lang="en-US" dirty="0">
                <a:latin typeface="Arial" panose="020B0604020202020204" pitchFamily="34" charset="0"/>
                <a:cs typeface="Arial" panose="020B0604020202020204" pitchFamily="34" charset="0"/>
              </a:rPr>
              <a:t>Automate the initial configurations on BIG-IP and deploy HTTP(S) apps</a:t>
            </a:r>
            <a:endParaRPr lang="en-US" dirty="0">
              <a:solidFill>
                <a:schemeClr val="bg1"/>
              </a:solidFill>
              <a:latin typeface="Arial" panose="020B0604020202020204" pitchFamily="34" charset="0"/>
              <a:cs typeface="Arial" panose="020B0604020202020204" pitchFamily="34" charset="0"/>
            </a:endParaRPr>
          </a:p>
          <a:p>
            <a:pPr marL="285750" indent="-285750">
              <a:lnSpc>
                <a:spcPct val="90000"/>
              </a:lnSpc>
              <a:spcBef>
                <a:spcPts val="200"/>
              </a:spcBef>
              <a:spcAft>
                <a:spcPts val="200"/>
              </a:spcAft>
              <a:buClr>
                <a:schemeClr val="accent1"/>
              </a:buClr>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lnSpc>
                <a:spcPct val="90000"/>
              </a:lnSpc>
              <a:spcBef>
                <a:spcPts val="200"/>
              </a:spcBef>
              <a:spcAft>
                <a:spcPts val="200"/>
              </a:spcAft>
              <a:buClr>
                <a:schemeClr val="accent1"/>
              </a:buClr>
              <a:buFont typeface="Arial" panose="020B0604020202020204" pitchFamily="34" charset="0"/>
              <a:buChar char="•"/>
            </a:pPr>
            <a:r>
              <a:rPr lang="en-US" dirty="0">
                <a:latin typeface="Arial" panose="020B0604020202020204" pitchFamily="34" charset="0"/>
                <a:cs typeface="Arial" panose="020B0604020202020204" pitchFamily="34" charset="0"/>
              </a:rPr>
              <a:t>Automate to Network the BIG-IP (VLANS, Self-IPs) </a:t>
            </a:r>
          </a:p>
          <a:p>
            <a:pPr marL="285750" indent="-285750">
              <a:lnSpc>
                <a:spcPct val="90000"/>
              </a:lnSpc>
              <a:spcBef>
                <a:spcPts val="200"/>
              </a:spcBef>
              <a:spcAft>
                <a:spcPts val="200"/>
              </a:spcAft>
              <a:buClr>
                <a:schemeClr val="accent1"/>
              </a:buClr>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lnSpc>
                <a:spcPct val="90000"/>
              </a:lnSpc>
              <a:spcBef>
                <a:spcPts val="200"/>
              </a:spcBef>
              <a:spcAft>
                <a:spcPts val="200"/>
              </a:spcAft>
              <a:buClr>
                <a:schemeClr val="accent1"/>
              </a:buClr>
              <a:buFont typeface="Arial" panose="020B0604020202020204" pitchFamily="34" charset="0"/>
              <a:buChar char="•"/>
            </a:pPr>
            <a:endParaRPr lang="en-US" kern="100" dirty="0">
              <a:latin typeface="Arial" panose="020B0604020202020204" pitchFamily="34" charset="0"/>
              <a:cs typeface="Arial" panose="020B0604020202020204" pitchFamily="34" charset="0"/>
            </a:endParaRPr>
          </a:p>
        </p:txBody>
      </p:sp>
      <p:grpSp>
        <p:nvGrpSpPr>
          <p:cNvPr id="15" name="Group 12">
            <a:extLst>
              <a:ext uri="{FF2B5EF4-FFF2-40B4-BE49-F238E27FC236}">
                <a16:creationId xmlns:a16="http://schemas.microsoft.com/office/drawing/2014/main" id="{B2C5A88C-A222-E04C-91CE-D91F25E8F6E3}"/>
              </a:ext>
            </a:extLst>
          </p:cNvPr>
          <p:cNvGrpSpPr>
            <a:grpSpLocks noChangeAspect="1"/>
          </p:cNvGrpSpPr>
          <p:nvPr/>
        </p:nvGrpSpPr>
        <p:grpSpPr bwMode="auto">
          <a:xfrm>
            <a:off x="4552602" y="1998627"/>
            <a:ext cx="776972" cy="937542"/>
            <a:chOff x="3766" y="2071"/>
            <a:chExt cx="150" cy="181"/>
          </a:xfrm>
        </p:grpSpPr>
        <p:sp>
          <p:nvSpPr>
            <p:cNvPr id="16" name="Freeform 13">
              <a:extLst>
                <a:ext uri="{FF2B5EF4-FFF2-40B4-BE49-F238E27FC236}">
                  <a16:creationId xmlns:a16="http://schemas.microsoft.com/office/drawing/2014/main" id="{56251D26-1988-9C4E-BB4F-D05C5D45114D}"/>
                </a:ext>
              </a:extLst>
            </p:cNvPr>
            <p:cNvSpPr>
              <a:spLocks/>
            </p:cNvSpPr>
            <p:nvPr/>
          </p:nvSpPr>
          <p:spPr bwMode="auto">
            <a:xfrm>
              <a:off x="3803" y="2071"/>
              <a:ext cx="75" cy="181"/>
            </a:xfrm>
            <a:custGeom>
              <a:avLst/>
              <a:gdLst>
                <a:gd name="T0" fmla="*/ 21 w 75"/>
                <a:gd name="T1" fmla="*/ 0 h 181"/>
                <a:gd name="T2" fmla="*/ 75 w 75"/>
                <a:gd name="T3" fmla="*/ 91 h 181"/>
                <a:gd name="T4" fmla="*/ 0 w 75"/>
                <a:gd name="T5" fmla="*/ 91 h 181"/>
                <a:gd name="T6" fmla="*/ 54 w 75"/>
                <a:gd name="T7" fmla="*/ 181 h 181"/>
              </a:gdLst>
              <a:ahLst/>
              <a:cxnLst>
                <a:cxn ang="0">
                  <a:pos x="T0" y="T1"/>
                </a:cxn>
                <a:cxn ang="0">
                  <a:pos x="T2" y="T3"/>
                </a:cxn>
                <a:cxn ang="0">
                  <a:pos x="T4" y="T5"/>
                </a:cxn>
                <a:cxn ang="0">
                  <a:pos x="T6" y="T7"/>
                </a:cxn>
              </a:cxnLst>
              <a:rect l="0" t="0" r="r" b="b"/>
              <a:pathLst>
                <a:path w="75" h="181">
                  <a:moveTo>
                    <a:pt x="21" y="0"/>
                  </a:moveTo>
                  <a:lnTo>
                    <a:pt x="75" y="91"/>
                  </a:lnTo>
                  <a:lnTo>
                    <a:pt x="0" y="91"/>
                  </a:lnTo>
                  <a:lnTo>
                    <a:pt x="54" y="181"/>
                  </a:lnTo>
                </a:path>
              </a:pathLst>
            </a:custGeom>
            <a:noFill/>
            <a:ln w="22225"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73737"/>
                </a:solidFill>
                <a:effectLst/>
                <a:uLnTx/>
                <a:uFillTx/>
                <a:latin typeface="Arial Narrow"/>
                <a:ea typeface="+mn-ea"/>
                <a:cs typeface="+mn-cs"/>
              </a:endParaRPr>
            </a:p>
          </p:txBody>
        </p:sp>
        <p:sp>
          <p:nvSpPr>
            <p:cNvPr id="17" name="Freeform 14">
              <a:extLst>
                <a:ext uri="{FF2B5EF4-FFF2-40B4-BE49-F238E27FC236}">
                  <a16:creationId xmlns:a16="http://schemas.microsoft.com/office/drawing/2014/main" id="{FA298E3C-C60A-9740-94E1-A0A8351F4452}"/>
                </a:ext>
              </a:extLst>
            </p:cNvPr>
            <p:cNvSpPr>
              <a:spLocks/>
            </p:cNvSpPr>
            <p:nvPr/>
          </p:nvSpPr>
          <p:spPr bwMode="auto">
            <a:xfrm>
              <a:off x="3849" y="2092"/>
              <a:ext cx="67" cy="144"/>
            </a:xfrm>
            <a:custGeom>
              <a:avLst/>
              <a:gdLst>
                <a:gd name="T0" fmla="*/ 0 w 48"/>
                <a:gd name="T1" fmla="*/ 0 h 105"/>
                <a:gd name="T2" fmla="*/ 48 w 48"/>
                <a:gd name="T3" fmla="*/ 53 h 105"/>
                <a:gd name="T4" fmla="*/ 8 w 48"/>
                <a:gd name="T5" fmla="*/ 105 h 105"/>
              </a:gdLst>
              <a:ahLst/>
              <a:cxnLst>
                <a:cxn ang="0">
                  <a:pos x="T0" y="T1"/>
                </a:cxn>
                <a:cxn ang="0">
                  <a:pos x="T2" y="T3"/>
                </a:cxn>
                <a:cxn ang="0">
                  <a:pos x="T4" y="T5"/>
                </a:cxn>
              </a:cxnLst>
              <a:rect l="0" t="0" r="r" b="b"/>
              <a:pathLst>
                <a:path w="48" h="105">
                  <a:moveTo>
                    <a:pt x="0" y="0"/>
                  </a:moveTo>
                  <a:cubicBezTo>
                    <a:pt x="27" y="3"/>
                    <a:pt x="48" y="26"/>
                    <a:pt x="48" y="53"/>
                  </a:cubicBezTo>
                  <a:cubicBezTo>
                    <a:pt x="48" y="78"/>
                    <a:pt x="31" y="99"/>
                    <a:pt x="8" y="105"/>
                  </a:cubicBezTo>
                </a:path>
              </a:pathLst>
            </a:custGeom>
            <a:noFill/>
            <a:ln w="22225"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73737"/>
                </a:solidFill>
                <a:effectLst/>
                <a:uLnTx/>
                <a:uFillTx/>
                <a:latin typeface="Arial Narrow"/>
                <a:ea typeface="+mn-ea"/>
                <a:cs typeface="+mn-cs"/>
              </a:endParaRPr>
            </a:p>
          </p:txBody>
        </p:sp>
        <p:sp>
          <p:nvSpPr>
            <p:cNvPr id="18" name="Freeform 15">
              <a:extLst>
                <a:ext uri="{FF2B5EF4-FFF2-40B4-BE49-F238E27FC236}">
                  <a16:creationId xmlns:a16="http://schemas.microsoft.com/office/drawing/2014/main" id="{CDA48164-4FFD-8F45-AA6D-BE6195A7FF25}"/>
                </a:ext>
              </a:extLst>
            </p:cNvPr>
            <p:cNvSpPr>
              <a:spLocks/>
            </p:cNvSpPr>
            <p:nvPr/>
          </p:nvSpPr>
          <p:spPr bwMode="auto">
            <a:xfrm>
              <a:off x="3766" y="2093"/>
              <a:ext cx="69" cy="146"/>
            </a:xfrm>
            <a:custGeom>
              <a:avLst/>
              <a:gdLst>
                <a:gd name="T0" fmla="*/ 50 w 50"/>
                <a:gd name="T1" fmla="*/ 106 h 106"/>
                <a:gd name="T2" fmla="*/ 0 w 50"/>
                <a:gd name="T3" fmla="*/ 52 h 106"/>
                <a:gd name="T4" fmla="*/ 40 w 50"/>
                <a:gd name="T5" fmla="*/ 0 h 106"/>
              </a:gdLst>
              <a:ahLst/>
              <a:cxnLst>
                <a:cxn ang="0">
                  <a:pos x="T0" y="T1"/>
                </a:cxn>
                <a:cxn ang="0">
                  <a:pos x="T2" y="T3"/>
                </a:cxn>
                <a:cxn ang="0">
                  <a:pos x="T4" y="T5"/>
                </a:cxn>
              </a:cxnLst>
              <a:rect l="0" t="0" r="r" b="b"/>
              <a:pathLst>
                <a:path w="50" h="106">
                  <a:moveTo>
                    <a:pt x="50" y="106"/>
                  </a:moveTo>
                  <a:cubicBezTo>
                    <a:pt x="22" y="104"/>
                    <a:pt x="0" y="81"/>
                    <a:pt x="0" y="52"/>
                  </a:cubicBezTo>
                  <a:cubicBezTo>
                    <a:pt x="0" y="27"/>
                    <a:pt x="17" y="6"/>
                    <a:pt x="40" y="0"/>
                  </a:cubicBezTo>
                </a:path>
              </a:pathLst>
            </a:custGeom>
            <a:noFill/>
            <a:ln w="22225"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73737"/>
                </a:solidFill>
                <a:effectLst/>
                <a:uLnTx/>
                <a:uFillTx/>
                <a:latin typeface="Arial Narrow"/>
                <a:ea typeface="+mn-ea"/>
                <a:cs typeface="+mn-cs"/>
              </a:endParaRPr>
            </a:p>
          </p:txBody>
        </p:sp>
      </p:grpSp>
      <p:sp>
        <p:nvSpPr>
          <p:cNvPr id="19" name="Graphic 431">
            <a:extLst>
              <a:ext uri="{FF2B5EF4-FFF2-40B4-BE49-F238E27FC236}">
                <a16:creationId xmlns:a16="http://schemas.microsoft.com/office/drawing/2014/main" id="{5745BBA7-F7ED-7E4E-BB9F-3A583064301F}"/>
              </a:ext>
            </a:extLst>
          </p:cNvPr>
          <p:cNvSpPr/>
          <p:nvPr/>
        </p:nvSpPr>
        <p:spPr>
          <a:xfrm>
            <a:off x="746912" y="2079690"/>
            <a:ext cx="513830" cy="775416"/>
          </a:xfrm>
          <a:custGeom>
            <a:avLst/>
            <a:gdLst>
              <a:gd name="connsiteX0" fmla="*/ 180802 w 361472"/>
              <a:gd name="connsiteY0" fmla="*/ 542274 h 545494"/>
              <a:gd name="connsiteX1" fmla="*/ 126121 w 361472"/>
              <a:gd name="connsiteY1" fmla="*/ 524266 h 545494"/>
              <a:gd name="connsiteX2" fmla="*/ 112976 w 361472"/>
              <a:gd name="connsiteY2" fmla="*/ 495217 h 545494"/>
              <a:gd name="connsiteX3" fmla="*/ 119549 w 361472"/>
              <a:gd name="connsiteY3" fmla="*/ 488645 h 545494"/>
              <a:gd name="connsiteX4" fmla="*/ 119549 w 361472"/>
              <a:gd name="connsiteY4" fmla="*/ 488645 h 545494"/>
              <a:gd name="connsiteX5" fmla="*/ 126121 w 361472"/>
              <a:gd name="connsiteY5" fmla="*/ 495217 h 545494"/>
              <a:gd name="connsiteX6" fmla="*/ 180736 w 361472"/>
              <a:gd name="connsiteY6" fmla="*/ 529129 h 545494"/>
              <a:gd name="connsiteX7" fmla="*/ 235285 w 361472"/>
              <a:gd name="connsiteY7" fmla="*/ 495217 h 545494"/>
              <a:gd name="connsiteX8" fmla="*/ 235285 w 361472"/>
              <a:gd name="connsiteY8" fmla="*/ 487133 h 545494"/>
              <a:gd name="connsiteX9" fmla="*/ 229699 w 361472"/>
              <a:gd name="connsiteY9" fmla="*/ 481612 h 545494"/>
              <a:gd name="connsiteX10" fmla="*/ 131510 w 361472"/>
              <a:gd name="connsiteY10" fmla="*/ 481612 h 545494"/>
              <a:gd name="connsiteX11" fmla="*/ 112714 w 361472"/>
              <a:gd name="connsiteY11" fmla="*/ 462947 h 545494"/>
              <a:gd name="connsiteX12" fmla="*/ 112714 w 361472"/>
              <a:gd name="connsiteY12" fmla="*/ 462947 h 545494"/>
              <a:gd name="connsiteX13" fmla="*/ 112714 w 361472"/>
              <a:gd name="connsiteY13" fmla="*/ 456835 h 545494"/>
              <a:gd name="connsiteX14" fmla="*/ 131510 w 361472"/>
              <a:gd name="connsiteY14" fmla="*/ 438104 h 545494"/>
              <a:gd name="connsiteX15" fmla="*/ 238046 w 361472"/>
              <a:gd name="connsiteY15" fmla="*/ 438104 h 545494"/>
              <a:gd name="connsiteX16" fmla="*/ 253293 w 361472"/>
              <a:gd name="connsiteY16" fmla="*/ 405900 h 545494"/>
              <a:gd name="connsiteX17" fmla="*/ 254016 w 361472"/>
              <a:gd name="connsiteY17" fmla="*/ 398802 h 545494"/>
              <a:gd name="connsiteX18" fmla="*/ 280305 w 361472"/>
              <a:gd name="connsiteY18" fmla="*/ 298905 h 545494"/>
              <a:gd name="connsiteX19" fmla="*/ 282474 w 361472"/>
              <a:gd name="connsiteY19" fmla="*/ 296013 h 545494"/>
              <a:gd name="connsiteX20" fmla="*/ 345107 w 361472"/>
              <a:gd name="connsiteY20" fmla="*/ 173244 h 545494"/>
              <a:gd name="connsiteX21" fmla="*/ 180802 w 361472"/>
              <a:gd name="connsiteY21" fmla="*/ 16496 h 545494"/>
              <a:gd name="connsiteX22" fmla="*/ 16496 w 361472"/>
              <a:gd name="connsiteY22" fmla="*/ 173244 h 545494"/>
              <a:gd name="connsiteX23" fmla="*/ 81693 w 361472"/>
              <a:gd name="connsiteY23" fmla="*/ 298116 h 545494"/>
              <a:gd name="connsiteX24" fmla="*/ 83730 w 361472"/>
              <a:gd name="connsiteY24" fmla="*/ 300482 h 545494"/>
              <a:gd name="connsiteX25" fmla="*/ 101935 w 361472"/>
              <a:gd name="connsiteY25" fmla="*/ 362261 h 545494"/>
              <a:gd name="connsiteX26" fmla="*/ 136636 w 361472"/>
              <a:gd name="connsiteY26" fmla="*/ 408266 h 545494"/>
              <a:gd name="connsiteX27" fmla="*/ 221221 w 361472"/>
              <a:gd name="connsiteY27" fmla="*/ 408266 h 545494"/>
              <a:gd name="connsiteX28" fmla="*/ 227793 w 361472"/>
              <a:gd name="connsiteY28" fmla="*/ 414839 h 545494"/>
              <a:gd name="connsiteX29" fmla="*/ 221221 w 361472"/>
              <a:gd name="connsiteY29" fmla="*/ 421411 h 545494"/>
              <a:gd name="connsiteX30" fmla="*/ 136636 w 361472"/>
              <a:gd name="connsiteY30" fmla="*/ 421411 h 545494"/>
              <a:gd name="connsiteX31" fmla="*/ 88791 w 361472"/>
              <a:gd name="connsiteY31" fmla="*/ 362261 h 545494"/>
              <a:gd name="connsiteX32" fmla="*/ 72623 w 361472"/>
              <a:gd name="connsiteY32" fmla="*/ 307843 h 545494"/>
              <a:gd name="connsiteX33" fmla="*/ 3352 w 361472"/>
              <a:gd name="connsiteY33" fmla="*/ 173244 h 545494"/>
              <a:gd name="connsiteX34" fmla="*/ 180802 w 361472"/>
              <a:gd name="connsiteY34" fmla="*/ 3352 h 545494"/>
              <a:gd name="connsiteX35" fmla="*/ 358252 w 361472"/>
              <a:gd name="connsiteY35" fmla="*/ 173244 h 545494"/>
              <a:gd name="connsiteX36" fmla="*/ 292135 w 361472"/>
              <a:gd name="connsiteY36" fmla="*/ 305674 h 545494"/>
              <a:gd name="connsiteX37" fmla="*/ 267161 w 361472"/>
              <a:gd name="connsiteY37" fmla="*/ 399525 h 545494"/>
              <a:gd name="connsiteX38" fmla="*/ 267161 w 361472"/>
              <a:gd name="connsiteY38" fmla="*/ 400182 h 545494"/>
              <a:gd name="connsiteX39" fmla="*/ 266241 w 361472"/>
              <a:gd name="connsiteY39" fmla="*/ 407280 h 545494"/>
              <a:gd name="connsiteX40" fmla="*/ 240938 w 361472"/>
              <a:gd name="connsiteY40" fmla="*/ 451051 h 545494"/>
              <a:gd name="connsiteX41" fmla="*/ 239032 w 361472"/>
              <a:gd name="connsiteY41" fmla="*/ 451051 h 545494"/>
              <a:gd name="connsiteX42" fmla="*/ 131510 w 361472"/>
              <a:gd name="connsiteY42" fmla="*/ 451051 h 545494"/>
              <a:gd name="connsiteX43" fmla="*/ 125858 w 361472"/>
              <a:gd name="connsiteY43" fmla="*/ 456572 h 545494"/>
              <a:gd name="connsiteX44" fmla="*/ 125858 w 361472"/>
              <a:gd name="connsiteY44" fmla="*/ 456638 h 545494"/>
              <a:gd name="connsiteX45" fmla="*/ 125858 w 361472"/>
              <a:gd name="connsiteY45" fmla="*/ 462750 h 545494"/>
              <a:gd name="connsiteX46" fmla="*/ 131509 w 361472"/>
              <a:gd name="connsiteY46" fmla="*/ 468271 h 545494"/>
              <a:gd name="connsiteX47" fmla="*/ 131510 w 361472"/>
              <a:gd name="connsiteY47" fmla="*/ 468271 h 545494"/>
              <a:gd name="connsiteX48" fmla="*/ 229436 w 361472"/>
              <a:gd name="connsiteY48" fmla="*/ 468271 h 545494"/>
              <a:gd name="connsiteX49" fmla="*/ 248167 w 361472"/>
              <a:gd name="connsiteY49" fmla="*/ 486936 h 545494"/>
              <a:gd name="connsiteX50" fmla="*/ 248167 w 361472"/>
              <a:gd name="connsiteY50" fmla="*/ 495085 h 545494"/>
              <a:gd name="connsiteX51" fmla="*/ 235023 w 361472"/>
              <a:gd name="connsiteY51" fmla="*/ 524069 h 545494"/>
              <a:gd name="connsiteX52" fmla="*/ 180802 w 361472"/>
              <a:gd name="connsiteY52" fmla="*/ 542274 h 545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61472" h="545494">
                <a:moveTo>
                  <a:pt x="180802" y="542274"/>
                </a:moveTo>
                <a:cubicBezTo>
                  <a:pt x="156419" y="542274"/>
                  <a:pt x="138017" y="536227"/>
                  <a:pt x="126121" y="524266"/>
                </a:cubicBezTo>
                <a:cubicBezTo>
                  <a:pt x="118264" y="516565"/>
                  <a:pt x="113575" y="506202"/>
                  <a:pt x="112976" y="495217"/>
                </a:cubicBezTo>
                <a:cubicBezTo>
                  <a:pt x="112976" y="491587"/>
                  <a:pt x="115919" y="488645"/>
                  <a:pt x="119549" y="488645"/>
                </a:cubicBezTo>
                <a:lnTo>
                  <a:pt x="119549" y="488645"/>
                </a:lnTo>
                <a:cubicBezTo>
                  <a:pt x="123178" y="488645"/>
                  <a:pt x="126121" y="491587"/>
                  <a:pt x="126121" y="495217"/>
                </a:cubicBezTo>
                <a:cubicBezTo>
                  <a:pt x="126121" y="496794"/>
                  <a:pt x="127304" y="529129"/>
                  <a:pt x="180736" y="529129"/>
                </a:cubicBezTo>
                <a:cubicBezTo>
                  <a:pt x="234168" y="529129"/>
                  <a:pt x="235285" y="496268"/>
                  <a:pt x="235285" y="495217"/>
                </a:cubicBezTo>
                <a:lnTo>
                  <a:pt x="235285" y="487133"/>
                </a:lnTo>
                <a:cubicBezTo>
                  <a:pt x="235249" y="484073"/>
                  <a:pt x="232759" y="481612"/>
                  <a:pt x="229699" y="481612"/>
                </a:cubicBezTo>
                <a:lnTo>
                  <a:pt x="131510" y="481612"/>
                </a:lnTo>
                <a:cubicBezTo>
                  <a:pt x="121165" y="481649"/>
                  <a:pt x="112750" y="473292"/>
                  <a:pt x="112714" y="462947"/>
                </a:cubicBezTo>
                <a:cubicBezTo>
                  <a:pt x="112714" y="462947"/>
                  <a:pt x="112714" y="462947"/>
                  <a:pt x="112714" y="462947"/>
                </a:cubicBezTo>
                <a:lnTo>
                  <a:pt x="112714" y="456835"/>
                </a:lnTo>
                <a:cubicBezTo>
                  <a:pt x="112750" y="446480"/>
                  <a:pt x="121155" y="438104"/>
                  <a:pt x="131510" y="438104"/>
                </a:cubicBezTo>
                <a:lnTo>
                  <a:pt x="238046" y="438104"/>
                </a:lnTo>
                <a:cubicBezTo>
                  <a:pt x="244618" y="435147"/>
                  <a:pt x="252110" y="417665"/>
                  <a:pt x="253293" y="405900"/>
                </a:cubicBezTo>
                <a:lnTo>
                  <a:pt x="254016" y="398802"/>
                </a:lnTo>
                <a:cubicBezTo>
                  <a:pt x="254016" y="385264"/>
                  <a:pt x="263349" y="343464"/>
                  <a:pt x="280305" y="298905"/>
                </a:cubicBezTo>
                <a:cubicBezTo>
                  <a:pt x="280769" y="297771"/>
                  <a:pt x="281516" y="296776"/>
                  <a:pt x="282474" y="296013"/>
                </a:cubicBezTo>
                <a:cubicBezTo>
                  <a:pt x="321604" y="267308"/>
                  <a:pt x="344835" y="221773"/>
                  <a:pt x="345107" y="173244"/>
                </a:cubicBezTo>
                <a:cubicBezTo>
                  <a:pt x="345107" y="86819"/>
                  <a:pt x="271433" y="16496"/>
                  <a:pt x="180802" y="16496"/>
                </a:cubicBezTo>
                <a:cubicBezTo>
                  <a:pt x="90171" y="16496"/>
                  <a:pt x="16496" y="86819"/>
                  <a:pt x="16496" y="173244"/>
                </a:cubicBezTo>
                <a:cubicBezTo>
                  <a:pt x="16668" y="222984"/>
                  <a:pt x="40978" y="269544"/>
                  <a:pt x="81693" y="298116"/>
                </a:cubicBezTo>
                <a:cubicBezTo>
                  <a:pt x="82539" y="298744"/>
                  <a:pt x="83235" y="299552"/>
                  <a:pt x="83730" y="300482"/>
                </a:cubicBezTo>
                <a:cubicBezTo>
                  <a:pt x="95757" y="324931"/>
                  <a:pt x="101935" y="345699"/>
                  <a:pt x="101935" y="362261"/>
                </a:cubicBezTo>
                <a:cubicBezTo>
                  <a:pt x="101935" y="366993"/>
                  <a:pt x="102921" y="408266"/>
                  <a:pt x="136636" y="408266"/>
                </a:cubicBezTo>
                <a:lnTo>
                  <a:pt x="221221" y="408266"/>
                </a:lnTo>
                <a:cubicBezTo>
                  <a:pt x="224851" y="408266"/>
                  <a:pt x="227793" y="411209"/>
                  <a:pt x="227793" y="414839"/>
                </a:cubicBezTo>
                <a:cubicBezTo>
                  <a:pt x="227793" y="418468"/>
                  <a:pt x="224851" y="421411"/>
                  <a:pt x="221221" y="421411"/>
                </a:cubicBezTo>
                <a:lnTo>
                  <a:pt x="136636" y="421411"/>
                </a:lnTo>
                <a:cubicBezTo>
                  <a:pt x="103775" y="421411"/>
                  <a:pt x="88791" y="391836"/>
                  <a:pt x="88791" y="362261"/>
                </a:cubicBezTo>
                <a:cubicBezTo>
                  <a:pt x="88791" y="347999"/>
                  <a:pt x="83336" y="329400"/>
                  <a:pt x="72623" y="307843"/>
                </a:cubicBezTo>
                <a:cubicBezTo>
                  <a:pt x="29256" y="276705"/>
                  <a:pt x="3485" y="226631"/>
                  <a:pt x="3352" y="173244"/>
                </a:cubicBezTo>
                <a:cubicBezTo>
                  <a:pt x="3352" y="79524"/>
                  <a:pt x="82941" y="3352"/>
                  <a:pt x="180802" y="3352"/>
                </a:cubicBezTo>
                <a:cubicBezTo>
                  <a:pt x="278662" y="3352"/>
                  <a:pt x="358252" y="79524"/>
                  <a:pt x="358252" y="173244"/>
                </a:cubicBezTo>
                <a:cubicBezTo>
                  <a:pt x="358170" y="225306"/>
                  <a:pt x="333698" y="274321"/>
                  <a:pt x="292135" y="305674"/>
                </a:cubicBezTo>
                <a:cubicBezTo>
                  <a:pt x="276033" y="347933"/>
                  <a:pt x="267161" y="387827"/>
                  <a:pt x="267161" y="399525"/>
                </a:cubicBezTo>
                <a:cubicBezTo>
                  <a:pt x="267161" y="399525"/>
                  <a:pt x="267161" y="399920"/>
                  <a:pt x="267161" y="400182"/>
                </a:cubicBezTo>
                <a:lnTo>
                  <a:pt x="266241" y="407280"/>
                </a:lnTo>
                <a:cubicBezTo>
                  <a:pt x="265189" y="417270"/>
                  <a:pt x="257368" y="446188"/>
                  <a:pt x="240938" y="451051"/>
                </a:cubicBezTo>
                <a:cubicBezTo>
                  <a:pt x="240306" y="451144"/>
                  <a:pt x="239664" y="451144"/>
                  <a:pt x="239032" y="451051"/>
                </a:cubicBezTo>
                <a:lnTo>
                  <a:pt x="131510" y="451051"/>
                </a:lnTo>
                <a:cubicBezTo>
                  <a:pt x="128425" y="451015"/>
                  <a:pt x="125895" y="453487"/>
                  <a:pt x="125858" y="456572"/>
                </a:cubicBezTo>
                <a:cubicBezTo>
                  <a:pt x="125858" y="456594"/>
                  <a:pt x="125858" y="456616"/>
                  <a:pt x="125858" y="456638"/>
                </a:cubicBezTo>
                <a:lnTo>
                  <a:pt x="125858" y="462750"/>
                </a:lnTo>
                <a:cubicBezTo>
                  <a:pt x="125894" y="465835"/>
                  <a:pt x="128424" y="468307"/>
                  <a:pt x="131509" y="468271"/>
                </a:cubicBezTo>
                <a:cubicBezTo>
                  <a:pt x="131510" y="468271"/>
                  <a:pt x="131510" y="468271"/>
                  <a:pt x="131510" y="468271"/>
                </a:cubicBezTo>
                <a:lnTo>
                  <a:pt x="229436" y="468271"/>
                </a:lnTo>
                <a:cubicBezTo>
                  <a:pt x="239755" y="468271"/>
                  <a:pt x="248131" y="476617"/>
                  <a:pt x="248167" y="486936"/>
                </a:cubicBezTo>
                <a:lnTo>
                  <a:pt x="248167" y="495085"/>
                </a:lnTo>
                <a:cubicBezTo>
                  <a:pt x="247552" y="506047"/>
                  <a:pt x="242864" y="516384"/>
                  <a:pt x="235023" y="524069"/>
                </a:cubicBezTo>
                <a:cubicBezTo>
                  <a:pt x="223193" y="536227"/>
                  <a:pt x="204856" y="542274"/>
                  <a:pt x="180802" y="542274"/>
                </a:cubicBezTo>
                <a:close/>
              </a:path>
            </a:pathLst>
          </a:custGeom>
          <a:solidFill>
            <a:schemeClr val="accent1"/>
          </a:solidFill>
          <a:ln w="647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73737"/>
              </a:solidFill>
              <a:effectLst/>
              <a:uLnTx/>
              <a:uFillTx/>
              <a:latin typeface="Arial Narrow"/>
              <a:ea typeface="+mn-ea"/>
              <a:cs typeface="+mn-cs"/>
            </a:endParaRPr>
          </a:p>
        </p:txBody>
      </p:sp>
      <p:grpSp>
        <p:nvGrpSpPr>
          <p:cNvPr id="20" name="Group 19">
            <a:extLst>
              <a:ext uri="{FF2B5EF4-FFF2-40B4-BE49-F238E27FC236}">
                <a16:creationId xmlns:a16="http://schemas.microsoft.com/office/drawing/2014/main" id="{FED99906-A2CD-FB4C-96C3-D1EFA904BE99}"/>
              </a:ext>
            </a:extLst>
          </p:cNvPr>
          <p:cNvGrpSpPr/>
          <p:nvPr/>
        </p:nvGrpSpPr>
        <p:grpSpPr>
          <a:xfrm>
            <a:off x="8338918" y="2048073"/>
            <a:ext cx="1095770" cy="838650"/>
            <a:chOff x="-7011988" y="5534026"/>
            <a:chExt cx="1603375" cy="1306512"/>
          </a:xfrm>
          <a:solidFill>
            <a:schemeClr val="accent1"/>
          </a:solidFill>
        </p:grpSpPr>
        <p:sp>
          <p:nvSpPr>
            <p:cNvPr id="21" name="Freeform 35">
              <a:extLst>
                <a:ext uri="{FF2B5EF4-FFF2-40B4-BE49-F238E27FC236}">
                  <a16:creationId xmlns:a16="http://schemas.microsoft.com/office/drawing/2014/main" id="{63687A42-4C5B-6449-AC56-F1D3E40CA976}"/>
                </a:ext>
              </a:extLst>
            </p:cNvPr>
            <p:cNvSpPr>
              <a:spLocks/>
            </p:cNvSpPr>
            <p:nvPr/>
          </p:nvSpPr>
          <p:spPr bwMode="auto">
            <a:xfrm>
              <a:off x="-6846888" y="5534026"/>
              <a:ext cx="1438275" cy="668338"/>
            </a:xfrm>
            <a:custGeom>
              <a:avLst/>
              <a:gdLst>
                <a:gd name="T0" fmla="*/ 450 w 452"/>
                <a:gd name="T1" fmla="*/ 152 h 210"/>
                <a:gd name="T2" fmla="*/ 444 w 452"/>
                <a:gd name="T3" fmla="*/ 152 h 210"/>
                <a:gd name="T4" fmla="*/ 401 w 452"/>
                <a:gd name="T5" fmla="*/ 196 h 210"/>
                <a:gd name="T6" fmla="*/ 200 w 452"/>
                <a:gd name="T7" fmla="*/ 0 h 210"/>
                <a:gd name="T8" fmla="*/ 1 w 452"/>
                <a:gd name="T9" fmla="*/ 171 h 210"/>
                <a:gd name="T10" fmla="*/ 4 w 452"/>
                <a:gd name="T11" fmla="*/ 176 h 210"/>
                <a:gd name="T12" fmla="*/ 9 w 452"/>
                <a:gd name="T13" fmla="*/ 173 h 210"/>
                <a:gd name="T14" fmla="*/ 200 w 452"/>
                <a:gd name="T15" fmla="*/ 8 h 210"/>
                <a:gd name="T16" fmla="*/ 393 w 452"/>
                <a:gd name="T17" fmla="*/ 195 h 210"/>
                <a:gd name="T18" fmla="*/ 351 w 452"/>
                <a:gd name="T19" fmla="*/ 152 h 210"/>
                <a:gd name="T20" fmla="*/ 345 w 452"/>
                <a:gd name="T21" fmla="*/ 152 h 210"/>
                <a:gd name="T22" fmla="*/ 345 w 452"/>
                <a:gd name="T23" fmla="*/ 158 h 210"/>
                <a:gd name="T24" fmla="*/ 395 w 452"/>
                <a:gd name="T25" fmla="*/ 208 h 210"/>
                <a:gd name="T26" fmla="*/ 398 w 452"/>
                <a:gd name="T27" fmla="*/ 210 h 210"/>
                <a:gd name="T28" fmla="*/ 398 w 452"/>
                <a:gd name="T29" fmla="*/ 210 h 210"/>
                <a:gd name="T30" fmla="*/ 398 w 452"/>
                <a:gd name="T31" fmla="*/ 210 h 210"/>
                <a:gd name="T32" fmla="*/ 401 w 452"/>
                <a:gd name="T33" fmla="*/ 208 h 210"/>
                <a:gd name="T34" fmla="*/ 450 w 452"/>
                <a:gd name="T35" fmla="*/ 158 h 210"/>
                <a:gd name="T36" fmla="*/ 450 w 452"/>
                <a:gd name="T37" fmla="*/ 152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2" h="210">
                  <a:moveTo>
                    <a:pt x="450" y="152"/>
                  </a:moveTo>
                  <a:cubicBezTo>
                    <a:pt x="448" y="151"/>
                    <a:pt x="446" y="151"/>
                    <a:pt x="444" y="152"/>
                  </a:cubicBezTo>
                  <a:cubicBezTo>
                    <a:pt x="401" y="196"/>
                    <a:pt x="401" y="196"/>
                    <a:pt x="401" y="196"/>
                  </a:cubicBezTo>
                  <a:cubicBezTo>
                    <a:pt x="397" y="87"/>
                    <a:pt x="308" y="0"/>
                    <a:pt x="200" y="0"/>
                  </a:cubicBezTo>
                  <a:cubicBezTo>
                    <a:pt x="101" y="0"/>
                    <a:pt x="17" y="72"/>
                    <a:pt x="1" y="171"/>
                  </a:cubicBezTo>
                  <a:cubicBezTo>
                    <a:pt x="0" y="174"/>
                    <a:pt x="2" y="176"/>
                    <a:pt x="4" y="176"/>
                  </a:cubicBezTo>
                  <a:cubicBezTo>
                    <a:pt x="6" y="176"/>
                    <a:pt x="8" y="175"/>
                    <a:pt x="9" y="173"/>
                  </a:cubicBezTo>
                  <a:cubicBezTo>
                    <a:pt x="24" y="77"/>
                    <a:pt x="105" y="8"/>
                    <a:pt x="200" y="8"/>
                  </a:cubicBezTo>
                  <a:cubicBezTo>
                    <a:pt x="303" y="8"/>
                    <a:pt x="388" y="91"/>
                    <a:pt x="393" y="195"/>
                  </a:cubicBezTo>
                  <a:cubicBezTo>
                    <a:pt x="351" y="152"/>
                    <a:pt x="351" y="152"/>
                    <a:pt x="351" y="152"/>
                  </a:cubicBezTo>
                  <a:cubicBezTo>
                    <a:pt x="350" y="151"/>
                    <a:pt x="347" y="151"/>
                    <a:pt x="345" y="152"/>
                  </a:cubicBezTo>
                  <a:cubicBezTo>
                    <a:pt x="344" y="154"/>
                    <a:pt x="344" y="156"/>
                    <a:pt x="345" y="158"/>
                  </a:cubicBezTo>
                  <a:cubicBezTo>
                    <a:pt x="395" y="208"/>
                    <a:pt x="395" y="208"/>
                    <a:pt x="395" y="208"/>
                  </a:cubicBezTo>
                  <a:cubicBezTo>
                    <a:pt x="395" y="209"/>
                    <a:pt x="396" y="210"/>
                    <a:pt x="398" y="210"/>
                  </a:cubicBezTo>
                  <a:cubicBezTo>
                    <a:pt x="398" y="210"/>
                    <a:pt x="398" y="210"/>
                    <a:pt x="398" y="210"/>
                  </a:cubicBezTo>
                  <a:cubicBezTo>
                    <a:pt x="398" y="210"/>
                    <a:pt x="398" y="210"/>
                    <a:pt x="398" y="210"/>
                  </a:cubicBezTo>
                  <a:cubicBezTo>
                    <a:pt x="399" y="210"/>
                    <a:pt x="400" y="209"/>
                    <a:pt x="401" y="208"/>
                  </a:cubicBezTo>
                  <a:cubicBezTo>
                    <a:pt x="450" y="158"/>
                    <a:pt x="450" y="158"/>
                    <a:pt x="450" y="158"/>
                  </a:cubicBezTo>
                  <a:cubicBezTo>
                    <a:pt x="452" y="156"/>
                    <a:pt x="452" y="154"/>
                    <a:pt x="450" y="1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36">
              <a:extLst>
                <a:ext uri="{FF2B5EF4-FFF2-40B4-BE49-F238E27FC236}">
                  <a16:creationId xmlns:a16="http://schemas.microsoft.com/office/drawing/2014/main" id="{D8EBD898-726F-934B-A882-37B8B497EB0A}"/>
                </a:ext>
              </a:extLst>
            </p:cNvPr>
            <p:cNvSpPr>
              <a:spLocks/>
            </p:cNvSpPr>
            <p:nvPr/>
          </p:nvSpPr>
          <p:spPr bwMode="auto">
            <a:xfrm>
              <a:off x="-7011988" y="6176963"/>
              <a:ext cx="1433513" cy="663575"/>
            </a:xfrm>
            <a:custGeom>
              <a:avLst/>
              <a:gdLst>
                <a:gd name="T0" fmla="*/ 448 w 451"/>
                <a:gd name="T1" fmla="*/ 33 h 209"/>
                <a:gd name="T2" fmla="*/ 443 w 451"/>
                <a:gd name="T3" fmla="*/ 36 h 209"/>
                <a:gd name="T4" fmla="*/ 252 w 451"/>
                <a:gd name="T5" fmla="*/ 201 h 209"/>
                <a:gd name="T6" fmla="*/ 58 w 451"/>
                <a:gd name="T7" fmla="*/ 14 h 209"/>
                <a:gd name="T8" fmla="*/ 101 w 451"/>
                <a:gd name="T9" fmla="*/ 57 h 209"/>
                <a:gd name="T10" fmla="*/ 106 w 451"/>
                <a:gd name="T11" fmla="*/ 57 h 209"/>
                <a:gd name="T12" fmla="*/ 106 w 451"/>
                <a:gd name="T13" fmla="*/ 51 h 209"/>
                <a:gd name="T14" fmla="*/ 57 w 451"/>
                <a:gd name="T15" fmla="*/ 1 h 209"/>
                <a:gd name="T16" fmla="*/ 56 w 451"/>
                <a:gd name="T17" fmla="*/ 0 h 209"/>
                <a:gd name="T18" fmla="*/ 54 w 451"/>
                <a:gd name="T19" fmla="*/ 0 h 209"/>
                <a:gd name="T20" fmla="*/ 51 w 451"/>
                <a:gd name="T21" fmla="*/ 1 h 209"/>
                <a:gd name="T22" fmla="*/ 2 w 451"/>
                <a:gd name="T23" fmla="*/ 51 h 209"/>
                <a:gd name="T24" fmla="*/ 2 w 451"/>
                <a:gd name="T25" fmla="*/ 57 h 209"/>
                <a:gd name="T26" fmla="*/ 5 w 451"/>
                <a:gd name="T27" fmla="*/ 58 h 209"/>
                <a:gd name="T28" fmla="*/ 7 w 451"/>
                <a:gd name="T29" fmla="*/ 57 h 209"/>
                <a:gd name="T30" fmla="*/ 50 w 451"/>
                <a:gd name="T31" fmla="*/ 13 h 209"/>
                <a:gd name="T32" fmla="*/ 252 w 451"/>
                <a:gd name="T33" fmla="*/ 209 h 209"/>
                <a:gd name="T34" fmla="*/ 451 w 451"/>
                <a:gd name="T35" fmla="*/ 38 h 209"/>
                <a:gd name="T36" fmla="*/ 448 w 451"/>
                <a:gd name="T37" fmla="*/ 33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 h="209">
                  <a:moveTo>
                    <a:pt x="448" y="33"/>
                  </a:moveTo>
                  <a:cubicBezTo>
                    <a:pt x="445" y="33"/>
                    <a:pt x="443" y="34"/>
                    <a:pt x="443" y="36"/>
                  </a:cubicBezTo>
                  <a:cubicBezTo>
                    <a:pt x="427" y="132"/>
                    <a:pt x="347" y="201"/>
                    <a:pt x="252" y="201"/>
                  </a:cubicBezTo>
                  <a:cubicBezTo>
                    <a:pt x="148" y="201"/>
                    <a:pt x="63" y="118"/>
                    <a:pt x="58" y="14"/>
                  </a:cubicBezTo>
                  <a:cubicBezTo>
                    <a:pt x="101" y="57"/>
                    <a:pt x="101" y="57"/>
                    <a:pt x="101" y="57"/>
                  </a:cubicBezTo>
                  <a:cubicBezTo>
                    <a:pt x="102" y="58"/>
                    <a:pt x="105" y="58"/>
                    <a:pt x="106" y="57"/>
                  </a:cubicBezTo>
                  <a:cubicBezTo>
                    <a:pt x="108" y="55"/>
                    <a:pt x="108" y="53"/>
                    <a:pt x="106" y="51"/>
                  </a:cubicBezTo>
                  <a:cubicBezTo>
                    <a:pt x="57" y="1"/>
                    <a:pt x="57" y="1"/>
                    <a:pt x="57" y="1"/>
                  </a:cubicBezTo>
                  <a:cubicBezTo>
                    <a:pt x="57" y="0"/>
                    <a:pt x="56" y="0"/>
                    <a:pt x="56" y="0"/>
                  </a:cubicBezTo>
                  <a:cubicBezTo>
                    <a:pt x="55" y="0"/>
                    <a:pt x="54" y="0"/>
                    <a:pt x="54" y="0"/>
                  </a:cubicBezTo>
                  <a:cubicBezTo>
                    <a:pt x="53" y="0"/>
                    <a:pt x="52" y="0"/>
                    <a:pt x="51" y="1"/>
                  </a:cubicBezTo>
                  <a:cubicBezTo>
                    <a:pt x="2" y="51"/>
                    <a:pt x="2" y="51"/>
                    <a:pt x="2" y="51"/>
                  </a:cubicBezTo>
                  <a:cubicBezTo>
                    <a:pt x="0" y="53"/>
                    <a:pt x="0" y="55"/>
                    <a:pt x="2" y="57"/>
                  </a:cubicBezTo>
                  <a:cubicBezTo>
                    <a:pt x="3" y="58"/>
                    <a:pt x="4" y="58"/>
                    <a:pt x="5" y="58"/>
                  </a:cubicBezTo>
                  <a:cubicBezTo>
                    <a:pt x="6" y="58"/>
                    <a:pt x="7" y="58"/>
                    <a:pt x="7" y="57"/>
                  </a:cubicBezTo>
                  <a:cubicBezTo>
                    <a:pt x="50" y="13"/>
                    <a:pt x="50" y="13"/>
                    <a:pt x="50" y="13"/>
                  </a:cubicBezTo>
                  <a:cubicBezTo>
                    <a:pt x="55" y="122"/>
                    <a:pt x="144" y="209"/>
                    <a:pt x="252" y="209"/>
                  </a:cubicBezTo>
                  <a:cubicBezTo>
                    <a:pt x="351" y="209"/>
                    <a:pt x="434" y="137"/>
                    <a:pt x="451" y="38"/>
                  </a:cubicBezTo>
                  <a:cubicBezTo>
                    <a:pt x="451" y="36"/>
                    <a:pt x="450" y="34"/>
                    <a:pt x="448"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37">
              <a:extLst>
                <a:ext uri="{FF2B5EF4-FFF2-40B4-BE49-F238E27FC236}">
                  <a16:creationId xmlns:a16="http://schemas.microsoft.com/office/drawing/2014/main" id="{CADFE97E-725B-E445-9C0A-AC8504B4E003}"/>
                </a:ext>
              </a:extLst>
            </p:cNvPr>
            <p:cNvSpPr>
              <a:spLocks noEditPoints="1"/>
            </p:cNvSpPr>
            <p:nvPr/>
          </p:nvSpPr>
          <p:spPr bwMode="auto">
            <a:xfrm>
              <a:off x="-6467476" y="5930901"/>
              <a:ext cx="498475" cy="490538"/>
            </a:xfrm>
            <a:custGeom>
              <a:avLst/>
              <a:gdLst>
                <a:gd name="T0" fmla="*/ 9 w 157"/>
                <a:gd name="T1" fmla="*/ 66 h 154"/>
                <a:gd name="T2" fmla="*/ 66 w 157"/>
                <a:gd name="T3" fmla="*/ 153 h 154"/>
                <a:gd name="T4" fmla="*/ 81 w 157"/>
                <a:gd name="T5" fmla="*/ 154 h 154"/>
                <a:gd name="T6" fmla="*/ 121 w 157"/>
                <a:gd name="T7" fmla="*/ 142 h 154"/>
                <a:gd name="T8" fmla="*/ 153 w 157"/>
                <a:gd name="T9" fmla="*/ 96 h 154"/>
                <a:gd name="T10" fmla="*/ 143 w 157"/>
                <a:gd name="T11" fmla="*/ 40 h 154"/>
                <a:gd name="T12" fmla="*/ 96 w 157"/>
                <a:gd name="T13" fmla="*/ 8 h 154"/>
                <a:gd name="T14" fmla="*/ 9 w 157"/>
                <a:gd name="T15" fmla="*/ 66 h 154"/>
                <a:gd name="T16" fmla="*/ 94 w 157"/>
                <a:gd name="T17" fmla="*/ 16 h 154"/>
                <a:gd name="T18" fmla="*/ 136 w 157"/>
                <a:gd name="T19" fmla="*/ 45 h 154"/>
                <a:gd name="T20" fmla="*/ 145 w 157"/>
                <a:gd name="T21" fmla="*/ 94 h 154"/>
                <a:gd name="T22" fmla="*/ 117 w 157"/>
                <a:gd name="T23" fmla="*/ 136 h 154"/>
                <a:gd name="T24" fmla="*/ 67 w 157"/>
                <a:gd name="T25" fmla="*/ 145 h 154"/>
                <a:gd name="T26" fmla="*/ 17 w 157"/>
                <a:gd name="T27" fmla="*/ 67 h 154"/>
                <a:gd name="T28" fmla="*/ 94 w 157"/>
                <a:gd name="T29" fmla="*/ 16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7" h="154">
                  <a:moveTo>
                    <a:pt x="9" y="66"/>
                  </a:moveTo>
                  <a:cubicBezTo>
                    <a:pt x="0" y="105"/>
                    <a:pt x="26" y="144"/>
                    <a:pt x="66" y="153"/>
                  </a:cubicBezTo>
                  <a:cubicBezTo>
                    <a:pt x="71" y="154"/>
                    <a:pt x="76" y="154"/>
                    <a:pt x="81" y="154"/>
                  </a:cubicBezTo>
                  <a:cubicBezTo>
                    <a:pt x="95" y="154"/>
                    <a:pt x="109" y="150"/>
                    <a:pt x="121" y="142"/>
                  </a:cubicBezTo>
                  <a:cubicBezTo>
                    <a:pt x="138" y="131"/>
                    <a:pt x="149" y="115"/>
                    <a:pt x="153" y="96"/>
                  </a:cubicBezTo>
                  <a:cubicBezTo>
                    <a:pt x="157" y="76"/>
                    <a:pt x="153" y="57"/>
                    <a:pt x="143" y="40"/>
                  </a:cubicBezTo>
                  <a:cubicBezTo>
                    <a:pt x="132" y="24"/>
                    <a:pt x="115" y="12"/>
                    <a:pt x="96" y="8"/>
                  </a:cubicBezTo>
                  <a:cubicBezTo>
                    <a:pt x="56" y="0"/>
                    <a:pt x="17" y="26"/>
                    <a:pt x="9" y="66"/>
                  </a:cubicBezTo>
                  <a:close/>
                  <a:moveTo>
                    <a:pt x="94" y="16"/>
                  </a:moveTo>
                  <a:cubicBezTo>
                    <a:pt x="111" y="20"/>
                    <a:pt x="126" y="30"/>
                    <a:pt x="136" y="45"/>
                  </a:cubicBezTo>
                  <a:cubicBezTo>
                    <a:pt x="145" y="59"/>
                    <a:pt x="149" y="77"/>
                    <a:pt x="145" y="94"/>
                  </a:cubicBezTo>
                  <a:cubicBezTo>
                    <a:pt x="142" y="111"/>
                    <a:pt x="132" y="126"/>
                    <a:pt x="117" y="136"/>
                  </a:cubicBezTo>
                  <a:cubicBezTo>
                    <a:pt x="102" y="145"/>
                    <a:pt x="85" y="149"/>
                    <a:pt x="67" y="145"/>
                  </a:cubicBezTo>
                  <a:cubicBezTo>
                    <a:pt x="32" y="138"/>
                    <a:pt x="9" y="103"/>
                    <a:pt x="17" y="67"/>
                  </a:cubicBezTo>
                  <a:cubicBezTo>
                    <a:pt x="24" y="32"/>
                    <a:pt x="59" y="9"/>
                    <a:pt x="9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38">
              <a:extLst>
                <a:ext uri="{FF2B5EF4-FFF2-40B4-BE49-F238E27FC236}">
                  <a16:creationId xmlns:a16="http://schemas.microsoft.com/office/drawing/2014/main" id="{28C085E0-C68D-AA45-A47B-0E5AF8E82C8E}"/>
                </a:ext>
              </a:extLst>
            </p:cNvPr>
            <p:cNvSpPr>
              <a:spLocks noEditPoints="1"/>
            </p:cNvSpPr>
            <p:nvPr/>
          </p:nvSpPr>
          <p:spPr bwMode="auto">
            <a:xfrm>
              <a:off x="-6643688" y="5753101"/>
              <a:ext cx="865188" cy="868363"/>
            </a:xfrm>
            <a:custGeom>
              <a:avLst/>
              <a:gdLst>
                <a:gd name="T0" fmla="*/ 1 w 272"/>
                <a:gd name="T1" fmla="*/ 124 h 273"/>
                <a:gd name="T2" fmla="*/ 2 w 272"/>
                <a:gd name="T3" fmla="*/ 151 h 273"/>
                <a:gd name="T4" fmla="*/ 13 w 272"/>
                <a:gd name="T5" fmla="*/ 192 h 273"/>
                <a:gd name="T6" fmla="*/ 25 w 272"/>
                <a:gd name="T7" fmla="*/ 216 h 273"/>
                <a:gd name="T8" fmla="*/ 67 w 272"/>
                <a:gd name="T9" fmla="*/ 212 h 273"/>
                <a:gd name="T10" fmla="*/ 58 w 272"/>
                <a:gd name="T11" fmla="*/ 248 h 273"/>
                <a:gd name="T12" fmla="*/ 81 w 272"/>
                <a:gd name="T13" fmla="*/ 260 h 273"/>
                <a:gd name="T14" fmla="*/ 121 w 272"/>
                <a:gd name="T15" fmla="*/ 270 h 273"/>
                <a:gd name="T16" fmla="*/ 148 w 272"/>
                <a:gd name="T17" fmla="*/ 272 h 273"/>
                <a:gd name="T18" fmla="*/ 151 w 272"/>
                <a:gd name="T19" fmla="*/ 269 h 273"/>
                <a:gd name="T20" fmla="*/ 193 w 272"/>
                <a:gd name="T21" fmla="*/ 260 h 273"/>
                <a:gd name="T22" fmla="*/ 216 w 272"/>
                <a:gd name="T23" fmla="*/ 246 h 273"/>
                <a:gd name="T24" fmla="*/ 243 w 272"/>
                <a:gd name="T25" fmla="*/ 216 h 273"/>
                <a:gd name="T26" fmla="*/ 247 w 272"/>
                <a:gd name="T27" fmla="*/ 215 h 273"/>
                <a:gd name="T28" fmla="*/ 259 w 272"/>
                <a:gd name="T29" fmla="*/ 190 h 273"/>
                <a:gd name="T30" fmla="*/ 270 w 272"/>
                <a:gd name="T31" fmla="*/ 151 h 273"/>
                <a:gd name="T32" fmla="*/ 271 w 272"/>
                <a:gd name="T33" fmla="*/ 124 h 273"/>
                <a:gd name="T34" fmla="*/ 236 w 272"/>
                <a:gd name="T35" fmla="*/ 115 h 273"/>
                <a:gd name="T36" fmla="*/ 259 w 272"/>
                <a:gd name="T37" fmla="*/ 79 h 273"/>
                <a:gd name="T38" fmla="*/ 245 w 272"/>
                <a:gd name="T39" fmla="*/ 56 h 273"/>
                <a:gd name="T40" fmla="*/ 215 w 272"/>
                <a:gd name="T41" fmla="*/ 28 h 273"/>
                <a:gd name="T42" fmla="*/ 193 w 272"/>
                <a:gd name="T43" fmla="*/ 13 h 273"/>
                <a:gd name="T44" fmla="*/ 188 w 272"/>
                <a:gd name="T45" fmla="*/ 14 h 273"/>
                <a:gd name="T46" fmla="*/ 149 w 272"/>
                <a:gd name="T47" fmla="*/ 2 h 273"/>
                <a:gd name="T48" fmla="*/ 122 w 272"/>
                <a:gd name="T49" fmla="*/ 2 h 273"/>
                <a:gd name="T50" fmla="*/ 82 w 272"/>
                <a:gd name="T51" fmla="*/ 15 h 273"/>
                <a:gd name="T52" fmla="*/ 77 w 272"/>
                <a:gd name="T53" fmla="*/ 14 h 273"/>
                <a:gd name="T54" fmla="*/ 55 w 272"/>
                <a:gd name="T55" fmla="*/ 29 h 273"/>
                <a:gd name="T56" fmla="*/ 26 w 272"/>
                <a:gd name="T57" fmla="*/ 57 h 273"/>
                <a:gd name="T58" fmla="*/ 12 w 272"/>
                <a:gd name="T59" fmla="*/ 80 h 273"/>
                <a:gd name="T60" fmla="*/ 36 w 272"/>
                <a:gd name="T61" fmla="*/ 115 h 273"/>
                <a:gd name="T62" fmla="*/ 152 w 272"/>
                <a:gd name="T63" fmla="*/ 43 h 273"/>
                <a:gd name="T64" fmla="*/ 168 w 272"/>
                <a:gd name="T65" fmla="*/ 48 h 273"/>
                <a:gd name="T66" fmla="*/ 207 w 272"/>
                <a:gd name="T67" fmla="*/ 30 h 273"/>
                <a:gd name="T68" fmla="*/ 198 w 272"/>
                <a:gd name="T69" fmla="*/ 65 h 273"/>
                <a:gd name="T70" fmla="*/ 242 w 272"/>
                <a:gd name="T71" fmla="*/ 64 h 273"/>
                <a:gd name="T72" fmla="*/ 225 w 272"/>
                <a:gd name="T73" fmla="*/ 104 h 273"/>
                <a:gd name="T74" fmla="*/ 230 w 272"/>
                <a:gd name="T75" fmla="*/ 121 h 273"/>
                <a:gd name="T76" fmla="*/ 231 w 272"/>
                <a:gd name="T77" fmla="*/ 152 h 273"/>
                <a:gd name="T78" fmla="*/ 229 w 272"/>
                <a:gd name="T79" fmla="*/ 156 h 273"/>
                <a:gd name="T80" fmla="*/ 225 w 272"/>
                <a:gd name="T81" fmla="*/ 171 h 273"/>
                <a:gd name="T82" fmla="*/ 209 w 272"/>
                <a:gd name="T83" fmla="*/ 197 h 273"/>
                <a:gd name="T84" fmla="*/ 198 w 272"/>
                <a:gd name="T85" fmla="*/ 208 h 273"/>
                <a:gd name="T86" fmla="*/ 194 w 272"/>
                <a:gd name="T87" fmla="*/ 251 h 273"/>
                <a:gd name="T88" fmla="*/ 168 w 272"/>
                <a:gd name="T89" fmla="*/ 226 h 273"/>
                <a:gd name="T90" fmla="*/ 150 w 272"/>
                <a:gd name="T91" fmla="*/ 231 h 273"/>
                <a:gd name="T92" fmla="*/ 120 w 272"/>
                <a:gd name="T93" fmla="*/ 231 h 273"/>
                <a:gd name="T94" fmla="*/ 104 w 272"/>
                <a:gd name="T95" fmla="*/ 226 h 273"/>
                <a:gd name="T96" fmla="*/ 100 w 272"/>
                <a:gd name="T97" fmla="*/ 227 h 273"/>
                <a:gd name="T98" fmla="*/ 75 w 272"/>
                <a:gd name="T99" fmla="*/ 209 h 273"/>
                <a:gd name="T100" fmla="*/ 63 w 272"/>
                <a:gd name="T101" fmla="*/ 198 h 273"/>
                <a:gd name="T102" fmla="*/ 46 w 272"/>
                <a:gd name="T103" fmla="*/ 173 h 273"/>
                <a:gd name="T104" fmla="*/ 47 w 272"/>
                <a:gd name="T105" fmla="*/ 168 h 273"/>
                <a:gd name="T106" fmla="*/ 41 w 272"/>
                <a:gd name="T107" fmla="*/ 151 h 273"/>
                <a:gd name="T108" fmla="*/ 42 w 272"/>
                <a:gd name="T109" fmla="*/ 120 h 273"/>
                <a:gd name="T110" fmla="*/ 47 w 272"/>
                <a:gd name="T111" fmla="*/ 105 h 273"/>
                <a:gd name="T112" fmla="*/ 21 w 272"/>
                <a:gd name="T113" fmla="*/ 80 h 273"/>
                <a:gd name="T114" fmla="*/ 64 w 272"/>
                <a:gd name="T115" fmla="*/ 75 h 273"/>
                <a:gd name="T116" fmla="*/ 75 w 272"/>
                <a:gd name="T117" fmla="*/ 62 h 273"/>
                <a:gd name="T118" fmla="*/ 101 w 272"/>
                <a:gd name="T119" fmla="*/ 47 h 273"/>
                <a:gd name="T120" fmla="*/ 119 w 272"/>
                <a:gd name="T121" fmla="*/ 43 h 273"/>
                <a:gd name="T122" fmla="*/ 127 w 272"/>
                <a:gd name="T123" fmla="*/ 9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72" h="273">
                  <a:moveTo>
                    <a:pt x="4" y="121"/>
                  </a:moveTo>
                  <a:cubicBezTo>
                    <a:pt x="3" y="121"/>
                    <a:pt x="3" y="121"/>
                    <a:pt x="2" y="122"/>
                  </a:cubicBezTo>
                  <a:cubicBezTo>
                    <a:pt x="2" y="122"/>
                    <a:pt x="2" y="122"/>
                    <a:pt x="2" y="122"/>
                  </a:cubicBezTo>
                  <a:cubicBezTo>
                    <a:pt x="2" y="122"/>
                    <a:pt x="1" y="122"/>
                    <a:pt x="1" y="123"/>
                  </a:cubicBezTo>
                  <a:cubicBezTo>
                    <a:pt x="1" y="123"/>
                    <a:pt x="1" y="123"/>
                    <a:pt x="1" y="123"/>
                  </a:cubicBezTo>
                  <a:cubicBezTo>
                    <a:pt x="1" y="123"/>
                    <a:pt x="1" y="124"/>
                    <a:pt x="1" y="124"/>
                  </a:cubicBezTo>
                  <a:cubicBezTo>
                    <a:pt x="1" y="124"/>
                    <a:pt x="1" y="124"/>
                    <a:pt x="1" y="124"/>
                  </a:cubicBezTo>
                  <a:cubicBezTo>
                    <a:pt x="1" y="125"/>
                    <a:pt x="0" y="125"/>
                    <a:pt x="0" y="125"/>
                  </a:cubicBezTo>
                  <a:cubicBezTo>
                    <a:pt x="0" y="133"/>
                    <a:pt x="0" y="141"/>
                    <a:pt x="0" y="149"/>
                  </a:cubicBezTo>
                  <a:cubicBezTo>
                    <a:pt x="0" y="149"/>
                    <a:pt x="1" y="149"/>
                    <a:pt x="1" y="149"/>
                  </a:cubicBezTo>
                  <a:cubicBezTo>
                    <a:pt x="1" y="149"/>
                    <a:pt x="1" y="149"/>
                    <a:pt x="1" y="149"/>
                  </a:cubicBezTo>
                  <a:cubicBezTo>
                    <a:pt x="1" y="150"/>
                    <a:pt x="1" y="150"/>
                    <a:pt x="1" y="150"/>
                  </a:cubicBezTo>
                  <a:cubicBezTo>
                    <a:pt x="1" y="150"/>
                    <a:pt x="1" y="151"/>
                    <a:pt x="1" y="151"/>
                  </a:cubicBezTo>
                  <a:cubicBezTo>
                    <a:pt x="2" y="151"/>
                    <a:pt x="2" y="151"/>
                    <a:pt x="2" y="151"/>
                  </a:cubicBezTo>
                  <a:cubicBezTo>
                    <a:pt x="2" y="151"/>
                    <a:pt x="2" y="152"/>
                    <a:pt x="2" y="152"/>
                  </a:cubicBezTo>
                  <a:cubicBezTo>
                    <a:pt x="3" y="152"/>
                    <a:pt x="3" y="152"/>
                    <a:pt x="4" y="152"/>
                  </a:cubicBezTo>
                  <a:cubicBezTo>
                    <a:pt x="35" y="158"/>
                    <a:pt x="35" y="158"/>
                    <a:pt x="35" y="158"/>
                  </a:cubicBezTo>
                  <a:cubicBezTo>
                    <a:pt x="36" y="161"/>
                    <a:pt x="37" y="165"/>
                    <a:pt x="38" y="169"/>
                  </a:cubicBezTo>
                  <a:cubicBezTo>
                    <a:pt x="14" y="190"/>
                    <a:pt x="14" y="190"/>
                    <a:pt x="14" y="190"/>
                  </a:cubicBezTo>
                  <a:cubicBezTo>
                    <a:pt x="14" y="191"/>
                    <a:pt x="13" y="191"/>
                    <a:pt x="13" y="192"/>
                  </a:cubicBezTo>
                  <a:cubicBezTo>
                    <a:pt x="13" y="192"/>
                    <a:pt x="13" y="192"/>
                    <a:pt x="13" y="192"/>
                  </a:cubicBezTo>
                  <a:cubicBezTo>
                    <a:pt x="13" y="192"/>
                    <a:pt x="13" y="193"/>
                    <a:pt x="13" y="193"/>
                  </a:cubicBezTo>
                  <a:cubicBezTo>
                    <a:pt x="13" y="193"/>
                    <a:pt x="13" y="193"/>
                    <a:pt x="13" y="193"/>
                  </a:cubicBezTo>
                  <a:cubicBezTo>
                    <a:pt x="13" y="194"/>
                    <a:pt x="13" y="194"/>
                    <a:pt x="13" y="194"/>
                  </a:cubicBezTo>
                  <a:cubicBezTo>
                    <a:pt x="13" y="194"/>
                    <a:pt x="13" y="195"/>
                    <a:pt x="13" y="195"/>
                  </a:cubicBezTo>
                  <a:cubicBezTo>
                    <a:pt x="13" y="195"/>
                    <a:pt x="13" y="195"/>
                    <a:pt x="13" y="195"/>
                  </a:cubicBezTo>
                  <a:cubicBezTo>
                    <a:pt x="17" y="202"/>
                    <a:pt x="21" y="209"/>
                    <a:pt x="25" y="216"/>
                  </a:cubicBezTo>
                  <a:cubicBezTo>
                    <a:pt x="25" y="216"/>
                    <a:pt x="25" y="216"/>
                    <a:pt x="25" y="216"/>
                  </a:cubicBezTo>
                  <a:cubicBezTo>
                    <a:pt x="26" y="216"/>
                    <a:pt x="26" y="216"/>
                    <a:pt x="26" y="217"/>
                  </a:cubicBezTo>
                  <a:cubicBezTo>
                    <a:pt x="27" y="217"/>
                    <a:pt x="27" y="217"/>
                    <a:pt x="27" y="217"/>
                  </a:cubicBezTo>
                  <a:cubicBezTo>
                    <a:pt x="27" y="217"/>
                    <a:pt x="28" y="217"/>
                    <a:pt x="28" y="217"/>
                  </a:cubicBezTo>
                  <a:cubicBezTo>
                    <a:pt x="28" y="217"/>
                    <a:pt x="29" y="217"/>
                    <a:pt x="29" y="217"/>
                  </a:cubicBezTo>
                  <a:cubicBezTo>
                    <a:pt x="29" y="217"/>
                    <a:pt x="29" y="217"/>
                    <a:pt x="30" y="217"/>
                  </a:cubicBezTo>
                  <a:cubicBezTo>
                    <a:pt x="60" y="206"/>
                    <a:pt x="60" y="206"/>
                    <a:pt x="60" y="206"/>
                  </a:cubicBezTo>
                  <a:cubicBezTo>
                    <a:pt x="62" y="208"/>
                    <a:pt x="64" y="210"/>
                    <a:pt x="67" y="212"/>
                  </a:cubicBezTo>
                  <a:cubicBezTo>
                    <a:pt x="56" y="243"/>
                    <a:pt x="56" y="243"/>
                    <a:pt x="56" y="243"/>
                  </a:cubicBezTo>
                  <a:cubicBezTo>
                    <a:pt x="56" y="244"/>
                    <a:pt x="56" y="244"/>
                    <a:pt x="56" y="245"/>
                  </a:cubicBezTo>
                  <a:cubicBezTo>
                    <a:pt x="56" y="245"/>
                    <a:pt x="56" y="245"/>
                    <a:pt x="56" y="245"/>
                  </a:cubicBezTo>
                  <a:cubicBezTo>
                    <a:pt x="56" y="246"/>
                    <a:pt x="56" y="246"/>
                    <a:pt x="57" y="246"/>
                  </a:cubicBezTo>
                  <a:cubicBezTo>
                    <a:pt x="57" y="246"/>
                    <a:pt x="57" y="247"/>
                    <a:pt x="57" y="247"/>
                  </a:cubicBezTo>
                  <a:cubicBezTo>
                    <a:pt x="57" y="247"/>
                    <a:pt x="57" y="247"/>
                    <a:pt x="57" y="247"/>
                  </a:cubicBezTo>
                  <a:cubicBezTo>
                    <a:pt x="57" y="248"/>
                    <a:pt x="58" y="248"/>
                    <a:pt x="58" y="248"/>
                  </a:cubicBezTo>
                  <a:cubicBezTo>
                    <a:pt x="58" y="248"/>
                    <a:pt x="58" y="248"/>
                    <a:pt x="58" y="248"/>
                  </a:cubicBezTo>
                  <a:cubicBezTo>
                    <a:pt x="64" y="252"/>
                    <a:pt x="71" y="257"/>
                    <a:pt x="79" y="260"/>
                  </a:cubicBezTo>
                  <a:cubicBezTo>
                    <a:pt x="79" y="260"/>
                    <a:pt x="79" y="260"/>
                    <a:pt x="79" y="260"/>
                  </a:cubicBezTo>
                  <a:cubicBezTo>
                    <a:pt x="79" y="260"/>
                    <a:pt x="79" y="260"/>
                    <a:pt x="80" y="260"/>
                  </a:cubicBezTo>
                  <a:cubicBezTo>
                    <a:pt x="80" y="260"/>
                    <a:pt x="80" y="260"/>
                    <a:pt x="80" y="260"/>
                  </a:cubicBezTo>
                  <a:cubicBezTo>
                    <a:pt x="80" y="260"/>
                    <a:pt x="80" y="260"/>
                    <a:pt x="80" y="260"/>
                  </a:cubicBezTo>
                  <a:cubicBezTo>
                    <a:pt x="81" y="260"/>
                    <a:pt x="81" y="260"/>
                    <a:pt x="81" y="260"/>
                  </a:cubicBezTo>
                  <a:cubicBezTo>
                    <a:pt x="82" y="260"/>
                    <a:pt x="82" y="260"/>
                    <a:pt x="82" y="260"/>
                  </a:cubicBezTo>
                  <a:cubicBezTo>
                    <a:pt x="83" y="260"/>
                    <a:pt x="83" y="259"/>
                    <a:pt x="83" y="259"/>
                  </a:cubicBezTo>
                  <a:cubicBezTo>
                    <a:pt x="104" y="234"/>
                    <a:pt x="104" y="234"/>
                    <a:pt x="104" y="234"/>
                  </a:cubicBezTo>
                  <a:cubicBezTo>
                    <a:pt x="107" y="235"/>
                    <a:pt x="111" y="236"/>
                    <a:pt x="114" y="237"/>
                  </a:cubicBezTo>
                  <a:cubicBezTo>
                    <a:pt x="120" y="269"/>
                    <a:pt x="120" y="269"/>
                    <a:pt x="120" y="269"/>
                  </a:cubicBezTo>
                  <a:cubicBezTo>
                    <a:pt x="120" y="269"/>
                    <a:pt x="121" y="270"/>
                    <a:pt x="121" y="270"/>
                  </a:cubicBezTo>
                  <a:cubicBezTo>
                    <a:pt x="121" y="270"/>
                    <a:pt x="121" y="270"/>
                    <a:pt x="121" y="270"/>
                  </a:cubicBezTo>
                  <a:cubicBezTo>
                    <a:pt x="121" y="271"/>
                    <a:pt x="121" y="271"/>
                    <a:pt x="122" y="271"/>
                  </a:cubicBezTo>
                  <a:cubicBezTo>
                    <a:pt x="122" y="271"/>
                    <a:pt x="122" y="271"/>
                    <a:pt x="122" y="271"/>
                  </a:cubicBezTo>
                  <a:cubicBezTo>
                    <a:pt x="122" y="271"/>
                    <a:pt x="123" y="272"/>
                    <a:pt x="123" y="272"/>
                  </a:cubicBezTo>
                  <a:cubicBezTo>
                    <a:pt x="123" y="272"/>
                    <a:pt x="123" y="272"/>
                    <a:pt x="123" y="272"/>
                  </a:cubicBezTo>
                  <a:cubicBezTo>
                    <a:pt x="124" y="272"/>
                    <a:pt x="124" y="272"/>
                    <a:pt x="124" y="272"/>
                  </a:cubicBezTo>
                  <a:cubicBezTo>
                    <a:pt x="128" y="272"/>
                    <a:pt x="132" y="273"/>
                    <a:pt x="136" y="273"/>
                  </a:cubicBezTo>
                  <a:cubicBezTo>
                    <a:pt x="140" y="273"/>
                    <a:pt x="144" y="272"/>
                    <a:pt x="148" y="272"/>
                  </a:cubicBezTo>
                  <a:cubicBezTo>
                    <a:pt x="148" y="272"/>
                    <a:pt x="148" y="272"/>
                    <a:pt x="148" y="272"/>
                  </a:cubicBezTo>
                  <a:cubicBezTo>
                    <a:pt x="149" y="272"/>
                    <a:pt x="149" y="272"/>
                    <a:pt x="149" y="272"/>
                  </a:cubicBezTo>
                  <a:cubicBezTo>
                    <a:pt x="149" y="272"/>
                    <a:pt x="149" y="271"/>
                    <a:pt x="150" y="271"/>
                  </a:cubicBezTo>
                  <a:cubicBezTo>
                    <a:pt x="150" y="271"/>
                    <a:pt x="150" y="271"/>
                    <a:pt x="150" y="271"/>
                  </a:cubicBezTo>
                  <a:cubicBezTo>
                    <a:pt x="150" y="271"/>
                    <a:pt x="151" y="271"/>
                    <a:pt x="151" y="270"/>
                  </a:cubicBezTo>
                  <a:cubicBezTo>
                    <a:pt x="151" y="270"/>
                    <a:pt x="151" y="270"/>
                    <a:pt x="151" y="270"/>
                  </a:cubicBezTo>
                  <a:cubicBezTo>
                    <a:pt x="151" y="270"/>
                    <a:pt x="151" y="269"/>
                    <a:pt x="151" y="269"/>
                  </a:cubicBezTo>
                  <a:cubicBezTo>
                    <a:pt x="157" y="237"/>
                    <a:pt x="157" y="237"/>
                    <a:pt x="157" y="237"/>
                  </a:cubicBezTo>
                  <a:cubicBezTo>
                    <a:pt x="161" y="236"/>
                    <a:pt x="164" y="235"/>
                    <a:pt x="168" y="234"/>
                  </a:cubicBezTo>
                  <a:cubicBezTo>
                    <a:pt x="190" y="258"/>
                    <a:pt x="190" y="258"/>
                    <a:pt x="190" y="258"/>
                  </a:cubicBezTo>
                  <a:cubicBezTo>
                    <a:pt x="190" y="259"/>
                    <a:pt x="191" y="259"/>
                    <a:pt x="191" y="259"/>
                  </a:cubicBezTo>
                  <a:cubicBezTo>
                    <a:pt x="191" y="259"/>
                    <a:pt x="192" y="259"/>
                    <a:pt x="192" y="259"/>
                  </a:cubicBezTo>
                  <a:cubicBezTo>
                    <a:pt x="192" y="259"/>
                    <a:pt x="192" y="260"/>
                    <a:pt x="193" y="260"/>
                  </a:cubicBezTo>
                  <a:cubicBezTo>
                    <a:pt x="193" y="260"/>
                    <a:pt x="193" y="260"/>
                    <a:pt x="193" y="260"/>
                  </a:cubicBezTo>
                  <a:cubicBezTo>
                    <a:pt x="193" y="260"/>
                    <a:pt x="193" y="260"/>
                    <a:pt x="193" y="259"/>
                  </a:cubicBezTo>
                  <a:cubicBezTo>
                    <a:pt x="194" y="259"/>
                    <a:pt x="194" y="259"/>
                    <a:pt x="194" y="259"/>
                  </a:cubicBezTo>
                  <a:cubicBezTo>
                    <a:pt x="195" y="259"/>
                    <a:pt x="195" y="259"/>
                    <a:pt x="195" y="259"/>
                  </a:cubicBezTo>
                  <a:cubicBezTo>
                    <a:pt x="202" y="256"/>
                    <a:pt x="209" y="252"/>
                    <a:pt x="215" y="247"/>
                  </a:cubicBezTo>
                  <a:cubicBezTo>
                    <a:pt x="215" y="247"/>
                    <a:pt x="215" y="247"/>
                    <a:pt x="215" y="247"/>
                  </a:cubicBezTo>
                  <a:cubicBezTo>
                    <a:pt x="216" y="247"/>
                    <a:pt x="216" y="247"/>
                    <a:pt x="216" y="246"/>
                  </a:cubicBezTo>
                  <a:cubicBezTo>
                    <a:pt x="216" y="246"/>
                    <a:pt x="216" y="246"/>
                    <a:pt x="216" y="246"/>
                  </a:cubicBezTo>
                  <a:cubicBezTo>
                    <a:pt x="216" y="246"/>
                    <a:pt x="217" y="245"/>
                    <a:pt x="217" y="245"/>
                  </a:cubicBezTo>
                  <a:cubicBezTo>
                    <a:pt x="217" y="245"/>
                    <a:pt x="217" y="245"/>
                    <a:pt x="217" y="244"/>
                  </a:cubicBezTo>
                  <a:cubicBezTo>
                    <a:pt x="217" y="244"/>
                    <a:pt x="217" y="244"/>
                    <a:pt x="217" y="244"/>
                  </a:cubicBezTo>
                  <a:cubicBezTo>
                    <a:pt x="217" y="243"/>
                    <a:pt x="217" y="243"/>
                    <a:pt x="217" y="242"/>
                  </a:cubicBezTo>
                  <a:cubicBezTo>
                    <a:pt x="205" y="212"/>
                    <a:pt x="205" y="212"/>
                    <a:pt x="205" y="212"/>
                  </a:cubicBezTo>
                  <a:cubicBezTo>
                    <a:pt x="208" y="210"/>
                    <a:pt x="210" y="208"/>
                    <a:pt x="212" y="205"/>
                  </a:cubicBezTo>
                  <a:cubicBezTo>
                    <a:pt x="243" y="216"/>
                    <a:pt x="243" y="216"/>
                    <a:pt x="243" y="216"/>
                  </a:cubicBezTo>
                  <a:cubicBezTo>
                    <a:pt x="243" y="216"/>
                    <a:pt x="244" y="216"/>
                    <a:pt x="244" y="216"/>
                  </a:cubicBezTo>
                  <a:cubicBezTo>
                    <a:pt x="244" y="216"/>
                    <a:pt x="244" y="216"/>
                    <a:pt x="244" y="216"/>
                  </a:cubicBezTo>
                  <a:cubicBezTo>
                    <a:pt x="244" y="216"/>
                    <a:pt x="245" y="216"/>
                    <a:pt x="245" y="216"/>
                  </a:cubicBezTo>
                  <a:cubicBezTo>
                    <a:pt x="245" y="216"/>
                    <a:pt x="245" y="216"/>
                    <a:pt x="246" y="216"/>
                  </a:cubicBezTo>
                  <a:cubicBezTo>
                    <a:pt x="246" y="216"/>
                    <a:pt x="246" y="216"/>
                    <a:pt x="246" y="216"/>
                  </a:cubicBezTo>
                  <a:cubicBezTo>
                    <a:pt x="246" y="215"/>
                    <a:pt x="247" y="215"/>
                    <a:pt x="247" y="215"/>
                  </a:cubicBezTo>
                  <a:cubicBezTo>
                    <a:pt x="247" y="215"/>
                    <a:pt x="247" y="215"/>
                    <a:pt x="247" y="215"/>
                  </a:cubicBezTo>
                  <a:cubicBezTo>
                    <a:pt x="247" y="214"/>
                    <a:pt x="247" y="214"/>
                    <a:pt x="247" y="214"/>
                  </a:cubicBezTo>
                  <a:cubicBezTo>
                    <a:pt x="252" y="208"/>
                    <a:pt x="256" y="201"/>
                    <a:pt x="259" y="194"/>
                  </a:cubicBezTo>
                  <a:cubicBezTo>
                    <a:pt x="259" y="193"/>
                    <a:pt x="259" y="193"/>
                    <a:pt x="259" y="193"/>
                  </a:cubicBezTo>
                  <a:cubicBezTo>
                    <a:pt x="259" y="193"/>
                    <a:pt x="260" y="193"/>
                    <a:pt x="260" y="193"/>
                  </a:cubicBezTo>
                  <a:cubicBezTo>
                    <a:pt x="260" y="192"/>
                    <a:pt x="260" y="192"/>
                    <a:pt x="260" y="192"/>
                  </a:cubicBezTo>
                  <a:cubicBezTo>
                    <a:pt x="260" y="192"/>
                    <a:pt x="260" y="192"/>
                    <a:pt x="260" y="191"/>
                  </a:cubicBezTo>
                  <a:cubicBezTo>
                    <a:pt x="260" y="191"/>
                    <a:pt x="259" y="191"/>
                    <a:pt x="259" y="190"/>
                  </a:cubicBezTo>
                  <a:cubicBezTo>
                    <a:pt x="259" y="190"/>
                    <a:pt x="259" y="190"/>
                    <a:pt x="259" y="190"/>
                  </a:cubicBezTo>
                  <a:cubicBezTo>
                    <a:pt x="259" y="190"/>
                    <a:pt x="259" y="189"/>
                    <a:pt x="258" y="189"/>
                  </a:cubicBezTo>
                  <a:cubicBezTo>
                    <a:pt x="234" y="168"/>
                    <a:pt x="234" y="168"/>
                    <a:pt x="234" y="168"/>
                  </a:cubicBezTo>
                  <a:cubicBezTo>
                    <a:pt x="235" y="165"/>
                    <a:pt x="235" y="162"/>
                    <a:pt x="236" y="158"/>
                  </a:cubicBezTo>
                  <a:cubicBezTo>
                    <a:pt x="268" y="152"/>
                    <a:pt x="268" y="152"/>
                    <a:pt x="268" y="152"/>
                  </a:cubicBezTo>
                  <a:cubicBezTo>
                    <a:pt x="269" y="152"/>
                    <a:pt x="269" y="151"/>
                    <a:pt x="269" y="151"/>
                  </a:cubicBezTo>
                  <a:cubicBezTo>
                    <a:pt x="270" y="151"/>
                    <a:pt x="270" y="151"/>
                    <a:pt x="270" y="151"/>
                  </a:cubicBezTo>
                  <a:cubicBezTo>
                    <a:pt x="270" y="151"/>
                    <a:pt x="270" y="151"/>
                    <a:pt x="271" y="150"/>
                  </a:cubicBezTo>
                  <a:cubicBezTo>
                    <a:pt x="271" y="150"/>
                    <a:pt x="271" y="150"/>
                    <a:pt x="271" y="150"/>
                  </a:cubicBezTo>
                  <a:cubicBezTo>
                    <a:pt x="271" y="150"/>
                    <a:pt x="271" y="149"/>
                    <a:pt x="271" y="149"/>
                  </a:cubicBezTo>
                  <a:cubicBezTo>
                    <a:pt x="271" y="149"/>
                    <a:pt x="271" y="149"/>
                    <a:pt x="271" y="148"/>
                  </a:cubicBezTo>
                  <a:cubicBezTo>
                    <a:pt x="271" y="148"/>
                    <a:pt x="271" y="148"/>
                    <a:pt x="271" y="148"/>
                  </a:cubicBezTo>
                  <a:cubicBezTo>
                    <a:pt x="272" y="140"/>
                    <a:pt x="272" y="132"/>
                    <a:pt x="271" y="124"/>
                  </a:cubicBezTo>
                  <a:cubicBezTo>
                    <a:pt x="271" y="124"/>
                    <a:pt x="271" y="124"/>
                    <a:pt x="271" y="124"/>
                  </a:cubicBezTo>
                  <a:cubicBezTo>
                    <a:pt x="271" y="124"/>
                    <a:pt x="271" y="124"/>
                    <a:pt x="271" y="123"/>
                  </a:cubicBezTo>
                  <a:cubicBezTo>
                    <a:pt x="271" y="123"/>
                    <a:pt x="271" y="123"/>
                    <a:pt x="271" y="123"/>
                  </a:cubicBezTo>
                  <a:cubicBezTo>
                    <a:pt x="271" y="122"/>
                    <a:pt x="271" y="122"/>
                    <a:pt x="270" y="122"/>
                  </a:cubicBezTo>
                  <a:cubicBezTo>
                    <a:pt x="270" y="122"/>
                    <a:pt x="270" y="122"/>
                    <a:pt x="270" y="122"/>
                  </a:cubicBezTo>
                  <a:cubicBezTo>
                    <a:pt x="270" y="121"/>
                    <a:pt x="270" y="121"/>
                    <a:pt x="269" y="121"/>
                  </a:cubicBezTo>
                  <a:cubicBezTo>
                    <a:pt x="269" y="121"/>
                    <a:pt x="269" y="121"/>
                    <a:pt x="268" y="121"/>
                  </a:cubicBezTo>
                  <a:cubicBezTo>
                    <a:pt x="236" y="115"/>
                    <a:pt x="236" y="115"/>
                    <a:pt x="236" y="115"/>
                  </a:cubicBezTo>
                  <a:cubicBezTo>
                    <a:pt x="235" y="112"/>
                    <a:pt x="235" y="108"/>
                    <a:pt x="233" y="104"/>
                  </a:cubicBezTo>
                  <a:cubicBezTo>
                    <a:pt x="258" y="83"/>
                    <a:pt x="258" y="83"/>
                    <a:pt x="258" y="83"/>
                  </a:cubicBezTo>
                  <a:cubicBezTo>
                    <a:pt x="258" y="82"/>
                    <a:pt x="258" y="82"/>
                    <a:pt x="258" y="81"/>
                  </a:cubicBezTo>
                  <a:cubicBezTo>
                    <a:pt x="259" y="81"/>
                    <a:pt x="259" y="81"/>
                    <a:pt x="259" y="81"/>
                  </a:cubicBezTo>
                  <a:cubicBezTo>
                    <a:pt x="259" y="81"/>
                    <a:pt x="259" y="80"/>
                    <a:pt x="259" y="80"/>
                  </a:cubicBezTo>
                  <a:cubicBezTo>
                    <a:pt x="259" y="80"/>
                    <a:pt x="259" y="80"/>
                    <a:pt x="259" y="80"/>
                  </a:cubicBezTo>
                  <a:cubicBezTo>
                    <a:pt x="259" y="79"/>
                    <a:pt x="259" y="79"/>
                    <a:pt x="259" y="79"/>
                  </a:cubicBezTo>
                  <a:cubicBezTo>
                    <a:pt x="259" y="78"/>
                    <a:pt x="259" y="78"/>
                    <a:pt x="259" y="78"/>
                  </a:cubicBezTo>
                  <a:cubicBezTo>
                    <a:pt x="259" y="78"/>
                    <a:pt x="259" y="78"/>
                    <a:pt x="259" y="78"/>
                  </a:cubicBezTo>
                  <a:cubicBezTo>
                    <a:pt x="255" y="71"/>
                    <a:pt x="251" y="64"/>
                    <a:pt x="246" y="57"/>
                  </a:cubicBezTo>
                  <a:cubicBezTo>
                    <a:pt x="246" y="57"/>
                    <a:pt x="246" y="57"/>
                    <a:pt x="246" y="57"/>
                  </a:cubicBezTo>
                  <a:cubicBezTo>
                    <a:pt x="246" y="57"/>
                    <a:pt x="246" y="57"/>
                    <a:pt x="246" y="57"/>
                  </a:cubicBezTo>
                  <a:cubicBezTo>
                    <a:pt x="245" y="57"/>
                    <a:pt x="245" y="56"/>
                    <a:pt x="245" y="56"/>
                  </a:cubicBezTo>
                  <a:cubicBezTo>
                    <a:pt x="245" y="56"/>
                    <a:pt x="245" y="56"/>
                    <a:pt x="245" y="56"/>
                  </a:cubicBezTo>
                  <a:cubicBezTo>
                    <a:pt x="244" y="56"/>
                    <a:pt x="244" y="56"/>
                    <a:pt x="244" y="56"/>
                  </a:cubicBezTo>
                  <a:cubicBezTo>
                    <a:pt x="243" y="56"/>
                    <a:pt x="243" y="56"/>
                    <a:pt x="243" y="56"/>
                  </a:cubicBezTo>
                  <a:cubicBezTo>
                    <a:pt x="243" y="56"/>
                    <a:pt x="242" y="56"/>
                    <a:pt x="242" y="56"/>
                  </a:cubicBezTo>
                  <a:cubicBezTo>
                    <a:pt x="212" y="67"/>
                    <a:pt x="212" y="67"/>
                    <a:pt x="212" y="67"/>
                  </a:cubicBezTo>
                  <a:cubicBezTo>
                    <a:pt x="209" y="65"/>
                    <a:pt x="207" y="63"/>
                    <a:pt x="205" y="61"/>
                  </a:cubicBezTo>
                  <a:cubicBezTo>
                    <a:pt x="215" y="30"/>
                    <a:pt x="215" y="30"/>
                    <a:pt x="215" y="30"/>
                  </a:cubicBezTo>
                  <a:cubicBezTo>
                    <a:pt x="215" y="29"/>
                    <a:pt x="215" y="29"/>
                    <a:pt x="215" y="28"/>
                  </a:cubicBezTo>
                  <a:cubicBezTo>
                    <a:pt x="215" y="28"/>
                    <a:pt x="215" y="28"/>
                    <a:pt x="215" y="28"/>
                  </a:cubicBezTo>
                  <a:cubicBezTo>
                    <a:pt x="215" y="27"/>
                    <a:pt x="215" y="27"/>
                    <a:pt x="215" y="27"/>
                  </a:cubicBezTo>
                  <a:cubicBezTo>
                    <a:pt x="215" y="27"/>
                    <a:pt x="215" y="26"/>
                    <a:pt x="215" y="26"/>
                  </a:cubicBezTo>
                  <a:cubicBezTo>
                    <a:pt x="215" y="26"/>
                    <a:pt x="214" y="26"/>
                    <a:pt x="214" y="26"/>
                  </a:cubicBezTo>
                  <a:cubicBezTo>
                    <a:pt x="214" y="25"/>
                    <a:pt x="214" y="25"/>
                    <a:pt x="214" y="25"/>
                  </a:cubicBezTo>
                  <a:cubicBezTo>
                    <a:pt x="214" y="25"/>
                    <a:pt x="214" y="25"/>
                    <a:pt x="214" y="25"/>
                  </a:cubicBezTo>
                  <a:cubicBezTo>
                    <a:pt x="207" y="21"/>
                    <a:pt x="200" y="17"/>
                    <a:pt x="193" y="13"/>
                  </a:cubicBezTo>
                  <a:cubicBezTo>
                    <a:pt x="193" y="13"/>
                    <a:pt x="193" y="13"/>
                    <a:pt x="193" y="13"/>
                  </a:cubicBezTo>
                  <a:cubicBezTo>
                    <a:pt x="192" y="13"/>
                    <a:pt x="192" y="13"/>
                    <a:pt x="192" y="13"/>
                  </a:cubicBezTo>
                  <a:cubicBezTo>
                    <a:pt x="192" y="13"/>
                    <a:pt x="192" y="13"/>
                    <a:pt x="191" y="13"/>
                  </a:cubicBezTo>
                  <a:cubicBezTo>
                    <a:pt x="191" y="13"/>
                    <a:pt x="191" y="13"/>
                    <a:pt x="191" y="13"/>
                  </a:cubicBezTo>
                  <a:cubicBezTo>
                    <a:pt x="190" y="13"/>
                    <a:pt x="190" y="13"/>
                    <a:pt x="190" y="13"/>
                  </a:cubicBezTo>
                  <a:cubicBezTo>
                    <a:pt x="190" y="13"/>
                    <a:pt x="189" y="13"/>
                    <a:pt x="189" y="13"/>
                  </a:cubicBezTo>
                  <a:cubicBezTo>
                    <a:pt x="189" y="14"/>
                    <a:pt x="189" y="14"/>
                    <a:pt x="188" y="14"/>
                  </a:cubicBezTo>
                  <a:cubicBezTo>
                    <a:pt x="168" y="39"/>
                    <a:pt x="168" y="39"/>
                    <a:pt x="168" y="39"/>
                  </a:cubicBezTo>
                  <a:cubicBezTo>
                    <a:pt x="164" y="38"/>
                    <a:pt x="161" y="37"/>
                    <a:pt x="158" y="36"/>
                  </a:cubicBezTo>
                  <a:cubicBezTo>
                    <a:pt x="151" y="4"/>
                    <a:pt x="151" y="4"/>
                    <a:pt x="151" y="4"/>
                  </a:cubicBezTo>
                  <a:cubicBezTo>
                    <a:pt x="151" y="4"/>
                    <a:pt x="151" y="3"/>
                    <a:pt x="151" y="3"/>
                  </a:cubicBezTo>
                  <a:cubicBezTo>
                    <a:pt x="151" y="3"/>
                    <a:pt x="150" y="3"/>
                    <a:pt x="150" y="3"/>
                  </a:cubicBezTo>
                  <a:cubicBezTo>
                    <a:pt x="150" y="2"/>
                    <a:pt x="150" y="2"/>
                    <a:pt x="150" y="2"/>
                  </a:cubicBezTo>
                  <a:cubicBezTo>
                    <a:pt x="149" y="2"/>
                    <a:pt x="149" y="2"/>
                    <a:pt x="149" y="2"/>
                  </a:cubicBezTo>
                  <a:cubicBezTo>
                    <a:pt x="149" y="2"/>
                    <a:pt x="149" y="1"/>
                    <a:pt x="148" y="1"/>
                  </a:cubicBezTo>
                  <a:cubicBezTo>
                    <a:pt x="148" y="1"/>
                    <a:pt x="148" y="1"/>
                    <a:pt x="148" y="1"/>
                  </a:cubicBezTo>
                  <a:cubicBezTo>
                    <a:pt x="148" y="1"/>
                    <a:pt x="148" y="1"/>
                    <a:pt x="148" y="1"/>
                  </a:cubicBezTo>
                  <a:cubicBezTo>
                    <a:pt x="140" y="0"/>
                    <a:pt x="132" y="0"/>
                    <a:pt x="124" y="1"/>
                  </a:cubicBezTo>
                  <a:cubicBezTo>
                    <a:pt x="124" y="1"/>
                    <a:pt x="123" y="1"/>
                    <a:pt x="123" y="1"/>
                  </a:cubicBezTo>
                  <a:cubicBezTo>
                    <a:pt x="123" y="1"/>
                    <a:pt x="123" y="1"/>
                    <a:pt x="123" y="1"/>
                  </a:cubicBezTo>
                  <a:cubicBezTo>
                    <a:pt x="123" y="1"/>
                    <a:pt x="122" y="2"/>
                    <a:pt x="122" y="2"/>
                  </a:cubicBezTo>
                  <a:cubicBezTo>
                    <a:pt x="122" y="2"/>
                    <a:pt x="122" y="2"/>
                    <a:pt x="122" y="2"/>
                  </a:cubicBezTo>
                  <a:cubicBezTo>
                    <a:pt x="121" y="2"/>
                    <a:pt x="121" y="2"/>
                    <a:pt x="121" y="3"/>
                  </a:cubicBezTo>
                  <a:cubicBezTo>
                    <a:pt x="121" y="3"/>
                    <a:pt x="121" y="3"/>
                    <a:pt x="121" y="3"/>
                  </a:cubicBezTo>
                  <a:cubicBezTo>
                    <a:pt x="120" y="4"/>
                    <a:pt x="120" y="4"/>
                    <a:pt x="120" y="4"/>
                  </a:cubicBezTo>
                  <a:cubicBezTo>
                    <a:pt x="115" y="36"/>
                    <a:pt x="115" y="36"/>
                    <a:pt x="115" y="36"/>
                  </a:cubicBezTo>
                  <a:cubicBezTo>
                    <a:pt x="111" y="37"/>
                    <a:pt x="107" y="38"/>
                    <a:pt x="104" y="39"/>
                  </a:cubicBezTo>
                  <a:cubicBezTo>
                    <a:pt x="82" y="15"/>
                    <a:pt x="82" y="15"/>
                    <a:pt x="82" y="15"/>
                  </a:cubicBezTo>
                  <a:cubicBezTo>
                    <a:pt x="82" y="14"/>
                    <a:pt x="81" y="14"/>
                    <a:pt x="81" y="14"/>
                  </a:cubicBezTo>
                  <a:cubicBezTo>
                    <a:pt x="81" y="14"/>
                    <a:pt x="81" y="14"/>
                    <a:pt x="80" y="14"/>
                  </a:cubicBezTo>
                  <a:cubicBezTo>
                    <a:pt x="80" y="14"/>
                    <a:pt x="80" y="14"/>
                    <a:pt x="80" y="14"/>
                  </a:cubicBezTo>
                  <a:cubicBezTo>
                    <a:pt x="79" y="14"/>
                    <a:pt x="79" y="14"/>
                    <a:pt x="79" y="14"/>
                  </a:cubicBezTo>
                  <a:cubicBezTo>
                    <a:pt x="79" y="14"/>
                    <a:pt x="78" y="14"/>
                    <a:pt x="78" y="14"/>
                  </a:cubicBezTo>
                  <a:cubicBezTo>
                    <a:pt x="78" y="14"/>
                    <a:pt x="78" y="14"/>
                    <a:pt x="78" y="14"/>
                  </a:cubicBezTo>
                  <a:cubicBezTo>
                    <a:pt x="78" y="14"/>
                    <a:pt x="77" y="14"/>
                    <a:pt x="77" y="14"/>
                  </a:cubicBezTo>
                  <a:cubicBezTo>
                    <a:pt x="70" y="17"/>
                    <a:pt x="63" y="21"/>
                    <a:pt x="57" y="26"/>
                  </a:cubicBezTo>
                  <a:cubicBezTo>
                    <a:pt x="57" y="26"/>
                    <a:pt x="57" y="26"/>
                    <a:pt x="57" y="26"/>
                  </a:cubicBezTo>
                  <a:cubicBezTo>
                    <a:pt x="56" y="26"/>
                    <a:pt x="56" y="27"/>
                    <a:pt x="56" y="27"/>
                  </a:cubicBezTo>
                  <a:cubicBezTo>
                    <a:pt x="56" y="27"/>
                    <a:pt x="56" y="27"/>
                    <a:pt x="56" y="27"/>
                  </a:cubicBezTo>
                  <a:cubicBezTo>
                    <a:pt x="56" y="28"/>
                    <a:pt x="55" y="28"/>
                    <a:pt x="55" y="28"/>
                  </a:cubicBezTo>
                  <a:cubicBezTo>
                    <a:pt x="55" y="28"/>
                    <a:pt x="55" y="28"/>
                    <a:pt x="55" y="29"/>
                  </a:cubicBezTo>
                  <a:cubicBezTo>
                    <a:pt x="55" y="29"/>
                    <a:pt x="55" y="29"/>
                    <a:pt x="55" y="29"/>
                  </a:cubicBezTo>
                  <a:cubicBezTo>
                    <a:pt x="55" y="30"/>
                    <a:pt x="55" y="30"/>
                    <a:pt x="55" y="31"/>
                  </a:cubicBezTo>
                  <a:cubicBezTo>
                    <a:pt x="67" y="61"/>
                    <a:pt x="67" y="61"/>
                    <a:pt x="67" y="61"/>
                  </a:cubicBezTo>
                  <a:cubicBezTo>
                    <a:pt x="64" y="63"/>
                    <a:pt x="62" y="65"/>
                    <a:pt x="60" y="68"/>
                  </a:cubicBezTo>
                  <a:cubicBezTo>
                    <a:pt x="29" y="57"/>
                    <a:pt x="29" y="57"/>
                    <a:pt x="29" y="57"/>
                  </a:cubicBezTo>
                  <a:cubicBezTo>
                    <a:pt x="29" y="57"/>
                    <a:pt x="28" y="57"/>
                    <a:pt x="28" y="57"/>
                  </a:cubicBezTo>
                  <a:cubicBezTo>
                    <a:pt x="27" y="57"/>
                    <a:pt x="27" y="57"/>
                    <a:pt x="27" y="57"/>
                  </a:cubicBezTo>
                  <a:cubicBezTo>
                    <a:pt x="27" y="57"/>
                    <a:pt x="27" y="57"/>
                    <a:pt x="26" y="57"/>
                  </a:cubicBezTo>
                  <a:cubicBezTo>
                    <a:pt x="26" y="57"/>
                    <a:pt x="26" y="57"/>
                    <a:pt x="26" y="58"/>
                  </a:cubicBezTo>
                  <a:cubicBezTo>
                    <a:pt x="25" y="58"/>
                    <a:pt x="25" y="58"/>
                    <a:pt x="25" y="58"/>
                  </a:cubicBezTo>
                  <a:cubicBezTo>
                    <a:pt x="25" y="58"/>
                    <a:pt x="25" y="58"/>
                    <a:pt x="25" y="58"/>
                  </a:cubicBezTo>
                  <a:cubicBezTo>
                    <a:pt x="25" y="59"/>
                    <a:pt x="25" y="59"/>
                    <a:pt x="24" y="59"/>
                  </a:cubicBezTo>
                  <a:cubicBezTo>
                    <a:pt x="20" y="65"/>
                    <a:pt x="16" y="72"/>
                    <a:pt x="13" y="79"/>
                  </a:cubicBezTo>
                  <a:cubicBezTo>
                    <a:pt x="13" y="79"/>
                    <a:pt x="13" y="80"/>
                    <a:pt x="12" y="80"/>
                  </a:cubicBezTo>
                  <a:cubicBezTo>
                    <a:pt x="12" y="80"/>
                    <a:pt x="12" y="80"/>
                    <a:pt x="12" y="80"/>
                  </a:cubicBezTo>
                  <a:cubicBezTo>
                    <a:pt x="12" y="81"/>
                    <a:pt x="12" y="81"/>
                    <a:pt x="12" y="81"/>
                  </a:cubicBezTo>
                  <a:cubicBezTo>
                    <a:pt x="12" y="81"/>
                    <a:pt x="12" y="81"/>
                    <a:pt x="12" y="82"/>
                  </a:cubicBezTo>
                  <a:cubicBezTo>
                    <a:pt x="12" y="82"/>
                    <a:pt x="12" y="82"/>
                    <a:pt x="13" y="83"/>
                  </a:cubicBezTo>
                  <a:cubicBezTo>
                    <a:pt x="13" y="83"/>
                    <a:pt x="13" y="83"/>
                    <a:pt x="13" y="83"/>
                  </a:cubicBezTo>
                  <a:cubicBezTo>
                    <a:pt x="13" y="83"/>
                    <a:pt x="13" y="84"/>
                    <a:pt x="14" y="84"/>
                  </a:cubicBezTo>
                  <a:cubicBezTo>
                    <a:pt x="38" y="105"/>
                    <a:pt x="38" y="105"/>
                    <a:pt x="38" y="105"/>
                  </a:cubicBezTo>
                  <a:cubicBezTo>
                    <a:pt x="37" y="108"/>
                    <a:pt x="36" y="111"/>
                    <a:pt x="36" y="115"/>
                  </a:cubicBezTo>
                  <a:lnTo>
                    <a:pt x="4" y="121"/>
                  </a:lnTo>
                  <a:close/>
                  <a:moveTo>
                    <a:pt x="144" y="9"/>
                  </a:moveTo>
                  <a:cubicBezTo>
                    <a:pt x="150" y="41"/>
                    <a:pt x="150" y="41"/>
                    <a:pt x="150" y="41"/>
                  </a:cubicBezTo>
                  <a:cubicBezTo>
                    <a:pt x="150" y="41"/>
                    <a:pt x="151" y="41"/>
                    <a:pt x="151" y="42"/>
                  </a:cubicBezTo>
                  <a:cubicBezTo>
                    <a:pt x="151" y="42"/>
                    <a:pt x="151" y="42"/>
                    <a:pt x="151" y="42"/>
                  </a:cubicBezTo>
                  <a:cubicBezTo>
                    <a:pt x="151" y="42"/>
                    <a:pt x="151" y="43"/>
                    <a:pt x="152" y="43"/>
                  </a:cubicBezTo>
                  <a:cubicBezTo>
                    <a:pt x="152" y="43"/>
                    <a:pt x="152" y="43"/>
                    <a:pt x="152" y="43"/>
                  </a:cubicBezTo>
                  <a:cubicBezTo>
                    <a:pt x="152" y="43"/>
                    <a:pt x="152" y="43"/>
                    <a:pt x="153" y="43"/>
                  </a:cubicBezTo>
                  <a:cubicBezTo>
                    <a:pt x="153" y="43"/>
                    <a:pt x="153" y="43"/>
                    <a:pt x="153" y="44"/>
                  </a:cubicBezTo>
                  <a:cubicBezTo>
                    <a:pt x="153" y="44"/>
                    <a:pt x="153" y="44"/>
                    <a:pt x="154" y="44"/>
                  </a:cubicBezTo>
                  <a:cubicBezTo>
                    <a:pt x="155" y="44"/>
                    <a:pt x="155" y="44"/>
                    <a:pt x="155" y="44"/>
                  </a:cubicBezTo>
                  <a:cubicBezTo>
                    <a:pt x="159" y="45"/>
                    <a:pt x="163" y="46"/>
                    <a:pt x="168" y="47"/>
                  </a:cubicBezTo>
                  <a:cubicBezTo>
                    <a:pt x="168" y="47"/>
                    <a:pt x="168" y="47"/>
                    <a:pt x="168" y="47"/>
                  </a:cubicBezTo>
                  <a:cubicBezTo>
                    <a:pt x="168" y="48"/>
                    <a:pt x="168" y="48"/>
                    <a:pt x="168" y="48"/>
                  </a:cubicBezTo>
                  <a:cubicBezTo>
                    <a:pt x="168" y="48"/>
                    <a:pt x="169" y="48"/>
                    <a:pt x="169" y="48"/>
                  </a:cubicBezTo>
                  <a:cubicBezTo>
                    <a:pt x="169" y="48"/>
                    <a:pt x="169" y="48"/>
                    <a:pt x="169" y="48"/>
                  </a:cubicBezTo>
                  <a:cubicBezTo>
                    <a:pt x="169" y="48"/>
                    <a:pt x="170" y="48"/>
                    <a:pt x="170" y="47"/>
                  </a:cubicBezTo>
                  <a:cubicBezTo>
                    <a:pt x="170" y="47"/>
                    <a:pt x="170" y="47"/>
                    <a:pt x="171" y="47"/>
                  </a:cubicBezTo>
                  <a:cubicBezTo>
                    <a:pt x="171" y="47"/>
                    <a:pt x="172" y="47"/>
                    <a:pt x="172" y="46"/>
                  </a:cubicBezTo>
                  <a:cubicBezTo>
                    <a:pt x="192" y="22"/>
                    <a:pt x="192" y="22"/>
                    <a:pt x="192" y="22"/>
                  </a:cubicBezTo>
                  <a:cubicBezTo>
                    <a:pt x="197" y="24"/>
                    <a:pt x="202" y="27"/>
                    <a:pt x="207" y="30"/>
                  </a:cubicBezTo>
                  <a:cubicBezTo>
                    <a:pt x="196" y="61"/>
                    <a:pt x="196" y="61"/>
                    <a:pt x="196" y="61"/>
                  </a:cubicBezTo>
                  <a:cubicBezTo>
                    <a:pt x="196" y="61"/>
                    <a:pt x="196" y="61"/>
                    <a:pt x="196" y="62"/>
                  </a:cubicBezTo>
                  <a:cubicBezTo>
                    <a:pt x="196" y="62"/>
                    <a:pt x="196" y="62"/>
                    <a:pt x="196" y="62"/>
                  </a:cubicBezTo>
                  <a:cubicBezTo>
                    <a:pt x="196" y="63"/>
                    <a:pt x="196" y="63"/>
                    <a:pt x="197" y="63"/>
                  </a:cubicBezTo>
                  <a:cubicBezTo>
                    <a:pt x="197" y="63"/>
                    <a:pt x="197" y="64"/>
                    <a:pt x="197" y="64"/>
                  </a:cubicBezTo>
                  <a:cubicBezTo>
                    <a:pt x="197" y="64"/>
                    <a:pt x="197" y="64"/>
                    <a:pt x="197" y="65"/>
                  </a:cubicBezTo>
                  <a:cubicBezTo>
                    <a:pt x="198" y="65"/>
                    <a:pt x="198" y="65"/>
                    <a:pt x="198" y="65"/>
                  </a:cubicBezTo>
                  <a:cubicBezTo>
                    <a:pt x="198" y="65"/>
                    <a:pt x="198" y="65"/>
                    <a:pt x="198" y="65"/>
                  </a:cubicBezTo>
                  <a:cubicBezTo>
                    <a:pt x="201" y="68"/>
                    <a:pt x="204" y="71"/>
                    <a:pt x="207" y="75"/>
                  </a:cubicBezTo>
                  <a:cubicBezTo>
                    <a:pt x="207" y="75"/>
                    <a:pt x="207" y="75"/>
                    <a:pt x="207" y="75"/>
                  </a:cubicBezTo>
                  <a:cubicBezTo>
                    <a:pt x="208" y="75"/>
                    <a:pt x="209" y="76"/>
                    <a:pt x="210" y="76"/>
                  </a:cubicBezTo>
                  <a:cubicBezTo>
                    <a:pt x="210" y="76"/>
                    <a:pt x="210" y="76"/>
                    <a:pt x="210" y="76"/>
                  </a:cubicBezTo>
                  <a:cubicBezTo>
                    <a:pt x="211" y="76"/>
                    <a:pt x="211" y="76"/>
                    <a:pt x="212" y="76"/>
                  </a:cubicBezTo>
                  <a:cubicBezTo>
                    <a:pt x="242" y="64"/>
                    <a:pt x="242" y="64"/>
                    <a:pt x="242" y="64"/>
                  </a:cubicBezTo>
                  <a:cubicBezTo>
                    <a:pt x="245" y="69"/>
                    <a:pt x="247" y="74"/>
                    <a:pt x="250" y="79"/>
                  </a:cubicBezTo>
                  <a:cubicBezTo>
                    <a:pt x="226" y="100"/>
                    <a:pt x="226" y="100"/>
                    <a:pt x="226" y="100"/>
                  </a:cubicBezTo>
                  <a:cubicBezTo>
                    <a:pt x="226" y="101"/>
                    <a:pt x="225" y="101"/>
                    <a:pt x="225" y="101"/>
                  </a:cubicBezTo>
                  <a:cubicBezTo>
                    <a:pt x="225" y="102"/>
                    <a:pt x="225" y="102"/>
                    <a:pt x="225" y="102"/>
                  </a:cubicBezTo>
                  <a:cubicBezTo>
                    <a:pt x="225" y="102"/>
                    <a:pt x="225" y="102"/>
                    <a:pt x="225" y="103"/>
                  </a:cubicBezTo>
                  <a:cubicBezTo>
                    <a:pt x="225" y="103"/>
                    <a:pt x="225" y="103"/>
                    <a:pt x="225" y="103"/>
                  </a:cubicBezTo>
                  <a:cubicBezTo>
                    <a:pt x="225" y="104"/>
                    <a:pt x="225" y="104"/>
                    <a:pt x="225" y="104"/>
                  </a:cubicBezTo>
                  <a:cubicBezTo>
                    <a:pt x="225" y="104"/>
                    <a:pt x="225" y="104"/>
                    <a:pt x="225" y="105"/>
                  </a:cubicBezTo>
                  <a:cubicBezTo>
                    <a:pt x="225" y="105"/>
                    <a:pt x="225" y="105"/>
                    <a:pt x="225" y="105"/>
                  </a:cubicBezTo>
                  <a:cubicBezTo>
                    <a:pt x="227" y="109"/>
                    <a:pt x="228" y="114"/>
                    <a:pt x="229" y="119"/>
                  </a:cubicBezTo>
                  <a:cubicBezTo>
                    <a:pt x="229" y="119"/>
                    <a:pt x="229" y="120"/>
                    <a:pt x="229" y="120"/>
                  </a:cubicBezTo>
                  <a:cubicBezTo>
                    <a:pt x="229" y="120"/>
                    <a:pt x="229" y="120"/>
                    <a:pt x="229" y="120"/>
                  </a:cubicBezTo>
                  <a:cubicBezTo>
                    <a:pt x="229" y="120"/>
                    <a:pt x="229" y="121"/>
                    <a:pt x="230" y="121"/>
                  </a:cubicBezTo>
                  <a:cubicBezTo>
                    <a:pt x="230" y="121"/>
                    <a:pt x="230" y="121"/>
                    <a:pt x="230" y="121"/>
                  </a:cubicBezTo>
                  <a:cubicBezTo>
                    <a:pt x="230" y="121"/>
                    <a:pt x="230" y="122"/>
                    <a:pt x="231" y="122"/>
                  </a:cubicBezTo>
                  <a:cubicBezTo>
                    <a:pt x="231" y="122"/>
                    <a:pt x="231" y="122"/>
                    <a:pt x="231" y="122"/>
                  </a:cubicBezTo>
                  <a:cubicBezTo>
                    <a:pt x="231" y="122"/>
                    <a:pt x="232" y="123"/>
                    <a:pt x="232" y="123"/>
                  </a:cubicBezTo>
                  <a:cubicBezTo>
                    <a:pt x="264" y="128"/>
                    <a:pt x="264" y="128"/>
                    <a:pt x="264" y="128"/>
                  </a:cubicBezTo>
                  <a:cubicBezTo>
                    <a:pt x="264" y="134"/>
                    <a:pt x="264" y="139"/>
                    <a:pt x="264" y="145"/>
                  </a:cubicBezTo>
                  <a:cubicBezTo>
                    <a:pt x="232" y="151"/>
                    <a:pt x="232" y="151"/>
                    <a:pt x="232" y="151"/>
                  </a:cubicBezTo>
                  <a:cubicBezTo>
                    <a:pt x="231" y="151"/>
                    <a:pt x="231" y="151"/>
                    <a:pt x="231" y="152"/>
                  </a:cubicBezTo>
                  <a:cubicBezTo>
                    <a:pt x="231" y="152"/>
                    <a:pt x="230" y="152"/>
                    <a:pt x="230" y="152"/>
                  </a:cubicBezTo>
                  <a:cubicBezTo>
                    <a:pt x="230" y="152"/>
                    <a:pt x="230" y="152"/>
                    <a:pt x="230" y="153"/>
                  </a:cubicBezTo>
                  <a:cubicBezTo>
                    <a:pt x="230" y="153"/>
                    <a:pt x="229" y="153"/>
                    <a:pt x="229" y="153"/>
                  </a:cubicBezTo>
                  <a:cubicBezTo>
                    <a:pt x="229" y="153"/>
                    <a:pt x="229" y="154"/>
                    <a:pt x="229" y="154"/>
                  </a:cubicBezTo>
                  <a:cubicBezTo>
                    <a:pt x="229" y="154"/>
                    <a:pt x="229" y="154"/>
                    <a:pt x="229" y="154"/>
                  </a:cubicBezTo>
                  <a:cubicBezTo>
                    <a:pt x="229" y="154"/>
                    <a:pt x="229" y="154"/>
                    <a:pt x="229" y="154"/>
                  </a:cubicBezTo>
                  <a:cubicBezTo>
                    <a:pt x="229" y="156"/>
                    <a:pt x="229" y="156"/>
                    <a:pt x="229" y="156"/>
                  </a:cubicBezTo>
                  <a:cubicBezTo>
                    <a:pt x="228" y="160"/>
                    <a:pt x="227" y="164"/>
                    <a:pt x="225" y="168"/>
                  </a:cubicBezTo>
                  <a:cubicBezTo>
                    <a:pt x="225" y="168"/>
                    <a:pt x="225" y="168"/>
                    <a:pt x="225" y="168"/>
                  </a:cubicBezTo>
                  <a:cubicBezTo>
                    <a:pt x="225" y="168"/>
                    <a:pt x="225" y="169"/>
                    <a:pt x="225" y="169"/>
                  </a:cubicBezTo>
                  <a:cubicBezTo>
                    <a:pt x="225" y="169"/>
                    <a:pt x="225" y="169"/>
                    <a:pt x="225" y="170"/>
                  </a:cubicBezTo>
                  <a:cubicBezTo>
                    <a:pt x="225" y="170"/>
                    <a:pt x="225" y="170"/>
                    <a:pt x="225" y="170"/>
                  </a:cubicBezTo>
                  <a:cubicBezTo>
                    <a:pt x="225" y="170"/>
                    <a:pt x="225" y="171"/>
                    <a:pt x="225" y="171"/>
                  </a:cubicBezTo>
                  <a:cubicBezTo>
                    <a:pt x="225" y="171"/>
                    <a:pt x="225" y="171"/>
                    <a:pt x="225" y="171"/>
                  </a:cubicBezTo>
                  <a:cubicBezTo>
                    <a:pt x="226" y="172"/>
                    <a:pt x="226" y="172"/>
                    <a:pt x="226" y="173"/>
                  </a:cubicBezTo>
                  <a:cubicBezTo>
                    <a:pt x="251" y="193"/>
                    <a:pt x="251" y="193"/>
                    <a:pt x="251" y="193"/>
                  </a:cubicBezTo>
                  <a:cubicBezTo>
                    <a:pt x="248" y="198"/>
                    <a:pt x="246" y="203"/>
                    <a:pt x="243" y="207"/>
                  </a:cubicBezTo>
                  <a:cubicBezTo>
                    <a:pt x="212" y="197"/>
                    <a:pt x="212" y="197"/>
                    <a:pt x="212" y="197"/>
                  </a:cubicBezTo>
                  <a:cubicBezTo>
                    <a:pt x="212" y="197"/>
                    <a:pt x="211" y="197"/>
                    <a:pt x="211" y="197"/>
                  </a:cubicBezTo>
                  <a:cubicBezTo>
                    <a:pt x="210" y="197"/>
                    <a:pt x="210" y="197"/>
                    <a:pt x="210" y="197"/>
                  </a:cubicBezTo>
                  <a:cubicBezTo>
                    <a:pt x="210" y="197"/>
                    <a:pt x="209" y="197"/>
                    <a:pt x="209" y="197"/>
                  </a:cubicBezTo>
                  <a:cubicBezTo>
                    <a:pt x="209" y="197"/>
                    <a:pt x="209" y="197"/>
                    <a:pt x="209" y="197"/>
                  </a:cubicBezTo>
                  <a:cubicBezTo>
                    <a:pt x="208" y="198"/>
                    <a:pt x="208" y="198"/>
                    <a:pt x="208" y="198"/>
                  </a:cubicBezTo>
                  <a:cubicBezTo>
                    <a:pt x="208" y="198"/>
                    <a:pt x="208" y="198"/>
                    <a:pt x="208" y="198"/>
                  </a:cubicBezTo>
                  <a:cubicBezTo>
                    <a:pt x="208" y="198"/>
                    <a:pt x="208" y="198"/>
                    <a:pt x="208" y="198"/>
                  </a:cubicBezTo>
                  <a:cubicBezTo>
                    <a:pt x="205" y="202"/>
                    <a:pt x="201" y="205"/>
                    <a:pt x="198" y="208"/>
                  </a:cubicBezTo>
                  <a:cubicBezTo>
                    <a:pt x="198" y="208"/>
                    <a:pt x="198" y="208"/>
                    <a:pt x="198" y="208"/>
                  </a:cubicBezTo>
                  <a:cubicBezTo>
                    <a:pt x="198" y="208"/>
                    <a:pt x="198" y="208"/>
                    <a:pt x="198" y="208"/>
                  </a:cubicBezTo>
                  <a:cubicBezTo>
                    <a:pt x="197" y="209"/>
                    <a:pt x="197" y="209"/>
                    <a:pt x="197" y="209"/>
                  </a:cubicBezTo>
                  <a:cubicBezTo>
                    <a:pt x="197" y="209"/>
                    <a:pt x="197" y="210"/>
                    <a:pt x="197" y="210"/>
                  </a:cubicBezTo>
                  <a:cubicBezTo>
                    <a:pt x="197" y="210"/>
                    <a:pt x="197" y="210"/>
                    <a:pt x="197" y="211"/>
                  </a:cubicBezTo>
                  <a:cubicBezTo>
                    <a:pt x="197" y="211"/>
                    <a:pt x="197" y="211"/>
                    <a:pt x="197" y="211"/>
                  </a:cubicBezTo>
                  <a:cubicBezTo>
                    <a:pt x="197" y="212"/>
                    <a:pt x="197" y="212"/>
                    <a:pt x="197" y="212"/>
                  </a:cubicBezTo>
                  <a:cubicBezTo>
                    <a:pt x="208" y="242"/>
                    <a:pt x="208" y="242"/>
                    <a:pt x="208" y="242"/>
                  </a:cubicBezTo>
                  <a:cubicBezTo>
                    <a:pt x="204" y="245"/>
                    <a:pt x="199" y="248"/>
                    <a:pt x="194" y="251"/>
                  </a:cubicBezTo>
                  <a:cubicBezTo>
                    <a:pt x="172" y="227"/>
                    <a:pt x="172" y="227"/>
                    <a:pt x="172" y="227"/>
                  </a:cubicBezTo>
                  <a:cubicBezTo>
                    <a:pt x="172" y="226"/>
                    <a:pt x="172" y="226"/>
                    <a:pt x="171" y="226"/>
                  </a:cubicBezTo>
                  <a:cubicBezTo>
                    <a:pt x="171" y="226"/>
                    <a:pt x="171" y="226"/>
                    <a:pt x="171" y="226"/>
                  </a:cubicBezTo>
                  <a:cubicBezTo>
                    <a:pt x="170" y="226"/>
                    <a:pt x="170" y="225"/>
                    <a:pt x="170" y="225"/>
                  </a:cubicBezTo>
                  <a:cubicBezTo>
                    <a:pt x="170" y="225"/>
                    <a:pt x="170" y="225"/>
                    <a:pt x="169" y="225"/>
                  </a:cubicBezTo>
                  <a:cubicBezTo>
                    <a:pt x="169" y="225"/>
                    <a:pt x="169" y="225"/>
                    <a:pt x="168" y="226"/>
                  </a:cubicBezTo>
                  <a:cubicBezTo>
                    <a:pt x="168" y="226"/>
                    <a:pt x="168" y="226"/>
                    <a:pt x="168" y="226"/>
                  </a:cubicBezTo>
                  <a:cubicBezTo>
                    <a:pt x="168" y="226"/>
                    <a:pt x="168" y="226"/>
                    <a:pt x="168" y="226"/>
                  </a:cubicBezTo>
                  <a:cubicBezTo>
                    <a:pt x="163" y="227"/>
                    <a:pt x="158" y="229"/>
                    <a:pt x="153" y="230"/>
                  </a:cubicBezTo>
                  <a:cubicBezTo>
                    <a:pt x="153" y="230"/>
                    <a:pt x="153" y="230"/>
                    <a:pt x="153" y="230"/>
                  </a:cubicBezTo>
                  <a:cubicBezTo>
                    <a:pt x="153" y="230"/>
                    <a:pt x="153" y="230"/>
                    <a:pt x="152" y="230"/>
                  </a:cubicBezTo>
                  <a:cubicBezTo>
                    <a:pt x="152" y="230"/>
                    <a:pt x="152" y="230"/>
                    <a:pt x="151" y="230"/>
                  </a:cubicBezTo>
                  <a:cubicBezTo>
                    <a:pt x="151" y="230"/>
                    <a:pt x="151" y="230"/>
                    <a:pt x="151" y="231"/>
                  </a:cubicBezTo>
                  <a:cubicBezTo>
                    <a:pt x="151" y="231"/>
                    <a:pt x="151" y="231"/>
                    <a:pt x="150" y="231"/>
                  </a:cubicBezTo>
                  <a:cubicBezTo>
                    <a:pt x="150" y="231"/>
                    <a:pt x="150" y="231"/>
                    <a:pt x="150" y="232"/>
                  </a:cubicBezTo>
                  <a:cubicBezTo>
                    <a:pt x="150" y="232"/>
                    <a:pt x="150" y="232"/>
                    <a:pt x="150" y="233"/>
                  </a:cubicBezTo>
                  <a:cubicBezTo>
                    <a:pt x="144" y="264"/>
                    <a:pt x="144" y="264"/>
                    <a:pt x="144" y="264"/>
                  </a:cubicBezTo>
                  <a:cubicBezTo>
                    <a:pt x="139" y="265"/>
                    <a:pt x="133" y="265"/>
                    <a:pt x="128" y="264"/>
                  </a:cubicBezTo>
                  <a:cubicBezTo>
                    <a:pt x="121" y="233"/>
                    <a:pt x="121" y="233"/>
                    <a:pt x="121" y="233"/>
                  </a:cubicBezTo>
                  <a:cubicBezTo>
                    <a:pt x="121" y="232"/>
                    <a:pt x="121" y="232"/>
                    <a:pt x="121" y="231"/>
                  </a:cubicBezTo>
                  <a:cubicBezTo>
                    <a:pt x="121" y="231"/>
                    <a:pt x="121" y="231"/>
                    <a:pt x="120" y="231"/>
                  </a:cubicBezTo>
                  <a:cubicBezTo>
                    <a:pt x="120" y="231"/>
                    <a:pt x="120" y="230"/>
                    <a:pt x="120" y="230"/>
                  </a:cubicBezTo>
                  <a:cubicBezTo>
                    <a:pt x="120" y="230"/>
                    <a:pt x="120" y="230"/>
                    <a:pt x="119" y="230"/>
                  </a:cubicBezTo>
                  <a:cubicBezTo>
                    <a:pt x="119" y="230"/>
                    <a:pt x="119" y="230"/>
                    <a:pt x="118" y="230"/>
                  </a:cubicBezTo>
                  <a:cubicBezTo>
                    <a:pt x="118" y="230"/>
                    <a:pt x="118" y="230"/>
                    <a:pt x="118" y="230"/>
                  </a:cubicBezTo>
                  <a:cubicBezTo>
                    <a:pt x="118" y="230"/>
                    <a:pt x="118" y="230"/>
                    <a:pt x="118" y="229"/>
                  </a:cubicBezTo>
                  <a:cubicBezTo>
                    <a:pt x="117" y="229"/>
                    <a:pt x="117" y="229"/>
                    <a:pt x="117" y="229"/>
                  </a:cubicBezTo>
                  <a:cubicBezTo>
                    <a:pt x="112" y="228"/>
                    <a:pt x="108" y="227"/>
                    <a:pt x="104" y="226"/>
                  </a:cubicBezTo>
                  <a:cubicBezTo>
                    <a:pt x="104" y="226"/>
                    <a:pt x="104" y="226"/>
                    <a:pt x="104" y="226"/>
                  </a:cubicBezTo>
                  <a:cubicBezTo>
                    <a:pt x="104" y="226"/>
                    <a:pt x="104" y="226"/>
                    <a:pt x="104" y="226"/>
                  </a:cubicBezTo>
                  <a:cubicBezTo>
                    <a:pt x="103" y="226"/>
                    <a:pt x="103" y="225"/>
                    <a:pt x="103" y="225"/>
                  </a:cubicBezTo>
                  <a:cubicBezTo>
                    <a:pt x="102" y="225"/>
                    <a:pt x="102" y="226"/>
                    <a:pt x="102" y="226"/>
                  </a:cubicBezTo>
                  <a:cubicBezTo>
                    <a:pt x="102" y="226"/>
                    <a:pt x="101" y="226"/>
                    <a:pt x="101" y="226"/>
                  </a:cubicBezTo>
                  <a:cubicBezTo>
                    <a:pt x="101" y="226"/>
                    <a:pt x="101" y="226"/>
                    <a:pt x="101" y="226"/>
                  </a:cubicBezTo>
                  <a:cubicBezTo>
                    <a:pt x="100" y="226"/>
                    <a:pt x="100" y="227"/>
                    <a:pt x="100" y="227"/>
                  </a:cubicBezTo>
                  <a:cubicBezTo>
                    <a:pt x="79" y="251"/>
                    <a:pt x="79" y="251"/>
                    <a:pt x="79" y="251"/>
                  </a:cubicBezTo>
                  <a:cubicBezTo>
                    <a:pt x="74" y="249"/>
                    <a:pt x="69" y="246"/>
                    <a:pt x="65" y="243"/>
                  </a:cubicBezTo>
                  <a:cubicBezTo>
                    <a:pt x="75" y="213"/>
                    <a:pt x="75" y="213"/>
                    <a:pt x="75" y="213"/>
                  </a:cubicBezTo>
                  <a:cubicBezTo>
                    <a:pt x="75" y="212"/>
                    <a:pt x="75" y="212"/>
                    <a:pt x="75" y="211"/>
                  </a:cubicBezTo>
                  <a:cubicBezTo>
                    <a:pt x="75" y="211"/>
                    <a:pt x="75" y="211"/>
                    <a:pt x="75" y="211"/>
                  </a:cubicBezTo>
                  <a:cubicBezTo>
                    <a:pt x="75" y="210"/>
                    <a:pt x="75" y="210"/>
                    <a:pt x="75" y="210"/>
                  </a:cubicBezTo>
                  <a:cubicBezTo>
                    <a:pt x="75" y="210"/>
                    <a:pt x="75" y="209"/>
                    <a:pt x="75" y="209"/>
                  </a:cubicBezTo>
                  <a:cubicBezTo>
                    <a:pt x="75" y="209"/>
                    <a:pt x="74" y="209"/>
                    <a:pt x="74" y="208"/>
                  </a:cubicBezTo>
                  <a:cubicBezTo>
                    <a:pt x="74" y="208"/>
                    <a:pt x="74" y="208"/>
                    <a:pt x="74" y="208"/>
                  </a:cubicBezTo>
                  <a:cubicBezTo>
                    <a:pt x="74" y="208"/>
                    <a:pt x="74" y="208"/>
                    <a:pt x="74" y="208"/>
                  </a:cubicBezTo>
                  <a:cubicBezTo>
                    <a:pt x="71" y="205"/>
                    <a:pt x="67" y="202"/>
                    <a:pt x="64" y="198"/>
                  </a:cubicBezTo>
                  <a:cubicBezTo>
                    <a:pt x="64" y="198"/>
                    <a:pt x="64" y="198"/>
                    <a:pt x="64" y="198"/>
                  </a:cubicBezTo>
                  <a:cubicBezTo>
                    <a:pt x="64" y="198"/>
                    <a:pt x="64" y="198"/>
                    <a:pt x="64" y="198"/>
                  </a:cubicBezTo>
                  <a:cubicBezTo>
                    <a:pt x="64" y="198"/>
                    <a:pt x="63" y="198"/>
                    <a:pt x="63" y="198"/>
                  </a:cubicBezTo>
                  <a:cubicBezTo>
                    <a:pt x="63" y="197"/>
                    <a:pt x="63" y="197"/>
                    <a:pt x="63" y="197"/>
                  </a:cubicBezTo>
                  <a:cubicBezTo>
                    <a:pt x="62" y="197"/>
                    <a:pt x="62" y="197"/>
                    <a:pt x="62" y="197"/>
                  </a:cubicBezTo>
                  <a:cubicBezTo>
                    <a:pt x="62" y="197"/>
                    <a:pt x="61" y="197"/>
                    <a:pt x="61" y="197"/>
                  </a:cubicBezTo>
                  <a:cubicBezTo>
                    <a:pt x="61" y="197"/>
                    <a:pt x="60" y="197"/>
                    <a:pt x="60" y="197"/>
                  </a:cubicBezTo>
                  <a:cubicBezTo>
                    <a:pt x="30" y="208"/>
                    <a:pt x="30" y="208"/>
                    <a:pt x="30" y="208"/>
                  </a:cubicBezTo>
                  <a:cubicBezTo>
                    <a:pt x="27" y="204"/>
                    <a:pt x="24" y="199"/>
                    <a:pt x="22" y="194"/>
                  </a:cubicBezTo>
                  <a:cubicBezTo>
                    <a:pt x="46" y="173"/>
                    <a:pt x="46" y="173"/>
                    <a:pt x="46" y="173"/>
                  </a:cubicBezTo>
                  <a:cubicBezTo>
                    <a:pt x="46" y="172"/>
                    <a:pt x="46" y="172"/>
                    <a:pt x="47" y="172"/>
                  </a:cubicBezTo>
                  <a:cubicBezTo>
                    <a:pt x="47" y="172"/>
                    <a:pt x="47" y="171"/>
                    <a:pt x="47" y="171"/>
                  </a:cubicBezTo>
                  <a:cubicBezTo>
                    <a:pt x="47" y="171"/>
                    <a:pt x="47" y="171"/>
                    <a:pt x="47" y="170"/>
                  </a:cubicBezTo>
                  <a:cubicBezTo>
                    <a:pt x="47" y="170"/>
                    <a:pt x="47" y="170"/>
                    <a:pt x="47" y="170"/>
                  </a:cubicBezTo>
                  <a:cubicBezTo>
                    <a:pt x="47" y="169"/>
                    <a:pt x="47" y="169"/>
                    <a:pt x="47" y="169"/>
                  </a:cubicBezTo>
                  <a:cubicBezTo>
                    <a:pt x="47" y="169"/>
                    <a:pt x="47" y="169"/>
                    <a:pt x="47" y="168"/>
                  </a:cubicBezTo>
                  <a:cubicBezTo>
                    <a:pt x="47" y="168"/>
                    <a:pt x="47" y="168"/>
                    <a:pt x="47" y="168"/>
                  </a:cubicBezTo>
                  <a:cubicBezTo>
                    <a:pt x="45" y="164"/>
                    <a:pt x="44" y="159"/>
                    <a:pt x="43" y="154"/>
                  </a:cubicBezTo>
                  <a:cubicBezTo>
                    <a:pt x="43" y="154"/>
                    <a:pt x="43" y="154"/>
                    <a:pt x="43" y="153"/>
                  </a:cubicBezTo>
                  <a:cubicBezTo>
                    <a:pt x="43" y="153"/>
                    <a:pt x="43" y="153"/>
                    <a:pt x="43" y="153"/>
                  </a:cubicBezTo>
                  <a:cubicBezTo>
                    <a:pt x="43" y="153"/>
                    <a:pt x="42" y="152"/>
                    <a:pt x="42" y="152"/>
                  </a:cubicBezTo>
                  <a:cubicBezTo>
                    <a:pt x="42" y="152"/>
                    <a:pt x="42" y="152"/>
                    <a:pt x="42" y="152"/>
                  </a:cubicBezTo>
                  <a:cubicBezTo>
                    <a:pt x="42" y="152"/>
                    <a:pt x="42" y="151"/>
                    <a:pt x="41" y="151"/>
                  </a:cubicBezTo>
                  <a:cubicBezTo>
                    <a:pt x="41" y="151"/>
                    <a:pt x="41" y="151"/>
                    <a:pt x="41" y="151"/>
                  </a:cubicBezTo>
                  <a:cubicBezTo>
                    <a:pt x="40" y="151"/>
                    <a:pt x="40" y="150"/>
                    <a:pt x="40" y="150"/>
                  </a:cubicBezTo>
                  <a:cubicBezTo>
                    <a:pt x="8" y="145"/>
                    <a:pt x="8" y="145"/>
                    <a:pt x="8" y="145"/>
                  </a:cubicBezTo>
                  <a:cubicBezTo>
                    <a:pt x="8" y="139"/>
                    <a:pt x="8" y="134"/>
                    <a:pt x="8" y="128"/>
                  </a:cubicBezTo>
                  <a:cubicBezTo>
                    <a:pt x="40" y="122"/>
                    <a:pt x="40" y="122"/>
                    <a:pt x="40" y="122"/>
                  </a:cubicBezTo>
                  <a:cubicBezTo>
                    <a:pt x="40" y="122"/>
                    <a:pt x="41" y="122"/>
                    <a:pt x="41" y="121"/>
                  </a:cubicBezTo>
                  <a:cubicBezTo>
                    <a:pt x="41" y="121"/>
                    <a:pt x="41" y="121"/>
                    <a:pt x="41" y="121"/>
                  </a:cubicBezTo>
                  <a:cubicBezTo>
                    <a:pt x="42" y="121"/>
                    <a:pt x="42" y="121"/>
                    <a:pt x="42" y="120"/>
                  </a:cubicBezTo>
                  <a:cubicBezTo>
                    <a:pt x="42" y="120"/>
                    <a:pt x="42" y="120"/>
                    <a:pt x="42" y="120"/>
                  </a:cubicBezTo>
                  <a:cubicBezTo>
                    <a:pt x="43" y="120"/>
                    <a:pt x="43" y="119"/>
                    <a:pt x="43" y="119"/>
                  </a:cubicBezTo>
                  <a:cubicBezTo>
                    <a:pt x="43" y="119"/>
                    <a:pt x="43" y="119"/>
                    <a:pt x="43" y="119"/>
                  </a:cubicBezTo>
                  <a:cubicBezTo>
                    <a:pt x="43" y="119"/>
                    <a:pt x="43" y="119"/>
                    <a:pt x="43" y="119"/>
                  </a:cubicBezTo>
                  <a:cubicBezTo>
                    <a:pt x="43" y="117"/>
                    <a:pt x="43" y="117"/>
                    <a:pt x="43" y="117"/>
                  </a:cubicBezTo>
                  <a:cubicBezTo>
                    <a:pt x="44" y="113"/>
                    <a:pt x="45" y="109"/>
                    <a:pt x="47" y="105"/>
                  </a:cubicBezTo>
                  <a:cubicBezTo>
                    <a:pt x="47" y="105"/>
                    <a:pt x="47" y="105"/>
                    <a:pt x="47" y="105"/>
                  </a:cubicBezTo>
                  <a:cubicBezTo>
                    <a:pt x="47" y="105"/>
                    <a:pt x="47" y="104"/>
                    <a:pt x="47" y="104"/>
                  </a:cubicBezTo>
                  <a:cubicBezTo>
                    <a:pt x="47" y="104"/>
                    <a:pt x="47" y="104"/>
                    <a:pt x="47" y="103"/>
                  </a:cubicBezTo>
                  <a:cubicBezTo>
                    <a:pt x="47" y="103"/>
                    <a:pt x="47" y="103"/>
                    <a:pt x="47" y="103"/>
                  </a:cubicBezTo>
                  <a:cubicBezTo>
                    <a:pt x="47" y="103"/>
                    <a:pt x="47" y="102"/>
                    <a:pt x="47" y="102"/>
                  </a:cubicBezTo>
                  <a:cubicBezTo>
                    <a:pt x="47" y="102"/>
                    <a:pt x="47" y="102"/>
                    <a:pt x="46" y="102"/>
                  </a:cubicBezTo>
                  <a:cubicBezTo>
                    <a:pt x="46" y="101"/>
                    <a:pt x="46" y="101"/>
                    <a:pt x="46" y="100"/>
                  </a:cubicBezTo>
                  <a:cubicBezTo>
                    <a:pt x="21" y="80"/>
                    <a:pt x="21" y="80"/>
                    <a:pt x="21" y="80"/>
                  </a:cubicBezTo>
                  <a:cubicBezTo>
                    <a:pt x="24" y="75"/>
                    <a:pt x="26" y="70"/>
                    <a:pt x="29" y="66"/>
                  </a:cubicBezTo>
                  <a:cubicBezTo>
                    <a:pt x="60" y="76"/>
                    <a:pt x="60" y="76"/>
                    <a:pt x="60" y="76"/>
                  </a:cubicBezTo>
                  <a:cubicBezTo>
                    <a:pt x="60" y="76"/>
                    <a:pt x="61" y="76"/>
                    <a:pt x="61" y="76"/>
                  </a:cubicBezTo>
                  <a:cubicBezTo>
                    <a:pt x="61" y="76"/>
                    <a:pt x="61" y="76"/>
                    <a:pt x="61" y="76"/>
                  </a:cubicBezTo>
                  <a:cubicBezTo>
                    <a:pt x="62" y="76"/>
                    <a:pt x="62" y="76"/>
                    <a:pt x="63" y="76"/>
                  </a:cubicBezTo>
                  <a:cubicBezTo>
                    <a:pt x="63" y="76"/>
                    <a:pt x="63" y="76"/>
                    <a:pt x="63" y="76"/>
                  </a:cubicBezTo>
                  <a:cubicBezTo>
                    <a:pt x="63" y="76"/>
                    <a:pt x="64" y="75"/>
                    <a:pt x="64" y="75"/>
                  </a:cubicBezTo>
                  <a:cubicBezTo>
                    <a:pt x="64" y="75"/>
                    <a:pt x="64" y="75"/>
                    <a:pt x="64" y="75"/>
                  </a:cubicBezTo>
                  <a:cubicBezTo>
                    <a:pt x="67" y="71"/>
                    <a:pt x="71" y="68"/>
                    <a:pt x="74" y="65"/>
                  </a:cubicBezTo>
                  <a:cubicBezTo>
                    <a:pt x="74" y="65"/>
                    <a:pt x="74" y="65"/>
                    <a:pt x="74" y="65"/>
                  </a:cubicBezTo>
                  <a:cubicBezTo>
                    <a:pt x="74" y="65"/>
                    <a:pt x="74" y="65"/>
                    <a:pt x="74" y="65"/>
                  </a:cubicBezTo>
                  <a:cubicBezTo>
                    <a:pt x="75" y="64"/>
                    <a:pt x="75" y="64"/>
                    <a:pt x="75" y="64"/>
                  </a:cubicBezTo>
                  <a:cubicBezTo>
                    <a:pt x="75" y="64"/>
                    <a:pt x="75" y="64"/>
                    <a:pt x="75" y="63"/>
                  </a:cubicBezTo>
                  <a:cubicBezTo>
                    <a:pt x="75" y="63"/>
                    <a:pt x="75" y="63"/>
                    <a:pt x="75" y="62"/>
                  </a:cubicBezTo>
                  <a:cubicBezTo>
                    <a:pt x="75" y="62"/>
                    <a:pt x="75" y="62"/>
                    <a:pt x="75" y="62"/>
                  </a:cubicBezTo>
                  <a:cubicBezTo>
                    <a:pt x="75" y="62"/>
                    <a:pt x="75" y="61"/>
                    <a:pt x="75" y="61"/>
                  </a:cubicBezTo>
                  <a:cubicBezTo>
                    <a:pt x="64" y="31"/>
                    <a:pt x="64" y="31"/>
                    <a:pt x="64" y="31"/>
                  </a:cubicBezTo>
                  <a:cubicBezTo>
                    <a:pt x="68" y="28"/>
                    <a:pt x="73" y="25"/>
                    <a:pt x="78" y="22"/>
                  </a:cubicBezTo>
                  <a:cubicBezTo>
                    <a:pt x="100" y="46"/>
                    <a:pt x="100" y="46"/>
                    <a:pt x="100" y="46"/>
                  </a:cubicBezTo>
                  <a:cubicBezTo>
                    <a:pt x="100" y="47"/>
                    <a:pt x="100" y="47"/>
                    <a:pt x="101" y="47"/>
                  </a:cubicBezTo>
                  <a:cubicBezTo>
                    <a:pt x="101" y="47"/>
                    <a:pt x="101" y="47"/>
                    <a:pt x="101" y="47"/>
                  </a:cubicBezTo>
                  <a:cubicBezTo>
                    <a:pt x="102" y="48"/>
                    <a:pt x="102" y="48"/>
                    <a:pt x="103" y="48"/>
                  </a:cubicBezTo>
                  <a:cubicBezTo>
                    <a:pt x="103" y="48"/>
                    <a:pt x="103" y="48"/>
                    <a:pt x="103" y="48"/>
                  </a:cubicBezTo>
                  <a:cubicBezTo>
                    <a:pt x="103" y="48"/>
                    <a:pt x="103" y="48"/>
                    <a:pt x="104" y="48"/>
                  </a:cubicBezTo>
                  <a:cubicBezTo>
                    <a:pt x="104" y="48"/>
                    <a:pt x="104" y="48"/>
                    <a:pt x="104" y="48"/>
                  </a:cubicBezTo>
                  <a:cubicBezTo>
                    <a:pt x="104" y="48"/>
                    <a:pt x="104" y="48"/>
                    <a:pt x="104" y="48"/>
                  </a:cubicBezTo>
                  <a:cubicBezTo>
                    <a:pt x="109" y="46"/>
                    <a:pt x="114" y="44"/>
                    <a:pt x="119" y="44"/>
                  </a:cubicBezTo>
                  <a:cubicBezTo>
                    <a:pt x="119" y="44"/>
                    <a:pt x="119" y="43"/>
                    <a:pt x="119" y="43"/>
                  </a:cubicBezTo>
                  <a:cubicBezTo>
                    <a:pt x="119" y="43"/>
                    <a:pt x="119" y="43"/>
                    <a:pt x="119" y="43"/>
                  </a:cubicBezTo>
                  <a:cubicBezTo>
                    <a:pt x="120" y="43"/>
                    <a:pt x="120" y="43"/>
                    <a:pt x="120" y="43"/>
                  </a:cubicBezTo>
                  <a:cubicBezTo>
                    <a:pt x="120" y="43"/>
                    <a:pt x="120" y="43"/>
                    <a:pt x="121" y="43"/>
                  </a:cubicBezTo>
                  <a:cubicBezTo>
                    <a:pt x="121" y="42"/>
                    <a:pt x="121" y="42"/>
                    <a:pt x="121" y="42"/>
                  </a:cubicBezTo>
                  <a:cubicBezTo>
                    <a:pt x="121" y="42"/>
                    <a:pt x="121" y="42"/>
                    <a:pt x="121" y="42"/>
                  </a:cubicBezTo>
                  <a:cubicBezTo>
                    <a:pt x="122" y="41"/>
                    <a:pt x="122" y="41"/>
                    <a:pt x="122" y="40"/>
                  </a:cubicBezTo>
                  <a:cubicBezTo>
                    <a:pt x="127" y="9"/>
                    <a:pt x="127" y="9"/>
                    <a:pt x="127" y="9"/>
                  </a:cubicBezTo>
                  <a:cubicBezTo>
                    <a:pt x="133" y="9"/>
                    <a:pt x="138" y="9"/>
                    <a:pt x="144"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 name="Rectangle 2">
            <a:extLst>
              <a:ext uri="{FF2B5EF4-FFF2-40B4-BE49-F238E27FC236}">
                <a16:creationId xmlns:a16="http://schemas.microsoft.com/office/drawing/2014/main" id="{0C24F9F6-110F-9245-9135-F6575D5AE051}"/>
              </a:ext>
            </a:extLst>
          </p:cNvPr>
          <p:cNvSpPr/>
          <p:nvPr/>
        </p:nvSpPr>
        <p:spPr>
          <a:xfrm>
            <a:off x="3005148" y="6142312"/>
            <a:ext cx="6096000" cy="642227"/>
          </a:xfrm>
          <a:prstGeom prst="rect">
            <a:avLst/>
          </a:prstGeom>
        </p:spPr>
        <p:txBody>
          <a:bodyPr>
            <a:spAutoFit/>
          </a:bodyPr>
          <a:lstStyle/>
          <a:p>
            <a:pPr marL="285750" indent="-285750">
              <a:lnSpc>
                <a:spcPct val="90000"/>
              </a:lnSpc>
              <a:spcBef>
                <a:spcPts val="200"/>
              </a:spcBef>
              <a:spcAft>
                <a:spcPts val="200"/>
              </a:spcAft>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algn="ctr">
              <a:lnSpc>
                <a:spcPct val="90000"/>
              </a:lnSpc>
              <a:spcBef>
                <a:spcPts val="200"/>
              </a:spcBef>
              <a:spcAft>
                <a:spcPts val="200"/>
              </a:spcAft>
            </a:pPr>
            <a:r>
              <a:rPr lang="en-US" dirty="0">
                <a:latin typeface="Arial" panose="020B0604020202020204" pitchFamily="34" charset="0"/>
                <a:cs typeface="Arial" panose="020B0604020202020204" pitchFamily="34" charset="0"/>
              </a:rPr>
              <a:t>Full library of F5 modules on </a:t>
            </a:r>
            <a:r>
              <a:rPr lang="en-US" dirty="0" err="1">
                <a:latin typeface="Arial" panose="020B0604020202020204" pitchFamily="34" charset="0"/>
                <a:cs typeface="Arial" panose="020B0604020202020204" pitchFamily="34" charset="0"/>
              </a:rPr>
              <a:t>Ansible.com</a:t>
            </a:r>
            <a:endParaRPr lang="en-US" kern="100" dirty="0">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A6623764-12AA-48BB-8305-4BD2E45ED1B7}"/>
              </a:ext>
            </a:extLst>
          </p:cNvPr>
          <p:cNvSpPr txBox="1"/>
          <p:nvPr/>
        </p:nvSpPr>
        <p:spPr>
          <a:xfrm>
            <a:off x="5591091" y="2301199"/>
            <a:ext cx="2974525" cy="332399"/>
          </a:xfrm>
          <a:prstGeom prst="rect">
            <a:avLst/>
          </a:prstGeom>
          <a:noFill/>
        </p:spPr>
        <p:txBody>
          <a:bodyPr wrap="square" lIns="0" tIns="0" rIns="0" bIns="0" rtlCol="0">
            <a:spAutoFit/>
          </a:bodyPr>
          <a:lstStyle/>
          <a:p>
            <a:pPr>
              <a:lnSpc>
                <a:spcPct val="90000"/>
              </a:lnSpc>
              <a:spcBef>
                <a:spcPts val="200"/>
              </a:spcBef>
              <a:spcAft>
                <a:spcPts val="200"/>
              </a:spcAft>
            </a:pPr>
            <a:r>
              <a:rPr lang="en-US" sz="2400" kern="100" dirty="0">
                <a:solidFill>
                  <a:schemeClr val="accent1"/>
                </a:solidFill>
                <a:latin typeface="Arial" panose="020B0604020202020204" pitchFamily="34" charset="0"/>
                <a:cs typeface="Arial" panose="020B0604020202020204" pitchFamily="34" charset="0"/>
              </a:rPr>
              <a:t>Powerful</a:t>
            </a:r>
          </a:p>
        </p:txBody>
      </p:sp>
      <p:sp>
        <p:nvSpPr>
          <p:cNvPr id="26" name="TextBox 25">
            <a:extLst>
              <a:ext uri="{FF2B5EF4-FFF2-40B4-BE49-F238E27FC236}">
                <a16:creationId xmlns:a16="http://schemas.microsoft.com/office/drawing/2014/main" id="{732B2978-37F5-4E36-803F-9B7290CD4D62}"/>
              </a:ext>
            </a:extLst>
          </p:cNvPr>
          <p:cNvSpPr txBox="1"/>
          <p:nvPr/>
        </p:nvSpPr>
        <p:spPr>
          <a:xfrm>
            <a:off x="1600740" y="2301199"/>
            <a:ext cx="2808815" cy="332399"/>
          </a:xfrm>
          <a:prstGeom prst="rect">
            <a:avLst/>
          </a:prstGeom>
          <a:noFill/>
        </p:spPr>
        <p:txBody>
          <a:bodyPr wrap="square" lIns="0" tIns="0" rIns="0" bIns="0" rtlCol="0">
            <a:spAutoFit/>
          </a:bodyPr>
          <a:lstStyle/>
          <a:p>
            <a:pPr>
              <a:lnSpc>
                <a:spcPct val="90000"/>
              </a:lnSpc>
              <a:spcBef>
                <a:spcPts val="200"/>
              </a:spcBef>
              <a:spcAft>
                <a:spcPts val="200"/>
              </a:spcAft>
            </a:pPr>
            <a:r>
              <a:rPr lang="en-US" sz="2400" kern="100" dirty="0">
                <a:solidFill>
                  <a:schemeClr val="accent1"/>
                </a:solidFill>
                <a:latin typeface="Arial" panose="020B0604020202020204" pitchFamily="34" charset="0"/>
                <a:cs typeface="Arial" panose="020B0604020202020204" pitchFamily="34" charset="0"/>
              </a:rPr>
              <a:t>Simple</a:t>
            </a:r>
          </a:p>
        </p:txBody>
      </p:sp>
      <p:sp>
        <p:nvSpPr>
          <p:cNvPr id="27" name="TextBox 26">
            <a:extLst>
              <a:ext uri="{FF2B5EF4-FFF2-40B4-BE49-F238E27FC236}">
                <a16:creationId xmlns:a16="http://schemas.microsoft.com/office/drawing/2014/main" id="{BE4F392B-2540-4EC5-9599-E944C2251012}"/>
              </a:ext>
            </a:extLst>
          </p:cNvPr>
          <p:cNvSpPr txBox="1"/>
          <p:nvPr/>
        </p:nvSpPr>
        <p:spPr>
          <a:xfrm>
            <a:off x="9677400" y="2301199"/>
            <a:ext cx="2944999" cy="332399"/>
          </a:xfrm>
          <a:prstGeom prst="rect">
            <a:avLst/>
          </a:prstGeom>
          <a:noFill/>
        </p:spPr>
        <p:txBody>
          <a:bodyPr wrap="square" lIns="0" tIns="0" rIns="0" bIns="0" rtlCol="0">
            <a:spAutoFit/>
          </a:bodyPr>
          <a:lstStyle/>
          <a:p>
            <a:pPr>
              <a:lnSpc>
                <a:spcPct val="90000"/>
              </a:lnSpc>
              <a:spcBef>
                <a:spcPts val="200"/>
              </a:spcBef>
              <a:spcAft>
                <a:spcPts val="200"/>
              </a:spcAft>
            </a:pPr>
            <a:r>
              <a:rPr lang="en-US" sz="2400" kern="100" dirty="0">
                <a:solidFill>
                  <a:schemeClr val="accent1"/>
                </a:solidFill>
                <a:latin typeface="Arial" panose="020B0604020202020204" pitchFamily="34" charset="0"/>
                <a:cs typeface="Arial" panose="020B0604020202020204" pitchFamily="34" charset="0"/>
              </a:rPr>
              <a:t>Automated</a:t>
            </a:r>
          </a:p>
        </p:txBody>
      </p:sp>
      <p:grpSp>
        <p:nvGrpSpPr>
          <p:cNvPr id="28" name="Group 27">
            <a:extLst>
              <a:ext uri="{FF2B5EF4-FFF2-40B4-BE49-F238E27FC236}">
                <a16:creationId xmlns:a16="http://schemas.microsoft.com/office/drawing/2014/main" id="{E60362DB-68FE-F745-88DB-0AA0DB68C81B}"/>
              </a:ext>
            </a:extLst>
          </p:cNvPr>
          <p:cNvGrpSpPr/>
          <p:nvPr/>
        </p:nvGrpSpPr>
        <p:grpSpPr>
          <a:xfrm>
            <a:off x="11038389" y="828304"/>
            <a:ext cx="687138" cy="695379"/>
            <a:chOff x="5676225" y="3093471"/>
            <a:chExt cx="1106913" cy="1030908"/>
          </a:xfrm>
        </p:grpSpPr>
        <p:grpSp>
          <p:nvGrpSpPr>
            <p:cNvPr id="29" name="Group 28">
              <a:extLst>
                <a:ext uri="{FF2B5EF4-FFF2-40B4-BE49-F238E27FC236}">
                  <a16:creationId xmlns:a16="http://schemas.microsoft.com/office/drawing/2014/main" id="{3B825E41-C8F0-3047-9995-BD941BE37A3A}"/>
                </a:ext>
              </a:extLst>
            </p:cNvPr>
            <p:cNvGrpSpPr/>
            <p:nvPr/>
          </p:nvGrpSpPr>
          <p:grpSpPr>
            <a:xfrm>
              <a:off x="5676225" y="3093471"/>
              <a:ext cx="1106913" cy="1030908"/>
              <a:chOff x="-6686550" y="2978151"/>
              <a:chExt cx="1301750" cy="1244600"/>
            </a:xfrm>
            <a:solidFill>
              <a:schemeClr val="accent1"/>
            </a:solidFill>
          </p:grpSpPr>
          <p:sp>
            <p:nvSpPr>
              <p:cNvPr id="33" name="Freeform 50">
                <a:extLst>
                  <a:ext uri="{FF2B5EF4-FFF2-40B4-BE49-F238E27FC236}">
                    <a16:creationId xmlns:a16="http://schemas.microsoft.com/office/drawing/2014/main" id="{EABF948B-03DB-E34C-BAB8-F53563D33BCE}"/>
                  </a:ext>
                </a:extLst>
              </p:cNvPr>
              <p:cNvSpPr>
                <a:spLocks/>
              </p:cNvSpPr>
              <p:nvPr/>
            </p:nvSpPr>
            <p:spPr bwMode="auto">
              <a:xfrm>
                <a:off x="-5572125" y="3398838"/>
                <a:ext cx="187325" cy="400050"/>
              </a:xfrm>
              <a:custGeom>
                <a:avLst/>
                <a:gdLst>
                  <a:gd name="T0" fmla="*/ 58 w 59"/>
                  <a:gd name="T1" fmla="*/ 61 h 126"/>
                  <a:gd name="T2" fmla="*/ 7 w 59"/>
                  <a:gd name="T3" fmla="*/ 2 h 126"/>
                  <a:gd name="T4" fmla="*/ 2 w 59"/>
                  <a:gd name="T5" fmla="*/ 1 h 126"/>
                  <a:gd name="T6" fmla="*/ 1 w 59"/>
                  <a:gd name="T7" fmla="*/ 7 h 126"/>
                  <a:gd name="T8" fmla="*/ 49 w 59"/>
                  <a:gd name="T9" fmla="*/ 63 h 126"/>
                  <a:gd name="T10" fmla="*/ 1 w 59"/>
                  <a:gd name="T11" fmla="*/ 119 h 126"/>
                  <a:gd name="T12" fmla="*/ 2 w 59"/>
                  <a:gd name="T13" fmla="*/ 125 h 126"/>
                  <a:gd name="T14" fmla="*/ 4 w 59"/>
                  <a:gd name="T15" fmla="*/ 126 h 126"/>
                  <a:gd name="T16" fmla="*/ 7 w 59"/>
                  <a:gd name="T17" fmla="*/ 125 h 126"/>
                  <a:gd name="T18" fmla="*/ 58 w 59"/>
                  <a:gd name="T19" fmla="*/ 66 h 126"/>
                  <a:gd name="T20" fmla="*/ 58 w 59"/>
                  <a:gd name="T21" fmla="*/ 61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126">
                    <a:moveTo>
                      <a:pt x="58" y="61"/>
                    </a:moveTo>
                    <a:cubicBezTo>
                      <a:pt x="7" y="2"/>
                      <a:pt x="7" y="2"/>
                      <a:pt x="7" y="2"/>
                    </a:cubicBezTo>
                    <a:cubicBezTo>
                      <a:pt x="6" y="0"/>
                      <a:pt x="3" y="0"/>
                      <a:pt x="2" y="1"/>
                    </a:cubicBezTo>
                    <a:cubicBezTo>
                      <a:pt x="0" y="3"/>
                      <a:pt x="0" y="5"/>
                      <a:pt x="1" y="7"/>
                    </a:cubicBezTo>
                    <a:cubicBezTo>
                      <a:pt x="49" y="63"/>
                      <a:pt x="49" y="63"/>
                      <a:pt x="49" y="63"/>
                    </a:cubicBezTo>
                    <a:cubicBezTo>
                      <a:pt x="1" y="119"/>
                      <a:pt x="1" y="119"/>
                      <a:pt x="1" y="119"/>
                    </a:cubicBezTo>
                    <a:cubicBezTo>
                      <a:pt x="0" y="121"/>
                      <a:pt x="0" y="124"/>
                      <a:pt x="2" y="125"/>
                    </a:cubicBezTo>
                    <a:cubicBezTo>
                      <a:pt x="2" y="126"/>
                      <a:pt x="3" y="126"/>
                      <a:pt x="4" y="126"/>
                    </a:cubicBezTo>
                    <a:cubicBezTo>
                      <a:pt x="5" y="126"/>
                      <a:pt x="7" y="126"/>
                      <a:pt x="7" y="125"/>
                    </a:cubicBezTo>
                    <a:cubicBezTo>
                      <a:pt x="58" y="66"/>
                      <a:pt x="58" y="66"/>
                      <a:pt x="58" y="66"/>
                    </a:cubicBezTo>
                    <a:cubicBezTo>
                      <a:pt x="59" y="64"/>
                      <a:pt x="59" y="62"/>
                      <a:pt x="58"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51">
                <a:extLst>
                  <a:ext uri="{FF2B5EF4-FFF2-40B4-BE49-F238E27FC236}">
                    <a16:creationId xmlns:a16="http://schemas.microsoft.com/office/drawing/2014/main" id="{3BAAFAC8-98DA-E646-8F89-68E914D70DEE}"/>
                  </a:ext>
                </a:extLst>
              </p:cNvPr>
              <p:cNvSpPr>
                <a:spLocks noEditPoints="1"/>
              </p:cNvSpPr>
              <p:nvPr/>
            </p:nvSpPr>
            <p:spPr bwMode="auto">
              <a:xfrm>
                <a:off x="-6686550" y="3025776"/>
                <a:ext cx="1247775" cy="1146175"/>
              </a:xfrm>
              <a:custGeom>
                <a:avLst/>
                <a:gdLst>
                  <a:gd name="T0" fmla="*/ 230 w 394"/>
                  <a:gd name="T1" fmla="*/ 261 h 362"/>
                  <a:gd name="T2" fmla="*/ 236 w 394"/>
                  <a:gd name="T3" fmla="*/ 261 h 362"/>
                  <a:gd name="T4" fmla="*/ 269 w 394"/>
                  <a:gd name="T5" fmla="*/ 359 h 362"/>
                  <a:gd name="T6" fmla="*/ 273 w 394"/>
                  <a:gd name="T7" fmla="*/ 362 h 362"/>
                  <a:gd name="T8" fmla="*/ 274 w 394"/>
                  <a:gd name="T9" fmla="*/ 362 h 362"/>
                  <a:gd name="T10" fmla="*/ 277 w 394"/>
                  <a:gd name="T11" fmla="*/ 357 h 362"/>
                  <a:gd name="T12" fmla="*/ 244 w 394"/>
                  <a:gd name="T13" fmla="*/ 260 h 362"/>
                  <a:gd name="T14" fmla="*/ 310 w 394"/>
                  <a:gd name="T15" fmla="*/ 185 h 362"/>
                  <a:gd name="T16" fmla="*/ 390 w 394"/>
                  <a:gd name="T17" fmla="*/ 185 h 362"/>
                  <a:gd name="T18" fmla="*/ 394 w 394"/>
                  <a:gd name="T19" fmla="*/ 181 h 362"/>
                  <a:gd name="T20" fmla="*/ 390 w 394"/>
                  <a:gd name="T21" fmla="*/ 177 h 362"/>
                  <a:gd name="T22" fmla="*/ 310 w 394"/>
                  <a:gd name="T23" fmla="*/ 177 h 362"/>
                  <a:gd name="T24" fmla="*/ 244 w 394"/>
                  <a:gd name="T25" fmla="*/ 103 h 362"/>
                  <a:gd name="T26" fmla="*/ 276 w 394"/>
                  <a:gd name="T27" fmla="*/ 6 h 362"/>
                  <a:gd name="T28" fmla="*/ 274 w 394"/>
                  <a:gd name="T29" fmla="*/ 1 h 362"/>
                  <a:gd name="T30" fmla="*/ 269 w 394"/>
                  <a:gd name="T31" fmla="*/ 4 h 362"/>
                  <a:gd name="T32" fmla="*/ 236 w 394"/>
                  <a:gd name="T33" fmla="*/ 102 h 362"/>
                  <a:gd name="T34" fmla="*/ 230 w 394"/>
                  <a:gd name="T35" fmla="*/ 102 h 362"/>
                  <a:gd name="T36" fmla="*/ 151 w 394"/>
                  <a:gd name="T37" fmla="*/ 177 h 362"/>
                  <a:gd name="T38" fmla="*/ 91 w 394"/>
                  <a:gd name="T39" fmla="*/ 177 h 362"/>
                  <a:gd name="T40" fmla="*/ 46 w 394"/>
                  <a:gd name="T41" fmla="*/ 135 h 362"/>
                  <a:gd name="T42" fmla="*/ 0 w 394"/>
                  <a:gd name="T43" fmla="*/ 181 h 362"/>
                  <a:gd name="T44" fmla="*/ 46 w 394"/>
                  <a:gd name="T45" fmla="*/ 227 h 362"/>
                  <a:gd name="T46" fmla="*/ 91 w 394"/>
                  <a:gd name="T47" fmla="*/ 185 h 362"/>
                  <a:gd name="T48" fmla="*/ 151 w 394"/>
                  <a:gd name="T49" fmla="*/ 185 h 362"/>
                  <a:gd name="T50" fmla="*/ 230 w 394"/>
                  <a:gd name="T51" fmla="*/ 261 h 362"/>
                  <a:gd name="T52" fmla="*/ 230 w 394"/>
                  <a:gd name="T53" fmla="*/ 110 h 362"/>
                  <a:gd name="T54" fmla="*/ 302 w 394"/>
                  <a:gd name="T55" fmla="*/ 181 h 362"/>
                  <a:gd name="T56" fmla="*/ 230 w 394"/>
                  <a:gd name="T57" fmla="*/ 253 h 362"/>
                  <a:gd name="T58" fmla="*/ 159 w 394"/>
                  <a:gd name="T59" fmla="*/ 181 h 362"/>
                  <a:gd name="T60" fmla="*/ 230 w 394"/>
                  <a:gd name="T61" fmla="*/ 110 h 362"/>
                  <a:gd name="T62" fmla="*/ 46 w 394"/>
                  <a:gd name="T63" fmla="*/ 219 h 362"/>
                  <a:gd name="T64" fmla="*/ 8 w 394"/>
                  <a:gd name="T65" fmla="*/ 181 h 362"/>
                  <a:gd name="T66" fmla="*/ 46 w 394"/>
                  <a:gd name="T67" fmla="*/ 143 h 362"/>
                  <a:gd name="T68" fmla="*/ 84 w 394"/>
                  <a:gd name="T69" fmla="*/ 181 h 362"/>
                  <a:gd name="T70" fmla="*/ 46 w 394"/>
                  <a:gd name="T71" fmla="*/ 219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94" h="362">
                    <a:moveTo>
                      <a:pt x="230" y="261"/>
                    </a:moveTo>
                    <a:cubicBezTo>
                      <a:pt x="232" y="261"/>
                      <a:pt x="234" y="261"/>
                      <a:pt x="236" y="261"/>
                    </a:cubicBezTo>
                    <a:cubicBezTo>
                      <a:pt x="269" y="359"/>
                      <a:pt x="269" y="359"/>
                      <a:pt x="269" y="359"/>
                    </a:cubicBezTo>
                    <a:cubicBezTo>
                      <a:pt x="270" y="361"/>
                      <a:pt x="271" y="362"/>
                      <a:pt x="273" y="362"/>
                    </a:cubicBezTo>
                    <a:cubicBezTo>
                      <a:pt x="273" y="362"/>
                      <a:pt x="274" y="362"/>
                      <a:pt x="274" y="362"/>
                    </a:cubicBezTo>
                    <a:cubicBezTo>
                      <a:pt x="276" y="361"/>
                      <a:pt x="277" y="359"/>
                      <a:pt x="277" y="357"/>
                    </a:cubicBezTo>
                    <a:cubicBezTo>
                      <a:pt x="244" y="260"/>
                      <a:pt x="244" y="260"/>
                      <a:pt x="244" y="260"/>
                    </a:cubicBezTo>
                    <a:cubicBezTo>
                      <a:pt x="280" y="253"/>
                      <a:pt x="308" y="223"/>
                      <a:pt x="310" y="185"/>
                    </a:cubicBezTo>
                    <a:cubicBezTo>
                      <a:pt x="390" y="185"/>
                      <a:pt x="390" y="185"/>
                      <a:pt x="390" y="185"/>
                    </a:cubicBezTo>
                    <a:cubicBezTo>
                      <a:pt x="392" y="185"/>
                      <a:pt x="394" y="183"/>
                      <a:pt x="394" y="181"/>
                    </a:cubicBezTo>
                    <a:cubicBezTo>
                      <a:pt x="394" y="179"/>
                      <a:pt x="392" y="177"/>
                      <a:pt x="390" y="177"/>
                    </a:cubicBezTo>
                    <a:cubicBezTo>
                      <a:pt x="310" y="177"/>
                      <a:pt x="310" y="177"/>
                      <a:pt x="310" y="177"/>
                    </a:cubicBezTo>
                    <a:cubicBezTo>
                      <a:pt x="308" y="140"/>
                      <a:pt x="280" y="109"/>
                      <a:pt x="244" y="103"/>
                    </a:cubicBezTo>
                    <a:cubicBezTo>
                      <a:pt x="276" y="6"/>
                      <a:pt x="276" y="6"/>
                      <a:pt x="276" y="6"/>
                    </a:cubicBezTo>
                    <a:cubicBezTo>
                      <a:pt x="277" y="4"/>
                      <a:pt x="276" y="2"/>
                      <a:pt x="274" y="1"/>
                    </a:cubicBezTo>
                    <a:cubicBezTo>
                      <a:pt x="272" y="0"/>
                      <a:pt x="269" y="2"/>
                      <a:pt x="269" y="4"/>
                    </a:cubicBezTo>
                    <a:cubicBezTo>
                      <a:pt x="236" y="102"/>
                      <a:pt x="236" y="102"/>
                      <a:pt x="236" y="102"/>
                    </a:cubicBezTo>
                    <a:cubicBezTo>
                      <a:pt x="234" y="102"/>
                      <a:pt x="232" y="102"/>
                      <a:pt x="230" y="102"/>
                    </a:cubicBezTo>
                    <a:cubicBezTo>
                      <a:pt x="188" y="102"/>
                      <a:pt x="153" y="135"/>
                      <a:pt x="151" y="177"/>
                    </a:cubicBezTo>
                    <a:cubicBezTo>
                      <a:pt x="91" y="177"/>
                      <a:pt x="91" y="177"/>
                      <a:pt x="91" y="177"/>
                    </a:cubicBezTo>
                    <a:cubicBezTo>
                      <a:pt x="89" y="154"/>
                      <a:pt x="70" y="135"/>
                      <a:pt x="46" y="135"/>
                    </a:cubicBezTo>
                    <a:cubicBezTo>
                      <a:pt x="20" y="135"/>
                      <a:pt x="0" y="156"/>
                      <a:pt x="0" y="181"/>
                    </a:cubicBezTo>
                    <a:cubicBezTo>
                      <a:pt x="0" y="207"/>
                      <a:pt x="20" y="227"/>
                      <a:pt x="46" y="227"/>
                    </a:cubicBezTo>
                    <a:cubicBezTo>
                      <a:pt x="70" y="227"/>
                      <a:pt x="89" y="209"/>
                      <a:pt x="91" y="185"/>
                    </a:cubicBezTo>
                    <a:cubicBezTo>
                      <a:pt x="151" y="185"/>
                      <a:pt x="151" y="185"/>
                      <a:pt x="151" y="185"/>
                    </a:cubicBezTo>
                    <a:cubicBezTo>
                      <a:pt x="153" y="227"/>
                      <a:pt x="188" y="261"/>
                      <a:pt x="230" y="261"/>
                    </a:cubicBezTo>
                    <a:close/>
                    <a:moveTo>
                      <a:pt x="230" y="110"/>
                    </a:moveTo>
                    <a:cubicBezTo>
                      <a:pt x="270" y="110"/>
                      <a:pt x="302" y="142"/>
                      <a:pt x="302" y="181"/>
                    </a:cubicBezTo>
                    <a:cubicBezTo>
                      <a:pt x="302" y="221"/>
                      <a:pt x="270" y="253"/>
                      <a:pt x="230" y="253"/>
                    </a:cubicBezTo>
                    <a:cubicBezTo>
                      <a:pt x="191" y="253"/>
                      <a:pt x="159" y="221"/>
                      <a:pt x="159" y="181"/>
                    </a:cubicBezTo>
                    <a:cubicBezTo>
                      <a:pt x="159" y="142"/>
                      <a:pt x="191" y="110"/>
                      <a:pt x="230" y="110"/>
                    </a:cubicBezTo>
                    <a:close/>
                    <a:moveTo>
                      <a:pt x="46" y="219"/>
                    </a:moveTo>
                    <a:cubicBezTo>
                      <a:pt x="25" y="219"/>
                      <a:pt x="8" y="202"/>
                      <a:pt x="8" y="181"/>
                    </a:cubicBezTo>
                    <a:cubicBezTo>
                      <a:pt x="8" y="160"/>
                      <a:pt x="25" y="143"/>
                      <a:pt x="46" y="143"/>
                    </a:cubicBezTo>
                    <a:cubicBezTo>
                      <a:pt x="66" y="143"/>
                      <a:pt x="84" y="160"/>
                      <a:pt x="84" y="181"/>
                    </a:cubicBezTo>
                    <a:cubicBezTo>
                      <a:pt x="84" y="202"/>
                      <a:pt x="66" y="219"/>
                      <a:pt x="46" y="2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52">
                <a:extLst>
                  <a:ext uri="{FF2B5EF4-FFF2-40B4-BE49-F238E27FC236}">
                    <a16:creationId xmlns:a16="http://schemas.microsoft.com/office/drawing/2014/main" id="{9A7E8C70-A399-F744-BFF0-2027E292E44E}"/>
                  </a:ext>
                </a:extLst>
              </p:cNvPr>
              <p:cNvSpPr>
                <a:spLocks/>
              </p:cNvSpPr>
              <p:nvPr/>
            </p:nvSpPr>
            <p:spPr bwMode="auto">
              <a:xfrm>
                <a:off x="-6046788" y="2978151"/>
                <a:ext cx="379412" cy="238125"/>
              </a:xfrm>
              <a:custGeom>
                <a:avLst/>
                <a:gdLst>
                  <a:gd name="T0" fmla="*/ 6 w 120"/>
                  <a:gd name="T1" fmla="*/ 37 h 75"/>
                  <a:gd name="T2" fmla="*/ 74 w 120"/>
                  <a:gd name="T3" fmla="*/ 9 h 75"/>
                  <a:gd name="T4" fmla="*/ 112 w 120"/>
                  <a:gd name="T5" fmla="*/ 73 h 75"/>
                  <a:gd name="T6" fmla="*/ 116 w 120"/>
                  <a:gd name="T7" fmla="*/ 75 h 75"/>
                  <a:gd name="T8" fmla="*/ 118 w 120"/>
                  <a:gd name="T9" fmla="*/ 74 h 75"/>
                  <a:gd name="T10" fmla="*/ 119 w 120"/>
                  <a:gd name="T11" fmla="*/ 69 h 75"/>
                  <a:gd name="T12" fmla="*/ 79 w 120"/>
                  <a:gd name="T13" fmla="*/ 2 h 75"/>
                  <a:gd name="T14" fmla="*/ 75 w 120"/>
                  <a:gd name="T15" fmla="*/ 0 h 75"/>
                  <a:gd name="T16" fmla="*/ 3 w 120"/>
                  <a:gd name="T17" fmla="*/ 29 h 75"/>
                  <a:gd name="T18" fmla="*/ 0 w 120"/>
                  <a:gd name="T19" fmla="*/ 34 h 75"/>
                  <a:gd name="T20" fmla="*/ 6 w 120"/>
                  <a:gd name="T21" fmla="*/ 3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0" h="75">
                    <a:moveTo>
                      <a:pt x="6" y="37"/>
                    </a:moveTo>
                    <a:cubicBezTo>
                      <a:pt x="74" y="9"/>
                      <a:pt x="74" y="9"/>
                      <a:pt x="74" y="9"/>
                    </a:cubicBezTo>
                    <a:cubicBezTo>
                      <a:pt x="112" y="73"/>
                      <a:pt x="112" y="73"/>
                      <a:pt x="112" y="73"/>
                    </a:cubicBezTo>
                    <a:cubicBezTo>
                      <a:pt x="113" y="74"/>
                      <a:pt x="114" y="75"/>
                      <a:pt x="116" y="75"/>
                    </a:cubicBezTo>
                    <a:cubicBezTo>
                      <a:pt x="116" y="75"/>
                      <a:pt x="117" y="74"/>
                      <a:pt x="118" y="74"/>
                    </a:cubicBezTo>
                    <a:cubicBezTo>
                      <a:pt x="119" y="73"/>
                      <a:pt x="120" y="70"/>
                      <a:pt x="119" y="69"/>
                    </a:cubicBezTo>
                    <a:cubicBezTo>
                      <a:pt x="79" y="2"/>
                      <a:pt x="79" y="2"/>
                      <a:pt x="79" y="2"/>
                    </a:cubicBezTo>
                    <a:cubicBezTo>
                      <a:pt x="78" y="0"/>
                      <a:pt x="76" y="0"/>
                      <a:pt x="75" y="0"/>
                    </a:cubicBezTo>
                    <a:cubicBezTo>
                      <a:pt x="3" y="29"/>
                      <a:pt x="3" y="29"/>
                      <a:pt x="3" y="29"/>
                    </a:cubicBezTo>
                    <a:cubicBezTo>
                      <a:pt x="1" y="30"/>
                      <a:pt x="0" y="32"/>
                      <a:pt x="0" y="34"/>
                    </a:cubicBezTo>
                    <a:cubicBezTo>
                      <a:pt x="1" y="37"/>
                      <a:pt x="4" y="37"/>
                      <a:pt x="6"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53">
                <a:extLst>
                  <a:ext uri="{FF2B5EF4-FFF2-40B4-BE49-F238E27FC236}">
                    <a16:creationId xmlns:a16="http://schemas.microsoft.com/office/drawing/2014/main" id="{E3CE1918-7042-7D4C-8C36-6CC9FA0C45C6}"/>
                  </a:ext>
                </a:extLst>
              </p:cNvPr>
              <p:cNvSpPr>
                <a:spLocks/>
              </p:cNvSpPr>
              <p:nvPr/>
            </p:nvSpPr>
            <p:spPr bwMode="auto">
              <a:xfrm>
                <a:off x="-6046788" y="3984626"/>
                <a:ext cx="379412" cy="238125"/>
              </a:xfrm>
              <a:custGeom>
                <a:avLst/>
                <a:gdLst>
                  <a:gd name="T0" fmla="*/ 118 w 120"/>
                  <a:gd name="T1" fmla="*/ 1 h 75"/>
                  <a:gd name="T2" fmla="*/ 112 w 120"/>
                  <a:gd name="T3" fmla="*/ 2 h 75"/>
                  <a:gd name="T4" fmla="*/ 75 w 120"/>
                  <a:gd name="T5" fmla="*/ 66 h 75"/>
                  <a:gd name="T6" fmla="*/ 6 w 120"/>
                  <a:gd name="T7" fmla="*/ 38 h 75"/>
                  <a:gd name="T8" fmla="*/ 1 w 120"/>
                  <a:gd name="T9" fmla="*/ 40 h 75"/>
                  <a:gd name="T10" fmla="*/ 3 w 120"/>
                  <a:gd name="T11" fmla="*/ 46 h 75"/>
                  <a:gd name="T12" fmla="*/ 75 w 120"/>
                  <a:gd name="T13" fmla="*/ 74 h 75"/>
                  <a:gd name="T14" fmla="*/ 76 w 120"/>
                  <a:gd name="T15" fmla="*/ 75 h 75"/>
                  <a:gd name="T16" fmla="*/ 80 w 120"/>
                  <a:gd name="T17" fmla="*/ 73 h 75"/>
                  <a:gd name="T18" fmla="*/ 119 w 120"/>
                  <a:gd name="T19" fmla="*/ 6 h 75"/>
                  <a:gd name="T20" fmla="*/ 118 w 120"/>
                  <a:gd name="T21" fmla="*/ 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0" h="75">
                    <a:moveTo>
                      <a:pt x="118" y="1"/>
                    </a:moveTo>
                    <a:cubicBezTo>
                      <a:pt x="116" y="0"/>
                      <a:pt x="113" y="0"/>
                      <a:pt x="112" y="2"/>
                    </a:cubicBezTo>
                    <a:cubicBezTo>
                      <a:pt x="75" y="66"/>
                      <a:pt x="75" y="66"/>
                      <a:pt x="75" y="66"/>
                    </a:cubicBezTo>
                    <a:cubicBezTo>
                      <a:pt x="6" y="38"/>
                      <a:pt x="6" y="38"/>
                      <a:pt x="6" y="38"/>
                    </a:cubicBezTo>
                    <a:cubicBezTo>
                      <a:pt x="4" y="37"/>
                      <a:pt x="1" y="38"/>
                      <a:pt x="1" y="40"/>
                    </a:cubicBezTo>
                    <a:cubicBezTo>
                      <a:pt x="0" y="42"/>
                      <a:pt x="1" y="45"/>
                      <a:pt x="3" y="46"/>
                    </a:cubicBezTo>
                    <a:cubicBezTo>
                      <a:pt x="75" y="74"/>
                      <a:pt x="75" y="74"/>
                      <a:pt x="75" y="74"/>
                    </a:cubicBezTo>
                    <a:cubicBezTo>
                      <a:pt x="75" y="75"/>
                      <a:pt x="76" y="75"/>
                      <a:pt x="76" y="75"/>
                    </a:cubicBezTo>
                    <a:cubicBezTo>
                      <a:pt x="78" y="75"/>
                      <a:pt x="79" y="74"/>
                      <a:pt x="80" y="73"/>
                    </a:cubicBezTo>
                    <a:cubicBezTo>
                      <a:pt x="119" y="6"/>
                      <a:pt x="119" y="6"/>
                      <a:pt x="119" y="6"/>
                    </a:cubicBezTo>
                    <a:cubicBezTo>
                      <a:pt x="120" y="4"/>
                      <a:pt x="120" y="2"/>
                      <a:pt x="118"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0" name="Group 29">
              <a:extLst>
                <a:ext uri="{FF2B5EF4-FFF2-40B4-BE49-F238E27FC236}">
                  <a16:creationId xmlns:a16="http://schemas.microsoft.com/office/drawing/2014/main" id="{218D361C-1A14-4645-8CDA-0EB1B32FE0CC}"/>
                </a:ext>
              </a:extLst>
            </p:cNvPr>
            <p:cNvGrpSpPr/>
            <p:nvPr/>
          </p:nvGrpSpPr>
          <p:grpSpPr>
            <a:xfrm>
              <a:off x="6125104" y="3464852"/>
              <a:ext cx="338427" cy="307777"/>
              <a:chOff x="11294421" y="4808362"/>
              <a:chExt cx="505376" cy="454857"/>
            </a:xfrm>
            <a:solidFill>
              <a:schemeClr val="accent1"/>
            </a:solidFill>
          </p:grpSpPr>
          <p:sp>
            <p:nvSpPr>
              <p:cNvPr id="31" name="Freeform 37">
                <a:extLst>
                  <a:ext uri="{FF2B5EF4-FFF2-40B4-BE49-F238E27FC236}">
                    <a16:creationId xmlns:a16="http://schemas.microsoft.com/office/drawing/2014/main" id="{ED09236F-C418-2A4E-9FD7-FF54979AE737}"/>
                  </a:ext>
                </a:extLst>
              </p:cNvPr>
              <p:cNvSpPr>
                <a:spLocks noEditPoints="1"/>
              </p:cNvSpPr>
              <p:nvPr/>
            </p:nvSpPr>
            <p:spPr bwMode="auto">
              <a:xfrm>
                <a:off x="11397351" y="4901496"/>
                <a:ext cx="291171" cy="256948"/>
              </a:xfrm>
              <a:custGeom>
                <a:avLst/>
                <a:gdLst>
                  <a:gd name="T0" fmla="*/ 9 w 157"/>
                  <a:gd name="T1" fmla="*/ 66 h 154"/>
                  <a:gd name="T2" fmla="*/ 66 w 157"/>
                  <a:gd name="T3" fmla="*/ 153 h 154"/>
                  <a:gd name="T4" fmla="*/ 81 w 157"/>
                  <a:gd name="T5" fmla="*/ 154 h 154"/>
                  <a:gd name="T6" fmla="*/ 121 w 157"/>
                  <a:gd name="T7" fmla="*/ 142 h 154"/>
                  <a:gd name="T8" fmla="*/ 153 w 157"/>
                  <a:gd name="T9" fmla="*/ 96 h 154"/>
                  <a:gd name="T10" fmla="*/ 143 w 157"/>
                  <a:gd name="T11" fmla="*/ 40 h 154"/>
                  <a:gd name="T12" fmla="*/ 96 w 157"/>
                  <a:gd name="T13" fmla="*/ 8 h 154"/>
                  <a:gd name="T14" fmla="*/ 9 w 157"/>
                  <a:gd name="T15" fmla="*/ 66 h 154"/>
                  <a:gd name="T16" fmla="*/ 94 w 157"/>
                  <a:gd name="T17" fmla="*/ 16 h 154"/>
                  <a:gd name="T18" fmla="*/ 136 w 157"/>
                  <a:gd name="T19" fmla="*/ 45 h 154"/>
                  <a:gd name="T20" fmla="*/ 145 w 157"/>
                  <a:gd name="T21" fmla="*/ 94 h 154"/>
                  <a:gd name="T22" fmla="*/ 117 w 157"/>
                  <a:gd name="T23" fmla="*/ 136 h 154"/>
                  <a:gd name="T24" fmla="*/ 67 w 157"/>
                  <a:gd name="T25" fmla="*/ 145 h 154"/>
                  <a:gd name="T26" fmla="*/ 17 w 157"/>
                  <a:gd name="T27" fmla="*/ 67 h 154"/>
                  <a:gd name="T28" fmla="*/ 94 w 157"/>
                  <a:gd name="T29" fmla="*/ 16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7" h="154">
                    <a:moveTo>
                      <a:pt x="9" y="66"/>
                    </a:moveTo>
                    <a:cubicBezTo>
                      <a:pt x="0" y="105"/>
                      <a:pt x="26" y="144"/>
                      <a:pt x="66" y="153"/>
                    </a:cubicBezTo>
                    <a:cubicBezTo>
                      <a:pt x="71" y="154"/>
                      <a:pt x="76" y="154"/>
                      <a:pt x="81" y="154"/>
                    </a:cubicBezTo>
                    <a:cubicBezTo>
                      <a:pt x="95" y="154"/>
                      <a:pt x="109" y="150"/>
                      <a:pt x="121" y="142"/>
                    </a:cubicBezTo>
                    <a:cubicBezTo>
                      <a:pt x="138" y="131"/>
                      <a:pt x="149" y="115"/>
                      <a:pt x="153" y="96"/>
                    </a:cubicBezTo>
                    <a:cubicBezTo>
                      <a:pt x="157" y="76"/>
                      <a:pt x="153" y="57"/>
                      <a:pt x="143" y="40"/>
                    </a:cubicBezTo>
                    <a:cubicBezTo>
                      <a:pt x="132" y="24"/>
                      <a:pt x="115" y="12"/>
                      <a:pt x="96" y="8"/>
                    </a:cubicBezTo>
                    <a:cubicBezTo>
                      <a:pt x="56" y="0"/>
                      <a:pt x="17" y="26"/>
                      <a:pt x="9" y="66"/>
                    </a:cubicBezTo>
                    <a:close/>
                    <a:moveTo>
                      <a:pt x="94" y="16"/>
                    </a:moveTo>
                    <a:cubicBezTo>
                      <a:pt x="111" y="20"/>
                      <a:pt x="126" y="30"/>
                      <a:pt x="136" y="45"/>
                    </a:cubicBezTo>
                    <a:cubicBezTo>
                      <a:pt x="145" y="59"/>
                      <a:pt x="149" y="77"/>
                      <a:pt x="145" y="94"/>
                    </a:cubicBezTo>
                    <a:cubicBezTo>
                      <a:pt x="142" y="111"/>
                      <a:pt x="132" y="126"/>
                      <a:pt x="117" y="136"/>
                    </a:cubicBezTo>
                    <a:cubicBezTo>
                      <a:pt x="102" y="145"/>
                      <a:pt x="85" y="149"/>
                      <a:pt x="67" y="145"/>
                    </a:cubicBezTo>
                    <a:cubicBezTo>
                      <a:pt x="32" y="138"/>
                      <a:pt x="9" y="103"/>
                      <a:pt x="17" y="67"/>
                    </a:cubicBezTo>
                    <a:cubicBezTo>
                      <a:pt x="24" y="32"/>
                      <a:pt x="59" y="9"/>
                      <a:pt x="9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38">
                <a:extLst>
                  <a:ext uri="{FF2B5EF4-FFF2-40B4-BE49-F238E27FC236}">
                    <a16:creationId xmlns:a16="http://schemas.microsoft.com/office/drawing/2014/main" id="{CDFBC2B4-2A52-9B46-B328-0DC9D0334E9A}"/>
                  </a:ext>
                </a:extLst>
              </p:cNvPr>
              <p:cNvSpPr>
                <a:spLocks noEditPoints="1"/>
              </p:cNvSpPr>
              <p:nvPr/>
            </p:nvSpPr>
            <p:spPr bwMode="auto">
              <a:xfrm>
                <a:off x="11294421" y="4808362"/>
                <a:ext cx="505376" cy="454857"/>
              </a:xfrm>
              <a:custGeom>
                <a:avLst/>
                <a:gdLst>
                  <a:gd name="T0" fmla="*/ 1 w 272"/>
                  <a:gd name="T1" fmla="*/ 124 h 273"/>
                  <a:gd name="T2" fmla="*/ 2 w 272"/>
                  <a:gd name="T3" fmla="*/ 151 h 273"/>
                  <a:gd name="T4" fmla="*/ 13 w 272"/>
                  <a:gd name="T5" fmla="*/ 192 h 273"/>
                  <a:gd name="T6" fmla="*/ 25 w 272"/>
                  <a:gd name="T7" fmla="*/ 216 h 273"/>
                  <a:gd name="T8" fmla="*/ 67 w 272"/>
                  <a:gd name="T9" fmla="*/ 212 h 273"/>
                  <a:gd name="T10" fmla="*/ 58 w 272"/>
                  <a:gd name="T11" fmla="*/ 248 h 273"/>
                  <a:gd name="T12" fmla="*/ 81 w 272"/>
                  <a:gd name="T13" fmla="*/ 260 h 273"/>
                  <a:gd name="T14" fmla="*/ 121 w 272"/>
                  <a:gd name="T15" fmla="*/ 270 h 273"/>
                  <a:gd name="T16" fmla="*/ 148 w 272"/>
                  <a:gd name="T17" fmla="*/ 272 h 273"/>
                  <a:gd name="T18" fmla="*/ 151 w 272"/>
                  <a:gd name="T19" fmla="*/ 269 h 273"/>
                  <a:gd name="T20" fmla="*/ 193 w 272"/>
                  <a:gd name="T21" fmla="*/ 260 h 273"/>
                  <a:gd name="T22" fmla="*/ 216 w 272"/>
                  <a:gd name="T23" fmla="*/ 246 h 273"/>
                  <a:gd name="T24" fmla="*/ 243 w 272"/>
                  <a:gd name="T25" fmla="*/ 216 h 273"/>
                  <a:gd name="T26" fmla="*/ 247 w 272"/>
                  <a:gd name="T27" fmla="*/ 215 h 273"/>
                  <a:gd name="T28" fmla="*/ 259 w 272"/>
                  <a:gd name="T29" fmla="*/ 190 h 273"/>
                  <a:gd name="T30" fmla="*/ 270 w 272"/>
                  <a:gd name="T31" fmla="*/ 151 h 273"/>
                  <a:gd name="T32" fmla="*/ 271 w 272"/>
                  <a:gd name="T33" fmla="*/ 124 h 273"/>
                  <a:gd name="T34" fmla="*/ 236 w 272"/>
                  <a:gd name="T35" fmla="*/ 115 h 273"/>
                  <a:gd name="T36" fmla="*/ 259 w 272"/>
                  <a:gd name="T37" fmla="*/ 79 h 273"/>
                  <a:gd name="T38" fmla="*/ 245 w 272"/>
                  <a:gd name="T39" fmla="*/ 56 h 273"/>
                  <a:gd name="T40" fmla="*/ 215 w 272"/>
                  <a:gd name="T41" fmla="*/ 28 h 273"/>
                  <a:gd name="T42" fmla="*/ 193 w 272"/>
                  <a:gd name="T43" fmla="*/ 13 h 273"/>
                  <a:gd name="T44" fmla="*/ 188 w 272"/>
                  <a:gd name="T45" fmla="*/ 14 h 273"/>
                  <a:gd name="T46" fmla="*/ 149 w 272"/>
                  <a:gd name="T47" fmla="*/ 2 h 273"/>
                  <a:gd name="T48" fmla="*/ 122 w 272"/>
                  <a:gd name="T49" fmla="*/ 2 h 273"/>
                  <a:gd name="T50" fmla="*/ 82 w 272"/>
                  <a:gd name="T51" fmla="*/ 15 h 273"/>
                  <a:gd name="T52" fmla="*/ 77 w 272"/>
                  <a:gd name="T53" fmla="*/ 14 h 273"/>
                  <a:gd name="T54" fmla="*/ 55 w 272"/>
                  <a:gd name="T55" fmla="*/ 29 h 273"/>
                  <a:gd name="T56" fmla="*/ 26 w 272"/>
                  <a:gd name="T57" fmla="*/ 57 h 273"/>
                  <a:gd name="T58" fmla="*/ 12 w 272"/>
                  <a:gd name="T59" fmla="*/ 80 h 273"/>
                  <a:gd name="T60" fmla="*/ 36 w 272"/>
                  <a:gd name="T61" fmla="*/ 115 h 273"/>
                  <a:gd name="T62" fmla="*/ 152 w 272"/>
                  <a:gd name="T63" fmla="*/ 43 h 273"/>
                  <a:gd name="T64" fmla="*/ 168 w 272"/>
                  <a:gd name="T65" fmla="*/ 48 h 273"/>
                  <a:gd name="T66" fmla="*/ 207 w 272"/>
                  <a:gd name="T67" fmla="*/ 30 h 273"/>
                  <a:gd name="T68" fmla="*/ 198 w 272"/>
                  <a:gd name="T69" fmla="*/ 65 h 273"/>
                  <a:gd name="T70" fmla="*/ 242 w 272"/>
                  <a:gd name="T71" fmla="*/ 64 h 273"/>
                  <a:gd name="T72" fmla="*/ 225 w 272"/>
                  <a:gd name="T73" fmla="*/ 104 h 273"/>
                  <a:gd name="T74" fmla="*/ 230 w 272"/>
                  <a:gd name="T75" fmla="*/ 121 h 273"/>
                  <a:gd name="T76" fmla="*/ 231 w 272"/>
                  <a:gd name="T77" fmla="*/ 152 h 273"/>
                  <a:gd name="T78" fmla="*/ 229 w 272"/>
                  <a:gd name="T79" fmla="*/ 156 h 273"/>
                  <a:gd name="T80" fmla="*/ 225 w 272"/>
                  <a:gd name="T81" fmla="*/ 171 h 273"/>
                  <a:gd name="T82" fmla="*/ 209 w 272"/>
                  <a:gd name="T83" fmla="*/ 197 h 273"/>
                  <a:gd name="T84" fmla="*/ 198 w 272"/>
                  <a:gd name="T85" fmla="*/ 208 h 273"/>
                  <a:gd name="T86" fmla="*/ 194 w 272"/>
                  <a:gd name="T87" fmla="*/ 251 h 273"/>
                  <a:gd name="T88" fmla="*/ 168 w 272"/>
                  <a:gd name="T89" fmla="*/ 226 h 273"/>
                  <a:gd name="T90" fmla="*/ 150 w 272"/>
                  <a:gd name="T91" fmla="*/ 231 h 273"/>
                  <a:gd name="T92" fmla="*/ 120 w 272"/>
                  <a:gd name="T93" fmla="*/ 231 h 273"/>
                  <a:gd name="T94" fmla="*/ 104 w 272"/>
                  <a:gd name="T95" fmla="*/ 226 h 273"/>
                  <a:gd name="T96" fmla="*/ 100 w 272"/>
                  <a:gd name="T97" fmla="*/ 227 h 273"/>
                  <a:gd name="T98" fmla="*/ 75 w 272"/>
                  <a:gd name="T99" fmla="*/ 209 h 273"/>
                  <a:gd name="T100" fmla="*/ 63 w 272"/>
                  <a:gd name="T101" fmla="*/ 198 h 273"/>
                  <a:gd name="T102" fmla="*/ 46 w 272"/>
                  <a:gd name="T103" fmla="*/ 173 h 273"/>
                  <a:gd name="T104" fmla="*/ 47 w 272"/>
                  <a:gd name="T105" fmla="*/ 168 h 273"/>
                  <a:gd name="T106" fmla="*/ 41 w 272"/>
                  <a:gd name="T107" fmla="*/ 151 h 273"/>
                  <a:gd name="T108" fmla="*/ 42 w 272"/>
                  <a:gd name="T109" fmla="*/ 120 h 273"/>
                  <a:gd name="T110" fmla="*/ 47 w 272"/>
                  <a:gd name="T111" fmla="*/ 105 h 273"/>
                  <a:gd name="T112" fmla="*/ 21 w 272"/>
                  <a:gd name="T113" fmla="*/ 80 h 273"/>
                  <a:gd name="T114" fmla="*/ 64 w 272"/>
                  <a:gd name="T115" fmla="*/ 75 h 273"/>
                  <a:gd name="T116" fmla="*/ 75 w 272"/>
                  <a:gd name="T117" fmla="*/ 62 h 273"/>
                  <a:gd name="T118" fmla="*/ 101 w 272"/>
                  <a:gd name="T119" fmla="*/ 47 h 273"/>
                  <a:gd name="T120" fmla="*/ 119 w 272"/>
                  <a:gd name="T121" fmla="*/ 43 h 273"/>
                  <a:gd name="T122" fmla="*/ 127 w 272"/>
                  <a:gd name="T123" fmla="*/ 9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72" h="273">
                    <a:moveTo>
                      <a:pt x="4" y="121"/>
                    </a:moveTo>
                    <a:cubicBezTo>
                      <a:pt x="3" y="121"/>
                      <a:pt x="3" y="121"/>
                      <a:pt x="2" y="122"/>
                    </a:cubicBezTo>
                    <a:cubicBezTo>
                      <a:pt x="2" y="122"/>
                      <a:pt x="2" y="122"/>
                      <a:pt x="2" y="122"/>
                    </a:cubicBezTo>
                    <a:cubicBezTo>
                      <a:pt x="2" y="122"/>
                      <a:pt x="1" y="122"/>
                      <a:pt x="1" y="123"/>
                    </a:cubicBezTo>
                    <a:cubicBezTo>
                      <a:pt x="1" y="123"/>
                      <a:pt x="1" y="123"/>
                      <a:pt x="1" y="123"/>
                    </a:cubicBezTo>
                    <a:cubicBezTo>
                      <a:pt x="1" y="123"/>
                      <a:pt x="1" y="124"/>
                      <a:pt x="1" y="124"/>
                    </a:cubicBezTo>
                    <a:cubicBezTo>
                      <a:pt x="1" y="124"/>
                      <a:pt x="1" y="124"/>
                      <a:pt x="1" y="124"/>
                    </a:cubicBezTo>
                    <a:cubicBezTo>
                      <a:pt x="1" y="125"/>
                      <a:pt x="0" y="125"/>
                      <a:pt x="0" y="125"/>
                    </a:cubicBezTo>
                    <a:cubicBezTo>
                      <a:pt x="0" y="133"/>
                      <a:pt x="0" y="141"/>
                      <a:pt x="0" y="149"/>
                    </a:cubicBezTo>
                    <a:cubicBezTo>
                      <a:pt x="0" y="149"/>
                      <a:pt x="1" y="149"/>
                      <a:pt x="1" y="149"/>
                    </a:cubicBezTo>
                    <a:cubicBezTo>
                      <a:pt x="1" y="149"/>
                      <a:pt x="1" y="149"/>
                      <a:pt x="1" y="149"/>
                    </a:cubicBezTo>
                    <a:cubicBezTo>
                      <a:pt x="1" y="150"/>
                      <a:pt x="1" y="150"/>
                      <a:pt x="1" y="150"/>
                    </a:cubicBezTo>
                    <a:cubicBezTo>
                      <a:pt x="1" y="150"/>
                      <a:pt x="1" y="151"/>
                      <a:pt x="1" y="151"/>
                    </a:cubicBezTo>
                    <a:cubicBezTo>
                      <a:pt x="2" y="151"/>
                      <a:pt x="2" y="151"/>
                      <a:pt x="2" y="151"/>
                    </a:cubicBezTo>
                    <a:cubicBezTo>
                      <a:pt x="2" y="151"/>
                      <a:pt x="2" y="152"/>
                      <a:pt x="2" y="152"/>
                    </a:cubicBezTo>
                    <a:cubicBezTo>
                      <a:pt x="3" y="152"/>
                      <a:pt x="3" y="152"/>
                      <a:pt x="4" y="152"/>
                    </a:cubicBezTo>
                    <a:cubicBezTo>
                      <a:pt x="35" y="158"/>
                      <a:pt x="35" y="158"/>
                      <a:pt x="35" y="158"/>
                    </a:cubicBezTo>
                    <a:cubicBezTo>
                      <a:pt x="36" y="161"/>
                      <a:pt x="37" y="165"/>
                      <a:pt x="38" y="169"/>
                    </a:cubicBezTo>
                    <a:cubicBezTo>
                      <a:pt x="14" y="190"/>
                      <a:pt x="14" y="190"/>
                      <a:pt x="14" y="190"/>
                    </a:cubicBezTo>
                    <a:cubicBezTo>
                      <a:pt x="14" y="191"/>
                      <a:pt x="13" y="191"/>
                      <a:pt x="13" y="192"/>
                    </a:cubicBezTo>
                    <a:cubicBezTo>
                      <a:pt x="13" y="192"/>
                      <a:pt x="13" y="192"/>
                      <a:pt x="13" y="192"/>
                    </a:cubicBezTo>
                    <a:cubicBezTo>
                      <a:pt x="13" y="192"/>
                      <a:pt x="13" y="193"/>
                      <a:pt x="13" y="193"/>
                    </a:cubicBezTo>
                    <a:cubicBezTo>
                      <a:pt x="13" y="193"/>
                      <a:pt x="13" y="193"/>
                      <a:pt x="13" y="193"/>
                    </a:cubicBezTo>
                    <a:cubicBezTo>
                      <a:pt x="13" y="194"/>
                      <a:pt x="13" y="194"/>
                      <a:pt x="13" y="194"/>
                    </a:cubicBezTo>
                    <a:cubicBezTo>
                      <a:pt x="13" y="194"/>
                      <a:pt x="13" y="195"/>
                      <a:pt x="13" y="195"/>
                    </a:cubicBezTo>
                    <a:cubicBezTo>
                      <a:pt x="13" y="195"/>
                      <a:pt x="13" y="195"/>
                      <a:pt x="13" y="195"/>
                    </a:cubicBezTo>
                    <a:cubicBezTo>
                      <a:pt x="17" y="202"/>
                      <a:pt x="21" y="209"/>
                      <a:pt x="25" y="216"/>
                    </a:cubicBezTo>
                    <a:cubicBezTo>
                      <a:pt x="25" y="216"/>
                      <a:pt x="25" y="216"/>
                      <a:pt x="25" y="216"/>
                    </a:cubicBezTo>
                    <a:cubicBezTo>
                      <a:pt x="26" y="216"/>
                      <a:pt x="26" y="216"/>
                      <a:pt x="26" y="217"/>
                    </a:cubicBezTo>
                    <a:cubicBezTo>
                      <a:pt x="27" y="217"/>
                      <a:pt x="27" y="217"/>
                      <a:pt x="27" y="217"/>
                    </a:cubicBezTo>
                    <a:cubicBezTo>
                      <a:pt x="27" y="217"/>
                      <a:pt x="28" y="217"/>
                      <a:pt x="28" y="217"/>
                    </a:cubicBezTo>
                    <a:cubicBezTo>
                      <a:pt x="28" y="217"/>
                      <a:pt x="29" y="217"/>
                      <a:pt x="29" y="217"/>
                    </a:cubicBezTo>
                    <a:cubicBezTo>
                      <a:pt x="29" y="217"/>
                      <a:pt x="29" y="217"/>
                      <a:pt x="30" y="217"/>
                    </a:cubicBezTo>
                    <a:cubicBezTo>
                      <a:pt x="60" y="206"/>
                      <a:pt x="60" y="206"/>
                      <a:pt x="60" y="206"/>
                    </a:cubicBezTo>
                    <a:cubicBezTo>
                      <a:pt x="62" y="208"/>
                      <a:pt x="64" y="210"/>
                      <a:pt x="67" y="212"/>
                    </a:cubicBezTo>
                    <a:cubicBezTo>
                      <a:pt x="56" y="243"/>
                      <a:pt x="56" y="243"/>
                      <a:pt x="56" y="243"/>
                    </a:cubicBezTo>
                    <a:cubicBezTo>
                      <a:pt x="56" y="244"/>
                      <a:pt x="56" y="244"/>
                      <a:pt x="56" y="245"/>
                    </a:cubicBezTo>
                    <a:cubicBezTo>
                      <a:pt x="56" y="245"/>
                      <a:pt x="56" y="245"/>
                      <a:pt x="56" y="245"/>
                    </a:cubicBezTo>
                    <a:cubicBezTo>
                      <a:pt x="56" y="246"/>
                      <a:pt x="56" y="246"/>
                      <a:pt x="57" y="246"/>
                    </a:cubicBezTo>
                    <a:cubicBezTo>
                      <a:pt x="57" y="246"/>
                      <a:pt x="57" y="247"/>
                      <a:pt x="57" y="247"/>
                    </a:cubicBezTo>
                    <a:cubicBezTo>
                      <a:pt x="57" y="247"/>
                      <a:pt x="57" y="247"/>
                      <a:pt x="57" y="247"/>
                    </a:cubicBezTo>
                    <a:cubicBezTo>
                      <a:pt x="57" y="248"/>
                      <a:pt x="58" y="248"/>
                      <a:pt x="58" y="248"/>
                    </a:cubicBezTo>
                    <a:cubicBezTo>
                      <a:pt x="58" y="248"/>
                      <a:pt x="58" y="248"/>
                      <a:pt x="58" y="248"/>
                    </a:cubicBezTo>
                    <a:cubicBezTo>
                      <a:pt x="64" y="252"/>
                      <a:pt x="71" y="257"/>
                      <a:pt x="79" y="260"/>
                    </a:cubicBezTo>
                    <a:cubicBezTo>
                      <a:pt x="79" y="260"/>
                      <a:pt x="79" y="260"/>
                      <a:pt x="79" y="260"/>
                    </a:cubicBezTo>
                    <a:cubicBezTo>
                      <a:pt x="79" y="260"/>
                      <a:pt x="79" y="260"/>
                      <a:pt x="80" y="260"/>
                    </a:cubicBezTo>
                    <a:cubicBezTo>
                      <a:pt x="80" y="260"/>
                      <a:pt x="80" y="260"/>
                      <a:pt x="80" y="260"/>
                    </a:cubicBezTo>
                    <a:cubicBezTo>
                      <a:pt x="80" y="260"/>
                      <a:pt x="80" y="260"/>
                      <a:pt x="80" y="260"/>
                    </a:cubicBezTo>
                    <a:cubicBezTo>
                      <a:pt x="81" y="260"/>
                      <a:pt x="81" y="260"/>
                      <a:pt x="81" y="260"/>
                    </a:cubicBezTo>
                    <a:cubicBezTo>
                      <a:pt x="82" y="260"/>
                      <a:pt x="82" y="260"/>
                      <a:pt x="82" y="260"/>
                    </a:cubicBezTo>
                    <a:cubicBezTo>
                      <a:pt x="83" y="260"/>
                      <a:pt x="83" y="259"/>
                      <a:pt x="83" y="259"/>
                    </a:cubicBezTo>
                    <a:cubicBezTo>
                      <a:pt x="104" y="234"/>
                      <a:pt x="104" y="234"/>
                      <a:pt x="104" y="234"/>
                    </a:cubicBezTo>
                    <a:cubicBezTo>
                      <a:pt x="107" y="235"/>
                      <a:pt x="111" y="236"/>
                      <a:pt x="114" y="237"/>
                    </a:cubicBezTo>
                    <a:cubicBezTo>
                      <a:pt x="120" y="269"/>
                      <a:pt x="120" y="269"/>
                      <a:pt x="120" y="269"/>
                    </a:cubicBezTo>
                    <a:cubicBezTo>
                      <a:pt x="120" y="269"/>
                      <a:pt x="121" y="270"/>
                      <a:pt x="121" y="270"/>
                    </a:cubicBezTo>
                    <a:cubicBezTo>
                      <a:pt x="121" y="270"/>
                      <a:pt x="121" y="270"/>
                      <a:pt x="121" y="270"/>
                    </a:cubicBezTo>
                    <a:cubicBezTo>
                      <a:pt x="121" y="271"/>
                      <a:pt x="121" y="271"/>
                      <a:pt x="122" y="271"/>
                    </a:cubicBezTo>
                    <a:cubicBezTo>
                      <a:pt x="122" y="271"/>
                      <a:pt x="122" y="271"/>
                      <a:pt x="122" y="271"/>
                    </a:cubicBezTo>
                    <a:cubicBezTo>
                      <a:pt x="122" y="271"/>
                      <a:pt x="123" y="272"/>
                      <a:pt x="123" y="272"/>
                    </a:cubicBezTo>
                    <a:cubicBezTo>
                      <a:pt x="123" y="272"/>
                      <a:pt x="123" y="272"/>
                      <a:pt x="123" y="272"/>
                    </a:cubicBezTo>
                    <a:cubicBezTo>
                      <a:pt x="124" y="272"/>
                      <a:pt x="124" y="272"/>
                      <a:pt x="124" y="272"/>
                    </a:cubicBezTo>
                    <a:cubicBezTo>
                      <a:pt x="128" y="272"/>
                      <a:pt x="132" y="273"/>
                      <a:pt x="136" y="273"/>
                    </a:cubicBezTo>
                    <a:cubicBezTo>
                      <a:pt x="140" y="273"/>
                      <a:pt x="144" y="272"/>
                      <a:pt x="148" y="272"/>
                    </a:cubicBezTo>
                    <a:cubicBezTo>
                      <a:pt x="148" y="272"/>
                      <a:pt x="148" y="272"/>
                      <a:pt x="148" y="272"/>
                    </a:cubicBezTo>
                    <a:cubicBezTo>
                      <a:pt x="149" y="272"/>
                      <a:pt x="149" y="272"/>
                      <a:pt x="149" y="272"/>
                    </a:cubicBezTo>
                    <a:cubicBezTo>
                      <a:pt x="149" y="272"/>
                      <a:pt x="149" y="271"/>
                      <a:pt x="150" y="271"/>
                    </a:cubicBezTo>
                    <a:cubicBezTo>
                      <a:pt x="150" y="271"/>
                      <a:pt x="150" y="271"/>
                      <a:pt x="150" y="271"/>
                    </a:cubicBezTo>
                    <a:cubicBezTo>
                      <a:pt x="150" y="271"/>
                      <a:pt x="151" y="271"/>
                      <a:pt x="151" y="270"/>
                    </a:cubicBezTo>
                    <a:cubicBezTo>
                      <a:pt x="151" y="270"/>
                      <a:pt x="151" y="270"/>
                      <a:pt x="151" y="270"/>
                    </a:cubicBezTo>
                    <a:cubicBezTo>
                      <a:pt x="151" y="270"/>
                      <a:pt x="151" y="269"/>
                      <a:pt x="151" y="269"/>
                    </a:cubicBezTo>
                    <a:cubicBezTo>
                      <a:pt x="157" y="237"/>
                      <a:pt x="157" y="237"/>
                      <a:pt x="157" y="237"/>
                    </a:cubicBezTo>
                    <a:cubicBezTo>
                      <a:pt x="161" y="236"/>
                      <a:pt x="164" y="235"/>
                      <a:pt x="168" y="234"/>
                    </a:cubicBezTo>
                    <a:cubicBezTo>
                      <a:pt x="190" y="258"/>
                      <a:pt x="190" y="258"/>
                      <a:pt x="190" y="258"/>
                    </a:cubicBezTo>
                    <a:cubicBezTo>
                      <a:pt x="190" y="259"/>
                      <a:pt x="191" y="259"/>
                      <a:pt x="191" y="259"/>
                    </a:cubicBezTo>
                    <a:cubicBezTo>
                      <a:pt x="191" y="259"/>
                      <a:pt x="192" y="259"/>
                      <a:pt x="192" y="259"/>
                    </a:cubicBezTo>
                    <a:cubicBezTo>
                      <a:pt x="192" y="259"/>
                      <a:pt x="192" y="260"/>
                      <a:pt x="193" y="260"/>
                    </a:cubicBezTo>
                    <a:cubicBezTo>
                      <a:pt x="193" y="260"/>
                      <a:pt x="193" y="260"/>
                      <a:pt x="193" y="260"/>
                    </a:cubicBezTo>
                    <a:cubicBezTo>
                      <a:pt x="193" y="260"/>
                      <a:pt x="193" y="260"/>
                      <a:pt x="193" y="259"/>
                    </a:cubicBezTo>
                    <a:cubicBezTo>
                      <a:pt x="194" y="259"/>
                      <a:pt x="194" y="259"/>
                      <a:pt x="194" y="259"/>
                    </a:cubicBezTo>
                    <a:cubicBezTo>
                      <a:pt x="195" y="259"/>
                      <a:pt x="195" y="259"/>
                      <a:pt x="195" y="259"/>
                    </a:cubicBezTo>
                    <a:cubicBezTo>
                      <a:pt x="202" y="256"/>
                      <a:pt x="209" y="252"/>
                      <a:pt x="215" y="247"/>
                    </a:cubicBezTo>
                    <a:cubicBezTo>
                      <a:pt x="215" y="247"/>
                      <a:pt x="215" y="247"/>
                      <a:pt x="215" y="247"/>
                    </a:cubicBezTo>
                    <a:cubicBezTo>
                      <a:pt x="216" y="247"/>
                      <a:pt x="216" y="247"/>
                      <a:pt x="216" y="246"/>
                    </a:cubicBezTo>
                    <a:cubicBezTo>
                      <a:pt x="216" y="246"/>
                      <a:pt x="216" y="246"/>
                      <a:pt x="216" y="246"/>
                    </a:cubicBezTo>
                    <a:cubicBezTo>
                      <a:pt x="216" y="246"/>
                      <a:pt x="217" y="245"/>
                      <a:pt x="217" y="245"/>
                    </a:cubicBezTo>
                    <a:cubicBezTo>
                      <a:pt x="217" y="245"/>
                      <a:pt x="217" y="245"/>
                      <a:pt x="217" y="244"/>
                    </a:cubicBezTo>
                    <a:cubicBezTo>
                      <a:pt x="217" y="244"/>
                      <a:pt x="217" y="244"/>
                      <a:pt x="217" y="244"/>
                    </a:cubicBezTo>
                    <a:cubicBezTo>
                      <a:pt x="217" y="243"/>
                      <a:pt x="217" y="243"/>
                      <a:pt x="217" y="242"/>
                    </a:cubicBezTo>
                    <a:cubicBezTo>
                      <a:pt x="205" y="212"/>
                      <a:pt x="205" y="212"/>
                      <a:pt x="205" y="212"/>
                    </a:cubicBezTo>
                    <a:cubicBezTo>
                      <a:pt x="208" y="210"/>
                      <a:pt x="210" y="208"/>
                      <a:pt x="212" y="205"/>
                    </a:cubicBezTo>
                    <a:cubicBezTo>
                      <a:pt x="243" y="216"/>
                      <a:pt x="243" y="216"/>
                      <a:pt x="243" y="216"/>
                    </a:cubicBezTo>
                    <a:cubicBezTo>
                      <a:pt x="243" y="216"/>
                      <a:pt x="244" y="216"/>
                      <a:pt x="244" y="216"/>
                    </a:cubicBezTo>
                    <a:cubicBezTo>
                      <a:pt x="244" y="216"/>
                      <a:pt x="244" y="216"/>
                      <a:pt x="244" y="216"/>
                    </a:cubicBezTo>
                    <a:cubicBezTo>
                      <a:pt x="244" y="216"/>
                      <a:pt x="245" y="216"/>
                      <a:pt x="245" y="216"/>
                    </a:cubicBezTo>
                    <a:cubicBezTo>
                      <a:pt x="245" y="216"/>
                      <a:pt x="245" y="216"/>
                      <a:pt x="246" y="216"/>
                    </a:cubicBezTo>
                    <a:cubicBezTo>
                      <a:pt x="246" y="216"/>
                      <a:pt x="246" y="216"/>
                      <a:pt x="246" y="216"/>
                    </a:cubicBezTo>
                    <a:cubicBezTo>
                      <a:pt x="246" y="215"/>
                      <a:pt x="247" y="215"/>
                      <a:pt x="247" y="215"/>
                    </a:cubicBezTo>
                    <a:cubicBezTo>
                      <a:pt x="247" y="215"/>
                      <a:pt x="247" y="215"/>
                      <a:pt x="247" y="215"/>
                    </a:cubicBezTo>
                    <a:cubicBezTo>
                      <a:pt x="247" y="214"/>
                      <a:pt x="247" y="214"/>
                      <a:pt x="247" y="214"/>
                    </a:cubicBezTo>
                    <a:cubicBezTo>
                      <a:pt x="252" y="208"/>
                      <a:pt x="256" y="201"/>
                      <a:pt x="259" y="194"/>
                    </a:cubicBezTo>
                    <a:cubicBezTo>
                      <a:pt x="259" y="193"/>
                      <a:pt x="259" y="193"/>
                      <a:pt x="259" y="193"/>
                    </a:cubicBezTo>
                    <a:cubicBezTo>
                      <a:pt x="259" y="193"/>
                      <a:pt x="260" y="193"/>
                      <a:pt x="260" y="193"/>
                    </a:cubicBezTo>
                    <a:cubicBezTo>
                      <a:pt x="260" y="192"/>
                      <a:pt x="260" y="192"/>
                      <a:pt x="260" y="192"/>
                    </a:cubicBezTo>
                    <a:cubicBezTo>
                      <a:pt x="260" y="192"/>
                      <a:pt x="260" y="192"/>
                      <a:pt x="260" y="191"/>
                    </a:cubicBezTo>
                    <a:cubicBezTo>
                      <a:pt x="260" y="191"/>
                      <a:pt x="259" y="191"/>
                      <a:pt x="259" y="190"/>
                    </a:cubicBezTo>
                    <a:cubicBezTo>
                      <a:pt x="259" y="190"/>
                      <a:pt x="259" y="190"/>
                      <a:pt x="259" y="190"/>
                    </a:cubicBezTo>
                    <a:cubicBezTo>
                      <a:pt x="259" y="190"/>
                      <a:pt x="259" y="189"/>
                      <a:pt x="258" y="189"/>
                    </a:cubicBezTo>
                    <a:cubicBezTo>
                      <a:pt x="234" y="168"/>
                      <a:pt x="234" y="168"/>
                      <a:pt x="234" y="168"/>
                    </a:cubicBezTo>
                    <a:cubicBezTo>
                      <a:pt x="235" y="165"/>
                      <a:pt x="235" y="162"/>
                      <a:pt x="236" y="158"/>
                    </a:cubicBezTo>
                    <a:cubicBezTo>
                      <a:pt x="268" y="152"/>
                      <a:pt x="268" y="152"/>
                      <a:pt x="268" y="152"/>
                    </a:cubicBezTo>
                    <a:cubicBezTo>
                      <a:pt x="269" y="152"/>
                      <a:pt x="269" y="151"/>
                      <a:pt x="269" y="151"/>
                    </a:cubicBezTo>
                    <a:cubicBezTo>
                      <a:pt x="270" y="151"/>
                      <a:pt x="270" y="151"/>
                      <a:pt x="270" y="151"/>
                    </a:cubicBezTo>
                    <a:cubicBezTo>
                      <a:pt x="270" y="151"/>
                      <a:pt x="270" y="151"/>
                      <a:pt x="271" y="150"/>
                    </a:cubicBezTo>
                    <a:cubicBezTo>
                      <a:pt x="271" y="150"/>
                      <a:pt x="271" y="150"/>
                      <a:pt x="271" y="150"/>
                    </a:cubicBezTo>
                    <a:cubicBezTo>
                      <a:pt x="271" y="150"/>
                      <a:pt x="271" y="149"/>
                      <a:pt x="271" y="149"/>
                    </a:cubicBezTo>
                    <a:cubicBezTo>
                      <a:pt x="271" y="149"/>
                      <a:pt x="271" y="149"/>
                      <a:pt x="271" y="148"/>
                    </a:cubicBezTo>
                    <a:cubicBezTo>
                      <a:pt x="271" y="148"/>
                      <a:pt x="271" y="148"/>
                      <a:pt x="271" y="148"/>
                    </a:cubicBezTo>
                    <a:cubicBezTo>
                      <a:pt x="272" y="140"/>
                      <a:pt x="272" y="132"/>
                      <a:pt x="271" y="124"/>
                    </a:cubicBezTo>
                    <a:cubicBezTo>
                      <a:pt x="271" y="124"/>
                      <a:pt x="271" y="124"/>
                      <a:pt x="271" y="124"/>
                    </a:cubicBezTo>
                    <a:cubicBezTo>
                      <a:pt x="271" y="124"/>
                      <a:pt x="271" y="124"/>
                      <a:pt x="271" y="123"/>
                    </a:cubicBezTo>
                    <a:cubicBezTo>
                      <a:pt x="271" y="123"/>
                      <a:pt x="271" y="123"/>
                      <a:pt x="271" y="123"/>
                    </a:cubicBezTo>
                    <a:cubicBezTo>
                      <a:pt x="271" y="122"/>
                      <a:pt x="271" y="122"/>
                      <a:pt x="270" y="122"/>
                    </a:cubicBezTo>
                    <a:cubicBezTo>
                      <a:pt x="270" y="122"/>
                      <a:pt x="270" y="122"/>
                      <a:pt x="270" y="122"/>
                    </a:cubicBezTo>
                    <a:cubicBezTo>
                      <a:pt x="270" y="121"/>
                      <a:pt x="270" y="121"/>
                      <a:pt x="269" y="121"/>
                    </a:cubicBezTo>
                    <a:cubicBezTo>
                      <a:pt x="269" y="121"/>
                      <a:pt x="269" y="121"/>
                      <a:pt x="268" y="121"/>
                    </a:cubicBezTo>
                    <a:cubicBezTo>
                      <a:pt x="236" y="115"/>
                      <a:pt x="236" y="115"/>
                      <a:pt x="236" y="115"/>
                    </a:cubicBezTo>
                    <a:cubicBezTo>
                      <a:pt x="235" y="112"/>
                      <a:pt x="235" y="108"/>
                      <a:pt x="233" y="104"/>
                    </a:cubicBezTo>
                    <a:cubicBezTo>
                      <a:pt x="258" y="83"/>
                      <a:pt x="258" y="83"/>
                      <a:pt x="258" y="83"/>
                    </a:cubicBezTo>
                    <a:cubicBezTo>
                      <a:pt x="258" y="82"/>
                      <a:pt x="258" y="82"/>
                      <a:pt x="258" y="81"/>
                    </a:cubicBezTo>
                    <a:cubicBezTo>
                      <a:pt x="259" y="81"/>
                      <a:pt x="259" y="81"/>
                      <a:pt x="259" y="81"/>
                    </a:cubicBezTo>
                    <a:cubicBezTo>
                      <a:pt x="259" y="81"/>
                      <a:pt x="259" y="80"/>
                      <a:pt x="259" y="80"/>
                    </a:cubicBezTo>
                    <a:cubicBezTo>
                      <a:pt x="259" y="80"/>
                      <a:pt x="259" y="80"/>
                      <a:pt x="259" y="80"/>
                    </a:cubicBezTo>
                    <a:cubicBezTo>
                      <a:pt x="259" y="79"/>
                      <a:pt x="259" y="79"/>
                      <a:pt x="259" y="79"/>
                    </a:cubicBezTo>
                    <a:cubicBezTo>
                      <a:pt x="259" y="78"/>
                      <a:pt x="259" y="78"/>
                      <a:pt x="259" y="78"/>
                    </a:cubicBezTo>
                    <a:cubicBezTo>
                      <a:pt x="259" y="78"/>
                      <a:pt x="259" y="78"/>
                      <a:pt x="259" y="78"/>
                    </a:cubicBezTo>
                    <a:cubicBezTo>
                      <a:pt x="255" y="71"/>
                      <a:pt x="251" y="64"/>
                      <a:pt x="246" y="57"/>
                    </a:cubicBezTo>
                    <a:cubicBezTo>
                      <a:pt x="246" y="57"/>
                      <a:pt x="246" y="57"/>
                      <a:pt x="246" y="57"/>
                    </a:cubicBezTo>
                    <a:cubicBezTo>
                      <a:pt x="246" y="57"/>
                      <a:pt x="246" y="57"/>
                      <a:pt x="246" y="57"/>
                    </a:cubicBezTo>
                    <a:cubicBezTo>
                      <a:pt x="245" y="57"/>
                      <a:pt x="245" y="56"/>
                      <a:pt x="245" y="56"/>
                    </a:cubicBezTo>
                    <a:cubicBezTo>
                      <a:pt x="245" y="56"/>
                      <a:pt x="245" y="56"/>
                      <a:pt x="245" y="56"/>
                    </a:cubicBezTo>
                    <a:cubicBezTo>
                      <a:pt x="244" y="56"/>
                      <a:pt x="244" y="56"/>
                      <a:pt x="244" y="56"/>
                    </a:cubicBezTo>
                    <a:cubicBezTo>
                      <a:pt x="243" y="56"/>
                      <a:pt x="243" y="56"/>
                      <a:pt x="243" y="56"/>
                    </a:cubicBezTo>
                    <a:cubicBezTo>
                      <a:pt x="243" y="56"/>
                      <a:pt x="242" y="56"/>
                      <a:pt x="242" y="56"/>
                    </a:cubicBezTo>
                    <a:cubicBezTo>
                      <a:pt x="212" y="67"/>
                      <a:pt x="212" y="67"/>
                      <a:pt x="212" y="67"/>
                    </a:cubicBezTo>
                    <a:cubicBezTo>
                      <a:pt x="209" y="65"/>
                      <a:pt x="207" y="63"/>
                      <a:pt x="205" y="61"/>
                    </a:cubicBezTo>
                    <a:cubicBezTo>
                      <a:pt x="215" y="30"/>
                      <a:pt x="215" y="30"/>
                      <a:pt x="215" y="30"/>
                    </a:cubicBezTo>
                    <a:cubicBezTo>
                      <a:pt x="215" y="29"/>
                      <a:pt x="215" y="29"/>
                      <a:pt x="215" y="28"/>
                    </a:cubicBezTo>
                    <a:cubicBezTo>
                      <a:pt x="215" y="28"/>
                      <a:pt x="215" y="28"/>
                      <a:pt x="215" y="28"/>
                    </a:cubicBezTo>
                    <a:cubicBezTo>
                      <a:pt x="215" y="27"/>
                      <a:pt x="215" y="27"/>
                      <a:pt x="215" y="27"/>
                    </a:cubicBezTo>
                    <a:cubicBezTo>
                      <a:pt x="215" y="27"/>
                      <a:pt x="215" y="26"/>
                      <a:pt x="215" y="26"/>
                    </a:cubicBezTo>
                    <a:cubicBezTo>
                      <a:pt x="215" y="26"/>
                      <a:pt x="214" y="26"/>
                      <a:pt x="214" y="26"/>
                    </a:cubicBezTo>
                    <a:cubicBezTo>
                      <a:pt x="214" y="25"/>
                      <a:pt x="214" y="25"/>
                      <a:pt x="214" y="25"/>
                    </a:cubicBezTo>
                    <a:cubicBezTo>
                      <a:pt x="214" y="25"/>
                      <a:pt x="214" y="25"/>
                      <a:pt x="214" y="25"/>
                    </a:cubicBezTo>
                    <a:cubicBezTo>
                      <a:pt x="207" y="21"/>
                      <a:pt x="200" y="17"/>
                      <a:pt x="193" y="13"/>
                    </a:cubicBezTo>
                    <a:cubicBezTo>
                      <a:pt x="193" y="13"/>
                      <a:pt x="193" y="13"/>
                      <a:pt x="193" y="13"/>
                    </a:cubicBezTo>
                    <a:cubicBezTo>
                      <a:pt x="192" y="13"/>
                      <a:pt x="192" y="13"/>
                      <a:pt x="192" y="13"/>
                    </a:cubicBezTo>
                    <a:cubicBezTo>
                      <a:pt x="192" y="13"/>
                      <a:pt x="192" y="13"/>
                      <a:pt x="191" y="13"/>
                    </a:cubicBezTo>
                    <a:cubicBezTo>
                      <a:pt x="191" y="13"/>
                      <a:pt x="191" y="13"/>
                      <a:pt x="191" y="13"/>
                    </a:cubicBezTo>
                    <a:cubicBezTo>
                      <a:pt x="190" y="13"/>
                      <a:pt x="190" y="13"/>
                      <a:pt x="190" y="13"/>
                    </a:cubicBezTo>
                    <a:cubicBezTo>
                      <a:pt x="190" y="13"/>
                      <a:pt x="189" y="13"/>
                      <a:pt x="189" y="13"/>
                    </a:cubicBezTo>
                    <a:cubicBezTo>
                      <a:pt x="189" y="14"/>
                      <a:pt x="189" y="14"/>
                      <a:pt x="188" y="14"/>
                    </a:cubicBezTo>
                    <a:cubicBezTo>
                      <a:pt x="168" y="39"/>
                      <a:pt x="168" y="39"/>
                      <a:pt x="168" y="39"/>
                    </a:cubicBezTo>
                    <a:cubicBezTo>
                      <a:pt x="164" y="38"/>
                      <a:pt x="161" y="37"/>
                      <a:pt x="158" y="36"/>
                    </a:cubicBezTo>
                    <a:cubicBezTo>
                      <a:pt x="151" y="4"/>
                      <a:pt x="151" y="4"/>
                      <a:pt x="151" y="4"/>
                    </a:cubicBezTo>
                    <a:cubicBezTo>
                      <a:pt x="151" y="4"/>
                      <a:pt x="151" y="3"/>
                      <a:pt x="151" y="3"/>
                    </a:cubicBezTo>
                    <a:cubicBezTo>
                      <a:pt x="151" y="3"/>
                      <a:pt x="150" y="3"/>
                      <a:pt x="150" y="3"/>
                    </a:cubicBezTo>
                    <a:cubicBezTo>
                      <a:pt x="150" y="2"/>
                      <a:pt x="150" y="2"/>
                      <a:pt x="150" y="2"/>
                    </a:cubicBezTo>
                    <a:cubicBezTo>
                      <a:pt x="149" y="2"/>
                      <a:pt x="149" y="2"/>
                      <a:pt x="149" y="2"/>
                    </a:cubicBezTo>
                    <a:cubicBezTo>
                      <a:pt x="149" y="2"/>
                      <a:pt x="149" y="1"/>
                      <a:pt x="148" y="1"/>
                    </a:cubicBezTo>
                    <a:cubicBezTo>
                      <a:pt x="148" y="1"/>
                      <a:pt x="148" y="1"/>
                      <a:pt x="148" y="1"/>
                    </a:cubicBezTo>
                    <a:cubicBezTo>
                      <a:pt x="148" y="1"/>
                      <a:pt x="148" y="1"/>
                      <a:pt x="148" y="1"/>
                    </a:cubicBezTo>
                    <a:cubicBezTo>
                      <a:pt x="140" y="0"/>
                      <a:pt x="132" y="0"/>
                      <a:pt x="124" y="1"/>
                    </a:cubicBezTo>
                    <a:cubicBezTo>
                      <a:pt x="124" y="1"/>
                      <a:pt x="123" y="1"/>
                      <a:pt x="123" y="1"/>
                    </a:cubicBezTo>
                    <a:cubicBezTo>
                      <a:pt x="123" y="1"/>
                      <a:pt x="123" y="1"/>
                      <a:pt x="123" y="1"/>
                    </a:cubicBezTo>
                    <a:cubicBezTo>
                      <a:pt x="123" y="1"/>
                      <a:pt x="122" y="2"/>
                      <a:pt x="122" y="2"/>
                    </a:cubicBezTo>
                    <a:cubicBezTo>
                      <a:pt x="122" y="2"/>
                      <a:pt x="122" y="2"/>
                      <a:pt x="122" y="2"/>
                    </a:cubicBezTo>
                    <a:cubicBezTo>
                      <a:pt x="121" y="2"/>
                      <a:pt x="121" y="2"/>
                      <a:pt x="121" y="3"/>
                    </a:cubicBezTo>
                    <a:cubicBezTo>
                      <a:pt x="121" y="3"/>
                      <a:pt x="121" y="3"/>
                      <a:pt x="121" y="3"/>
                    </a:cubicBezTo>
                    <a:cubicBezTo>
                      <a:pt x="120" y="4"/>
                      <a:pt x="120" y="4"/>
                      <a:pt x="120" y="4"/>
                    </a:cubicBezTo>
                    <a:cubicBezTo>
                      <a:pt x="115" y="36"/>
                      <a:pt x="115" y="36"/>
                      <a:pt x="115" y="36"/>
                    </a:cubicBezTo>
                    <a:cubicBezTo>
                      <a:pt x="111" y="37"/>
                      <a:pt x="107" y="38"/>
                      <a:pt x="104" y="39"/>
                    </a:cubicBezTo>
                    <a:cubicBezTo>
                      <a:pt x="82" y="15"/>
                      <a:pt x="82" y="15"/>
                      <a:pt x="82" y="15"/>
                    </a:cubicBezTo>
                    <a:cubicBezTo>
                      <a:pt x="82" y="14"/>
                      <a:pt x="81" y="14"/>
                      <a:pt x="81" y="14"/>
                    </a:cubicBezTo>
                    <a:cubicBezTo>
                      <a:pt x="81" y="14"/>
                      <a:pt x="81" y="14"/>
                      <a:pt x="80" y="14"/>
                    </a:cubicBezTo>
                    <a:cubicBezTo>
                      <a:pt x="80" y="14"/>
                      <a:pt x="80" y="14"/>
                      <a:pt x="80" y="14"/>
                    </a:cubicBezTo>
                    <a:cubicBezTo>
                      <a:pt x="79" y="14"/>
                      <a:pt x="79" y="14"/>
                      <a:pt x="79" y="14"/>
                    </a:cubicBezTo>
                    <a:cubicBezTo>
                      <a:pt x="79" y="14"/>
                      <a:pt x="78" y="14"/>
                      <a:pt x="78" y="14"/>
                    </a:cubicBezTo>
                    <a:cubicBezTo>
                      <a:pt x="78" y="14"/>
                      <a:pt x="78" y="14"/>
                      <a:pt x="78" y="14"/>
                    </a:cubicBezTo>
                    <a:cubicBezTo>
                      <a:pt x="78" y="14"/>
                      <a:pt x="77" y="14"/>
                      <a:pt x="77" y="14"/>
                    </a:cubicBezTo>
                    <a:cubicBezTo>
                      <a:pt x="70" y="17"/>
                      <a:pt x="63" y="21"/>
                      <a:pt x="57" y="26"/>
                    </a:cubicBezTo>
                    <a:cubicBezTo>
                      <a:pt x="57" y="26"/>
                      <a:pt x="57" y="26"/>
                      <a:pt x="57" y="26"/>
                    </a:cubicBezTo>
                    <a:cubicBezTo>
                      <a:pt x="56" y="26"/>
                      <a:pt x="56" y="27"/>
                      <a:pt x="56" y="27"/>
                    </a:cubicBezTo>
                    <a:cubicBezTo>
                      <a:pt x="56" y="27"/>
                      <a:pt x="56" y="27"/>
                      <a:pt x="56" y="27"/>
                    </a:cubicBezTo>
                    <a:cubicBezTo>
                      <a:pt x="56" y="28"/>
                      <a:pt x="55" y="28"/>
                      <a:pt x="55" y="28"/>
                    </a:cubicBezTo>
                    <a:cubicBezTo>
                      <a:pt x="55" y="28"/>
                      <a:pt x="55" y="28"/>
                      <a:pt x="55" y="29"/>
                    </a:cubicBezTo>
                    <a:cubicBezTo>
                      <a:pt x="55" y="29"/>
                      <a:pt x="55" y="29"/>
                      <a:pt x="55" y="29"/>
                    </a:cubicBezTo>
                    <a:cubicBezTo>
                      <a:pt x="55" y="30"/>
                      <a:pt x="55" y="30"/>
                      <a:pt x="55" y="31"/>
                    </a:cubicBezTo>
                    <a:cubicBezTo>
                      <a:pt x="67" y="61"/>
                      <a:pt x="67" y="61"/>
                      <a:pt x="67" y="61"/>
                    </a:cubicBezTo>
                    <a:cubicBezTo>
                      <a:pt x="64" y="63"/>
                      <a:pt x="62" y="65"/>
                      <a:pt x="60" y="68"/>
                    </a:cubicBezTo>
                    <a:cubicBezTo>
                      <a:pt x="29" y="57"/>
                      <a:pt x="29" y="57"/>
                      <a:pt x="29" y="57"/>
                    </a:cubicBezTo>
                    <a:cubicBezTo>
                      <a:pt x="29" y="57"/>
                      <a:pt x="28" y="57"/>
                      <a:pt x="28" y="57"/>
                    </a:cubicBezTo>
                    <a:cubicBezTo>
                      <a:pt x="27" y="57"/>
                      <a:pt x="27" y="57"/>
                      <a:pt x="27" y="57"/>
                    </a:cubicBezTo>
                    <a:cubicBezTo>
                      <a:pt x="27" y="57"/>
                      <a:pt x="27" y="57"/>
                      <a:pt x="26" y="57"/>
                    </a:cubicBezTo>
                    <a:cubicBezTo>
                      <a:pt x="26" y="57"/>
                      <a:pt x="26" y="57"/>
                      <a:pt x="26" y="58"/>
                    </a:cubicBezTo>
                    <a:cubicBezTo>
                      <a:pt x="25" y="58"/>
                      <a:pt x="25" y="58"/>
                      <a:pt x="25" y="58"/>
                    </a:cubicBezTo>
                    <a:cubicBezTo>
                      <a:pt x="25" y="58"/>
                      <a:pt x="25" y="58"/>
                      <a:pt x="25" y="58"/>
                    </a:cubicBezTo>
                    <a:cubicBezTo>
                      <a:pt x="25" y="59"/>
                      <a:pt x="25" y="59"/>
                      <a:pt x="24" y="59"/>
                    </a:cubicBezTo>
                    <a:cubicBezTo>
                      <a:pt x="20" y="65"/>
                      <a:pt x="16" y="72"/>
                      <a:pt x="13" y="79"/>
                    </a:cubicBezTo>
                    <a:cubicBezTo>
                      <a:pt x="13" y="79"/>
                      <a:pt x="13" y="80"/>
                      <a:pt x="12" y="80"/>
                    </a:cubicBezTo>
                    <a:cubicBezTo>
                      <a:pt x="12" y="80"/>
                      <a:pt x="12" y="80"/>
                      <a:pt x="12" y="80"/>
                    </a:cubicBezTo>
                    <a:cubicBezTo>
                      <a:pt x="12" y="81"/>
                      <a:pt x="12" y="81"/>
                      <a:pt x="12" y="81"/>
                    </a:cubicBezTo>
                    <a:cubicBezTo>
                      <a:pt x="12" y="81"/>
                      <a:pt x="12" y="81"/>
                      <a:pt x="12" y="82"/>
                    </a:cubicBezTo>
                    <a:cubicBezTo>
                      <a:pt x="12" y="82"/>
                      <a:pt x="12" y="82"/>
                      <a:pt x="13" y="83"/>
                    </a:cubicBezTo>
                    <a:cubicBezTo>
                      <a:pt x="13" y="83"/>
                      <a:pt x="13" y="83"/>
                      <a:pt x="13" y="83"/>
                    </a:cubicBezTo>
                    <a:cubicBezTo>
                      <a:pt x="13" y="83"/>
                      <a:pt x="13" y="84"/>
                      <a:pt x="14" y="84"/>
                    </a:cubicBezTo>
                    <a:cubicBezTo>
                      <a:pt x="38" y="105"/>
                      <a:pt x="38" y="105"/>
                      <a:pt x="38" y="105"/>
                    </a:cubicBezTo>
                    <a:cubicBezTo>
                      <a:pt x="37" y="108"/>
                      <a:pt x="36" y="111"/>
                      <a:pt x="36" y="115"/>
                    </a:cubicBezTo>
                    <a:lnTo>
                      <a:pt x="4" y="121"/>
                    </a:lnTo>
                    <a:close/>
                    <a:moveTo>
                      <a:pt x="144" y="9"/>
                    </a:moveTo>
                    <a:cubicBezTo>
                      <a:pt x="150" y="41"/>
                      <a:pt x="150" y="41"/>
                      <a:pt x="150" y="41"/>
                    </a:cubicBezTo>
                    <a:cubicBezTo>
                      <a:pt x="150" y="41"/>
                      <a:pt x="151" y="41"/>
                      <a:pt x="151" y="42"/>
                    </a:cubicBezTo>
                    <a:cubicBezTo>
                      <a:pt x="151" y="42"/>
                      <a:pt x="151" y="42"/>
                      <a:pt x="151" y="42"/>
                    </a:cubicBezTo>
                    <a:cubicBezTo>
                      <a:pt x="151" y="42"/>
                      <a:pt x="151" y="43"/>
                      <a:pt x="152" y="43"/>
                    </a:cubicBezTo>
                    <a:cubicBezTo>
                      <a:pt x="152" y="43"/>
                      <a:pt x="152" y="43"/>
                      <a:pt x="152" y="43"/>
                    </a:cubicBezTo>
                    <a:cubicBezTo>
                      <a:pt x="152" y="43"/>
                      <a:pt x="152" y="43"/>
                      <a:pt x="153" y="43"/>
                    </a:cubicBezTo>
                    <a:cubicBezTo>
                      <a:pt x="153" y="43"/>
                      <a:pt x="153" y="43"/>
                      <a:pt x="153" y="44"/>
                    </a:cubicBezTo>
                    <a:cubicBezTo>
                      <a:pt x="153" y="44"/>
                      <a:pt x="153" y="44"/>
                      <a:pt x="154" y="44"/>
                    </a:cubicBezTo>
                    <a:cubicBezTo>
                      <a:pt x="155" y="44"/>
                      <a:pt x="155" y="44"/>
                      <a:pt x="155" y="44"/>
                    </a:cubicBezTo>
                    <a:cubicBezTo>
                      <a:pt x="159" y="45"/>
                      <a:pt x="163" y="46"/>
                      <a:pt x="168" y="47"/>
                    </a:cubicBezTo>
                    <a:cubicBezTo>
                      <a:pt x="168" y="47"/>
                      <a:pt x="168" y="47"/>
                      <a:pt x="168" y="47"/>
                    </a:cubicBezTo>
                    <a:cubicBezTo>
                      <a:pt x="168" y="48"/>
                      <a:pt x="168" y="48"/>
                      <a:pt x="168" y="48"/>
                    </a:cubicBezTo>
                    <a:cubicBezTo>
                      <a:pt x="168" y="48"/>
                      <a:pt x="169" y="48"/>
                      <a:pt x="169" y="48"/>
                    </a:cubicBezTo>
                    <a:cubicBezTo>
                      <a:pt x="169" y="48"/>
                      <a:pt x="169" y="48"/>
                      <a:pt x="169" y="48"/>
                    </a:cubicBezTo>
                    <a:cubicBezTo>
                      <a:pt x="169" y="48"/>
                      <a:pt x="170" y="48"/>
                      <a:pt x="170" y="47"/>
                    </a:cubicBezTo>
                    <a:cubicBezTo>
                      <a:pt x="170" y="47"/>
                      <a:pt x="170" y="47"/>
                      <a:pt x="171" y="47"/>
                    </a:cubicBezTo>
                    <a:cubicBezTo>
                      <a:pt x="171" y="47"/>
                      <a:pt x="172" y="47"/>
                      <a:pt x="172" y="46"/>
                    </a:cubicBezTo>
                    <a:cubicBezTo>
                      <a:pt x="192" y="22"/>
                      <a:pt x="192" y="22"/>
                      <a:pt x="192" y="22"/>
                    </a:cubicBezTo>
                    <a:cubicBezTo>
                      <a:pt x="197" y="24"/>
                      <a:pt x="202" y="27"/>
                      <a:pt x="207" y="30"/>
                    </a:cubicBezTo>
                    <a:cubicBezTo>
                      <a:pt x="196" y="61"/>
                      <a:pt x="196" y="61"/>
                      <a:pt x="196" y="61"/>
                    </a:cubicBezTo>
                    <a:cubicBezTo>
                      <a:pt x="196" y="61"/>
                      <a:pt x="196" y="61"/>
                      <a:pt x="196" y="62"/>
                    </a:cubicBezTo>
                    <a:cubicBezTo>
                      <a:pt x="196" y="62"/>
                      <a:pt x="196" y="62"/>
                      <a:pt x="196" y="62"/>
                    </a:cubicBezTo>
                    <a:cubicBezTo>
                      <a:pt x="196" y="63"/>
                      <a:pt x="196" y="63"/>
                      <a:pt x="197" y="63"/>
                    </a:cubicBezTo>
                    <a:cubicBezTo>
                      <a:pt x="197" y="63"/>
                      <a:pt x="197" y="64"/>
                      <a:pt x="197" y="64"/>
                    </a:cubicBezTo>
                    <a:cubicBezTo>
                      <a:pt x="197" y="64"/>
                      <a:pt x="197" y="64"/>
                      <a:pt x="197" y="65"/>
                    </a:cubicBezTo>
                    <a:cubicBezTo>
                      <a:pt x="198" y="65"/>
                      <a:pt x="198" y="65"/>
                      <a:pt x="198" y="65"/>
                    </a:cubicBezTo>
                    <a:cubicBezTo>
                      <a:pt x="198" y="65"/>
                      <a:pt x="198" y="65"/>
                      <a:pt x="198" y="65"/>
                    </a:cubicBezTo>
                    <a:cubicBezTo>
                      <a:pt x="201" y="68"/>
                      <a:pt x="204" y="71"/>
                      <a:pt x="207" y="75"/>
                    </a:cubicBezTo>
                    <a:cubicBezTo>
                      <a:pt x="207" y="75"/>
                      <a:pt x="207" y="75"/>
                      <a:pt x="207" y="75"/>
                    </a:cubicBezTo>
                    <a:cubicBezTo>
                      <a:pt x="208" y="75"/>
                      <a:pt x="209" y="76"/>
                      <a:pt x="210" y="76"/>
                    </a:cubicBezTo>
                    <a:cubicBezTo>
                      <a:pt x="210" y="76"/>
                      <a:pt x="210" y="76"/>
                      <a:pt x="210" y="76"/>
                    </a:cubicBezTo>
                    <a:cubicBezTo>
                      <a:pt x="211" y="76"/>
                      <a:pt x="211" y="76"/>
                      <a:pt x="212" y="76"/>
                    </a:cubicBezTo>
                    <a:cubicBezTo>
                      <a:pt x="242" y="64"/>
                      <a:pt x="242" y="64"/>
                      <a:pt x="242" y="64"/>
                    </a:cubicBezTo>
                    <a:cubicBezTo>
                      <a:pt x="245" y="69"/>
                      <a:pt x="247" y="74"/>
                      <a:pt x="250" y="79"/>
                    </a:cubicBezTo>
                    <a:cubicBezTo>
                      <a:pt x="226" y="100"/>
                      <a:pt x="226" y="100"/>
                      <a:pt x="226" y="100"/>
                    </a:cubicBezTo>
                    <a:cubicBezTo>
                      <a:pt x="226" y="101"/>
                      <a:pt x="225" y="101"/>
                      <a:pt x="225" y="101"/>
                    </a:cubicBezTo>
                    <a:cubicBezTo>
                      <a:pt x="225" y="102"/>
                      <a:pt x="225" y="102"/>
                      <a:pt x="225" y="102"/>
                    </a:cubicBezTo>
                    <a:cubicBezTo>
                      <a:pt x="225" y="102"/>
                      <a:pt x="225" y="102"/>
                      <a:pt x="225" y="103"/>
                    </a:cubicBezTo>
                    <a:cubicBezTo>
                      <a:pt x="225" y="103"/>
                      <a:pt x="225" y="103"/>
                      <a:pt x="225" y="103"/>
                    </a:cubicBezTo>
                    <a:cubicBezTo>
                      <a:pt x="225" y="104"/>
                      <a:pt x="225" y="104"/>
                      <a:pt x="225" y="104"/>
                    </a:cubicBezTo>
                    <a:cubicBezTo>
                      <a:pt x="225" y="104"/>
                      <a:pt x="225" y="104"/>
                      <a:pt x="225" y="105"/>
                    </a:cubicBezTo>
                    <a:cubicBezTo>
                      <a:pt x="225" y="105"/>
                      <a:pt x="225" y="105"/>
                      <a:pt x="225" y="105"/>
                    </a:cubicBezTo>
                    <a:cubicBezTo>
                      <a:pt x="227" y="109"/>
                      <a:pt x="228" y="114"/>
                      <a:pt x="229" y="119"/>
                    </a:cubicBezTo>
                    <a:cubicBezTo>
                      <a:pt x="229" y="119"/>
                      <a:pt x="229" y="120"/>
                      <a:pt x="229" y="120"/>
                    </a:cubicBezTo>
                    <a:cubicBezTo>
                      <a:pt x="229" y="120"/>
                      <a:pt x="229" y="120"/>
                      <a:pt x="229" y="120"/>
                    </a:cubicBezTo>
                    <a:cubicBezTo>
                      <a:pt x="229" y="120"/>
                      <a:pt x="229" y="121"/>
                      <a:pt x="230" y="121"/>
                    </a:cubicBezTo>
                    <a:cubicBezTo>
                      <a:pt x="230" y="121"/>
                      <a:pt x="230" y="121"/>
                      <a:pt x="230" y="121"/>
                    </a:cubicBezTo>
                    <a:cubicBezTo>
                      <a:pt x="230" y="121"/>
                      <a:pt x="230" y="122"/>
                      <a:pt x="231" y="122"/>
                    </a:cubicBezTo>
                    <a:cubicBezTo>
                      <a:pt x="231" y="122"/>
                      <a:pt x="231" y="122"/>
                      <a:pt x="231" y="122"/>
                    </a:cubicBezTo>
                    <a:cubicBezTo>
                      <a:pt x="231" y="122"/>
                      <a:pt x="232" y="123"/>
                      <a:pt x="232" y="123"/>
                    </a:cubicBezTo>
                    <a:cubicBezTo>
                      <a:pt x="264" y="128"/>
                      <a:pt x="264" y="128"/>
                      <a:pt x="264" y="128"/>
                    </a:cubicBezTo>
                    <a:cubicBezTo>
                      <a:pt x="264" y="134"/>
                      <a:pt x="264" y="139"/>
                      <a:pt x="264" y="145"/>
                    </a:cubicBezTo>
                    <a:cubicBezTo>
                      <a:pt x="232" y="151"/>
                      <a:pt x="232" y="151"/>
                      <a:pt x="232" y="151"/>
                    </a:cubicBezTo>
                    <a:cubicBezTo>
                      <a:pt x="231" y="151"/>
                      <a:pt x="231" y="151"/>
                      <a:pt x="231" y="152"/>
                    </a:cubicBezTo>
                    <a:cubicBezTo>
                      <a:pt x="231" y="152"/>
                      <a:pt x="230" y="152"/>
                      <a:pt x="230" y="152"/>
                    </a:cubicBezTo>
                    <a:cubicBezTo>
                      <a:pt x="230" y="152"/>
                      <a:pt x="230" y="152"/>
                      <a:pt x="230" y="153"/>
                    </a:cubicBezTo>
                    <a:cubicBezTo>
                      <a:pt x="230" y="153"/>
                      <a:pt x="229" y="153"/>
                      <a:pt x="229" y="153"/>
                    </a:cubicBezTo>
                    <a:cubicBezTo>
                      <a:pt x="229" y="153"/>
                      <a:pt x="229" y="154"/>
                      <a:pt x="229" y="154"/>
                    </a:cubicBezTo>
                    <a:cubicBezTo>
                      <a:pt x="229" y="154"/>
                      <a:pt x="229" y="154"/>
                      <a:pt x="229" y="154"/>
                    </a:cubicBezTo>
                    <a:cubicBezTo>
                      <a:pt x="229" y="154"/>
                      <a:pt x="229" y="154"/>
                      <a:pt x="229" y="154"/>
                    </a:cubicBezTo>
                    <a:cubicBezTo>
                      <a:pt x="229" y="156"/>
                      <a:pt x="229" y="156"/>
                      <a:pt x="229" y="156"/>
                    </a:cubicBezTo>
                    <a:cubicBezTo>
                      <a:pt x="228" y="160"/>
                      <a:pt x="227" y="164"/>
                      <a:pt x="225" y="168"/>
                    </a:cubicBezTo>
                    <a:cubicBezTo>
                      <a:pt x="225" y="168"/>
                      <a:pt x="225" y="168"/>
                      <a:pt x="225" y="168"/>
                    </a:cubicBezTo>
                    <a:cubicBezTo>
                      <a:pt x="225" y="168"/>
                      <a:pt x="225" y="169"/>
                      <a:pt x="225" y="169"/>
                    </a:cubicBezTo>
                    <a:cubicBezTo>
                      <a:pt x="225" y="169"/>
                      <a:pt x="225" y="169"/>
                      <a:pt x="225" y="170"/>
                    </a:cubicBezTo>
                    <a:cubicBezTo>
                      <a:pt x="225" y="170"/>
                      <a:pt x="225" y="170"/>
                      <a:pt x="225" y="170"/>
                    </a:cubicBezTo>
                    <a:cubicBezTo>
                      <a:pt x="225" y="170"/>
                      <a:pt x="225" y="171"/>
                      <a:pt x="225" y="171"/>
                    </a:cubicBezTo>
                    <a:cubicBezTo>
                      <a:pt x="225" y="171"/>
                      <a:pt x="225" y="171"/>
                      <a:pt x="225" y="171"/>
                    </a:cubicBezTo>
                    <a:cubicBezTo>
                      <a:pt x="226" y="172"/>
                      <a:pt x="226" y="172"/>
                      <a:pt x="226" y="173"/>
                    </a:cubicBezTo>
                    <a:cubicBezTo>
                      <a:pt x="251" y="193"/>
                      <a:pt x="251" y="193"/>
                      <a:pt x="251" y="193"/>
                    </a:cubicBezTo>
                    <a:cubicBezTo>
                      <a:pt x="248" y="198"/>
                      <a:pt x="246" y="203"/>
                      <a:pt x="243" y="207"/>
                    </a:cubicBezTo>
                    <a:cubicBezTo>
                      <a:pt x="212" y="197"/>
                      <a:pt x="212" y="197"/>
                      <a:pt x="212" y="197"/>
                    </a:cubicBezTo>
                    <a:cubicBezTo>
                      <a:pt x="212" y="197"/>
                      <a:pt x="211" y="197"/>
                      <a:pt x="211" y="197"/>
                    </a:cubicBezTo>
                    <a:cubicBezTo>
                      <a:pt x="210" y="197"/>
                      <a:pt x="210" y="197"/>
                      <a:pt x="210" y="197"/>
                    </a:cubicBezTo>
                    <a:cubicBezTo>
                      <a:pt x="210" y="197"/>
                      <a:pt x="209" y="197"/>
                      <a:pt x="209" y="197"/>
                    </a:cubicBezTo>
                    <a:cubicBezTo>
                      <a:pt x="209" y="197"/>
                      <a:pt x="209" y="197"/>
                      <a:pt x="209" y="197"/>
                    </a:cubicBezTo>
                    <a:cubicBezTo>
                      <a:pt x="208" y="198"/>
                      <a:pt x="208" y="198"/>
                      <a:pt x="208" y="198"/>
                    </a:cubicBezTo>
                    <a:cubicBezTo>
                      <a:pt x="208" y="198"/>
                      <a:pt x="208" y="198"/>
                      <a:pt x="208" y="198"/>
                    </a:cubicBezTo>
                    <a:cubicBezTo>
                      <a:pt x="208" y="198"/>
                      <a:pt x="208" y="198"/>
                      <a:pt x="208" y="198"/>
                    </a:cubicBezTo>
                    <a:cubicBezTo>
                      <a:pt x="205" y="202"/>
                      <a:pt x="201" y="205"/>
                      <a:pt x="198" y="208"/>
                    </a:cubicBezTo>
                    <a:cubicBezTo>
                      <a:pt x="198" y="208"/>
                      <a:pt x="198" y="208"/>
                      <a:pt x="198" y="208"/>
                    </a:cubicBezTo>
                    <a:cubicBezTo>
                      <a:pt x="198" y="208"/>
                      <a:pt x="198" y="208"/>
                      <a:pt x="198" y="208"/>
                    </a:cubicBezTo>
                    <a:cubicBezTo>
                      <a:pt x="197" y="209"/>
                      <a:pt x="197" y="209"/>
                      <a:pt x="197" y="209"/>
                    </a:cubicBezTo>
                    <a:cubicBezTo>
                      <a:pt x="197" y="209"/>
                      <a:pt x="197" y="210"/>
                      <a:pt x="197" y="210"/>
                    </a:cubicBezTo>
                    <a:cubicBezTo>
                      <a:pt x="197" y="210"/>
                      <a:pt x="197" y="210"/>
                      <a:pt x="197" y="211"/>
                    </a:cubicBezTo>
                    <a:cubicBezTo>
                      <a:pt x="197" y="211"/>
                      <a:pt x="197" y="211"/>
                      <a:pt x="197" y="211"/>
                    </a:cubicBezTo>
                    <a:cubicBezTo>
                      <a:pt x="197" y="212"/>
                      <a:pt x="197" y="212"/>
                      <a:pt x="197" y="212"/>
                    </a:cubicBezTo>
                    <a:cubicBezTo>
                      <a:pt x="208" y="242"/>
                      <a:pt x="208" y="242"/>
                      <a:pt x="208" y="242"/>
                    </a:cubicBezTo>
                    <a:cubicBezTo>
                      <a:pt x="204" y="245"/>
                      <a:pt x="199" y="248"/>
                      <a:pt x="194" y="251"/>
                    </a:cubicBezTo>
                    <a:cubicBezTo>
                      <a:pt x="172" y="227"/>
                      <a:pt x="172" y="227"/>
                      <a:pt x="172" y="227"/>
                    </a:cubicBezTo>
                    <a:cubicBezTo>
                      <a:pt x="172" y="226"/>
                      <a:pt x="172" y="226"/>
                      <a:pt x="171" y="226"/>
                    </a:cubicBezTo>
                    <a:cubicBezTo>
                      <a:pt x="171" y="226"/>
                      <a:pt x="171" y="226"/>
                      <a:pt x="171" y="226"/>
                    </a:cubicBezTo>
                    <a:cubicBezTo>
                      <a:pt x="170" y="226"/>
                      <a:pt x="170" y="225"/>
                      <a:pt x="170" y="225"/>
                    </a:cubicBezTo>
                    <a:cubicBezTo>
                      <a:pt x="170" y="225"/>
                      <a:pt x="170" y="225"/>
                      <a:pt x="169" y="225"/>
                    </a:cubicBezTo>
                    <a:cubicBezTo>
                      <a:pt x="169" y="225"/>
                      <a:pt x="169" y="225"/>
                      <a:pt x="168" y="226"/>
                    </a:cubicBezTo>
                    <a:cubicBezTo>
                      <a:pt x="168" y="226"/>
                      <a:pt x="168" y="226"/>
                      <a:pt x="168" y="226"/>
                    </a:cubicBezTo>
                    <a:cubicBezTo>
                      <a:pt x="168" y="226"/>
                      <a:pt x="168" y="226"/>
                      <a:pt x="168" y="226"/>
                    </a:cubicBezTo>
                    <a:cubicBezTo>
                      <a:pt x="163" y="227"/>
                      <a:pt x="158" y="229"/>
                      <a:pt x="153" y="230"/>
                    </a:cubicBezTo>
                    <a:cubicBezTo>
                      <a:pt x="153" y="230"/>
                      <a:pt x="153" y="230"/>
                      <a:pt x="153" y="230"/>
                    </a:cubicBezTo>
                    <a:cubicBezTo>
                      <a:pt x="153" y="230"/>
                      <a:pt x="153" y="230"/>
                      <a:pt x="152" y="230"/>
                    </a:cubicBezTo>
                    <a:cubicBezTo>
                      <a:pt x="152" y="230"/>
                      <a:pt x="152" y="230"/>
                      <a:pt x="151" y="230"/>
                    </a:cubicBezTo>
                    <a:cubicBezTo>
                      <a:pt x="151" y="230"/>
                      <a:pt x="151" y="230"/>
                      <a:pt x="151" y="231"/>
                    </a:cubicBezTo>
                    <a:cubicBezTo>
                      <a:pt x="151" y="231"/>
                      <a:pt x="151" y="231"/>
                      <a:pt x="150" y="231"/>
                    </a:cubicBezTo>
                    <a:cubicBezTo>
                      <a:pt x="150" y="231"/>
                      <a:pt x="150" y="231"/>
                      <a:pt x="150" y="232"/>
                    </a:cubicBezTo>
                    <a:cubicBezTo>
                      <a:pt x="150" y="232"/>
                      <a:pt x="150" y="232"/>
                      <a:pt x="150" y="233"/>
                    </a:cubicBezTo>
                    <a:cubicBezTo>
                      <a:pt x="144" y="264"/>
                      <a:pt x="144" y="264"/>
                      <a:pt x="144" y="264"/>
                    </a:cubicBezTo>
                    <a:cubicBezTo>
                      <a:pt x="139" y="265"/>
                      <a:pt x="133" y="265"/>
                      <a:pt x="128" y="264"/>
                    </a:cubicBezTo>
                    <a:cubicBezTo>
                      <a:pt x="121" y="233"/>
                      <a:pt x="121" y="233"/>
                      <a:pt x="121" y="233"/>
                    </a:cubicBezTo>
                    <a:cubicBezTo>
                      <a:pt x="121" y="232"/>
                      <a:pt x="121" y="232"/>
                      <a:pt x="121" y="231"/>
                    </a:cubicBezTo>
                    <a:cubicBezTo>
                      <a:pt x="121" y="231"/>
                      <a:pt x="121" y="231"/>
                      <a:pt x="120" y="231"/>
                    </a:cubicBezTo>
                    <a:cubicBezTo>
                      <a:pt x="120" y="231"/>
                      <a:pt x="120" y="230"/>
                      <a:pt x="120" y="230"/>
                    </a:cubicBezTo>
                    <a:cubicBezTo>
                      <a:pt x="120" y="230"/>
                      <a:pt x="120" y="230"/>
                      <a:pt x="119" y="230"/>
                    </a:cubicBezTo>
                    <a:cubicBezTo>
                      <a:pt x="119" y="230"/>
                      <a:pt x="119" y="230"/>
                      <a:pt x="118" y="230"/>
                    </a:cubicBezTo>
                    <a:cubicBezTo>
                      <a:pt x="118" y="230"/>
                      <a:pt x="118" y="230"/>
                      <a:pt x="118" y="230"/>
                    </a:cubicBezTo>
                    <a:cubicBezTo>
                      <a:pt x="118" y="230"/>
                      <a:pt x="118" y="230"/>
                      <a:pt x="118" y="229"/>
                    </a:cubicBezTo>
                    <a:cubicBezTo>
                      <a:pt x="117" y="229"/>
                      <a:pt x="117" y="229"/>
                      <a:pt x="117" y="229"/>
                    </a:cubicBezTo>
                    <a:cubicBezTo>
                      <a:pt x="112" y="228"/>
                      <a:pt x="108" y="227"/>
                      <a:pt x="104" y="226"/>
                    </a:cubicBezTo>
                    <a:cubicBezTo>
                      <a:pt x="104" y="226"/>
                      <a:pt x="104" y="226"/>
                      <a:pt x="104" y="226"/>
                    </a:cubicBezTo>
                    <a:cubicBezTo>
                      <a:pt x="104" y="226"/>
                      <a:pt x="104" y="226"/>
                      <a:pt x="104" y="226"/>
                    </a:cubicBezTo>
                    <a:cubicBezTo>
                      <a:pt x="103" y="226"/>
                      <a:pt x="103" y="225"/>
                      <a:pt x="103" y="225"/>
                    </a:cubicBezTo>
                    <a:cubicBezTo>
                      <a:pt x="102" y="225"/>
                      <a:pt x="102" y="226"/>
                      <a:pt x="102" y="226"/>
                    </a:cubicBezTo>
                    <a:cubicBezTo>
                      <a:pt x="102" y="226"/>
                      <a:pt x="101" y="226"/>
                      <a:pt x="101" y="226"/>
                    </a:cubicBezTo>
                    <a:cubicBezTo>
                      <a:pt x="101" y="226"/>
                      <a:pt x="101" y="226"/>
                      <a:pt x="101" y="226"/>
                    </a:cubicBezTo>
                    <a:cubicBezTo>
                      <a:pt x="100" y="226"/>
                      <a:pt x="100" y="227"/>
                      <a:pt x="100" y="227"/>
                    </a:cubicBezTo>
                    <a:cubicBezTo>
                      <a:pt x="79" y="251"/>
                      <a:pt x="79" y="251"/>
                      <a:pt x="79" y="251"/>
                    </a:cubicBezTo>
                    <a:cubicBezTo>
                      <a:pt x="74" y="249"/>
                      <a:pt x="69" y="246"/>
                      <a:pt x="65" y="243"/>
                    </a:cubicBezTo>
                    <a:cubicBezTo>
                      <a:pt x="75" y="213"/>
                      <a:pt x="75" y="213"/>
                      <a:pt x="75" y="213"/>
                    </a:cubicBezTo>
                    <a:cubicBezTo>
                      <a:pt x="75" y="212"/>
                      <a:pt x="75" y="212"/>
                      <a:pt x="75" y="211"/>
                    </a:cubicBezTo>
                    <a:cubicBezTo>
                      <a:pt x="75" y="211"/>
                      <a:pt x="75" y="211"/>
                      <a:pt x="75" y="211"/>
                    </a:cubicBezTo>
                    <a:cubicBezTo>
                      <a:pt x="75" y="210"/>
                      <a:pt x="75" y="210"/>
                      <a:pt x="75" y="210"/>
                    </a:cubicBezTo>
                    <a:cubicBezTo>
                      <a:pt x="75" y="210"/>
                      <a:pt x="75" y="209"/>
                      <a:pt x="75" y="209"/>
                    </a:cubicBezTo>
                    <a:cubicBezTo>
                      <a:pt x="75" y="209"/>
                      <a:pt x="74" y="209"/>
                      <a:pt x="74" y="208"/>
                    </a:cubicBezTo>
                    <a:cubicBezTo>
                      <a:pt x="74" y="208"/>
                      <a:pt x="74" y="208"/>
                      <a:pt x="74" y="208"/>
                    </a:cubicBezTo>
                    <a:cubicBezTo>
                      <a:pt x="74" y="208"/>
                      <a:pt x="74" y="208"/>
                      <a:pt x="74" y="208"/>
                    </a:cubicBezTo>
                    <a:cubicBezTo>
                      <a:pt x="71" y="205"/>
                      <a:pt x="67" y="202"/>
                      <a:pt x="64" y="198"/>
                    </a:cubicBezTo>
                    <a:cubicBezTo>
                      <a:pt x="64" y="198"/>
                      <a:pt x="64" y="198"/>
                      <a:pt x="64" y="198"/>
                    </a:cubicBezTo>
                    <a:cubicBezTo>
                      <a:pt x="64" y="198"/>
                      <a:pt x="64" y="198"/>
                      <a:pt x="64" y="198"/>
                    </a:cubicBezTo>
                    <a:cubicBezTo>
                      <a:pt x="64" y="198"/>
                      <a:pt x="63" y="198"/>
                      <a:pt x="63" y="198"/>
                    </a:cubicBezTo>
                    <a:cubicBezTo>
                      <a:pt x="63" y="197"/>
                      <a:pt x="63" y="197"/>
                      <a:pt x="63" y="197"/>
                    </a:cubicBezTo>
                    <a:cubicBezTo>
                      <a:pt x="62" y="197"/>
                      <a:pt x="62" y="197"/>
                      <a:pt x="62" y="197"/>
                    </a:cubicBezTo>
                    <a:cubicBezTo>
                      <a:pt x="62" y="197"/>
                      <a:pt x="61" y="197"/>
                      <a:pt x="61" y="197"/>
                    </a:cubicBezTo>
                    <a:cubicBezTo>
                      <a:pt x="61" y="197"/>
                      <a:pt x="60" y="197"/>
                      <a:pt x="60" y="197"/>
                    </a:cubicBezTo>
                    <a:cubicBezTo>
                      <a:pt x="30" y="208"/>
                      <a:pt x="30" y="208"/>
                      <a:pt x="30" y="208"/>
                    </a:cubicBezTo>
                    <a:cubicBezTo>
                      <a:pt x="27" y="204"/>
                      <a:pt x="24" y="199"/>
                      <a:pt x="22" y="194"/>
                    </a:cubicBezTo>
                    <a:cubicBezTo>
                      <a:pt x="46" y="173"/>
                      <a:pt x="46" y="173"/>
                      <a:pt x="46" y="173"/>
                    </a:cubicBezTo>
                    <a:cubicBezTo>
                      <a:pt x="46" y="172"/>
                      <a:pt x="46" y="172"/>
                      <a:pt x="47" y="172"/>
                    </a:cubicBezTo>
                    <a:cubicBezTo>
                      <a:pt x="47" y="172"/>
                      <a:pt x="47" y="171"/>
                      <a:pt x="47" y="171"/>
                    </a:cubicBezTo>
                    <a:cubicBezTo>
                      <a:pt x="47" y="171"/>
                      <a:pt x="47" y="171"/>
                      <a:pt x="47" y="170"/>
                    </a:cubicBezTo>
                    <a:cubicBezTo>
                      <a:pt x="47" y="170"/>
                      <a:pt x="47" y="170"/>
                      <a:pt x="47" y="170"/>
                    </a:cubicBezTo>
                    <a:cubicBezTo>
                      <a:pt x="47" y="169"/>
                      <a:pt x="47" y="169"/>
                      <a:pt x="47" y="169"/>
                    </a:cubicBezTo>
                    <a:cubicBezTo>
                      <a:pt x="47" y="169"/>
                      <a:pt x="47" y="169"/>
                      <a:pt x="47" y="168"/>
                    </a:cubicBezTo>
                    <a:cubicBezTo>
                      <a:pt x="47" y="168"/>
                      <a:pt x="47" y="168"/>
                      <a:pt x="47" y="168"/>
                    </a:cubicBezTo>
                    <a:cubicBezTo>
                      <a:pt x="45" y="164"/>
                      <a:pt x="44" y="159"/>
                      <a:pt x="43" y="154"/>
                    </a:cubicBezTo>
                    <a:cubicBezTo>
                      <a:pt x="43" y="154"/>
                      <a:pt x="43" y="154"/>
                      <a:pt x="43" y="153"/>
                    </a:cubicBezTo>
                    <a:cubicBezTo>
                      <a:pt x="43" y="153"/>
                      <a:pt x="43" y="153"/>
                      <a:pt x="43" y="153"/>
                    </a:cubicBezTo>
                    <a:cubicBezTo>
                      <a:pt x="43" y="153"/>
                      <a:pt x="42" y="152"/>
                      <a:pt x="42" y="152"/>
                    </a:cubicBezTo>
                    <a:cubicBezTo>
                      <a:pt x="42" y="152"/>
                      <a:pt x="42" y="152"/>
                      <a:pt x="42" y="152"/>
                    </a:cubicBezTo>
                    <a:cubicBezTo>
                      <a:pt x="42" y="152"/>
                      <a:pt x="42" y="151"/>
                      <a:pt x="41" y="151"/>
                    </a:cubicBezTo>
                    <a:cubicBezTo>
                      <a:pt x="41" y="151"/>
                      <a:pt x="41" y="151"/>
                      <a:pt x="41" y="151"/>
                    </a:cubicBezTo>
                    <a:cubicBezTo>
                      <a:pt x="40" y="151"/>
                      <a:pt x="40" y="150"/>
                      <a:pt x="40" y="150"/>
                    </a:cubicBezTo>
                    <a:cubicBezTo>
                      <a:pt x="8" y="145"/>
                      <a:pt x="8" y="145"/>
                      <a:pt x="8" y="145"/>
                    </a:cubicBezTo>
                    <a:cubicBezTo>
                      <a:pt x="8" y="139"/>
                      <a:pt x="8" y="134"/>
                      <a:pt x="8" y="128"/>
                    </a:cubicBezTo>
                    <a:cubicBezTo>
                      <a:pt x="40" y="122"/>
                      <a:pt x="40" y="122"/>
                      <a:pt x="40" y="122"/>
                    </a:cubicBezTo>
                    <a:cubicBezTo>
                      <a:pt x="40" y="122"/>
                      <a:pt x="41" y="122"/>
                      <a:pt x="41" y="121"/>
                    </a:cubicBezTo>
                    <a:cubicBezTo>
                      <a:pt x="41" y="121"/>
                      <a:pt x="41" y="121"/>
                      <a:pt x="41" y="121"/>
                    </a:cubicBezTo>
                    <a:cubicBezTo>
                      <a:pt x="42" y="121"/>
                      <a:pt x="42" y="121"/>
                      <a:pt x="42" y="120"/>
                    </a:cubicBezTo>
                    <a:cubicBezTo>
                      <a:pt x="42" y="120"/>
                      <a:pt x="42" y="120"/>
                      <a:pt x="42" y="120"/>
                    </a:cubicBezTo>
                    <a:cubicBezTo>
                      <a:pt x="43" y="120"/>
                      <a:pt x="43" y="119"/>
                      <a:pt x="43" y="119"/>
                    </a:cubicBezTo>
                    <a:cubicBezTo>
                      <a:pt x="43" y="119"/>
                      <a:pt x="43" y="119"/>
                      <a:pt x="43" y="119"/>
                    </a:cubicBezTo>
                    <a:cubicBezTo>
                      <a:pt x="43" y="119"/>
                      <a:pt x="43" y="119"/>
                      <a:pt x="43" y="119"/>
                    </a:cubicBezTo>
                    <a:cubicBezTo>
                      <a:pt x="43" y="117"/>
                      <a:pt x="43" y="117"/>
                      <a:pt x="43" y="117"/>
                    </a:cubicBezTo>
                    <a:cubicBezTo>
                      <a:pt x="44" y="113"/>
                      <a:pt x="45" y="109"/>
                      <a:pt x="47" y="105"/>
                    </a:cubicBezTo>
                    <a:cubicBezTo>
                      <a:pt x="47" y="105"/>
                      <a:pt x="47" y="105"/>
                      <a:pt x="47" y="105"/>
                    </a:cubicBezTo>
                    <a:cubicBezTo>
                      <a:pt x="47" y="105"/>
                      <a:pt x="47" y="104"/>
                      <a:pt x="47" y="104"/>
                    </a:cubicBezTo>
                    <a:cubicBezTo>
                      <a:pt x="47" y="104"/>
                      <a:pt x="47" y="104"/>
                      <a:pt x="47" y="103"/>
                    </a:cubicBezTo>
                    <a:cubicBezTo>
                      <a:pt x="47" y="103"/>
                      <a:pt x="47" y="103"/>
                      <a:pt x="47" y="103"/>
                    </a:cubicBezTo>
                    <a:cubicBezTo>
                      <a:pt x="47" y="103"/>
                      <a:pt x="47" y="102"/>
                      <a:pt x="47" y="102"/>
                    </a:cubicBezTo>
                    <a:cubicBezTo>
                      <a:pt x="47" y="102"/>
                      <a:pt x="47" y="102"/>
                      <a:pt x="46" y="102"/>
                    </a:cubicBezTo>
                    <a:cubicBezTo>
                      <a:pt x="46" y="101"/>
                      <a:pt x="46" y="101"/>
                      <a:pt x="46" y="100"/>
                    </a:cubicBezTo>
                    <a:cubicBezTo>
                      <a:pt x="21" y="80"/>
                      <a:pt x="21" y="80"/>
                      <a:pt x="21" y="80"/>
                    </a:cubicBezTo>
                    <a:cubicBezTo>
                      <a:pt x="24" y="75"/>
                      <a:pt x="26" y="70"/>
                      <a:pt x="29" y="66"/>
                    </a:cubicBezTo>
                    <a:cubicBezTo>
                      <a:pt x="60" y="76"/>
                      <a:pt x="60" y="76"/>
                      <a:pt x="60" y="76"/>
                    </a:cubicBezTo>
                    <a:cubicBezTo>
                      <a:pt x="60" y="76"/>
                      <a:pt x="61" y="76"/>
                      <a:pt x="61" y="76"/>
                    </a:cubicBezTo>
                    <a:cubicBezTo>
                      <a:pt x="61" y="76"/>
                      <a:pt x="61" y="76"/>
                      <a:pt x="61" y="76"/>
                    </a:cubicBezTo>
                    <a:cubicBezTo>
                      <a:pt x="62" y="76"/>
                      <a:pt x="62" y="76"/>
                      <a:pt x="63" y="76"/>
                    </a:cubicBezTo>
                    <a:cubicBezTo>
                      <a:pt x="63" y="76"/>
                      <a:pt x="63" y="76"/>
                      <a:pt x="63" y="76"/>
                    </a:cubicBezTo>
                    <a:cubicBezTo>
                      <a:pt x="63" y="76"/>
                      <a:pt x="64" y="75"/>
                      <a:pt x="64" y="75"/>
                    </a:cubicBezTo>
                    <a:cubicBezTo>
                      <a:pt x="64" y="75"/>
                      <a:pt x="64" y="75"/>
                      <a:pt x="64" y="75"/>
                    </a:cubicBezTo>
                    <a:cubicBezTo>
                      <a:pt x="67" y="71"/>
                      <a:pt x="71" y="68"/>
                      <a:pt x="74" y="65"/>
                    </a:cubicBezTo>
                    <a:cubicBezTo>
                      <a:pt x="74" y="65"/>
                      <a:pt x="74" y="65"/>
                      <a:pt x="74" y="65"/>
                    </a:cubicBezTo>
                    <a:cubicBezTo>
                      <a:pt x="74" y="65"/>
                      <a:pt x="74" y="65"/>
                      <a:pt x="74" y="65"/>
                    </a:cubicBezTo>
                    <a:cubicBezTo>
                      <a:pt x="75" y="64"/>
                      <a:pt x="75" y="64"/>
                      <a:pt x="75" y="64"/>
                    </a:cubicBezTo>
                    <a:cubicBezTo>
                      <a:pt x="75" y="64"/>
                      <a:pt x="75" y="64"/>
                      <a:pt x="75" y="63"/>
                    </a:cubicBezTo>
                    <a:cubicBezTo>
                      <a:pt x="75" y="63"/>
                      <a:pt x="75" y="63"/>
                      <a:pt x="75" y="62"/>
                    </a:cubicBezTo>
                    <a:cubicBezTo>
                      <a:pt x="75" y="62"/>
                      <a:pt x="75" y="62"/>
                      <a:pt x="75" y="62"/>
                    </a:cubicBezTo>
                    <a:cubicBezTo>
                      <a:pt x="75" y="62"/>
                      <a:pt x="75" y="61"/>
                      <a:pt x="75" y="61"/>
                    </a:cubicBezTo>
                    <a:cubicBezTo>
                      <a:pt x="64" y="31"/>
                      <a:pt x="64" y="31"/>
                      <a:pt x="64" y="31"/>
                    </a:cubicBezTo>
                    <a:cubicBezTo>
                      <a:pt x="68" y="28"/>
                      <a:pt x="73" y="25"/>
                      <a:pt x="78" y="22"/>
                    </a:cubicBezTo>
                    <a:cubicBezTo>
                      <a:pt x="100" y="46"/>
                      <a:pt x="100" y="46"/>
                      <a:pt x="100" y="46"/>
                    </a:cubicBezTo>
                    <a:cubicBezTo>
                      <a:pt x="100" y="47"/>
                      <a:pt x="100" y="47"/>
                      <a:pt x="101" y="47"/>
                    </a:cubicBezTo>
                    <a:cubicBezTo>
                      <a:pt x="101" y="47"/>
                      <a:pt x="101" y="47"/>
                      <a:pt x="101" y="47"/>
                    </a:cubicBezTo>
                    <a:cubicBezTo>
                      <a:pt x="102" y="48"/>
                      <a:pt x="102" y="48"/>
                      <a:pt x="103" y="48"/>
                    </a:cubicBezTo>
                    <a:cubicBezTo>
                      <a:pt x="103" y="48"/>
                      <a:pt x="103" y="48"/>
                      <a:pt x="103" y="48"/>
                    </a:cubicBezTo>
                    <a:cubicBezTo>
                      <a:pt x="103" y="48"/>
                      <a:pt x="103" y="48"/>
                      <a:pt x="104" y="48"/>
                    </a:cubicBezTo>
                    <a:cubicBezTo>
                      <a:pt x="104" y="48"/>
                      <a:pt x="104" y="48"/>
                      <a:pt x="104" y="48"/>
                    </a:cubicBezTo>
                    <a:cubicBezTo>
                      <a:pt x="104" y="48"/>
                      <a:pt x="104" y="48"/>
                      <a:pt x="104" y="48"/>
                    </a:cubicBezTo>
                    <a:cubicBezTo>
                      <a:pt x="109" y="46"/>
                      <a:pt x="114" y="44"/>
                      <a:pt x="119" y="44"/>
                    </a:cubicBezTo>
                    <a:cubicBezTo>
                      <a:pt x="119" y="44"/>
                      <a:pt x="119" y="43"/>
                      <a:pt x="119" y="43"/>
                    </a:cubicBezTo>
                    <a:cubicBezTo>
                      <a:pt x="119" y="43"/>
                      <a:pt x="119" y="43"/>
                      <a:pt x="119" y="43"/>
                    </a:cubicBezTo>
                    <a:cubicBezTo>
                      <a:pt x="120" y="43"/>
                      <a:pt x="120" y="43"/>
                      <a:pt x="120" y="43"/>
                    </a:cubicBezTo>
                    <a:cubicBezTo>
                      <a:pt x="120" y="43"/>
                      <a:pt x="120" y="43"/>
                      <a:pt x="121" y="43"/>
                    </a:cubicBezTo>
                    <a:cubicBezTo>
                      <a:pt x="121" y="42"/>
                      <a:pt x="121" y="42"/>
                      <a:pt x="121" y="42"/>
                    </a:cubicBezTo>
                    <a:cubicBezTo>
                      <a:pt x="121" y="42"/>
                      <a:pt x="121" y="42"/>
                      <a:pt x="121" y="42"/>
                    </a:cubicBezTo>
                    <a:cubicBezTo>
                      <a:pt x="122" y="41"/>
                      <a:pt x="122" y="41"/>
                      <a:pt x="122" y="40"/>
                    </a:cubicBezTo>
                    <a:cubicBezTo>
                      <a:pt x="127" y="9"/>
                      <a:pt x="127" y="9"/>
                      <a:pt x="127" y="9"/>
                    </a:cubicBezTo>
                    <a:cubicBezTo>
                      <a:pt x="133" y="9"/>
                      <a:pt x="138" y="9"/>
                      <a:pt x="144"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145184908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App Services Automation with Ansible and F5 </a:t>
            </a:r>
          </a:p>
        </p:txBody>
      </p:sp>
      <p:grpSp>
        <p:nvGrpSpPr>
          <p:cNvPr id="15" name="Group 14">
            <a:extLst>
              <a:ext uri="{FF2B5EF4-FFF2-40B4-BE49-F238E27FC236}">
                <a16:creationId xmlns:a16="http://schemas.microsoft.com/office/drawing/2014/main" id="{31FB9623-A9F2-48DD-A9FB-81F9C95FD9D7}"/>
              </a:ext>
            </a:extLst>
          </p:cNvPr>
          <p:cNvGrpSpPr/>
          <p:nvPr/>
        </p:nvGrpSpPr>
        <p:grpSpPr>
          <a:xfrm>
            <a:off x="632684" y="1532497"/>
            <a:ext cx="11069457" cy="5238589"/>
            <a:chOff x="146957" y="1532376"/>
            <a:chExt cx="11797394" cy="5583083"/>
          </a:xfrm>
        </p:grpSpPr>
        <p:sp>
          <p:nvSpPr>
            <p:cNvPr id="279" name="Rectangle 278">
              <a:extLst>
                <a:ext uri="{FF2B5EF4-FFF2-40B4-BE49-F238E27FC236}">
                  <a16:creationId xmlns:a16="http://schemas.microsoft.com/office/drawing/2014/main" id="{838E79A4-DC4C-45D3-9F49-2A4BCF639F2E}"/>
                </a:ext>
              </a:extLst>
            </p:cNvPr>
            <p:cNvSpPr/>
            <p:nvPr/>
          </p:nvSpPr>
          <p:spPr>
            <a:xfrm>
              <a:off x="247650" y="1736132"/>
              <a:ext cx="1203429" cy="4001184"/>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spcBef>
                  <a:spcPts val="200"/>
                </a:spcBef>
                <a:spcAft>
                  <a:spcPts val="200"/>
                </a:spcAft>
                <a:buClrTx/>
                <a:buSzTx/>
                <a:buFontTx/>
                <a:buNone/>
                <a:tabLst/>
                <a:defRPr/>
              </a:pPr>
              <a:endParaRPr kumimoji="0" lang="en-IN" sz="1800" b="0" i="0" u="none" strike="noStrike" kern="100" cap="none" spc="0" normalizeH="0" baseline="0" noProof="0" err="1">
                <a:ln>
                  <a:noFill/>
                </a:ln>
                <a:solidFill>
                  <a:prstClr val="white"/>
                </a:solidFill>
                <a:effectLst/>
                <a:uLnTx/>
                <a:uFillTx/>
                <a:latin typeface="Arial"/>
                <a:ea typeface="+mn-ea"/>
                <a:cs typeface="+mn-cs"/>
              </a:endParaRPr>
            </a:p>
          </p:txBody>
        </p:sp>
        <p:cxnSp>
          <p:nvCxnSpPr>
            <p:cNvPr id="278" name="Straight Connector 277">
              <a:extLst>
                <a:ext uri="{FF2B5EF4-FFF2-40B4-BE49-F238E27FC236}">
                  <a16:creationId xmlns:a16="http://schemas.microsoft.com/office/drawing/2014/main" id="{4403EBB9-BF9D-4544-93F2-1568F027CE08}"/>
                </a:ext>
              </a:extLst>
            </p:cNvPr>
            <p:cNvCxnSpPr>
              <a:cxnSpLocks/>
            </p:cNvCxnSpPr>
            <p:nvPr/>
          </p:nvCxnSpPr>
          <p:spPr>
            <a:xfrm>
              <a:off x="1475572" y="3647340"/>
              <a:ext cx="761440" cy="0"/>
            </a:xfrm>
            <a:prstGeom prst="line">
              <a:avLst/>
            </a:prstGeom>
            <a:solidFill>
              <a:schemeClr val="accent1"/>
            </a:solidFill>
            <a:ln w="25400">
              <a:solidFill>
                <a:schemeClr val="bg1">
                  <a:lumMod val="50000"/>
                </a:schemeClr>
              </a:solidFill>
              <a:headEnd type="triangle" w="lg" len="med"/>
              <a:tailEnd type="none" w="lg" len="med"/>
            </a:ln>
            <a:effectLst/>
          </p:spPr>
          <p:style>
            <a:lnRef idx="1">
              <a:schemeClr val="accent4"/>
            </a:lnRef>
            <a:fillRef idx="3">
              <a:schemeClr val="accent4"/>
            </a:fillRef>
            <a:effectRef idx="2">
              <a:schemeClr val="accent4"/>
            </a:effectRef>
            <a:fontRef idx="minor">
              <a:schemeClr val="lt1"/>
            </a:fontRef>
          </p:style>
        </p:cxnSp>
        <p:sp>
          <p:nvSpPr>
            <p:cNvPr id="5" name="Rounded Rectangle 4"/>
            <p:cNvSpPr/>
            <p:nvPr/>
          </p:nvSpPr>
          <p:spPr>
            <a:xfrm>
              <a:off x="2320034" y="2874193"/>
              <a:ext cx="1590648" cy="1062907"/>
            </a:xfrm>
            <a:prstGeom prst="rect">
              <a:avLst/>
            </a:prstGeom>
            <a:solidFill>
              <a:schemeClr val="accent1"/>
            </a:soli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r>
                <a:rPr kumimoji="0" lang="en-US" sz="1400" b="0" i="0" u="none" strike="noStrike" kern="1200" cap="none" spc="0" normalizeH="0" baseline="0" noProof="0" dirty="0">
                  <a:ln w="0"/>
                  <a:solidFill>
                    <a:prstClr val="white"/>
                  </a:solidFill>
                  <a:effectLst/>
                  <a:uLnTx/>
                  <a:uFillTx/>
                  <a:latin typeface="Arial"/>
                  <a:ea typeface="Open Sans" charset="0"/>
                  <a:cs typeface="Arial" panose="020B0604020202020204" pitchFamily="34" charset="0"/>
                </a:rPr>
                <a:t>On-boarding &amp;</a:t>
              </a:r>
              <a:br>
                <a:rPr kumimoji="0" lang="en-US" sz="1400" b="0" i="0" u="none" strike="noStrike" kern="1200" cap="none" spc="0" normalizeH="0" baseline="0" noProof="0" dirty="0">
                  <a:ln w="0"/>
                  <a:solidFill>
                    <a:prstClr val="white"/>
                  </a:solidFill>
                  <a:effectLst/>
                  <a:uLnTx/>
                  <a:uFillTx/>
                  <a:latin typeface="Arial"/>
                  <a:ea typeface="Open Sans" charset="0"/>
                  <a:cs typeface="Arial" panose="020B0604020202020204" pitchFamily="34" charset="0"/>
                </a:rPr>
              </a:br>
              <a:r>
                <a:rPr kumimoji="0" lang="en-US" sz="1400" b="0" i="0" u="none" strike="noStrike" kern="1200" cap="none" spc="0" normalizeH="0" baseline="0" noProof="0" dirty="0">
                  <a:ln w="0"/>
                  <a:solidFill>
                    <a:prstClr val="white"/>
                  </a:solidFill>
                  <a:effectLst/>
                  <a:uLnTx/>
                  <a:uFillTx/>
                  <a:latin typeface="Arial"/>
                  <a:ea typeface="Open Sans" charset="0"/>
                  <a:cs typeface="Arial" panose="020B0604020202020204" pitchFamily="34" charset="0"/>
                </a:rPr>
                <a:t>App services config</a:t>
              </a:r>
            </a:p>
          </p:txBody>
        </p:sp>
        <p:pic>
          <p:nvPicPr>
            <p:cNvPr id="21" name="Picture 20">
              <a:extLst>
                <a:ext uri="{FF2B5EF4-FFF2-40B4-BE49-F238E27FC236}">
                  <a16:creationId xmlns:a16="http://schemas.microsoft.com/office/drawing/2014/main" id="{D2EB9498-CE48-584C-8989-88EA701B503D}"/>
                </a:ext>
              </a:extLst>
            </p:cNvPr>
            <p:cNvPicPr>
              <a:picLocks noChangeAspect="1"/>
            </p:cNvPicPr>
            <p:nvPr/>
          </p:nvPicPr>
          <p:blipFill>
            <a:blip r:embed="rId3"/>
            <a:stretch>
              <a:fillRect/>
            </a:stretch>
          </p:blipFill>
          <p:spPr>
            <a:xfrm>
              <a:off x="500994" y="2388088"/>
              <a:ext cx="702596" cy="702596"/>
            </a:xfrm>
            <a:prstGeom prst="roundRect">
              <a:avLst>
                <a:gd name="adj" fmla="val 8594"/>
              </a:avLst>
            </a:prstGeom>
            <a:noFill/>
            <a:ln>
              <a:noFill/>
            </a:ln>
            <a:effectLst/>
          </p:spPr>
        </p:pic>
        <p:grpSp>
          <p:nvGrpSpPr>
            <p:cNvPr id="281" name="Group 280">
              <a:extLst>
                <a:ext uri="{FF2B5EF4-FFF2-40B4-BE49-F238E27FC236}">
                  <a16:creationId xmlns:a16="http://schemas.microsoft.com/office/drawing/2014/main" id="{198DED2F-C5BA-487B-A7FA-3333EC5DC6D2}"/>
                </a:ext>
              </a:extLst>
            </p:cNvPr>
            <p:cNvGrpSpPr/>
            <p:nvPr/>
          </p:nvGrpSpPr>
          <p:grpSpPr>
            <a:xfrm>
              <a:off x="253506" y="4188920"/>
              <a:ext cx="1197574" cy="1193280"/>
              <a:chOff x="861371" y="4189100"/>
              <a:chExt cx="1364949" cy="1360056"/>
            </a:xfrm>
          </p:grpSpPr>
          <p:sp>
            <p:nvSpPr>
              <p:cNvPr id="45" name="TextBox 44">
                <a:extLst>
                  <a:ext uri="{FF2B5EF4-FFF2-40B4-BE49-F238E27FC236}">
                    <a16:creationId xmlns:a16="http://schemas.microsoft.com/office/drawing/2014/main" id="{22E68605-2023-FA43-B776-0C394EF94917}"/>
                  </a:ext>
                </a:extLst>
              </p:cNvPr>
              <p:cNvSpPr txBox="1"/>
              <p:nvPr/>
            </p:nvSpPr>
            <p:spPr>
              <a:xfrm>
                <a:off x="861371" y="5212682"/>
                <a:ext cx="1364949" cy="336474"/>
              </a:xfrm>
              <a:prstGeom prst="rect">
                <a:avLst/>
              </a:prstGeom>
              <a:noFill/>
            </p:spPr>
            <p:txBody>
              <a:bodyPr vert="horz" wrap="square" lIns="0" tIns="0" rIns="0" bIns="0" rtlCol="0" anchor="ctr">
                <a:spAutoFit/>
              </a:bodyPr>
              <a:lstStyle/>
              <a:p>
                <a:pPr marL="0" marR="0" lvl="0" indent="0" algn="ctr" defTabSz="914400" rtl="0" eaLnBrk="1" fontAlgn="auto" latinLnBrk="0" hangingPunct="1">
                  <a:spcBef>
                    <a:spcPts val="0"/>
                  </a:spcBef>
                  <a:spcAft>
                    <a:spcPts val="800"/>
                  </a:spcAft>
                  <a:buClrTx/>
                  <a:buSzTx/>
                  <a:buFontTx/>
                  <a:buNone/>
                  <a:tabLst/>
                  <a:defRPr/>
                </a:pPr>
                <a:r>
                  <a:rPr kumimoji="0" lang="en-US" sz="1800" b="0" i="0" u="none" strike="noStrike" kern="1200" cap="none" spc="0" normalizeH="0" baseline="0" noProof="0" dirty="0">
                    <a:ln>
                      <a:noFill/>
                    </a:ln>
                    <a:solidFill>
                      <a:srgbClr val="373737"/>
                    </a:solidFill>
                    <a:effectLst/>
                    <a:uLnTx/>
                    <a:uFillTx/>
                    <a:latin typeface="Arial"/>
                    <a:ea typeface="Open Sans" charset="0"/>
                    <a:cs typeface="Open Sans" charset="0"/>
                  </a:rPr>
                  <a:t>Playbook</a:t>
                </a:r>
              </a:p>
            </p:txBody>
          </p:sp>
          <p:grpSp>
            <p:nvGrpSpPr>
              <p:cNvPr id="276" name="Group 275">
                <a:extLst>
                  <a:ext uri="{FF2B5EF4-FFF2-40B4-BE49-F238E27FC236}">
                    <a16:creationId xmlns:a16="http://schemas.microsoft.com/office/drawing/2014/main" id="{7AF01B81-B9DE-4783-B86F-BAC3317691CC}"/>
                  </a:ext>
                </a:extLst>
              </p:cNvPr>
              <p:cNvGrpSpPr/>
              <p:nvPr/>
            </p:nvGrpSpPr>
            <p:grpSpPr>
              <a:xfrm>
                <a:off x="1055565" y="4189100"/>
                <a:ext cx="976560" cy="976560"/>
                <a:chOff x="1055565" y="4373815"/>
                <a:chExt cx="976560" cy="976560"/>
              </a:xfrm>
            </p:grpSpPr>
            <p:pic>
              <p:nvPicPr>
                <p:cNvPr id="44" name="Picture 43">
                  <a:extLst>
                    <a:ext uri="{FF2B5EF4-FFF2-40B4-BE49-F238E27FC236}">
                      <a16:creationId xmlns:a16="http://schemas.microsoft.com/office/drawing/2014/main" id="{C0EBA131-7D91-0247-8C66-2FD296007596}"/>
                    </a:ext>
                  </a:extLst>
                </p:cNvPr>
                <p:cNvPicPr>
                  <a:picLocks noChangeAspect="1"/>
                </p:cNvPicPr>
                <p:nvPr/>
              </p:nvPicPr>
              <p:blipFill>
                <a:blip r:embed="rId4">
                  <a:clrChange>
                    <a:clrFrom>
                      <a:srgbClr val="000000">
                        <a:alpha val="0"/>
                      </a:srgbClr>
                    </a:clrFrom>
                    <a:clrTo>
                      <a:srgbClr val="000000">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055565" y="4373815"/>
                  <a:ext cx="976560" cy="976560"/>
                </a:xfrm>
                <a:prstGeom prst="rect">
                  <a:avLst/>
                </a:prstGeom>
              </p:spPr>
            </p:pic>
            <p:pic>
              <p:nvPicPr>
                <p:cNvPr id="33" name="Picture 32">
                  <a:extLst>
                    <a:ext uri="{FF2B5EF4-FFF2-40B4-BE49-F238E27FC236}">
                      <a16:creationId xmlns:a16="http://schemas.microsoft.com/office/drawing/2014/main" id="{CC649A44-D39A-409D-B41A-76057C4A662A}"/>
                    </a:ext>
                  </a:extLst>
                </p:cNvPr>
                <p:cNvPicPr>
                  <a:picLocks noChangeAspect="1"/>
                </p:cNvPicPr>
                <p:nvPr/>
              </p:nvPicPr>
              <p:blipFill>
                <a:blip r:embed="rId3"/>
                <a:stretch>
                  <a:fillRect/>
                </a:stretch>
              </p:blipFill>
              <p:spPr>
                <a:xfrm>
                  <a:off x="1310497" y="4749097"/>
                  <a:ext cx="466696" cy="466696"/>
                </a:xfrm>
                <a:prstGeom prst="rect">
                  <a:avLst/>
                </a:prstGeom>
              </p:spPr>
            </p:pic>
          </p:grpSp>
        </p:grpSp>
        <p:sp>
          <p:nvSpPr>
            <p:cNvPr id="291" name="Rectangle 290">
              <a:extLst>
                <a:ext uri="{FF2B5EF4-FFF2-40B4-BE49-F238E27FC236}">
                  <a16:creationId xmlns:a16="http://schemas.microsoft.com/office/drawing/2014/main" id="{5D5A6351-9097-4A15-BF31-B17585D7AA8C}"/>
                </a:ext>
              </a:extLst>
            </p:cNvPr>
            <p:cNvSpPr/>
            <p:nvPr/>
          </p:nvSpPr>
          <p:spPr>
            <a:xfrm>
              <a:off x="146957" y="1532376"/>
              <a:ext cx="11797394" cy="4532758"/>
            </a:xfrm>
            <a:prstGeom prst="rect">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spcBef>
                  <a:spcPts val="200"/>
                </a:spcBef>
                <a:spcAft>
                  <a:spcPts val="200"/>
                </a:spcAft>
                <a:buClrTx/>
                <a:buSzTx/>
                <a:buFontTx/>
                <a:buNone/>
                <a:tabLst/>
                <a:defRPr/>
              </a:pPr>
              <a:endParaRPr kumimoji="0" lang="en-IN" sz="1800" b="0" i="0" u="none" strike="noStrike" kern="100" cap="none" spc="0" normalizeH="0" baseline="0" noProof="0" err="1">
                <a:ln>
                  <a:noFill/>
                </a:ln>
                <a:solidFill>
                  <a:prstClr val="white"/>
                </a:solidFill>
                <a:effectLst/>
                <a:uLnTx/>
                <a:uFillTx/>
                <a:latin typeface="Arial"/>
                <a:ea typeface="+mn-ea"/>
                <a:cs typeface="+mn-cs"/>
              </a:endParaRPr>
            </a:p>
          </p:txBody>
        </p:sp>
        <p:sp>
          <p:nvSpPr>
            <p:cNvPr id="34" name="TextBox 33">
              <a:extLst>
                <a:ext uri="{FF2B5EF4-FFF2-40B4-BE49-F238E27FC236}">
                  <a16:creationId xmlns:a16="http://schemas.microsoft.com/office/drawing/2014/main" id="{EBE0665B-F6CE-4841-9523-649BF578E662}"/>
                </a:ext>
              </a:extLst>
            </p:cNvPr>
            <p:cNvSpPr txBox="1"/>
            <p:nvPr/>
          </p:nvSpPr>
          <p:spPr>
            <a:xfrm>
              <a:off x="253505" y="3154929"/>
              <a:ext cx="1197574" cy="590429"/>
            </a:xfrm>
            <a:prstGeom prst="rect">
              <a:avLst/>
            </a:prstGeom>
            <a:noFill/>
          </p:spPr>
          <p:txBody>
            <a:bodyPr vert="horz" wrap="square" lIns="0" tIns="0" rIns="0" bIns="0" rtlCol="0" anchor="ctr">
              <a:spAutoFit/>
            </a:bodyPr>
            <a:lstStyle/>
            <a:p>
              <a:pPr marL="0" marR="0" lvl="0" indent="0" algn="ctr" defTabSz="914400" rtl="0" eaLnBrk="1" fontAlgn="auto" latinLnBrk="0" hangingPunct="1">
                <a:spcBef>
                  <a:spcPts val="0"/>
                </a:spcBef>
                <a:spcAft>
                  <a:spcPts val="800"/>
                </a:spcAft>
                <a:buClrTx/>
                <a:buSzTx/>
                <a:buFontTx/>
                <a:buNone/>
                <a:tabLst/>
                <a:defRPr/>
              </a:pPr>
              <a:r>
                <a:rPr kumimoji="0" lang="en-US" sz="1800" b="0" i="0" u="none" strike="noStrike" kern="1200" cap="none" spc="0" normalizeH="0" baseline="0" noProof="0" dirty="0">
                  <a:ln>
                    <a:noFill/>
                  </a:ln>
                  <a:solidFill>
                    <a:srgbClr val="373737"/>
                  </a:solidFill>
                  <a:effectLst/>
                  <a:uLnTx/>
                  <a:uFillTx/>
                  <a:latin typeface="Arial"/>
                  <a:ea typeface="Open Sans" charset="0"/>
                  <a:cs typeface="Open Sans" charset="0"/>
                </a:rPr>
                <a:t>Ansible</a:t>
              </a:r>
              <a:br>
                <a:rPr kumimoji="0" lang="en-US" sz="1800" b="0" i="0" u="none" strike="noStrike" kern="1200" cap="none" spc="0" normalizeH="0" baseline="0" noProof="0" dirty="0">
                  <a:ln>
                    <a:noFill/>
                  </a:ln>
                  <a:solidFill>
                    <a:srgbClr val="373737"/>
                  </a:solidFill>
                  <a:effectLst/>
                  <a:uLnTx/>
                  <a:uFillTx/>
                  <a:latin typeface="Arial"/>
                  <a:ea typeface="Open Sans" charset="0"/>
                  <a:cs typeface="Open Sans" charset="0"/>
                </a:rPr>
              </a:br>
              <a:r>
                <a:rPr lang="en-US" dirty="0">
                  <a:solidFill>
                    <a:srgbClr val="373737"/>
                  </a:solidFill>
                  <a:latin typeface="Arial"/>
                  <a:ea typeface="Open Sans" charset="0"/>
                  <a:cs typeface="Open Sans" charset="0"/>
                </a:rPr>
                <a:t>Host</a:t>
              </a:r>
              <a:endParaRPr kumimoji="0" lang="en-US" sz="1800" b="0" i="0" u="none" strike="noStrike" kern="1200" cap="none" spc="0" normalizeH="0" baseline="0" noProof="0" dirty="0">
                <a:ln>
                  <a:noFill/>
                </a:ln>
                <a:solidFill>
                  <a:srgbClr val="373737"/>
                </a:solidFill>
                <a:effectLst/>
                <a:uLnTx/>
                <a:uFillTx/>
                <a:latin typeface="Arial"/>
                <a:ea typeface="Open Sans" charset="0"/>
                <a:cs typeface="Open Sans" charset="0"/>
              </a:endParaRPr>
            </a:p>
          </p:txBody>
        </p:sp>
        <p:cxnSp>
          <p:nvCxnSpPr>
            <p:cNvPr id="12" name="Straight Connector 11">
              <a:extLst>
                <a:ext uri="{FF2B5EF4-FFF2-40B4-BE49-F238E27FC236}">
                  <a16:creationId xmlns:a16="http://schemas.microsoft.com/office/drawing/2014/main" id="{5FABA443-7F98-144F-BF76-6CB81BBEEDAC}"/>
                </a:ext>
              </a:extLst>
            </p:cNvPr>
            <p:cNvCxnSpPr/>
            <p:nvPr/>
          </p:nvCxnSpPr>
          <p:spPr>
            <a:xfrm>
              <a:off x="4160085" y="1686096"/>
              <a:ext cx="0" cy="4063637"/>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5B549C06-9F18-7B40-92ED-77695C4B0C7A}"/>
                </a:ext>
              </a:extLst>
            </p:cNvPr>
            <p:cNvSpPr txBox="1"/>
            <p:nvPr/>
          </p:nvSpPr>
          <p:spPr>
            <a:xfrm>
              <a:off x="1199949" y="6177785"/>
              <a:ext cx="2507086" cy="914400"/>
            </a:xfrm>
            <a:prstGeom prst="rect">
              <a:avLst/>
            </a:prstGeom>
            <a:noFill/>
          </p:spPr>
          <p:txBody>
            <a:bodyPr wrap="none" lIns="0" tIns="0" rIns="0" bIns="0" rtlCol="0">
              <a:noAutofit/>
            </a:bodyPr>
            <a:lstStyle/>
            <a:p>
              <a:pPr algn="ctr">
                <a:spcBef>
                  <a:spcPts val="200"/>
                </a:spcBef>
                <a:spcAft>
                  <a:spcPts val="200"/>
                </a:spcAft>
              </a:pPr>
              <a:r>
                <a:rPr lang="en-US" kern="100">
                  <a:latin typeface="+mj-lt"/>
                </a:rPr>
                <a:t>Imperative Configuration</a:t>
              </a:r>
            </a:p>
          </p:txBody>
        </p:sp>
        <p:sp>
          <p:nvSpPr>
            <p:cNvPr id="39" name="Rectangle 38">
              <a:extLst>
                <a:ext uri="{FF2B5EF4-FFF2-40B4-BE49-F238E27FC236}">
                  <a16:creationId xmlns:a16="http://schemas.microsoft.com/office/drawing/2014/main" id="{52B6D7B0-7B32-8147-91F6-36C37C0C6FEF}"/>
                </a:ext>
              </a:extLst>
            </p:cNvPr>
            <p:cNvSpPr/>
            <p:nvPr/>
          </p:nvSpPr>
          <p:spPr>
            <a:xfrm>
              <a:off x="4715811" y="1701002"/>
              <a:ext cx="1203429" cy="4001183"/>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spcBef>
                  <a:spcPts val="200"/>
                </a:spcBef>
                <a:spcAft>
                  <a:spcPts val="200"/>
                </a:spcAft>
                <a:buClrTx/>
                <a:buSzTx/>
                <a:buFontTx/>
                <a:buNone/>
                <a:tabLst/>
                <a:defRPr/>
              </a:pPr>
              <a:endParaRPr kumimoji="0" lang="en-IN" sz="1800" b="0" i="0" u="none" strike="noStrike" kern="100" cap="none" spc="0" normalizeH="0" baseline="0" noProof="0" err="1">
                <a:ln>
                  <a:noFill/>
                </a:ln>
                <a:solidFill>
                  <a:prstClr val="white"/>
                </a:solidFill>
                <a:effectLst/>
                <a:uLnTx/>
                <a:uFillTx/>
                <a:latin typeface="Arial"/>
                <a:ea typeface="+mn-ea"/>
                <a:cs typeface="+mn-cs"/>
              </a:endParaRPr>
            </a:p>
          </p:txBody>
        </p:sp>
        <p:cxnSp>
          <p:nvCxnSpPr>
            <p:cNvPr id="41" name="Straight Connector 40">
              <a:extLst>
                <a:ext uri="{FF2B5EF4-FFF2-40B4-BE49-F238E27FC236}">
                  <a16:creationId xmlns:a16="http://schemas.microsoft.com/office/drawing/2014/main" id="{694571F2-7571-324D-B6EB-E348165B360C}"/>
                </a:ext>
              </a:extLst>
            </p:cNvPr>
            <p:cNvCxnSpPr>
              <a:cxnSpLocks/>
            </p:cNvCxnSpPr>
            <p:nvPr/>
          </p:nvCxnSpPr>
          <p:spPr>
            <a:xfrm flipH="1">
              <a:off x="6019800" y="3622797"/>
              <a:ext cx="1219200" cy="0"/>
            </a:xfrm>
            <a:prstGeom prst="line">
              <a:avLst/>
            </a:prstGeom>
            <a:solidFill>
              <a:schemeClr val="accent1"/>
            </a:solidFill>
            <a:ln w="25400">
              <a:solidFill>
                <a:schemeClr val="bg1">
                  <a:lumMod val="50000"/>
                </a:schemeClr>
              </a:solidFill>
              <a:headEnd type="triangle" w="lg" len="med"/>
              <a:tailEnd type="none" w="lg" len="med"/>
            </a:ln>
            <a:effectLst/>
          </p:spPr>
          <p:style>
            <a:lnRef idx="1">
              <a:schemeClr val="accent4"/>
            </a:lnRef>
            <a:fillRef idx="3">
              <a:schemeClr val="accent4"/>
            </a:fillRef>
            <a:effectRef idx="2">
              <a:schemeClr val="accent4"/>
            </a:effectRef>
            <a:fontRef idx="minor">
              <a:schemeClr val="lt1"/>
            </a:fontRef>
          </p:style>
        </p:cxnSp>
        <p:pic>
          <p:nvPicPr>
            <p:cNvPr id="47" name="Picture 46">
              <a:extLst>
                <a:ext uri="{FF2B5EF4-FFF2-40B4-BE49-F238E27FC236}">
                  <a16:creationId xmlns:a16="http://schemas.microsoft.com/office/drawing/2014/main" id="{AF1EFDD2-5667-3C45-AF19-43E411832878}"/>
                </a:ext>
              </a:extLst>
            </p:cNvPr>
            <p:cNvPicPr>
              <a:picLocks noChangeAspect="1"/>
            </p:cNvPicPr>
            <p:nvPr/>
          </p:nvPicPr>
          <p:blipFill>
            <a:blip r:embed="rId3"/>
            <a:stretch>
              <a:fillRect/>
            </a:stretch>
          </p:blipFill>
          <p:spPr>
            <a:xfrm>
              <a:off x="4969155" y="2388088"/>
              <a:ext cx="702596" cy="702596"/>
            </a:xfrm>
            <a:prstGeom prst="roundRect">
              <a:avLst>
                <a:gd name="adj" fmla="val 8594"/>
              </a:avLst>
            </a:prstGeom>
            <a:noFill/>
            <a:ln>
              <a:noFill/>
            </a:ln>
            <a:effectLst/>
          </p:spPr>
        </p:pic>
        <p:grpSp>
          <p:nvGrpSpPr>
            <p:cNvPr id="48" name="Group 47">
              <a:extLst>
                <a:ext uri="{FF2B5EF4-FFF2-40B4-BE49-F238E27FC236}">
                  <a16:creationId xmlns:a16="http://schemas.microsoft.com/office/drawing/2014/main" id="{E62EACD0-CF75-504A-BF4E-776516FFDDE7}"/>
                </a:ext>
              </a:extLst>
            </p:cNvPr>
            <p:cNvGrpSpPr/>
            <p:nvPr/>
          </p:nvGrpSpPr>
          <p:grpSpPr>
            <a:xfrm>
              <a:off x="4721667" y="4188919"/>
              <a:ext cx="1197574" cy="1193280"/>
              <a:chOff x="861371" y="4229138"/>
              <a:chExt cx="1364949" cy="1360056"/>
            </a:xfrm>
          </p:grpSpPr>
          <p:sp>
            <p:nvSpPr>
              <p:cNvPr id="49" name="TextBox 48">
                <a:extLst>
                  <a:ext uri="{FF2B5EF4-FFF2-40B4-BE49-F238E27FC236}">
                    <a16:creationId xmlns:a16="http://schemas.microsoft.com/office/drawing/2014/main" id="{148F7FA9-6BAA-4B4C-8EBA-B04E7F9123FC}"/>
                  </a:ext>
                </a:extLst>
              </p:cNvPr>
              <p:cNvSpPr txBox="1"/>
              <p:nvPr/>
            </p:nvSpPr>
            <p:spPr>
              <a:xfrm>
                <a:off x="861371" y="5252720"/>
                <a:ext cx="1364949" cy="336474"/>
              </a:xfrm>
              <a:prstGeom prst="rect">
                <a:avLst/>
              </a:prstGeom>
              <a:noFill/>
            </p:spPr>
            <p:txBody>
              <a:bodyPr vert="horz" wrap="square" lIns="0" tIns="0" rIns="0" bIns="0" rtlCol="0" anchor="ctr">
                <a:spAutoFit/>
              </a:bodyPr>
              <a:lstStyle/>
              <a:p>
                <a:pPr marL="0" marR="0" lvl="0" indent="0" algn="ctr" defTabSz="914400" rtl="0" eaLnBrk="1" fontAlgn="auto" latinLnBrk="0" hangingPunct="1">
                  <a:spcBef>
                    <a:spcPts val="0"/>
                  </a:spcBef>
                  <a:spcAft>
                    <a:spcPts val="800"/>
                  </a:spcAft>
                  <a:buClrTx/>
                  <a:buSzTx/>
                  <a:buFontTx/>
                  <a:buNone/>
                  <a:tabLst/>
                  <a:defRPr/>
                </a:pPr>
                <a:r>
                  <a:rPr kumimoji="0" lang="en-US" sz="1800" b="0" i="0" u="none" strike="noStrike" kern="1200" cap="none" spc="0" normalizeH="0" baseline="0" noProof="0">
                    <a:ln>
                      <a:noFill/>
                    </a:ln>
                    <a:solidFill>
                      <a:srgbClr val="373737"/>
                    </a:solidFill>
                    <a:effectLst/>
                    <a:uLnTx/>
                    <a:uFillTx/>
                    <a:latin typeface="Arial"/>
                    <a:ea typeface="Open Sans" charset="0"/>
                    <a:cs typeface="Open Sans" charset="0"/>
                  </a:rPr>
                  <a:t>Playbook</a:t>
                </a:r>
              </a:p>
            </p:txBody>
          </p:sp>
          <p:grpSp>
            <p:nvGrpSpPr>
              <p:cNvPr id="50" name="Group 49">
                <a:extLst>
                  <a:ext uri="{FF2B5EF4-FFF2-40B4-BE49-F238E27FC236}">
                    <a16:creationId xmlns:a16="http://schemas.microsoft.com/office/drawing/2014/main" id="{D6D04EE1-4F24-C34E-80C4-FFC00FB59D3F}"/>
                  </a:ext>
                </a:extLst>
              </p:cNvPr>
              <p:cNvGrpSpPr/>
              <p:nvPr/>
            </p:nvGrpSpPr>
            <p:grpSpPr>
              <a:xfrm>
                <a:off x="1055565" y="4229138"/>
                <a:ext cx="976560" cy="976560"/>
                <a:chOff x="1055565" y="4413853"/>
                <a:chExt cx="976560" cy="976560"/>
              </a:xfrm>
            </p:grpSpPr>
            <p:pic>
              <p:nvPicPr>
                <p:cNvPr id="51" name="Picture 50">
                  <a:extLst>
                    <a:ext uri="{FF2B5EF4-FFF2-40B4-BE49-F238E27FC236}">
                      <a16:creationId xmlns:a16="http://schemas.microsoft.com/office/drawing/2014/main" id="{EE5A9FF4-F650-0F48-9F79-F4A07E4C3B02}"/>
                    </a:ext>
                  </a:extLst>
                </p:cNvPr>
                <p:cNvPicPr>
                  <a:picLocks noChangeAspect="1"/>
                </p:cNvPicPr>
                <p:nvPr/>
              </p:nvPicPr>
              <p:blipFill>
                <a:blip r:embed="rId4">
                  <a:clrChange>
                    <a:clrFrom>
                      <a:srgbClr val="000000">
                        <a:alpha val="0"/>
                      </a:srgbClr>
                    </a:clrFrom>
                    <a:clrTo>
                      <a:srgbClr val="000000">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055565" y="4413853"/>
                  <a:ext cx="976560" cy="976560"/>
                </a:xfrm>
                <a:prstGeom prst="rect">
                  <a:avLst/>
                </a:prstGeom>
              </p:spPr>
            </p:pic>
            <p:pic>
              <p:nvPicPr>
                <p:cNvPr id="52" name="Picture 51">
                  <a:extLst>
                    <a:ext uri="{FF2B5EF4-FFF2-40B4-BE49-F238E27FC236}">
                      <a16:creationId xmlns:a16="http://schemas.microsoft.com/office/drawing/2014/main" id="{E9192E40-7A58-6E40-8DDC-84FC2B29A491}"/>
                    </a:ext>
                  </a:extLst>
                </p:cNvPr>
                <p:cNvPicPr>
                  <a:picLocks noChangeAspect="1"/>
                </p:cNvPicPr>
                <p:nvPr/>
              </p:nvPicPr>
              <p:blipFill>
                <a:blip r:embed="rId3"/>
                <a:stretch>
                  <a:fillRect/>
                </a:stretch>
              </p:blipFill>
              <p:spPr>
                <a:xfrm>
                  <a:off x="1310497" y="4749097"/>
                  <a:ext cx="466696" cy="466696"/>
                </a:xfrm>
                <a:prstGeom prst="rect">
                  <a:avLst/>
                </a:prstGeom>
              </p:spPr>
            </p:pic>
          </p:grpSp>
        </p:grpSp>
        <p:sp>
          <p:nvSpPr>
            <p:cNvPr id="53" name="TextBox 52">
              <a:extLst>
                <a:ext uri="{FF2B5EF4-FFF2-40B4-BE49-F238E27FC236}">
                  <a16:creationId xmlns:a16="http://schemas.microsoft.com/office/drawing/2014/main" id="{3464ADDD-BF72-7949-995E-196568D5DF3E}"/>
                </a:ext>
              </a:extLst>
            </p:cNvPr>
            <p:cNvSpPr txBox="1"/>
            <p:nvPr/>
          </p:nvSpPr>
          <p:spPr>
            <a:xfrm>
              <a:off x="4721666" y="3154929"/>
              <a:ext cx="1197574" cy="590429"/>
            </a:xfrm>
            <a:prstGeom prst="rect">
              <a:avLst/>
            </a:prstGeom>
            <a:noFill/>
          </p:spPr>
          <p:txBody>
            <a:bodyPr vert="horz" wrap="square" lIns="0" tIns="0" rIns="0" bIns="0" rtlCol="0" anchor="ctr">
              <a:spAutoFit/>
            </a:bodyPr>
            <a:lstStyle/>
            <a:p>
              <a:pPr marL="0" marR="0" lvl="0" indent="0" algn="ctr" defTabSz="914400" rtl="0" eaLnBrk="1" fontAlgn="auto" latinLnBrk="0" hangingPunct="1">
                <a:spcBef>
                  <a:spcPts val="0"/>
                </a:spcBef>
                <a:spcAft>
                  <a:spcPts val="800"/>
                </a:spcAft>
                <a:buClrTx/>
                <a:buSzTx/>
                <a:buFontTx/>
                <a:buNone/>
                <a:tabLst/>
                <a:defRPr/>
              </a:pPr>
              <a:r>
                <a:rPr kumimoji="0" lang="en-US" sz="1800" b="0" i="0" u="none" strike="noStrike" kern="1200" cap="none" spc="0" normalizeH="0" baseline="0" noProof="0" dirty="0">
                  <a:ln>
                    <a:noFill/>
                  </a:ln>
                  <a:solidFill>
                    <a:srgbClr val="373737"/>
                  </a:solidFill>
                  <a:effectLst/>
                  <a:uLnTx/>
                  <a:uFillTx/>
                  <a:latin typeface="Arial"/>
                  <a:ea typeface="Open Sans" charset="0"/>
                  <a:cs typeface="Open Sans" charset="0"/>
                </a:rPr>
                <a:t>Ansible</a:t>
              </a:r>
              <a:br>
                <a:rPr kumimoji="0" lang="en-US" sz="1800" b="0" i="0" u="none" strike="noStrike" kern="1200" cap="none" spc="0" normalizeH="0" baseline="0" noProof="0" dirty="0">
                  <a:ln>
                    <a:noFill/>
                  </a:ln>
                  <a:solidFill>
                    <a:srgbClr val="373737"/>
                  </a:solidFill>
                  <a:effectLst/>
                  <a:uLnTx/>
                  <a:uFillTx/>
                  <a:latin typeface="Arial"/>
                  <a:ea typeface="Open Sans" charset="0"/>
                  <a:cs typeface="Open Sans" charset="0"/>
                </a:rPr>
              </a:br>
              <a:r>
                <a:rPr lang="en-US" dirty="0">
                  <a:solidFill>
                    <a:srgbClr val="373737"/>
                  </a:solidFill>
                  <a:latin typeface="Arial"/>
                  <a:ea typeface="Open Sans" charset="0"/>
                  <a:cs typeface="Open Sans" charset="0"/>
                </a:rPr>
                <a:t>Host</a:t>
              </a:r>
              <a:endParaRPr kumimoji="0" lang="en-US" sz="1800" b="0" i="0" u="none" strike="noStrike" kern="1200" cap="none" spc="0" normalizeH="0" baseline="0" noProof="0" dirty="0">
                <a:ln>
                  <a:noFill/>
                </a:ln>
                <a:solidFill>
                  <a:srgbClr val="373737"/>
                </a:solidFill>
                <a:effectLst/>
                <a:uLnTx/>
                <a:uFillTx/>
                <a:latin typeface="Arial"/>
                <a:ea typeface="Open Sans" charset="0"/>
                <a:cs typeface="Open Sans" charset="0"/>
              </a:endParaRPr>
            </a:p>
          </p:txBody>
        </p:sp>
        <p:sp>
          <p:nvSpPr>
            <p:cNvPr id="54" name="Rounded Rectangle 4">
              <a:extLst>
                <a:ext uri="{FF2B5EF4-FFF2-40B4-BE49-F238E27FC236}">
                  <a16:creationId xmlns:a16="http://schemas.microsoft.com/office/drawing/2014/main" id="{6C026907-D3EA-6840-ACAB-3BDBDF2D1BD0}"/>
                </a:ext>
              </a:extLst>
            </p:cNvPr>
            <p:cNvSpPr/>
            <p:nvPr/>
          </p:nvSpPr>
          <p:spPr>
            <a:xfrm>
              <a:off x="10100357" y="2893694"/>
              <a:ext cx="1590648" cy="1062907"/>
            </a:xfrm>
            <a:prstGeom prst="rect">
              <a:avLst/>
            </a:prstGeom>
            <a:solidFill>
              <a:schemeClr val="accent1"/>
            </a:soli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r>
                <a:rPr kumimoji="0" lang="en-US" sz="1400" b="0" i="0" u="none" strike="noStrike" kern="1200" cap="none" spc="0" normalizeH="0" baseline="0" noProof="0" dirty="0">
                  <a:ln w="0"/>
                  <a:solidFill>
                    <a:prstClr val="white"/>
                  </a:solidFill>
                  <a:effectLst/>
                  <a:uLnTx/>
                  <a:uFillTx/>
                  <a:latin typeface="Arial"/>
                  <a:ea typeface="Open Sans" charset="0"/>
                  <a:cs typeface="Arial" panose="020B0604020202020204" pitchFamily="34" charset="0"/>
                </a:rPr>
                <a:t>On-boarding &amp;</a:t>
              </a:r>
              <a:br>
                <a:rPr kumimoji="0" lang="en-US" sz="1400" b="0" i="0" u="none" strike="noStrike" kern="1200" cap="none" spc="0" normalizeH="0" baseline="0" noProof="0" dirty="0">
                  <a:ln w="0"/>
                  <a:solidFill>
                    <a:prstClr val="white"/>
                  </a:solidFill>
                  <a:effectLst/>
                  <a:uLnTx/>
                  <a:uFillTx/>
                  <a:latin typeface="Arial"/>
                  <a:ea typeface="Open Sans" charset="0"/>
                  <a:cs typeface="Arial" panose="020B0604020202020204" pitchFamily="34" charset="0"/>
                </a:rPr>
              </a:br>
              <a:r>
                <a:rPr kumimoji="0" lang="en-US" sz="1400" b="0" i="0" u="none" strike="noStrike" kern="1200" cap="none" spc="0" normalizeH="0" baseline="0" noProof="0" dirty="0">
                  <a:ln w="0"/>
                  <a:solidFill>
                    <a:prstClr val="white"/>
                  </a:solidFill>
                  <a:effectLst/>
                  <a:uLnTx/>
                  <a:uFillTx/>
                  <a:latin typeface="Arial"/>
                  <a:ea typeface="Open Sans" charset="0"/>
                  <a:cs typeface="Arial" panose="020B0604020202020204" pitchFamily="34" charset="0"/>
                </a:rPr>
                <a:t>App services config</a:t>
              </a:r>
            </a:p>
          </p:txBody>
        </p:sp>
        <p:sp>
          <p:nvSpPr>
            <p:cNvPr id="56" name="TextBox 55">
              <a:extLst>
                <a:ext uri="{FF2B5EF4-FFF2-40B4-BE49-F238E27FC236}">
                  <a16:creationId xmlns:a16="http://schemas.microsoft.com/office/drawing/2014/main" id="{B5434AE0-FE60-E64A-A6B5-EE0410874886}"/>
                </a:ext>
              </a:extLst>
            </p:cNvPr>
            <p:cNvSpPr txBox="1"/>
            <p:nvPr/>
          </p:nvSpPr>
          <p:spPr>
            <a:xfrm>
              <a:off x="10552973" y="4213677"/>
              <a:ext cx="676975" cy="255970"/>
            </a:xfrm>
            <a:prstGeom prst="rect">
              <a:avLst/>
            </a:prstGeom>
            <a:noFill/>
          </p:spPr>
          <p:txBody>
            <a:bodyPr wrap="none" lIns="0" tIns="0" rIns="0" bIns="0" rtlCol="0" anchor="ctr">
              <a:noAutofit/>
            </a:bodyPr>
            <a:lstStyle/>
            <a:p>
              <a:pPr marL="0" marR="0" lvl="0" indent="0" algn="ctr" defTabSz="914400" rtl="0" eaLnBrk="1" fontAlgn="auto" latinLnBrk="0" hangingPunct="1">
                <a:spcBef>
                  <a:spcPts val="0"/>
                </a:spcBef>
                <a:spcAft>
                  <a:spcPts val="0"/>
                </a:spcAft>
                <a:buClrTx/>
                <a:buSzTx/>
                <a:buFontTx/>
                <a:buNone/>
                <a:tabLst/>
                <a:defRPr/>
              </a:pPr>
              <a:r>
                <a:rPr kumimoji="0" lang="en-US" sz="1800" b="0" i="0" u="none" strike="noStrike" kern="1200" cap="none" spc="0" normalizeH="0" baseline="0" noProof="0">
                  <a:ln>
                    <a:noFill/>
                  </a:ln>
                  <a:solidFill>
                    <a:srgbClr val="373737"/>
                  </a:solidFill>
                  <a:effectLst/>
                  <a:uLnTx/>
                  <a:uFillTx/>
                  <a:latin typeface="Arial"/>
                  <a:ea typeface="+mn-ea"/>
                  <a:cs typeface="Franklin Gothic Book"/>
                </a:rPr>
                <a:t>BIG-IP</a:t>
              </a:r>
              <a:endParaRPr kumimoji="0" lang="en-US" sz="1800" b="0" i="0" u="none" strike="noStrike" kern="1200" cap="none" spc="0" normalizeH="0" baseline="0" noProof="0">
                <a:ln>
                  <a:noFill/>
                </a:ln>
                <a:solidFill>
                  <a:srgbClr val="373737"/>
                </a:solidFill>
                <a:effectLst/>
                <a:uLnTx/>
                <a:uFillTx/>
                <a:latin typeface="Arial"/>
                <a:ea typeface="+mn-ea"/>
                <a:cs typeface="+mn-cs"/>
              </a:endParaRPr>
            </a:p>
          </p:txBody>
        </p:sp>
        <p:cxnSp>
          <p:nvCxnSpPr>
            <p:cNvPr id="73" name="Straight Connector 72">
              <a:extLst>
                <a:ext uri="{FF2B5EF4-FFF2-40B4-BE49-F238E27FC236}">
                  <a16:creationId xmlns:a16="http://schemas.microsoft.com/office/drawing/2014/main" id="{DEBC92C9-F740-3147-ACA9-AFACF4299188}"/>
                </a:ext>
              </a:extLst>
            </p:cNvPr>
            <p:cNvCxnSpPr>
              <a:cxnSpLocks/>
            </p:cNvCxnSpPr>
            <p:nvPr/>
          </p:nvCxnSpPr>
          <p:spPr>
            <a:xfrm flipH="1">
              <a:off x="8991600" y="3622797"/>
              <a:ext cx="990600" cy="0"/>
            </a:xfrm>
            <a:prstGeom prst="line">
              <a:avLst/>
            </a:prstGeom>
            <a:solidFill>
              <a:schemeClr val="accent1"/>
            </a:solidFill>
            <a:ln w="25400">
              <a:solidFill>
                <a:schemeClr val="bg1">
                  <a:lumMod val="50000"/>
                </a:schemeClr>
              </a:solidFill>
              <a:headEnd type="triangle" w="lg" len="med"/>
              <a:tailEnd type="none" w="lg" len="med"/>
            </a:ln>
            <a:effectLst/>
          </p:spPr>
          <p:style>
            <a:lnRef idx="1">
              <a:schemeClr val="accent4"/>
            </a:lnRef>
            <a:fillRef idx="3">
              <a:schemeClr val="accent4"/>
            </a:fillRef>
            <a:effectRef idx="2">
              <a:schemeClr val="accent4"/>
            </a:effectRef>
            <a:fontRef idx="minor">
              <a:schemeClr val="lt1"/>
            </a:fontRef>
          </p:style>
        </p:cxnSp>
        <p:sp>
          <p:nvSpPr>
            <p:cNvPr id="74" name="TextBox 73">
              <a:extLst>
                <a:ext uri="{FF2B5EF4-FFF2-40B4-BE49-F238E27FC236}">
                  <a16:creationId xmlns:a16="http://schemas.microsoft.com/office/drawing/2014/main" id="{D97BAAC7-1327-7249-BB98-115E022B24A4}"/>
                </a:ext>
              </a:extLst>
            </p:cNvPr>
            <p:cNvSpPr txBox="1"/>
            <p:nvPr/>
          </p:nvSpPr>
          <p:spPr>
            <a:xfrm>
              <a:off x="6944415" y="6201059"/>
              <a:ext cx="2507086" cy="914400"/>
            </a:xfrm>
            <a:prstGeom prst="rect">
              <a:avLst/>
            </a:prstGeom>
            <a:noFill/>
          </p:spPr>
          <p:txBody>
            <a:bodyPr wrap="none" lIns="0" tIns="0" rIns="0" bIns="0" rtlCol="0">
              <a:noAutofit/>
            </a:bodyPr>
            <a:lstStyle/>
            <a:p>
              <a:pPr algn="ctr">
                <a:spcBef>
                  <a:spcPts val="200"/>
                </a:spcBef>
                <a:spcAft>
                  <a:spcPts val="200"/>
                </a:spcAft>
              </a:pPr>
              <a:r>
                <a:rPr lang="en-US" kern="100" dirty="0">
                  <a:latin typeface="+mj-lt"/>
                </a:rPr>
                <a:t>Declarative Configuration</a:t>
              </a:r>
            </a:p>
          </p:txBody>
        </p:sp>
        <p:sp>
          <p:nvSpPr>
            <p:cNvPr id="76" name="TextBox 75">
              <a:extLst>
                <a:ext uri="{FF2B5EF4-FFF2-40B4-BE49-F238E27FC236}">
                  <a16:creationId xmlns:a16="http://schemas.microsoft.com/office/drawing/2014/main" id="{6209655A-D10C-9140-802E-111FFA482B9D}"/>
                </a:ext>
              </a:extLst>
            </p:cNvPr>
            <p:cNvSpPr txBox="1"/>
            <p:nvPr/>
          </p:nvSpPr>
          <p:spPr>
            <a:xfrm>
              <a:off x="1528406" y="2833726"/>
              <a:ext cx="721140" cy="383167"/>
            </a:xfrm>
            <a:prstGeom prst="rect">
              <a:avLst/>
            </a:prstGeom>
            <a:noFill/>
          </p:spPr>
          <p:txBody>
            <a:bodyPr wrap="none" lIns="0" tIns="0" rIns="0" bIns="0" rtlCol="0">
              <a:noAutofit/>
            </a:bodyPr>
            <a:lstStyle/>
            <a:p>
              <a:pPr algn="ctr">
                <a:spcBef>
                  <a:spcPts val="200"/>
                </a:spcBef>
                <a:spcAft>
                  <a:spcPts val="200"/>
                </a:spcAft>
              </a:pPr>
              <a:r>
                <a:rPr lang="en-US" sz="1050" b="1" kern="100" dirty="0">
                  <a:latin typeface="+mj-lt"/>
                </a:rPr>
                <a:t>Imperative </a:t>
              </a:r>
              <a:br>
                <a:rPr lang="en-US" sz="1050" b="1" kern="100" dirty="0">
                  <a:latin typeface="+mj-lt"/>
                </a:rPr>
              </a:br>
              <a:r>
                <a:rPr lang="en-US" sz="1050" b="1" kern="100" dirty="0">
                  <a:latin typeface="+mj-lt"/>
                </a:rPr>
                <a:t>Interface</a:t>
              </a:r>
            </a:p>
          </p:txBody>
        </p:sp>
        <p:sp>
          <p:nvSpPr>
            <p:cNvPr id="77" name="TextBox 76">
              <a:extLst>
                <a:ext uri="{FF2B5EF4-FFF2-40B4-BE49-F238E27FC236}">
                  <a16:creationId xmlns:a16="http://schemas.microsoft.com/office/drawing/2014/main" id="{922F2D9D-4561-0F4E-8E03-B47A3E83C59B}"/>
                </a:ext>
              </a:extLst>
            </p:cNvPr>
            <p:cNvSpPr txBox="1"/>
            <p:nvPr/>
          </p:nvSpPr>
          <p:spPr>
            <a:xfrm>
              <a:off x="6170813" y="3096432"/>
              <a:ext cx="931922" cy="444771"/>
            </a:xfrm>
            <a:prstGeom prst="rect">
              <a:avLst/>
            </a:prstGeom>
            <a:noFill/>
          </p:spPr>
          <p:txBody>
            <a:bodyPr wrap="none" lIns="0" tIns="0" rIns="0" bIns="0" rtlCol="0">
              <a:noAutofit/>
            </a:bodyPr>
            <a:lstStyle/>
            <a:p>
              <a:pPr algn="ctr">
                <a:spcBef>
                  <a:spcPts val="200"/>
                </a:spcBef>
                <a:spcAft>
                  <a:spcPts val="200"/>
                </a:spcAft>
              </a:pPr>
              <a:r>
                <a:rPr lang="en-US" sz="1400" kern="100" dirty="0">
                  <a:latin typeface="+mj-lt"/>
                </a:rPr>
                <a:t>Declarative</a:t>
              </a:r>
              <a:br>
                <a:rPr lang="en-US" sz="1400" kern="100" dirty="0">
                  <a:latin typeface="+mj-lt"/>
                </a:rPr>
              </a:br>
              <a:r>
                <a:rPr lang="en-US" sz="1400" kern="100" dirty="0">
                  <a:latin typeface="+mj-lt"/>
                </a:rPr>
                <a:t>Interface</a:t>
              </a:r>
            </a:p>
          </p:txBody>
        </p:sp>
        <p:grpSp>
          <p:nvGrpSpPr>
            <p:cNvPr id="10" name="Group 9">
              <a:extLst>
                <a:ext uri="{FF2B5EF4-FFF2-40B4-BE49-F238E27FC236}">
                  <a16:creationId xmlns:a16="http://schemas.microsoft.com/office/drawing/2014/main" id="{DFD2F8BB-B990-3640-9AEA-A76ED967FCD6}"/>
                </a:ext>
              </a:extLst>
            </p:cNvPr>
            <p:cNvGrpSpPr/>
            <p:nvPr/>
          </p:nvGrpSpPr>
          <p:grpSpPr>
            <a:xfrm>
              <a:off x="3493421" y="4051848"/>
              <a:ext cx="477516" cy="487581"/>
              <a:chOff x="2122074" y="5137855"/>
              <a:chExt cx="561535" cy="573372"/>
            </a:xfrm>
          </p:grpSpPr>
          <p:grpSp>
            <p:nvGrpSpPr>
              <p:cNvPr id="59" name="Group 58">
                <a:extLst>
                  <a:ext uri="{FF2B5EF4-FFF2-40B4-BE49-F238E27FC236}">
                    <a16:creationId xmlns:a16="http://schemas.microsoft.com/office/drawing/2014/main" id="{F4488867-D696-F94E-BB33-A7B1DED2B4FD}"/>
                  </a:ext>
                </a:extLst>
              </p:cNvPr>
              <p:cNvGrpSpPr/>
              <p:nvPr/>
            </p:nvGrpSpPr>
            <p:grpSpPr>
              <a:xfrm>
                <a:off x="2122074" y="5137855"/>
                <a:ext cx="561535" cy="573372"/>
                <a:chOff x="4951751" y="935828"/>
                <a:chExt cx="2288498" cy="2288498"/>
              </a:xfrm>
            </p:grpSpPr>
            <p:sp>
              <p:nvSpPr>
                <p:cNvPr id="60" name="Arc 59">
                  <a:extLst>
                    <a:ext uri="{FF2B5EF4-FFF2-40B4-BE49-F238E27FC236}">
                      <a16:creationId xmlns:a16="http://schemas.microsoft.com/office/drawing/2014/main" id="{32359A87-6FA7-C242-A533-0F503E4DA847}"/>
                    </a:ext>
                  </a:extLst>
                </p:cNvPr>
                <p:cNvSpPr/>
                <p:nvPr/>
              </p:nvSpPr>
              <p:spPr>
                <a:xfrm rot="10800000">
                  <a:off x="5133059" y="1115267"/>
                  <a:ext cx="1925882" cy="1932167"/>
                </a:xfrm>
                <a:prstGeom prst="arc">
                  <a:avLst>
                    <a:gd name="adj1" fmla="val 13217198"/>
                    <a:gd name="adj2" fmla="val 18993689"/>
                  </a:avLst>
                </a:prstGeom>
                <a:noFill/>
                <a:ln w="25400" cap="rnd" cmpd="sng" algn="ctr">
                  <a:solidFill>
                    <a:schemeClr val="accent1"/>
                  </a:solidFill>
                  <a:prstDash val="solid"/>
                  <a:round/>
                </a:ln>
                <a:effectLst/>
              </p:spPr>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61" name="Oval 60">
                  <a:extLst>
                    <a:ext uri="{FF2B5EF4-FFF2-40B4-BE49-F238E27FC236}">
                      <a16:creationId xmlns:a16="http://schemas.microsoft.com/office/drawing/2014/main" id="{ACE5684F-5B1D-2E48-A073-42C7E16794B1}"/>
                    </a:ext>
                  </a:extLst>
                </p:cNvPr>
                <p:cNvSpPr/>
                <p:nvPr/>
              </p:nvSpPr>
              <p:spPr>
                <a:xfrm>
                  <a:off x="4951751" y="935828"/>
                  <a:ext cx="2288498" cy="228849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spcBef>
                      <a:spcPts val="200"/>
                    </a:spcBef>
                    <a:spcAft>
                      <a:spcPts val="200"/>
                    </a:spcAft>
                    <a:buClrTx/>
                    <a:buSzTx/>
                    <a:buFontTx/>
                    <a:buNone/>
                    <a:tabLst/>
                    <a:defRPr/>
                  </a:pPr>
                  <a:endParaRPr kumimoji="0" lang="en-US" sz="1800" b="0" i="0" u="none" strike="noStrike" kern="100" cap="none" spc="0" normalizeH="0" baseline="0" noProof="0" err="1">
                    <a:ln>
                      <a:noFill/>
                    </a:ln>
                    <a:solidFill>
                      <a:prstClr val="white"/>
                    </a:solidFill>
                    <a:effectLst/>
                    <a:uLnTx/>
                    <a:uFillTx/>
                    <a:latin typeface="Arial"/>
                    <a:ea typeface="+mn-ea"/>
                    <a:cs typeface="+mn-cs"/>
                  </a:endParaRPr>
                </a:p>
              </p:txBody>
            </p:sp>
          </p:grpSp>
          <p:grpSp>
            <p:nvGrpSpPr>
              <p:cNvPr id="8" name="Group 7">
                <a:extLst>
                  <a:ext uri="{FF2B5EF4-FFF2-40B4-BE49-F238E27FC236}">
                    <a16:creationId xmlns:a16="http://schemas.microsoft.com/office/drawing/2014/main" id="{4648BB5F-F0F7-7347-9310-DA6E3B7D826D}"/>
                  </a:ext>
                </a:extLst>
              </p:cNvPr>
              <p:cNvGrpSpPr/>
              <p:nvPr/>
            </p:nvGrpSpPr>
            <p:grpSpPr>
              <a:xfrm>
                <a:off x="2122074" y="5137855"/>
                <a:ext cx="561535" cy="573372"/>
                <a:chOff x="2122074" y="5137855"/>
                <a:chExt cx="561535" cy="573372"/>
              </a:xfrm>
            </p:grpSpPr>
            <p:grpSp>
              <p:nvGrpSpPr>
                <p:cNvPr id="40" name="Group 39">
                  <a:extLst>
                    <a:ext uri="{FF2B5EF4-FFF2-40B4-BE49-F238E27FC236}">
                      <a16:creationId xmlns:a16="http://schemas.microsoft.com/office/drawing/2014/main" id="{5281C0B9-EF27-004B-B31F-B419AE0B193F}"/>
                    </a:ext>
                  </a:extLst>
                </p:cNvPr>
                <p:cNvGrpSpPr/>
                <p:nvPr/>
              </p:nvGrpSpPr>
              <p:grpSpPr>
                <a:xfrm>
                  <a:off x="2232141" y="5288329"/>
                  <a:ext cx="316834" cy="271544"/>
                  <a:chOff x="6936408" y="1699176"/>
                  <a:chExt cx="1520022" cy="1275846"/>
                </a:xfrm>
                <a:solidFill>
                  <a:schemeClr val="accent1"/>
                </a:solidFill>
              </p:grpSpPr>
              <p:sp>
                <p:nvSpPr>
                  <p:cNvPr id="43" name="Freeform 37">
                    <a:extLst>
                      <a:ext uri="{FF2B5EF4-FFF2-40B4-BE49-F238E27FC236}">
                        <a16:creationId xmlns:a16="http://schemas.microsoft.com/office/drawing/2014/main" id="{6003600A-E47C-0844-981F-8B9C078A76BC}"/>
                      </a:ext>
                    </a:extLst>
                  </p:cNvPr>
                  <p:cNvSpPr>
                    <a:spLocks/>
                  </p:cNvSpPr>
                  <p:nvPr/>
                </p:nvSpPr>
                <p:spPr bwMode="auto">
                  <a:xfrm>
                    <a:off x="7742534" y="1699176"/>
                    <a:ext cx="713896" cy="609545"/>
                  </a:xfrm>
                  <a:custGeom>
                    <a:avLst/>
                    <a:gdLst>
                      <a:gd name="T0" fmla="*/ 1346 w 1492"/>
                      <a:gd name="T1" fmla="*/ 607 h 1273"/>
                      <a:gd name="T2" fmla="*/ 1357 w 1492"/>
                      <a:gd name="T3" fmla="*/ 502 h 1273"/>
                      <a:gd name="T4" fmla="*/ 855 w 1492"/>
                      <a:gd name="T5" fmla="*/ 0 h 1273"/>
                      <a:gd name="T6" fmla="*/ 399 w 1492"/>
                      <a:gd name="T7" fmla="*/ 291 h 1273"/>
                      <a:gd name="T8" fmla="*/ 22 w 1492"/>
                      <a:gd name="T9" fmla="*/ 334 h 1273"/>
                      <a:gd name="T10" fmla="*/ 11 w 1492"/>
                      <a:gd name="T11" fmla="*/ 385 h 1273"/>
                      <a:gd name="T12" fmla="*/ 61 w 1492"/>
                      <a:gd name="T13" fmla="*/ 396 h 1273"/>
                      <a:gd name="T14" fmla="*/ 404 w 1492"/>
                      <a:gd name="T15" fmla="*/ 372 h 1273"/>
                      <a:gd name="T16" fmla="*/ 433 w 1492"/>
                      <a:gd name="T17" fmla="*/ 372 h 1273"/>
                      <a:gd name="T18" fmla="*/ 453 w 1492"/>
                      <a:gd name="T19" fmla="*/ 351 h 1273"/>
                      <a:gd name="T20" fmla="*/ 855 w 1492"/>
                      <a:gd name="T21" fmla="*/ 73 h 1273"/>
                      <a:gd name="T22" fmla="*/ 1284 w 1492"/>
                      <a:gd name="T23" fmla="*/ 502 h 1273"/>
                      <a:gd name="T24" fmla="*/ 1269 w 1492"/>
                      <a:gd name="T25" fmla="*/ 613 h 1273"/>
                      <a:gd name="T26" fmla="*/ 1284 w 1492"/>
                      <a:gd name="T27" fmla="*/ 653 h 1273"/>
                      <a:gd name="T28" fmla="*/ 1419 w 1492"/>
                      <a:gd name="T29" fmla="*/ 902 h 1273"/>
                      <a:gd name="T30" fmla="*/ 1121 w 1492"/>
                      <a:gd name="T31" fmla="*/ 1200 h 1273"/>
                      <a:gd name="T32" fmla="*/ 855 w 1492"/>
                      <a:gd name="T33" fmla="*/ 1200 h 1273"/>
                      <a:gd name="T34" fmla="*/ 819 w 1492"/>
                      <a:gd name="T35" fmla="*/ 1236 h 1273"/>
                      <a:gd name="T36" fmla="*/ 855 w 1492"/>
                      <a:gd name="T37" fmla="*/ 1273 h 1273"/>
                      <a:gd name="T38" fmla="*/ 1121 w 1492"/>
                      <a:gd name="T39" fmla="*/ 1273 h 1273"/>
                      <a:gd name="T40" fmla="*/ 1492 w 1492"/>
                      <a:gd name="T41" fmla="*/ 902 h 1273"/>
                      <a:gd name="T42" fmla="*/ 1346 w 1492"/>
                      <a:gd name="T43" fmla="*/ 607 h 1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92" h="1273">
                        <a:moveTo>
                          <a:pt x="1346" y="607"/>
                        </a:moveTo>
                        <a:cubicBezTo>
                          <a:pt x="1353" y="573"/>
                          <a:pt x="1357" y="537"/>
                          <a:pt x="1357" y="502"/>
                        </a:cubicBezTo>
                        <a:cubicBezTo>
                          <a:pt x="1357" y="225"/>
                          <a:pt x="1132" y="0"/>
                          <a:pt x="855" y="0"/>
                        </a:cubicBezTo>
                        <a:cubicBezTo>
                          <a:pt x="660" y="0"/>
                          <a:pt x="481" y="115"/>
                          <a:pt x="399" y="291"/>
                        </a:cubicBezTo>
                        <a:cubicBezTo>
                          <a:pt x="276" y="247"/>
                          <a:pt x="133" y="263"/>
                          <a:pt x="22" y="334"/>
                        </a:cubicBezTo>
                        <a:cubicBezTo>
                          <a:pt x="5" y="345"/>
                          <a:pt x="0" y="368"/>
                          <a:pt x="11" y="385"/>
                        </a:cubicBezTo>
                        <a:cubicBezTo>
                          <a:pt x="21" y="402"/>
                          <a:pt x="44" y="407"/>
                          <a:pt x="61" y="396"/>
                        </a:cubicBezTo>
                        <a:cubicBezTo>
                          <a:pt x="162" y="331"/>
                          <a:pt x="294" y="322"/>
                          <a:pt x="404" y="372"/>
                        </a:cubicBezTo>
                        <a:cubicBezTo>
                          <a:pt x="413" y="376"/>
                          <a:pt x="424" y="376"/>
                          <a:pt x="433" y="372"/>
                        </a:cubicBezTo>
                        <a:cubicBezTo>
                          <a:pt x="443" y="368"/>
                          <a:pt x="450" y="361"/>
                          <a:pt x="453" y="351"/>
                        </a:cubicBezTo>
                        <a:cubicBezTo>
                          <a:pt x="516" y="185"/>
                          <a:pt x="677" y="73"/>
                          <a:pt x="855" y="73"/>
                        </a:cubicBezTo>
                        <a:cubicBezTo>
                          <a:pt x="1092" y="73"/>
                          <a:pt x="1284" y="265"/>
                          <a:pt x="1284" y="502"/>
                        </a:cubicBezTo>
                        <a:cubicBezTo>
                          <a:pt x="1284" y="539"/>
                          <a:pt x="1279" y="577"/>
                          <a:pt x="1269" y="613"/>
                        </a:cubicBezTo>
                        <a:cubicBezTo>
                          <a:pt x="1265" y="629"/>
                          <a:pt x="1271" y="645"/>
                          <a:pt x="1284" y="653"/>
                        </a:cubicBezTo>
                        <a:cubicBezTo>
                          <a:pt x="1369" y="709"/>
                          <a:pt x="1419" y="802"/>
                          <a:pt x="1419" y="902"/>
                        </a:cubicBezTo>
                        <a:cubicBezTo>
                          <a:pt x="1419" y="1066"/>
                          <a:pt x="1285" y="1200"/>
                          <a:pt x="1121" y="1200"/>
                        </a:cubicBezTo>
                        <a:cubicBezTo>
                          <a:pt x="855" y="1200"/>
                          <a:pt x="855" y="1200"/>
                          <a:pt x="855" y="1200"/>
                        </a:cubicBezTo>
                        <a:cubicBezTo>
                          <a:pt x="835" y="1200"/>
                          <a:pt x="819" y="1216"/>
                          <a:pt x="819" y="1236"/>
                        </a:cubicBezTo>
                        <a:cubicBezTo>
                          <a:pt x="819" y="1256"/>
                          <a:pt x="835" y="1273"/>
                          <a:pt x="855" y="1273"/>
                        </a:cubicBezTo>
                        <a:cubicBezTo>
                          <a:pt x="1121" y="1273"/>
                          <a:pt x="1121" y="1273"/>
                          <a:pt x="1121" y="1273"/>
                        </a:cubicBezTo>
                        <a:cubicBezTo>
                          <a:pt x="1325" y="1273"/>
                          <a:pt x="1492" y="1106"/>
                          <a:pt x="1492" y="902"/>
                        </a:cubicBezTo>
                        <a:cubicBezTo>
                          <a:pt x="1492" y="786"/>
                          <a:pt x="1438" y="677"/>
                          <a:pt x="1346" y="60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spcBef>
                        <a:spcPts val="0"/>
                      </a:spcBef>
                      <a:spcAft>
                        <a:spcPts val="0"/>
                      </a:spcAft>
                      <a:buClrTx/>
                      <a:buSzTx/>
                      <a:buFontTx/>
                      <a:buNone/>
                      <a:tabLst/>
                      <a:defRPr/>
                    </a:pPr>
                    <a:endParaRPr kumimoji="0" lang="en-US" sz="1800" b="0" i="0" u="none" strike="noStrike" kern="1200" cap="none" spc="0" normalizeH="0" baseline="0" noProof="0">
                      <a:ln>
                        <a:noFill/>
                      </a:ln>
                      <a:solidFill>
                        <a:srgbClr val="373737"/>
                      </a:solidFill>
                      <a:effectLst/>
                      <a:uLnTx/>
                      <a:uFillTx/>
                      <a:latin typeface="Arial Narrow"/>
                      <a:ea typeface="+mn-ea"/>
                      <a:cs typeface="+mn-cs"/>
                    </a:endParaRPr>
                  </a:p>
                </p:txBody>
              </p:sp>
              <p:sp>
                <p:nvSpPr>
                  <p:cNvPr id="46" name="Freeform 38">
                    <a:extLst>
                      <a:ext uri="{FF2B5EF4-FFF2-40B4-BE49-F238E27FC236}">
                        <a16:creationId xmlns:a16="http://schemas.microsoft.com/office/drawing/2014/main" id="{F8DB75DA-7410-314D-B36C-5C00427AF2C5}"/>
                      </a:ext>
                    </a:extLst>
                  </p:cNvPr>
                  <p:cNvSpPr>
                    <a:spLocks/>
                  </p:cNvSpPr>
                  <p:nvPr/>
                </p:nvSpPr>
                <p:spPr bwMode="auto">
                  <a:xfrm>
                    <a:off x="6936408" y="1825992"/>
                    <a:ext cx="862587" cy="608953"/>
                  </a:xfrm>
                  <a:custGeom>
                    <a:avLst/>
                    <a:gdLst>
                      <a:gd name="T0" fmla="*/ 777 w 1803"/>
                      <a:gd name="T1" fmla="*/ 1236 h 1272"/>
                      <a:gd name="T2" fmla="*/ 741 w 1803"/>
                      <a:gd name="T3" fmla="*/ 1199 h 1272"/>
                      <a:gd name="T4" fmla="*/ 304 w 1803"/>
                      <a:gd name="T5" fmla="*/ 1199 h 1272"/>
                      <a:gd name="T6" fmla="*/ 73 w 1803"/>
                      <a:gd name="T7" fmla="*/ 968 h 1272"/>
                      <a:gd name="T8" fmla="*/ 303 w 1803"/>
                      <a:gd name="T9" fmla="*/ 737 h 1272"/>
                      <a:gd name="T10" fmla="*/ 340 w 1803"/>
                      <a:gd name="T11" fmla="*/ 701 h 1272"/>
                      <a:gd name="T12" fmla="*/ 701 w 1803"/>
                      <a:gd name="T13" fmla="*/ 339 h 1272"/>
                      <a:gd name="T14" fmla="*/ 850 w 1803"/>
                      <a:gd name="T15" fmla="*/ 371 h 1272"/>
                      <a:gd name="T16" fmla="*/ 879 w 1803"/>
                      <a:gd name="T17" fmla="*/ 372 h 1272"/>
                      <a:gd name="T18" fmla="*/ 899 w 1803"/>
                      <a:gd name="T19" fmla="*/ 351 h 1272"/>
                      <a:gd name="T20" fmla="*/ 1301 w 1803"/>
                      <a:gd name="T21" fmla="*/ 73 h 1272"/>
                      <a:gd name="T22" fmla="*/ 1730 w 1803"/>
                      <a:gd name="T23" fmla="*/ 501 h 1272"/>
                      <a:gd name="T24" fmla="*/ 1729 w 1803"/>
                      <a:gd name="T25" fmla="*/ 528 h 1272"/>
                      <a:gd name="T26" fmla="*/ 1763 w 1803"/>
                      <a:gd name="T27" fmla="*/ 566 h 1272"/>
                      <a:gd name="T28" fmla="*/ 1802 w 1803"/>
                      <a:gd name="T29" fmla="*/ 532 h 1272"/>
                      <a:gd name="T30" fmla="*/ 1803 w 1803"/>
                      <a:gd name="T31" fmla="*/ 501 h 1272"/>
                      <a:gd name="T32" fmla="*/ 1301 w 1803"/>
                      <a:gd name="T33" fmla="*/ 0 h 1272"/>
                      <a:gd name="T34" fmla="*/ 845 w 1803"/>
                      <a:gd name="T35" fmla="*/ 291 h 1272"/>
                      <a:gd name="T36" fmla="*/ 701 w 1803"/>
                      <a:gd name="T37" fmla="*/ 266 h 1272"/>
                      <a:gd name="T38" fmla="*/ 268 w 1803"/>
                      <a:gd name="T39" fmla="*/ 666 h 1272"/>
                      <a:gd name="T40" fmla="*/ 0 w 1803"/>
                      <a:gd name="T41" fmla="*/ 968 h 1272"/>
                      <a:gd name="T42" fmla="*/ 304 w 1803"/>
                      <a:gd name="T43" fmla="*/ 1272 h 1272"/>
                      <a:gd name="T44" fmla="*/ 741 w 1803"/>
                      <a:gd name="T45" fmla="*/ 1272 h 1272"/>
                      <a:gd name="T46" fmla="*/ 777 w 1803"/>
                      <a:gd name="T47" fmla="*/ 1236 h 1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03" h="1272">
                        <a:moveTo>
                          <a:pt x="777" y="1236"/>
                        </a:moveTo>
                        <a:cubicBezTo>
                          <a:pt x="777" y="1216"/>
                          <a:pt x="761" y="1199"/>
                          <a:pt x="741" y="1199"/>
                        </a:cubicBezTo>
                        <a:cubicBezTo>
                          <a:pt x="304" y="1199"/>
                          <a:pt x="304" y="1199"/>
                          <a:pt x="304" y="1199"/>
                        </a:cubicBezTo>
                        <a:cubicBezTo>
                          <a:pt x="177" y="1199"/>
                          <a:pt x="73" y="1096"/>
                          <a:pt x="73" y="968"/>
                        </a:cubicBezTo>
                        <a:cubicBezTo>
                          <a:pt x="73" y="841"/>
                          <a:pt x="176" y="738"/>
                          <a:pt x="303" y="737"/>
                        </a:cubicBezTo>
                        <a:cubicBezTo>
                          <a:pt x="323" y="737"/>
                          <a:pt x="340" y="721"/>
                          <a:pt x="340" y="701"/>
                        </a:cubicBezTo>
                        <a:cubicBezTo>
                          <a:pt x="340" y="501"/>
                          <a:pt x="502" y="339"/>
                          <a:pt x="701" y="339"/>
                        </a:cubicBezTo>
                        <a:cubicBezTo>
                          <a:pt x="753" y="339"/>
                          <a:pt x="803" y="350"/>
                          <a:pt x="850" y="371"/>
                        </a:cubicBezTo>
                        <a:cubicBezTo>
                          <a:pt x="859" y="376"/>
                          <a:pt x="870" y="376"/>
                          <a:pt x="879" y="372"/>
                        </a:cubicBezTo>
                        <a:cubicBezTo>
                          <a:pt x="888" y="368"/>
                          <a:pt x="896" y="360"/>
                          <a:pt x="899" y="351"/>
                        </a:cubicBezTo>
                        <a:cubicBezTo>
                          <a:pt x="962" y="184"/>
                          <a:pt x="1123" y="73"/>
                          <a:pt x="1301" y="73"/>
                        </a:cubicBezTo>
                        <a:cubicBezTo>
                          <a:pt x="1537" y="73"/>
                          <a:pt x="1730" y="265"/>
                          <a:pt x="1730" y="501"/>
                        </a:cubicBezTo>
                        <a:cubicBezTo>
                          <a:pt x="1730" y="510"/>
                          <a:pt x="1730" y="519"/>
                          <a:pt x="1729" y="528"/>
                        </a:cubicBezTo>
                        <a:cubicBezTo>
                          <a:pt x="1728" y="548"/>
                          <a:pt x="1743" y="565"/>
                          <a:pt x="1763" y="566"/>
                        </a:cubicBezTo>
                        <a:cubicBezTo>
                          <a:pt x="1784" y="568"/>
                          <a:pt x="1801" y="552"/>
                          <a:pt x="1802" y="532"/>
                        </a:cubicBezTo>
                        <a:cubicBezTo>
                          <a:pt x="1803" y="522"/>
                          <a:pt x="1803" y="512"/>
                          <a:pt x="1803" y="501"/>
                        </a:cubicBezTo>
                        <a:cubicBezTo>
                          <a:pt x="1803" y="225"/>
                          <a:pt x="1578" y="0"/>
                          <a:pt x="1301" y="0"/>
                        </a:cubicBezTo>
                        <a:cubicBezTo>
                          <a:pt x="1105" y="0"/>
                          <a:pt x="927" y="115"/>
                          <a:pt x="845" y="291"/>
                        </a:cubicBezTo>
                        <a:cubicBezTo>
                          <a:pt x="799" y="274"/>
                          <a:pt x="751" y="266"/>
                          <a:pt x="701" y="266"/>
                        </a:cubicBezTo>
                        <a:cubicBezTo>
                          <a:pt x="473" y="266"/>
                          <a:pt x="286" y="443"/>
                          <a:pt x="268" y="666"/>
                        </a:cubicBezTo>
                        <a:cubicBezTo>
                          <a:pt x="117" y="684"/>
                          <a:pt x="0" y="813"/>
                          <a:pt x="0" y="968"/>
                        </a:cubicBezTo>
                        <a:cubicBezTo>
                          <a:pt x="0" y="1136"/>
                          <a:pt x="136" y="1272"/>
                          <a:pt x="304" y="1272"/>
                        </a:cubicBezTo>
                        <a:cubicBezTo>
                          <a:pt x="741" y="1272"/>
                          <a:pt x="741" y="1272"/>
                          <a:pt x="741" y="1272"/>
                        </a:cubicBezTo>
                        <a:cubicBezTo>
                          <a:pt x="761" y="1272"/>
                          <a:pt x="777" y="1256"/>
                          <a:pt x="777" y="12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spcBef>
                        <a:spcPts val="0"/>
                      </a:spcBef>
                      <a:spcAft>
                        <a:spcPts val="0"/>
                      </a:spcAft>
                      <a:buClrTx/>
                      <a:buSzTx/>
                      <a:buFontTx/>
                      <a:buNone/>
                      <a:tabLst/>
                      <a:defRPr/>
                    </a:pPr>
                    <a:endParaRPr kumimoji="0" lang="en-US" sz="1800" b="0" i="0" u="none" strike="noStrike" kern="1200" cap="none" spc="0" normalizeH="0" baseline="0" noProof="0">
                      <a:ln>
                        <a:noFill/>
                      </a:ln>
                      <a:solidFill>
                        <a:srgbClr val="373737"/>
                      </a:solidFill>
                      <a:effectLst/>
                      <a:uLnTx/>
                      <a:uFillTx/>
                      <a:latin typeface="Arial Narrow"/>
                      <a:ea typeface="+mn-ea"/>
                      <a:cs typeface="+mn-cs"/>
                    </a:endParaRPr>
                  </a:p>
                </p:txBody>
              </p:sp>
              <p:sp>
                <p:nvSpPr>
                  <p:cNvPr id="55" name="Freeform 39">
                    <a:extLst>
                      <a:ext uri="{FF2B5EF4-FFF2-40B4-BE49-F238E27FC236}">
                        <a16:creationId xmlns:a16="http://schemas.microsoft.com/office/drawing/2014/main" id="{3966C81D-1D38-4942-8927-9B48DD780591}"/>
                      </a:ext>
                    </a:extLst>
                  </p:cNvPr>
                  <p:cNvSpPr>
                    <a:spLocks/>
                  </p:cNvSpPr>
                  <p:nvPr/>
                </p:nvSpPr>
                <p:spPr bwMode="auto">
                  <a:xfrm>
                    <a:off x="7250345" y="2099725"/>
                    <a:ext cx="926735" cy="609545"/>
                  </a:xfrm>
                  <a:custGeom>
                    <a:avLst/>
                    <a:gdLst>
                      <a:gd name="T0" fmla="*/ 1791 w 1937"/>
                      <a:gd name="T1" fmla="*/ 608 h 1273"/>
                      <a:gd name="T2" fmla="*/ 1803 w 1937"/>
                      <a:gd name="T3" fmla="*/ 502 h 1273"/>
                      <a:gd name="T4" fmla="*/ 1301 w 1937"/>
                      <a:gd name="T5" fmla="*/ 0 h 1273"/>
                      <a:gd name="T6" fmla="*/ 845 w 1937"/>
                      <a:gd name="T7" fmla="*/ 291 h 1273"/>
                      <a:gd name="T8" fmla="*/ 701 w 1937"/>
                      <a:gd name="T9" fmla="*/ 267 h 1273"/>
                      <a:gd name="T10" fmla="*/ 268 w 1937"/>
                      <a:gd name="T11" fmla="*/ 667 h 1273"/>
                      <a:gd name="T12" fmla="*/ 0 w 1937"/>
                      <a:gd name="T13" fmla="*/ 969 h 1273"/>
                      <a:gd name="T14" fmla="*/ 304 w 1937"/>
                      <a:gd name="T15" fmla="*/ 1273 h 1273"/>
                      <a:gd name="T16" fmla="*/ 389 w 1937"/>
                      <a:gd name="T17" fmla="*/ 1273 h 1273"/>
                      <a:gd name="T18" fmla="*/ 425 w 1937"/>
                      <a:gd name="T19" fmla="*/ 1237 h 1273"/>
                      <a:gd name="T20" fmla="*/ 389 w 1937"/>
                      <a:gd name="T21" fmla="*/ 1200 h 1273"/>
                      <a:gd name="T22" fmla="*/ 304 w 1937"/>
                      <a:gd name="T23" fmla="*/ 1200 h 1273"/>
                      <a:gd name="T24" fmla="*/ 73 w 1937"/>
                      <a:gd name="T25" fmla="*/ 969 h 1273"/>
                      <a:gd name="T26" fmla="*/ 303 w 1937"/>
                      <a:gd name="T27" fmla="*/ 738 h 1273"/>
                      <a:gd name="T28" fmla="*/ 339 w 1937"/>
                      <a:gd name="T29" fmla="*/ 701 h 1273"/>
                      <a:gd name="T30" fmla="*/ 701 w 1937"/>
                      <a:gd name="T31" fmla="*/ 340 h 1273"/>
                      <a:gd name="T32" fmla="*/ 850 w 1937"/>
                      <a:gd name="T33" fmla="*/ 372 h 1273"/>
                      <a:gd name="T34" fmla="*/ 879 w 1937"/>
                      <a:gd name="T35" fmla="*/ 372 h 1273"/>
                      <a:gd name="T36" fmla="*/ 899 w 1937"/>
                      <a:gd name="T37" fmla="*/ 352 h 1273"/>
                      <a:gd name="T38" fmla="*/ 1301 w 1937"/>
                      <a:gd name="T39" fmla="*/ 73 h 1273"/>
                      <a:gd name="T40" fmla="*/ 1730 w 1937"/>
                      <a:gd name="T41" fmla="*/ 502 h 1273"/>
                      <a:gd name="T42" fmla="*/ 1715 w 1937"/>
                      <a:gd name="T43" fmla="*/ 614 h 1273"/>
                      <a:gd name="T44" fmla="*/ 1730 w 1937"/>
                      <a:gd name="T45" fmla="*/ 654 h 1273"/>
                      <a:gd name="T46" fmla="*/ 1864 w 1937"/>
                      <a:gd name="T47" fmla="*/ 902 h 1273"/>
                      <a:gd name="T48" fmla="*/ 1602 w 1937"/>
                      <a:gd name="T49" fmla="*/ 1198 h 1273"/>
                      <a:gd name="T50" fmla="*/ 1570 w 1937"/>
                      <a:gd name="T51" fmla="*/ 1239 h 1273"/>
                      <a:gd name="T52" fmla="*/ 1611 w 1937"/>
                      <a:gd name="T53" fmla="*/ 1270 h 1273"/>
                      <a:gd name="T54" fmla="*/ 1937 w 1937"/>
                      <a:gd name="T55" fmla="*/ 902 h 1273"/>
                      <a:gd name="T56" fmla="*/ 1791 w 1937"/>
                      <a:gd name="T57" fmla="*/ 608 h 1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37" h="1273">
                        <a:moveTo>
                          <a:pt x="1791" y="608"/>
                        </a:moveTo>
                        <a:cubicBezTo>
                          <a:pt x="1799" y="573"/>
                          <a:pt x="1803" y="538"/>
                          <a:pt x="1803" y="502"/>
                        </a:cubicBezTo>
                        <a:cubicBezTo>
                          <a:pt x="1803" y="225"/>
                          <a:pt x="1578" y="0"/>
                          <a:pt x="1301" y="0"/>
                        </a:cubicBezTo>
                        <a:cubicBezTo>
                          <a:pt x="1105" y="0"/>
                          <a:pt x="927" y="116"/>
                          <a:pt x="845" y="291"/>
                        </a:cubicBezTo>
                        <a:cubicBezTo>
                          <a:pt x="799" y="275"/>
                          <a:pt x="750" y="267"/>
                          <a:pt x="701" y="267"/>
                        </a:cubicBezTo>
                        <a:cubicBezTo>
                          <a:pt x="473" y="267"/>
                          <a:pt x="285" y="443"/>
                          <a:pt x="268" y="667"/>
                        </a:cubicBezTo>
                        <a:cubicBezTo>
                          <a:pt x="117" y="685"/>
                          <a:pt x="0" y="814"/>
                          <a:pt x="0" y="969"/>
                        </a:cubicBezTo>
                        <a:cubicBezTo>
                          <a:pt x="0" y="1137"/>
                          <a:pt x="136" y="1273"/>
                          <a:pt x="304" y="1273"/>
                        </a:cubicBezTo>
                        <a:cubicBezTo>
                          <a:pt x="389" y="1273"/>
                          <a:pt x="389" y="1273"/>
                          <a:pt x="389" y="1273"/>
                        </a:cubicBezTo>
                        <a:cubicBezTo>
                          <a:pt x="409" y="1273"/>
                          <a:pt x="425" y="1257"/>
                          <a:pt x="425" y="1237"/>
                        </a:cubicBezTo>
                        <a:cubicBezTo>
                          <a:pt x="425" y="1216"/>
                          <a:pt x="409" y="1200"/>
                          <a:pt x="389" y="1200"/>
                        </a:cubicBezTo>
                        <a:cubicBezTo>
                          <a:pt x="304" y="1200"/>
                          <a:pt x="304" y="1200"/>
                          <a:pt x="304" y="1200"/>
                        </a:cubicBezTo>
                        <a:cubicBezTo>
                          <a:pt x="176" y="1200"/>
                          <a:pt x="73" y="1096"/>
                          <a:pt x="73" y="969"/>
                        </a:cubicBezTo>
                        <a:cubicBezTo>
                          <a:pt x="73" y="842"/>
                          <a:pt x="176" y="738"/>
                          <a:pt x="303" y="738"/>
                        </a:cubicBezTo>
                        <a:cubicBezTo>
                          <a:pt x="323" y="738"/>
                          <a:pt x="339" y="721"/>
                          <a:pt x="339" y="701"/>
                        </a:cubicBezTo>
                        <a:cubicBezTo>
                          <a:pt x="339" y="502"/>
                          <a:pt x="502" y="340"/>
                          <a:pt x="701" y="340"/>
                        </a:cubicBezTo>
                        <a:cubicBezTo>
                          <a:pt x="753" y="340"/>
                          <a:pt x="803" y="351"/>
                          <a:pt x="850" y="372"/>
                        </a:cubicBezTo>
                        <a:cubicBezTo>
                          <a:pt x="859" y="376"/>
                          <a:pt x="870" y="376"/>
                          <a:pt x="879" y="372"/>
                        </a:cubicBezTo>
                        <a:cubicBezTo>
                          <a:pt x="888" y="369"/>
                          <a:pt x="896" y="361"/>
                          <a:pt x="899" y="352"/>
                        </a:cubicBezTo>
                        <a:cubicBezTo>
                          <a:pt x="962" y="185"/>
                          <a:pt x="1123" y="73"/>
                          <a:pt x="1301" y="73"/>
                        </a:cubicBezTo>
                        <a:cubicBezTo>
                          <a:pt x="1537" y="73"/>
                          <a:pt x="1730" y="266"/>
                          <a:pt x="1730" y="502"/>
                        </a:cubicBezTo>
                        <a:cubicBezTo>
                          <a:pt x="1730" y="540"/>
                          <a:pt x="1725" y="577"/>
                          <a:pt x="1715" y="614"/>
                        </a:cubicBezTo>
                        <a:cubicBezTo>
                          <a:pt x="1711" y="629"/>
                          <a:pt x="1717" y="645"/>
                          <a:pt x="1730" y="654"/>
                        </a:cubicBezTo>
                        <a:cubicBezTo>
                          <a:pt x="1814" y="709"/>
                          <a:pt x="1864" y="802"/>
                          <a:pt x="1864" y="902"/>
                        </a:cubicBezTo>
                        <a:cubicBezTo>
                          <a:pt x="1864" y="1053"/>
                          <a:pt x="1752" y="1180"/>
                          <a:pt x="1602" y="1198"/>
                        </a:cubicBezTo>
                        <a:cubicBezTo>
                          <a:pt x="1582" y="1200"/>
                          <a:pt x="1568" y="1219"/>
                          <a:pt x="1570" y="1239"/>
                        </a:cubicBezTo>
                        <a:cubicBezTo>
                          <a:pt x="1573" y="1259"/>
                          <a:pt x="1591" y="1273"/>
                          <a:pt x="1611" y="1270"/>
                        </a:cubicBezTo>
                        <a:cubicBezTo>
                          <a:pt x="1797" y="1248"/>
                          <a:pt x="1937" y="1090"/>
                          <a:pt x="1937" y="902"/>
                        </a:cubicBezTo>
                        <a:cubicBezTo>
                          <a:pt x="1937" y="786"/>
                          <a:pt x="1883" y="678"/>
                          <a:pt x="1791" y="60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spcBef>
                        <a:spcPts val="0"/>
                      </a:spcBef>
                      <a:spcAft>
                        <a:spcPts val="0"/>
                      </a:spcAft>
                      <a:buClrTx/>
                      <a:buSzTx/>
                      <a:buFontTx/>
                      <a:buNone/>
                      <a:tabLst/>
                      <a:defRPr/>
                    </a:pPr>
                    <a:endParaRPr kumimoji="0" lang="en-US" sz="1800" b="0" i="0" u="none" strike="noStrike" kern="1200" cap="none" spc="0" normalizeH="0" baseline="0" noProof="0">
                      <a:ln>
                        <a:noFill/>
                      </a:ln>
                      <a:solidFill>
                        <a:srgbClr val="373737"/>
                      </a:solidFill>
                      <a:effectLst/>
                      <a:uLnTx/>
                      <a:uFillTx/>
                      <a:latin typeface="Arial Narrow"/>
                      <a:ea typeface="+mn-ea"/>
                      <a:cs typeface="+mn-cs"/>
                    </a:endParaRPr>
                  </a:p>
                </p:txBody>
              </p:sp>
              <p:sp>
                <p:nvSpPr>
                  <p:cNvPr id="57" name="Freeform 40">
                    <a:extLst>
                      <a:ext uri="{FF2B5EF4-FFF2-40B4-BE49-F238E27FC236}">
                        <a16:creationId xmlns:a16="http://schemas.microsoft.com/office/drawing/2014/main" id="{D0A93BF0-885C-FE4A-A774-51BB67F772ED}"/>
                      </a:ext>
                    </a:extLst>
                  </p:cNvPr>
                  <p:cNvSpPr>
                    <a:spLocks noEditPoints="1"/>
                  </p:cNvSpPr>
                  <p:nvPr/>
                </p:nvSpPr>
                <p:spPr bwMode="auto">
                  <a:xfrm>
                    <a:off x="7572854" y="2529244"/>
                    <a:ext cx="314824" cy="312754"/>
                  </a:xfrm>
                  <a:custGeom>
                    <a:avLst/>
                    <a:gdLst>
                      <a:gd name="T0" fmla="*/ 344 w 658"/>
                      <a:gd name="T1" fmla="*/ 652 h 653"/>
                      <a:gd name="T2" fmla="*/ 647 w 658"/>
                      <a:gd name="T3" fmla="*/ 313 h 653"/>
                      <a:gd name="T4" fmla="*/ 308 w 658"/>
                      <a:gd name="T5" fmla="*/ 10 h 653"/>
                      <a:gd name="T6" fmla="*/ 86 w 658"/>
                      <a:gd name="T7" fmla="*/ 117 h 653"/>
                      <a:gd name="T8" fmla="*/ 5 w 658"/>
                      <a:gd name="T9" fmla="*/ 349 h 653"/>
                      <a:gd name="T10" fmla="*/ 112 w 658"/>
                      <a:gd name="T11" fmla="*/ 571 h 653"/>
                      <a:gd name="T12" fmla="*/ 326 w 658"/>
                      <a:gd name="T13" fmla="*/ 653 h 653"/>
                      <a:gd name="T14" fmla="*/ 344 w 658"/>
                      <a:gd name="T15" fmla="*/ 652 h 653"/>
                      <a:gd name="T16" fmla="*/ 78 w 658"/>
                      <a:gd name="T17" fmla="*/ 345 h 653"/>
                      <a:gd name="T18" fmla="*/ 141 w 658"/>
                      <a:gd name="T19" fmla="*/ 166 h 653"/>
                      <a:gd name="T20" fmla="*/ 312 w 658"/>
                      <a:gd name="T21" fmla="*/ 83 h 653"/>
                      <a:gd name="T22" fmla="*/ 326 w 658"/>
                      <a:gd name="T23" fmla="*/ 83 h 653"/>
                      <a:gd name="T24" fmla="*/ 575 w 658"/>
                      <a:gd name="T25" fmla="*/ 317 h 653"/>
                      <a:gd name="T26" fmla="*/ 340 w 658"/>
                      <a:gd name="T27" fmla="*/ 580 h 653"/>
                      <a:gd name="T28" fmla="*/ 161 w 658"/>
                      <a:gd name="T29" fmla="*/ 517 h 653"/>
                      <a:gd name="T30" fmla="*/ 78 w 658"/>
                      <a:gd name="T31" fmla="*/ 345 h 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58" h="653">
                        <a:moveTo>
                          <a:pt x="344" y="652"/>
                        </a:moveTo>
                        <a:cubicBezTo>
                          <a:pt x="522" y="642"/>
                          <a:pt x="658" y="490"/>
                          <a:pt x="647" y="313"/>
                        </a:cubicBezTo>
                        <a:cubicBezTo>
                          <a:pt x="637" y="136"/>
                          <a:pt x="485" y="0"/>
                          <a:pt x="308" y="10"/>
                        </a:cubicBezTo>
                        <a:cubicBezTo>
                          <a:pt x="222" y="15"/>
                          <a:pt x="143" y="53"/>
                          <a:pt x="86" y="117"/>
                        </a:cubicBezTo>
                        <a:cubicBezTo>
                          <a:pt x="29" y="181"/>
                          <a:pt x="0" y="264"/>
                          <a:pt x="5" y="349"/>
                        </a:cubicBezTo>
                        <a:cubicBezTo>
                          <a:pt x="10" y="435"/>
                          <a:pt x="48" y="514"/>
                          <a:pt x="112" y="571"/>
                        </a:cubicBezTo>
                        <a:cubicBezTo>
                          <a:pt x="171" y="624"/>
                          <a:pt x="247" y="653"/>
                          <a:pt x="326" y="653"/>
                        </a:cubicBezTo>
                        <a:cubicBezTo>
                          <a:pt x="332" y="653"/>
                          <a:pt x="338" y="653"/>
                          <a:pt x="344" y="652"/>
                        </a:cubicBezTo>
                        <a:close/>
                        <a:moveTo>
                          <a:pt x="78" y="345"/>
                        </a:moveTo>
                        <a:cubicBezTo>
                          <a:pt x="74" y="279"/>
                          <a:pt x="96" y="215"/>
                          <a:pt x="141" y="166"/>
                        </a:cubicBezTo>
                        <a:cubicBezTo>
                          <a:pt x="185" y="116"/>
                          <a:pt x="246" y="87"/>
                          <a:pt x="312" y="83"/>
                        </a:cubicBezTo>
                        <a:cubicBezTo>
                          <a:pt x="317" y="83"/>
                          <a:pt x="322" y="83"/>
                          <a:pt x="326" y="83"/>
                        </a:cubicBezTo>
                        <a:cubicBezTo>
                          <a:pt x="457" y="83"/>
                          <a:pt x="567" y="185"/>
                          <a:pt x="575" y="317"/>
                        </a:cubicBezTo>
                        <a:cubicBezTo>
                          <a:pt x="582" y="454"/>
                          <a:pt x="477" y="572"/>
                          <a:pt x="340" y="580"/>
                        </a:cubicBezTo>
                        <a:cubicBezTo>
                          <a:pt x="274" y="583"/>
                          <a:pt x="210" y="561"/>
                          <a:pt x="161" y="517"/>
                        </a:cubicBezTo>
                        <a:cubicBezTo>
                          <a:pt x="111" y="473"/>
                          <a:pt x="82" y="412"/>
                          <a:pt x="78" y="3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spcBef>
                        <a:spcPts val="0"/>
                      </a:spcBef>
                      <a:spcAft>
                        <a:spcPts val="0"/>
                      </a:spcAft>
                      <a:buClrTx/>
                      <a:buSzTx/>
                      <a:buFontTx/>
                      <a:buNone/>
                      <a:tabLst/>
                      <a:defRPr/>
                    </a:pPr>
                    <a:endParaRPr kumimoji="0" lang="en-US" sz="1800" b="0" i="0" u="none" strike="noStrike" kern="1200" cap="none" spc="0" normalizeH="0" baseline="0" noProof="0">
                      <a:ln>
                        <a:noFill/>
                      </a:ln>
                      <a:solidFill>
                        <a:srgbClr val="373737"/>
                      </a:solidFill>
                      <a:effectLst/>
                      <a:uLnTx/>
                      <a:uFillTx/>
                      <a:latin typeface="Arial Narrow"/>
                      <a:ea typeface="+mn-ea"/>
                      <a:cs typeface="+mn-cs"/>
                    </a:endParaRPr>
                  </a:p>
                </p:txBody>
              </p:sp>
              <p:sp>
                <p:nvSpPr>
                  <p:cNvPr id="58" name="Freeform 41">
                    <a:extLst>
                      <a:ext uri="{FF2B5EF4-FFF2-40B4-BE49-F238E27FC236}">
                        <a16:creationId xmlns:a16="http://schemas.microsoft.com/office/drawing/2014/main" id="{F7442DAB-2DFA-0249-B5F4-0345A9AE1520}"/>
                      </a:ext>
                    </a:extLst>
                  </p:cNvPr>
                  <p:cNvSpPr>
                    <a:spLocks noEditPoints="1"/>
                  </p:cNvSpPr>
                  <p:nvPr/>
                </p:nvSpPr>
                <p:spPr bwMode="auto">
                  <a:xfrm>
                    <a:off x="7441604" y="2399472"/>
                    <a:ext cx="574664" cy="575550"/>
                  </a:xfrm>
                  <a:custGeom>
                    <a:avLst/>
                    <a:gdLst>
                      <a:gd name="T0" fmla="*/ 1190 w 1201"/>
                      <a:gd name="T1" fmla="*/ 674 h 1202"/>
                      <a:gd name="T2" fmla="*/ 1187 w 1201"/>
                      <a:gd name="T3" fmla="*/ 530 h 1202"/>
                      <a:gd name="T4" fmla="*/ 1200 w 1201"/>
                      <a:gd name="T5" fmla="*/ 506 h 1202"/>
                      <a:gd name="T6" fmla="*/ 1168 w 1201"/>
                      <a:gd name="T7" fmla="*/ 384 h 1202"/>
                      <a:gd name="T8" fmla="*/ 1141 w 1201"/>
                      <a:gd name="T9" fmla="*/ 368 h 1202"/>
                      <a:gd name="T10" fmla="*/ 1071 w 1201"/>
                      <a:gd name="T11" fmla="*/ 236 h 1202"/>
                      <a:gd name="T12" fmla="*/ 1065 w 1201"/>
                      <a:gd name="T13" fmla="*/ 209 h 1202"/>
                      <a:gd name="T14" fmla="*/ 839 w 1201"/>
                      <a:gd name="T15" fmla="*/ 204 h 1202"/>
                      <a:gd name="T16" fmla="*/ 826 w 1201"/>
                      <a:gd name="T17" fmla="*/ 45 h 1202"/>
                      <a:gd name="T18" fmla="*/ 808 w 1201"/>
                      <a:gd name="T19" fmla="*/ 30 h 1202"/>
                      <a:gd name="T20" fmla="*/ 533 w 1201"/>
                      <a:gd name="T21" fmla="*/ 23 h 1202"/>
                      <a:gd name="T22" fmla="*/ 378 w 1201"/>
                      <a:gd name="T23" fmla="*/ 39 h 1202"/>
                      <a:gd name="T24" fmla="*/ 367 w 1201"/>
                      <a:gd name="T25" fmla="*/ 60 h 1202"/>
                      <a:gd name="T26" fmla="*/ 236 w 1201"/>
                      <a:gd name="T27" fmla="*/ 131 h 1202"/>
                      <a:gd name="T28" fmla="*/ 209 w 1201"/>
                      <a:gd name="T29" fmla="*/ 136 h 1202"/>
                      <a:gd name="T30" fmla="*/ 123 w 1201"/>
                      <a:gd name="T31" fmla="*/ 229 h 1202"/>
                      <a:gd name="T32" fmla="*/ 124 w 1201"/>
                      <a:gd name="T33" fmla="*/ 253 h 1202"/>
                      <a:gd name="T34" fmla="*/ 0 w 1201"/>
                      <a:gd name="T35" fmla="*/ 498 h 1202"/>
                      <a:gd name="T36" fmla="*/ 5 w 1201"/>
                      <a:gd name="T37" fmla="*/ 522 h 1202"/>
                      <a:gd name="T38" fmla="*/ 136 w 1201"/>
                      <a:gd name="T39" fmla="*/ 611 h 1202"/>
                      <a:gd name="T40" fmla="*/ 4 w 1201"/>
                      <a:gd name="T41" fmla="*/ 686 h 1202"/>
                      <a:gd name="T42" fmla="*/ 1 w 1201"/>
                      <a:gd name="T43" fmla="*/ 708 h 1202"/>
                      <a:gd name="T44" fmla="*/ 129 w 1201"/>
                      <a:gd name="T45" fmla="*/ 967 h 1202"/>
                      <a:gd name="T46" fmla="*/ 135 w 1201"/>
                      <a:gd name="T47" fmla="*/ 994 h 1202"/>
                      <a:gd name="T48" fmla="*/ 227 w 1201"/>
                      <a:gd name="T49" fmla="*/ 1079 h 1202"/>
                      <a:gd name="T50" fmla="*/ 368 w 1201"/>
                      <a:gd name="T51" fmla="*/ 1138 h 1202"/>
                      <a:gd name="T52" fmla="*/ 377 w 1201"/>
                      <a:gd name="T53" fmla="*/ 1165 h 1202"/>
                      <a:gd name="T54" fmla="*/ 498 w 1201"/>
                      <a:gd name="T55" fmla="*/ 1202 h 1202"/>
                      <a:gd name="T56" fmla="*/ 532 w 1201"/>
                      <a:gd name="T57" fmla="*/ 1186 h 1202"/>
                      <a:gd name="T58" fmla="*/ 685 w 1201"/>
                      <a:gd name="T59" fmla="*/ 1200 h 1202"/>
                      <a:gd name="T60" fmla="*/ 811 w 1201"/>
                      <a:gd name="T61" fmla="*/ 1173 h 1202"/>
                      <a:gd name="T62" fmla="*/ 830 w 1201"/>
                      <a:gd name="T63" fmla="*/ 1154 h 1202"/>
                      <a:gd name="T64" fmla="*/ 958 w 1201"/>
                      <a:gd name="T65" fmla="*/ 1070 h 1202"/>
                      <a:gd name="T66" fmla="*/ 988 w 1201"/>
                      <a:gd name="T67" fmla="*/ 1070 h 1202"/>
                      <a:gd name="T68" fmla="*/ 1076 w 1201"/>
                      <a:gd name="T69" fmla="*/ 980 h 1202"/>
                      <a:gd name="T70" fmla="*/ 1079 w 1201"/>
                      <a:gd name="T71" fmla="*/ 956 h 1202"/>
                      <a:gd name="T72" fmla="*/ 1146 w 1201"/>
                      <a:gd name="T73" fmla="*/ 833 h 1202"/>
                      <a:gd name="T74" fmla="*/ 1173 w 1201"/>
                      <a:gd name="T75" fmla="*/ 809 h 1202"/>
                      <a:gd name="T76" fmla="*/ 439 w 1201"/>
                      <a:gd name="T77" fmla="*/ 961 h 1202"/>
                      <a:gd name="T78" fmla="*/ 360 w 1201"/>
                      <a:gd name="T79" fmla="*/ 919 h 1202"/>
                      <a:gd name="T80" fmla="*/ 285 w 1201"/>
                      <a:gd name="T81" fmla="*/ 845 h 1202"/>
                      <a:gd name="T82" fmla="*/ 232 w 1201"/>
                      <a:gd name="T83" fmla="*/ 753 h 1202"/>
                      <a:gd name="T84" fmla="*/ 210 w 1201"/>
                      <a:gd name="T85" fmla="*/ 637 h 1202"/>
                      <a:gd name="T86" fmla="*/ 205 w 1201"/>
                      <a:gd name="T87" fmla="*/ 549 h 1202"/>
                      <a:gd name="T88" fmla="*/ 236 w 1201"/>
                      <a:gd name="T89" fmla="*/ 446 h 1202"/>
                      <a:gd name="T90" fmla="*/ 282 w 1201"/>
                      <a:gd name="T91" fmla="*/ 357 h 1202"/>
                      <a:gd name="T92" fmla="*/ 351 w 1201"/>
                      <a:gd name="T93" fmla="*/ 287 h 1202"/>
                      <a:gd name="T94" fmla="*/ 433 w 1201"/>
                      <a:gd name="T95" fmla="*/ 249 h 1202"/>
                      <a:gd name="T96" fmla="*/ 453 w 1201"/>
                      <a:gd name="T97" fmla="*/ 218 h 1202"/>
                      <a:gd name="T98" fmla="*/ 665 w 1201"/>
                      <a:gd name="T99" fmla="*/ 196 h 1202"/>
                      <a:gd name="T100" fmla="*/ 770 w 1201"/>
                      <a:gd name="T101" fmla="*/ 250 h 1202"/>
                      <a:gd name="T102" fmla="*/ 856 w 1201"/>
                      <a:gd name="T103" fmla="*/ 281 h 1202"/>
                      <a:gd name="T104" fmla="*/ 919 w 1201"/>
                      <a:gd name="T105" fmla="*/ 374 h 1202"/>
                      <a:gd name="T106" fmla="*/ 998 w 1201"/>
                      <a:gd name="T107" fmla="*/ 547 h 1202"/>
                      <a:gd name="T108" fmla="*/ 990 w 1201"/>
                      <a:gd name="T109" fmla="*/ 634 h 1202"/>
                      <a:gd name="T110" fmla="*/ 1123 w 1201"/>
                      <a:gd name="T111" fmla="*/ 721 h 1202"/>
                      <a:gd name="T112" fmla="*/ 958 w 1201"/>
                      <a:gd name="T113" fmla="*/ 765 h 1202"/>
                      <a:gd name="T114" fmla="*/ 918 w 1201"/>
                      <a:gd name="T115" fmla="*/ 842 h 1202"/>
                      <a:gd name="T116" fmla="*/ 849 w 1201"/>
                      <a:gd name="T117" fmla="*/ 917 h 1202"/>
                      <a:gd name="T118" fmla="*/ 754 w 1201"/>
                      <a:gd name="T119" fmla="*/ 967 h 1202"/>
                      <a:gd name="T120" fmla="*/ 661 w 1201"/>
                      <a:gd name="T121" fmla="*/ 1007 h 1202"/>
                      <a:gd name="T122" fmla="*/ 538 w 1201"/>
                      <a:gd name="T123" fmla="*/ 1005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01" h="1202">
                        <a:moveTo>
                          <a:pt x="1201" y="699"/>
                        </a:moveTo>
                        <a:cubicBezTo>
                          <a:pt x="1201" y="698"/>
                          <a:pt x="1201" y="697"/>
                          <a:pt x="1201" y="697"/>
                        </a:cubicBezTo>
                        <a:cubicBezTo>
                          <a:pt x="1201" y="696"/>
                          <a:pt x="1201" y="696"/>
                          <a:pt x="1201" y="695"/>
                        </a:cubicBezTo>
                        <a:cubicBezTo>
                          <a:pt x="1201" y="694"/>
                          <a:pt x="1200" y="693"/>
                          <a:pt x="1200" y="692"/>
                        </a:cubicBezTo>
                        <a:cubicBezTo>
                          <a:pt x="1200" y="692"/>
                          <a:pt x="1200" y="691"/>
                          <a:pt x="1200" y="691"/>
                        </a:cubicBezTo>
                        <a:cubicBezTo>
                          <a:pt x="1200" y="690"/>
                          <a:pt x="1200" y="690"/>
                          <a:pt x="1199" y="689"/>
                        </a:cubicBezTo>
                        <a:cubicBezTo>
                          <a:pt x="1199" y="689"/>
                          <a:pt x="1199" y="688"/>
                          <a:pt x="1199" y="688"/>
                        </a:cubicBezTo>
                        <a:cubicBezTo>
                          <a:pt x="1199" y="687"/>
                          <a:pt x="1199" y="687"/>
                          <a:pt x="1198" y="686"/>
                        </a:cubicBezTo>
                        <a:cubicBezTo>
                          <a:pt x="1198" y="686"/>
                          <a:pt x="1198" y="685"/>
                          <a:pt x="1198" y="685"/>
                        </a:cubicBezTo>
                        <a:cubicBezTo>
                          <a:pt x="1197" y="684"/>
                          <a:pt x="1197" y="684"/>
                          <a:pt x="1197" y="683"/>
                        </a:cubicBezTo>
                        <a:cubicBezTo>
                          <a:pt x="1197" y="683"/>
                          <a:pt x="1197" y="682"/>
                          <a:pt x="1196" y="682"/>
                        </a:cubicBezTo>
                        <a:cubicBezTo>
                          <a:pt x="1196" y="681"/>
                          <a:pt x="1196" y="681"/>
                          <a:pt x="1195" y="680"/>
                        </a:cubicBezTo>
                        <a:cubicBezTo>
                          <a:pt x="1195" y="680"/>
                          <a:pt x="1195" y="680"/>
                          <a:pt x="1195" y="679"/>
                        </a:cubicBezTo>
                        <a:cubicBezTo>
                          <a:pt x="1193" y="677"/>
                          <a:pt x="1192" y="676"/>
                          <a:pt x="1190" y="674"/>
                        </a:cubicBezTo>
                        <a:cubicBezTo>
                          <a:pt x="1190" y="674"/>
                          <a:pt x="1190" y="673"/>
                          <a:pt x="1189" y="673"/>
                        </a:cubicBezTo>
                        <a:cubicBezTo>
                          <a:pt x="1189" y="673"/>
                          <a:pt x="1189" y="672"/>
                          <a:pt x="1188" y="672"/>
                        </a:cubicBezTo>
                        <a:cubicBezTo>
                          <a:pt x="1188" y="671"/>
                          <a:pt x="1187" y="671"/>
                          <a:pt x="1187" y="671"/>
                        </a:cubicBezTo>
                        <a:cubicBezTo>
                          <a:pt x="1186" y="670"/>
                          <a:pt x="1186" y="670"/>
                          <a:pt x="1185" y="670"/>
                        </a:cubicBezTo>
                        <a:cubicBezTo>
                          <a:pt x="1185" y="669"/>
                          <a:pt x="1185" y="669"/>
                          <a:pt x="1184" y="669"/>
                        </a:cubicBezTo>
                        <a:cubicBezTo>
                          <a:pt x="1184" y="669"/>
                          <a:pt x="1183" y="668"/>
                          <a:pt x="1183" y="668"/>
                        </a:cubicBezTo>
                        <a:cubicBezTo>
                          <a:pt x="1182" y="667"/>
                          <a:pt x="1181" y="667"/>
                          <a:pt x="1180" y="666"/>
                        </a:cubicBezTo>
                        <a:cubicBezTo>
                          <a:pt x="1064" y="613"/>
                          <a:pt x="1064" y="613"/>
                          <a:pt x="1064" y="613"/>
                        </a:cubicBezTo>
                        <a:cubicBezTo>
                          <a:pt x="1065" y="606"/>
                          <a:pt x="1065" y="599"/>
                          <a:pt x="1065" y="592"/>
                        </a:cubicBezTo>
                        <a:cubicBezTo>
                          <a:pt x="1180" y="535"/>
                          <a:pt x="1180" y="535"/>
                          <a:pt x="1180" y="535"/>
                        </a:cubicBezTo>
                        <a:cubicBezTo>
                          <a:pt x="1181" y="534"/>
                          <a:pt x="1182" y="534"/>
                          <a:pt x="1183" y="533"/>
                        </a:cubicBezTo>
                        <a:cubicBezTo>
                          <a:pt x="1183" y="533"/>
                          <a:pt x="1184" y="533"/>
                          <a:pt x="1184" y="532"/>
                        </a:cubicBezTo>
                        <a:cubicBezTo>
                          <a:pt x="1185" y="532"/>
                          <a:pt x="1185" y="532"/>
                          <a:pt x="1186" y="531"/>
                        </a:cubicBezTo>
                        <a:cubicBezTo>
                          <a:pt x="1186" y="531"/>
                          <a:pt x="1187" y="531"/>
                          <a:pt x="1187" y="530"/>
                        </a:cubicBezTo>
                        <a:cubicBezTo>
                          <a:pt x="1187" y="530"/>
                          <a:pt x="1188" y="529"/>
                          <a:pt x="1189" y="529"/>
                        </a:cubicBezTo>
                        <a:cubicBezTo>
                          <a:pt x="1189" y="529"/>
                          <a:pt x="1189" y="528"/>
                          <a:pt x="1189" y="528"/>
                        </a:cubicBezTo>
                        <a:cubicBezTo>
                          <a:pt x="1190" y="527"/>
                          <a:pt x="1191" y="527"/>
                          <a:pt x="1191" y="526"/>
                        </a:cubicBezTo>
                        <a:cubicBezTo>
                          <a:pt x="1191" y="526"/>
                          <a:pt x="1192" y="526"/>
                          <a:pt x="1192" y="526"/>
                        </a:cubicBezTo>
                        <a:cubicBezTo>
                          <a:pt x="1192" y="525"/>
                          <a:pt x="1193" y="524"/>
                          <a:pt x="1194" y="523"/>
                        </a:cubicBezTo>
                        <a:cubicBezTo>
                          <a:pt x="1194" y="523"/>
                          <a:pt x="1194" y="523"/>
                          <a:pt x="1194" y="523"/>
                        </a:cubicBezTo>
                        <a:cubicBezTo>
                          <a:pt x="1195" y="522"/>
                          <a:pt x="1195" y="521"/>
                          <a:pt x="1195" y="520"/>
                        </a:cubicBezTo>
                        <a:cubicBezTo>
                          <a:pt x="1196" y="520"/>
                          <a:pt x="1196" y="520"/>
                          <a:pt x="1196" y="520"/>
                        </a:cubicBezTo>
                        <a:cubicBezTo>
                          <a:pt x="1196" y="519"/>
                          <a:pt x="1197" y="518"/>
                          <a:pt x="1197" y="517"/>
                        </a:cubicBezTo>
                        <a:cubicBezTo>
                          <a:pt x="1197" y="517"/>
                          <a:pt x="1197" y="517"/>
                          <a:pt x="1197" y="517"/>
                        </a:cubicBezTo>
                        <a:cubicBezTo>
                          <a:pt x="1198" y="516"/>
                          <a:pt x="1198" y="515"/>
                          <a:pt x="1198" y="514"/>
                        </a:cubicBezTo>
                        <a:cubicBezTo>
                          <a:pt x="1198" y="514"/>
                          <a:pt x="1198" y="514"/>
                          <a:pt x="1199" y="514"/>
                        </a:cubicBezTo>
                        <a:cubicBezTo>
                          <a:pt x="1199" y="511"/>
                          <a:pt x="1200" y="509"/>
                          <a:pt x="1200" y="507"/>
                        </a:cubicBezTo>
                        <a:cubicBezTo>
                          <a:pt x="1200" y="507"/>
                          <a:pt x="1200" y="507"/>
                          <a:pt x="1200" y="506"/>
                        </a:cubicBezTo>
                        <a:cubicBezTo>
                          <a:pt x="1200" y="506"/>
                          <a:pt x="1200" y="505"/>
                          <a:pt x="1200" y="504"/>
                        </a:cubicBezTo>
                        <a:cubicBezTo>
                          <a:pt x="1200" y="503"/>
                          <a:pt x="1200" y="503"/>
                          <a:pt x="1200" y="503"/>
                        </a:cubicBezTo>
                        <a:cubicBezTo>
                          <a:pt x="1200" y="502"/>
                          <a:pt x="1200" y="501"/>
                          <a:pt x="1200" y="500"/>
                        </a:cubicBezTo>
                        <a:cubicBezTo>
                          <a:pt x="1200" y="500"/>
                          <a:pt x="1200" y="500"/>
                          <a:pt x="1200" y="499"/>
                        </a:cubicBezTo>
                        <a:cubicBezTo>
                          <a:pt x="1200" y="499"/>
                          <a:pt x="1200" y="498"/>
                          <a:pt x="1200" y="497"/>
                        </a:cubicBezTo>
                        <a:cubicBezTo>
                          <a:pt x="1200" y="497"/>
                          <a:pt x="1200" y="496"/>
                          <a:pt x="1200" y="496"/>
                        </a:cubicBezTo>
                        <a:cubicBezTo>
                          <a:pt x="1200" y="496"/>
                          <a:pt x="1200" y="496"/>
                          <a:pt x="1200" y="496"/>
                        </a:cubicBezTo>
                        <a:cubicBezTo>
                          <a:pt x="1194" y="460"/>
                          <a:pt x="1184" y="425"/>
                          <a:pt x="1172" y="392"/>
                        </a:cubicBezTo>
                        <a:cubicBezTo>
                          <a:pt x="1172" y="392"/>
                          <a:pt x="1172" y="392"/>
                          <a:pt x="1172" y="392"/>
                        </a:cubicBezTo>
                        <a:cubicBezTo>
                          <a:pt x="1172" y="391"/>
                          <a:pt x="1171" y="391"/>
                          <a:pt x="1171" y="390"/>
                        </a:cubicBezTo>
                        <a:cubicBezTo>
                          <a:pt x="1171" y="390"/>
                          <a:pt x="1171" y="389"/>
                          <a:pt x="1170" y="389"/>
                        </a:cubicBezTo>
                        <a:cubicBezTo>
                          <a:pt x="1170" y="388"/>
                          <a:pt x="1170" y="388"/>
                          <a:pt x="1170" y="387"/>
                        </a:cubicBezTo>
                        <a:cubicBezTo>
                          <a:pt x="1169" y="387"/>
                          <a:pt x="1169" y="386"/>
                          <a:pt x="1169" y="386"/>
                        </a:cubicBezTo>
                        <a:cubicBezTo>
                          <a:pt x="1169" y="385"/>
                          <a:pt x="1168" y="385"/>
                          <a:pt x="1168" y="384"/>
                        </a:cubicBezTo>
                        <a:cubicBezTo>
                          <a:pt x="1168" y="384"/>
                          <a:pt x="1168" y="384"/>
                          <a:pt x="1168" y="384"/>
                        </a:cubicBezTo>
                        <a:cubicBezTo>
                          <a:pt x="1166" y="382"/>
                          <a:pt x="1164" y="379"/>
                          <a:pt x="1162" y="378"/>
                        </a:cubicBezTo>
                        <a:cubicBezTo>
                          <a:pt x="1162" y="378"/>
                          <a:pt x="1162" y="377"/>
                          <a:pt x="1162" y="377"/>
                        </a:cubicBezTo>
                        <a:cubicBezTo>
                          <a:pt x="1161" y="377"/>
                          <a:pt x="1161" y="376"/>
                          <a:pt x="1160" y="376"/>
                        </a:cubicBezTo>
                        <a:cubicBezTo>
                          <a:pt x="1160" y="376"/>
                          <a:pt x="1160" y="376"/>
                          <a:pt x="1160" y="375"/>
                        </a:cubicBezTo>
                        <a:cubicBezTo>
                          <a:pt x="1159" y="375"/>
                          <a:pt x="1158" y="374"/>
                          <a:pt x="1157" y="374"/>
                        </a:cubicBezTo>
                        <a:cubicBezTo>
                          <a:pt x="1157" y="374"/>
                          <a:pt x="1157" y="374"/>
                          <a:pt x="1157" y="374"/>
                        </a:cubicBezTo>
                        <a:cubicBezTo>
                          <a:pt x="1155" y="372"/>
                          <a:pt x="1152" y="371"/>
                          <a:pt x="1149" y="370"/>
                        </a:cubicBezTo>
                        <a:cubicBezTo>
                          <a:pt x="1149" y="370"/>
                          <a:pt x="1149" y="370"/>
                          <a:pt x="1149" y="370"/>
                        </a:cubicBezTo>
                        <a:cubicBezTo>
                          <a:pt x="1149" y="370"/>
                          <a:pt x="1148" y="370"/>
                          <a:pt x="1148" y="370"/>
                        </a:cubicBezTo>
                        <a:cubicBezTo>
                          <a:pt x="1147" y="369"/>
                          <a:pt x="1147" y="369"/>
                          <a:pt x="1146" y="369"/>
                        </a:cubicBezTo>
                        <a:cubicBezTo>
                          <a:pt x="1146" y="369"/>
                          <a:pt x="1145" y="369"/>
                          <a:pt x="1145" y="369"/>
                        </a:cubicBezTo>
                        <a:cubicBezTo>
                          <a:pt x="1144" y="369"/>
                          <a:pt x="1143" y="369"/>
                          <a:pt x="1142" y="369"/>
                        </a:cubicBezTo>
                        <a:cubicBezTo>
                          <a:pt x="1142" y="369"/>
                          <a:pt x="1142" y="369"/>
                          <a:pt x="1141" y="368"/>
                        </a:cubicBezTo>
                        <a:cubicBezTo>
                          <a:pt x="1141" y="368"/>
                          <a:pt x="1140" y="368"/>
                          <a:pt x="1139" y="368"/>
                        </a:cubicBezTo>
                        <a:cubicBezTo>
                          <a:pt x="1138" y="368"/>
                          <a:pt x="1138" y="368"/>
                          <a:pt x="1138" y="368"/>
                        </a:cubicBezTo>
                        <a:cubicBezTo>
                          <a:pt x="1137" y="368"/>
                          <a:pt x="1136" y="368"/>
                          <a:pt x="1134" y="368"/>
                        </a:cubicBezTo>
                        <a:cubicBezTo>
                          <a:pt x="1008" y="380"/>
                          <a:pt x="1008" y="380"/>
                          <a:pt x="1008" y="380"/>
                        </a:cubicBezTo>
                        <a:cubicBezTo>
                          <a:pt x="1004" y="373"/>
                          <a:pt x="1000" y="365"/>
                          <a:pt x="995" y="358"/>
                        </a:cubicBezTo>
                        <a:cubicBezTo>
                          <a:pt x="1066" y="250"/>
                          <a:pt x="1066" y="250"/>
                          <a:pt x="1066" y="250"/>
                        </a:cubicBezTo>
                        <a:cubicBezTo>
                          <a:pt x="1066" y="249"/>
                          <a:pt x="1067" y="248"/>
                          <a:pt x="1068" y="247"/>
                        </a:cubicBezTo>
                        <a:cubicBezTo>
                          <a:pt x="1068" y="247"/>
                          <a:pt x="1068" y="246"/>
                          <a:pt x="1068" y="246"/>
                        </a:cubicBezTo>
                        <a:cubicBezTo>
                          <a:pt x="1068" y="245"/>
                          <a:pt x="1069" y="245"/>
                          <a:pt x="1069" y="244"/>
                        </a:cubicBezTo>
                        <a:cubicBezTo>
                          <a:pt x="1069" y="244"/>
                          <a:pt x="1069" y="243"/>
                          <a:pt x="1069" y="243"/>
                        </a:cubicBezTo>
                        <a:cubicBezTo>
                          <a:pt x="1070" y="242"/>
                          <a:pt x="1070" y="242"/>
                          <a:pt x="1070" y="241"/>
                        </a:cubicBezTo>
                        <a:cubicBezTo>
                          <a:pt x="1070" y="240"/>
                          <a:pt x="1070" y="240"/>
                          <a:pt x="1070" y="240"/>
                        </a:cubicBezTo>
                        <a:cubicBezTo>
                          <a:pt x="1071" y="239"/>
                          <a:pt x="1071" y="238"/>
                          <a:pt x="1071" y="237"/>
                        </a:cubicBezTo>
                        <a:cubicBezTo>
                          <a:pt x="1071" y="237"/>
                          <a:pt x="1071" y="237"/>
                          <a:pt x="1071" y="236"/>
                        </a:cubicBezTo>
                        <a:cubicBezTo>
                          <a:pt x="1071" y="235"/>
                          <a:pt x="1071" y="234"/>
                          <a:pt x="1072" y="233"/>
                        </a:cubicBezTo>
                        <a:cubicBezTo>
                          <a:pt x="1072" y="233"/>
                          <a:pt x="1072" y="233"/>
                          <a:pt x="1072" y="232"/>
                        </a:cubicBezTo>
                        <a:cubicBezTo>
                          <a:pt x="1072" y="232"/>
                          <a:pt x="1072" y="231"/>
                          <a:pt x="1072" y="230"/>
                        </a:cubicBezTo>
                        <a:cubicBezTo>
                          <a:pt x="1072" y="230"/>
                          <a:pt x="1072" y="229"/>
                          <a:pt x="1072" y="229"/>
                        </a:cubicBezTo>
                        <a:cubicBezTo>
                          <a:pt x="1072" y="228"/>
                          <a:pt x="1072" y="227"/>
                          <a:pt x="1072" y="226"/>
                        </a:cubicBezTo>
                        <a:cubicBezTo>
                          <a:pt x="1071" y="226"/>
                          <a:pt x="1071" y="226"/>
                          <a:pt x="1071" y="226"/>
                        </a:cubicBezTo>
                        <a:cubicBezTo>
                          <a:pt x="1071" y="225"/>
                          <a:pt x="1071" y="224"/>
                          <a:pt x="1071" y="223"/>
                        </a:cubicBezTo>
                        <a:cubicBezTo>
                          <a:pt x="1071" y="223"/>
                          <a:pt x="1071" y="223"/>
                          <a:pt x="1071" y="222"/>
                        </a:cubicBezTo>
                        <a:cubicBezTo>
                          <a:pt x="1070" y="220"/>
                          <a:pt x="1070" y="218"/>
                          <a:pt x="1069" y="216"/>
                        </a:cubicBezTo>
                        <a:cubicBezTo>
                          <a:pt x="1069" y="216"/>
                          <a:pt x="1069" y="216"/>
                          <a:pt x="1069" y="215"/>
                        </a:cubicBezTo>
                        <a:cubicBezTo>
                          <a:pt x="1068" y="215"/>
                          <a:pt x="1068" y="214"/>
                          <a:pt x="1067" y="213"/>
                        </a:cubicBezTo>
                        <a:cubicBezTo>
                          <a:pt x="1067" y="213"/>
                          <a:pt x="1067" y="212"/>
                          <a:pt x="1067" y="212"/>
                        </a:cubicBezTo>
                        <a:cubicBezTo>
                          <a:pt x="1067" y="212"/>
                          <a:pt x="1066" y="211"/>
                          <a:pt x="1066" y="210"/>
                        </a:cubicBezTo>
                        <a:cubicBezTo>
                          <a:pt x="1066" y="210"/>
                          <a:pt x="1065" y="210"/>
                          <a:pt x="1065" y="209"/>
                        </a:cubicBezTo>
                        <a:cubicBezTo>
                          <a:pt x="1065" y="209"/>
                          <a:pt x="1064" y="208"/>
                          <a:pt x="1064" y="208"/>
                        </a:cubicBezTo>
                        <a:cubicBezTo>
                          <a:pt x="1064" y="207"/>
                          <a:pt x="1063" y="207"/>
                          <a:pt x="1063" y="207"/>
                        </a:cubicBezTo>
                        <a:cubicBezTo>
                          <a:pt x="1063" y="206"/>
                          <a:pt x="1063" y="206"/>
                          <a:pt x="1063" y="206"/>
                        </a:cubicBezTo>
                        <a:cubicBezTo>
                          <a:pt x="1040" y="179"/>
                          <a:pt x="1014" y="154"/>
                          <a:pt x="986" y="131"/>
                        </a:cubicBezTo>
                        <a:cubicBezTo>
                          <a:pt x="986" y="131"/>
                          <a:pt x="986" y="131"/>
                          <a:pt x="986" y="131"/>
                        </a:cubicBezTo>
                        <a:cubicBezTo>
                          <a:pt x="985" y="131"/>
                          <a:pt x="985" y="130"/>
                          <a:pt x="984" y="130"/>
                        </a:cubicBezTo>
                        <a:cubicBezTo>
                          <a:pt x="984" y="130"/>
                          <a:pt x="984" y="130"/>
                          <a:pt x="984" y="129"/>
                        </a:cubicBezTo>
                        <a:cubicBezTo>
                          <a:pt x="974" y="123"/>
                          <a:pt x="961" y="121"/>
                          <a:pt x="950" y="126"/>
                        </a:cubicBezTo>
                        <a:cubicBezTo>
                          <a:pt x="950" y="126"/>
                          <a:pt x="950" y="126"/>
                          <a:pt x="950" y="126"/>
                        </a:cubicBezTo>
                        <a:cubicBezTo>
                          <a:pt x="949" y="126"/>
                          <a:pt x="948" y="126"/>
                          <a:pt x="948" y="127"/>
                        </a:cubicBezTo>
                        <a:cubicBezTo>
                          <a:pt x="947" y="127"/>
                          <a:pt x="947" y="127"/>
                          <a:pt x="946" y="127"/>
                        </a:cubicBezTo>
                        <a:cubicBezTo>
                          <a:pt x="946" y="128"/>
                          <a:pt x="945" y="128"/>
                          <a:pt x="945" y="128"/>
                        </a:cubicBezTo>
                        <a:cubicBezTo>
                          <a:pt x="944" y="129"/>
                          <a:pt x="943" y="129"/>
                          <a:pt x="942" y="130"/>
                        </a:cubicBezTo>
                        <a:cubicBezTo>
                          <a:pt x="839" y="204"/>
                          <a:pt x="839" y="204"/>
                          <a:pt x="839" y="204"/>
                        </a:cubicBezTo>
                        <a:cubicBezTo>
                          <a:pt x="834" y="201"/>
                          <a:pt x="829" y="198"/>
                          <a:pt x="824" y="195"/>
                        </a:cubicBezTo>
                        <a:cubicBezTo>
                          <a:pt x="832" y="66"/>
                          <a:pt x="832" y="66"/>
                          <a:pt x="832" y="66"/>
                        </a:cubicBezTo>
                        <a:cubicBezTo>
                          <a:pt x="832" y="65"/>
                          <a:pt x="832" y="64"/>
                          <a:pt x="832" y="63"/>
                        </a:cubicBezTo>
                        <a:cubicBezTo>
                          <a:pt x="832" y="62"/>
                          <a:pt x="832" y="62"/>
                          <a:pt x="832" y="62"/>
                        </a:cubicBezTo>
                        <a:cubicBezTo>
                          <a:pt x="832" y="61"/>
                          <a:pt x="832" y="60"/>
                          <a:pt x="832" y="60"/>
                        </a:cubicBezTo>
                        <a:cubicBezTo>
                          <a:pt x="831" y="59"/>
                          <a:pt x="831" y="59"/>
                          <a:pt x="831" y="58"/>
                        </a:cubicBezTo>
                        <a:cubicBezTo>
                          <a:pt x="831" y="57"/>
                          <a:pt x="831" y="57"/>
                          <a:pt x="831" y="56"/>
                        </a:cubicBezTo>
                        <a:cubicBezTo>
                          <a:pt x="831" y="56"/>
                          <a:pt x="831" y="55"/>
                          <a:pt x="831" y="55"/>
                        </a:cubicBezTo>
                        <a:cubicBezTo>
                          <a:pt x="831" y="54"/>
                          <a:pt x="830" y="54"/>
                          <a:pt x="830" y="53"/>
                        </a:cubicBezTo>
                        <a:cubicBezTo>
                          <a:pt x="830" y="52"/>
                          <a:pt x="830" y="51"/>
                          <a:pt x="829" y="50"/>
                        </a:cubicBezTo>
                        <a:cubicBezTo>
                          <a:pt x="829" y="50"/>
                          <a:pt x="829" y="49"/>
                          <a:pt x="829" y="49"/>
                        </a:cubicBezTo>
                        <a:cubicBezTo>
                          <a:pt x="828" y="48"/>
                          <a:pt x="828" y="48"/>
                          <a:pt x="828" y="47"/>
                        </a:cubicBezTo>
                        <a:cubicBezTo>
                          <a:pt x="828" y="47"/>
                          <a:pt x="827" y="47"/>
                          <a:pt x="827" y="46"/>
                        </a:cubicBezTo>
                        <a:cubicBezTo>
                          <a:pt x="827" y="46"/>
                          <a:pt x="827" y="45"/>
                          <a:pt x="826" y="45"/>
                        </a:cubicBezTo>
                        <a:cubicBezTo>
                          <a:pt x="826" y="44"/>
                          <a:pt x="826" y="44"/>
                          <a:pt x="825" y="43"/>
                        </a:cubicBezTo>
                        <a:cubicBezTo>
                          <a:pt x="825" y="43"/>
                          <a:pt x="825" y="42"/>
                          <a:pt x="824" y="42"/>
                        </a:cubicBezTo>
                        <a:cubicBezTo>
                          <a:pt x="824" y="42"/>
                          <a:pt x="824" y="41"/>
                          <a:pt x="823" y="41"/>
                        </a:cubicBezTo>
                        <a:cubicBezTo>
                          <a:pt x="823" y="40"/>
                          <a:pt x="823" y="40"/>
                          <a:pt x="822" y="40"/>
                        </a:cubicBezTo>
                        <a:cubicBezTo>
                          <a:pt x="822" y="39"/>
                          <a:pt x="821" y="38"/>
                          <a:pt x="820" y="37"/>
                        </a:cubicBezTo>
                        <a:cubicBezTo>
                          <a:pt x="820" y="37"/>
                          <a:pt x="820" y="37"/>
                          <a:pt x="820" y="37"/>
                        </a:cubicBezTo>
                        <a:cubicBezTo>
                          <a:pt x="819" y="36"/>
                          <a:pt x="819" y="36"/>
                          <a:pt x="818" y="35"/>
                        </a:cubicBezTo>
                        <a:cubicBezTo>
                          <a:pt x="818" y="35"/>
                          <a:pt x="817" y="35"/>
                          <a:pt x="817" y="35"/>
                        </a:cubicBezTo>
                        <a:cubicBezTo>
                          <a:pt x="816" y="34"/>
                          <a:pt x="816" y="34"/>
                          <a:pt x="815" y="33"/>
                        </a:cubicBezTo>
                        <a:cubicBezTo>
                          <a:pt x="815" y="33"/>
                          <a:pt x="814" y="33"/>
                          <a:pt x="814" y="33"/>
                        </a:cubicBezTo>
                        <a:cubicBezTo>
                          <a:pt x="813" y="32"/>
                          <a:pt x="813" y="32"/>
                          <a:pt x="812" y="32"/>
                        </a:cubicBezTo>
                        <a:cubicBezTo>
                          <a:pt x="812" y="31"/>
                          <a:pt x="811" y="31"/>
                          <a:pt x="811" y="31"/>
                        </a:cubicBezTo>
                        <a:cubicBezTo>
                          <a:pt x="810" y="31"/>
                          <a:pt x="810" y="31"/>
                          <a:pt x="809" y="30"/>
                        </a:cubicBezTo>
                        <a:cubicBezTo>
                          <a:pt x="809" y="30"/>
                          <a:pt x="808" y="30"/>
                          <a:pt x="808" y="30"/>
                        </a:cubicBezTo>
                        <a:cubicBezTo>
                          <a:pt x="808" y="30"/>
                          <a:pt x="808" y="30"/>
                          <a:pt x="808" y="30"/>
                        </a:cubicBezTo>
                        <a:cubicBezTo>
                          <a:pt x="775" y="18"/>
                          <a:pt x="740" y="8"/>
                          <a:pt x="704" y="2"/>
                        </a:cubicBezTo>
                        <a:cubicBezTo>
                          <a:pt x="704" y="2"/>
                          <a:pt x="704" y="2"/>
                          <a:pt x="704" y="2"/>
                        </a:cubicBezTo>
                        <a:cubicBezTo>
                          <a:pt x="692" y="0"/>
                          <a:pt x="680" y="4"/>
                          <a:pt x="672" y="13"/>
                        </a:cubicBezTo>
                        <a:cubicBezTo>
                          <a:pt x="672" y="13"/>
                          <a:pt x="672" y="13"/>
                          <a:pt x="672" y="13"/>
                        </a:cubicBezTo>
                        <a:cubicBezTo>
                          <a:pt x="671" y="14"/>
                          <a:pt x="671" y="14"/>
                          <a:pt x="670" y="15"/>
                        </a:cubicBezTo>
                        <a:cubicBezTo>
                          <a:pt x="670" y="15"/>
                          <a:pt x="670" y="15"/>
                          <a:pt x="669" y="16"/>
                        </a:cubicBezTo>
                        <a:cubicBezTo>
                          <a:pt x="669" y="16"/>
                          <a:pt x="669" y="17"/>
                          <a:pt x="668" y="17"/>
                        </a:cubicBezTo>
                        <a:cubicBezTo>
                          <a:pt x="668" y="18"/>
                          <a:pt x="667" y="18"/>
                          <a:pt x="667" y="19"/>
                        </a:cubicBezTo>
                        <a:cubicBezTo>
                          <a:pt x="667" y="19"/>
                          <a:pt x="667" y="20"/>
                          <a:pt x="666" y="20"/>
                        </a:cubicBezTo>
                        <a:cubicBezTo>
                          <a:pt x="666" y="21"/>
                          <a:pt x="665" y="22"/>
                          <a:pt x="665" y="23"/>
                        </a:cubicBezTo>
                        <a:cubicBezTo>
                          <a:pt x="612" y="138"/>
                          <a:pt x="612" y="138"/>
                          <a:pt x="612" y="138"/>
                        </a:cubicBezTo>
                        <a:cubicBezTo>
                          <a:pt x="604" y="138"/>
                          <a:pt x="597" y="138"/>
                          <a:pt x="591" y="138"/>
                        </a:cubicBezTo>
                        <a:cubicBezTo>
                          <a:pt x="533" y="23"/>
                          <a:pt x="533" y="23"/>
                          <a:pt x="533" y="23"/>
                        </a:cubicBezTo>
                        <a:cubicBezTo>
                          <a:pt x="533" y="22"/>
                          <a:pt x="532" y="21"/>
                          <a:pt x="531" y="20"/>
                        </a:cubicBezTo>
                        <a:cubicBezTo>
                          <a:pt x="531" y="19"/>
                          <a:pt x="531" y="19"/>
                          <a:pt x="531" y="18"/>
                        </a:cubicBezTo>
                        <a:cubicBezTo>
                          <a:pt x="530" y="18"/>
                          <a:pt x="530" y="17"/>
                          <a:pt x="530" y="17"/>
                        </a:cubicBezTo>
                        <a:cubicBezTo>
                          <a:pt x="529" y="16"/>
                          <a:pt x="529" y="16"/>
                          <a:pt x="528" y="15"/>
                        </a:cubicBezTo>
                        <a:cubicBezTo>
                          <a:pt x="528" y="15"/>
                          <a:pt x="528" y="15"/>
                          <a:pt x="528" y="15"/>
                        </a:cubicBezTo>
                        <a:cubicBezTo>
                          <a:pt x="519" y="5"/>
                          <a:pt x="506" y="1"/>
                          <a:pt x="494" y="3"/>
                        </a:cubicBezTo>
                        <a:cubicBezTo>
                          <a:pt x="459" y="9"/>
                          <a:pt x="424" y="18"/>
                          <a:pt x="391" y="31"/>
                        </a:cubicBezTo>
                        <a:cubicBezTo>
                          <a:pt x="390" y="31"/>
                          <a:pt x="390" y="31"/>
                          <a:pt x="390" y="31"/>
                        </a:cubicBezTo>
                        <a:cubicBezTo>
                          <a:pt x="389" y="31"/>
                          <a:pt x="389" y="31"/>
                          <a:pt x="389" y="31"/>
                        </a:cubicBezTo>
                        <a:cubicBezTo>
                          <a:pt x="388" y="32"/>
                          <a:pt x="387" y="32"/>
                          <a:pt x="387" y="32"/>
                        </a:cubicBezTo>
                        <a:cubicBezTo>
                          <a:pt x="386" y="32"/>
                          <a:pt x="386" y="33"/>
                          <a:pt x="386" y="33"/>
                        </a:cubicBezTo>
                        <a:cubicBezTo>
                          <a:pt x="385" y="33"/>
                          <a:pt x="384" y="34"/>
                          <a:pt x="383" y="34"/>
                        </a:cubicBezTo>
                        <a:cubicBezTo>
                          <a:pt x="383" y="34"/>
                          <a:pt x="383" y="34"/>
                          <a:pt x="383" y="35"/>
                        </a:cubicBezTo>
                        <a:cubicBezTo>
                          <a:pt x="381" y="36"/>
                          <a:pt x="379" y="37"/>
                          <a:pt x="378" y="39"/>
                        </a:cubicBezTo>
                        <a:cubicBezTo>
                          <a:pt x="377" y="39"/>
                          <a:pt x="377" y="39"/>
                          <a:pt x="377" y="39"/>
                        </a:cubicBezTo>
                        <a:cubicBezTo>
                          <a:pt x="377" y="40"/>
                          <a:pt x="376" y="40"/>
                          <a:pt x="375" y="41"/>
                        </a:cubicBezTo>
                        <a:cubicBezTo>
                          <a:pt x="375" y="41"/>
                          <a:pt x="375" y="42"/>
                          <a:pt x="375" y="42"/>
                        </a:cubicBezTo>
                        <a:cubicBezTo>
                          <a:pt x="374" y="42"/>
                          <a:pt x="374" y="43"/>
                          <a:pt x="373" y="44"/>
                        </a:cubicBezTo>
                        <a:cubicBezTo>
                          <a:pt x="373" y="44"/>
                          <a:pt x="373" y="44"/>
                          <a:pt x="373" y="45"/>
                        </a:cubicBezTo>
                        <a:cubicBezTo>
                          <a:pt x="372" y="45"/>
                          <a:pt x="372" y="46"/>
                          <a:pt x="372" y="47"/>
                        </a:cubicBezTo>
                        <a:cubicBezTo>
                          <a:pt x="371" y="47"/>
                          <a:pt x="371" y="47"/>
                          <a:pt x="371" y="47"/>
                        </a:cubicBezTo>
                        <a:cubicBezTo>
                          <a:pt x="371" y="48"/>
                          <a:pt x="370" y="49"/>
                          <a:pt x="370" y="50"/>
                        </a:cubicBezTo>
                        <a:cubicBezTo>
                          <a:pt x="370" y="50"/>
                          <a:pt x="370" y="50"/>
                          <a:pt x="370" y="50"/>
                        </a:cubicBezTo>
                        <a:cubicBezTo>
                          <a:pt x="369" y="51"/>
                          <a:pt x="369" y="52"/>
                          <a:pt x="368" y="53"/>
                        </a:cubicBezTo>
                        <a:cubicBezTo>
                          <a:pt x="368" y="54"/>
                          <a:pt x="368" y="54"/>
                          <a:pt x="368" y="55"/>
                        </a:cubicBezTo>
                        <a:cubicBezTo>
                          <a:pt x="368" y="55"/>
                          <a:pt x="368" y="56"/>
                          <a:pt x="368" y="57"/>
                        </a:cubicBezTo>
                        <a:cubicBezTo>
                          <a:pt x="367" y="57"/>
                          <a:pt x="367" y="58"/>
                          <a:pt x="367" y="58"/>
                        </a:cubicBezTo>
                        <a:cubicBezTo>
                          <a:pt x="367" y="59"/>
                          <a:pt x="367" y="59"/>
                          <a:pt x="367" y="60"/>
                        </a:cubicBezTo>
                        <a:cubicBezTo>
                          <a:pt x="367" y="60"/>
                          <a:pt x="367" y="61"/>
                          <a:pt x="367" y="61"/>
                        </a:cubicBezTo>
                        <a:cubicBezTo>
                          <a:pt x="367" y="62"/>
                          <a:pt x="367" y="63"/>
                          <a:pt x="367" y="64"/>
                        </a:cubicBezTo>
                        <a:cubicBezTo>
                          <a:pt x="367" y="64"/>
                          <a:pt x="367" y="64"/>
                          <a:pt x="367" y="65"/>
                        </a:cubicBezTo>
                        <a:cubicBezTo>
                          <a:pt x="367" y="66"/>
                          <a:pt x="367" y="67"/>
                          <a:pt x="367" y="68"/>
                        </a:cubicBezTo>
                        <a:cubicBezTo>
                          <a:pt x="378" y="195"/>
                          <a:pt x="378" y="195"/>
                          <a:pt x="378" y="195"/>
                        </a:cubicBezTo>
                        <a:cubicBezTo>
                          <a:pt x="371" y="199"/>
                          <a:pt x="364" y="203"/>
                          <a:pt x="357" y="207"/>
                        </a:cubicBezTo>
                        <a:cubicBezTo>
                          <a:pt x="249" y="136"/>
                          <a:pt x="249" y="136"/>
                          <a:pt x="249" y="136"/>
                        </a:cubicBezTo>
                        <a:cubicBezTo>
                          <a:pt x="248" y="136"/>
                          <a:pt x="247" y="135"/>
                          <a:pt x="246" y="135"/>
                        </a:cubicBezTo>
                        <a:cubicBezTo>
                          <a:pt x="245" y="135"/>
                          <a:pt x="245" y="134"/>
                          <a:pt x="245" y="134"/>
                        </a:cubicBezTo>
                        <a:cubicBezTo>
                          <a:pt x="244" y="134"/>
                          <a:pt x="243" y="134"/>
                          <a:pt x="243" y="133"/>
                        </a:cubicBezTo>
                        <a:cubicBezTo>
                          <a:pt x="242" y="133"/>
                          <a:pt x="242" y="133"/>
                          <a:pt x="241" y="133"/>
                        </a:cubicBezTo>
                        <a:cubicBezTo>
                          <a:pt x="241" y="133"/>
                          <a:pt x="240" y="132"/>
                          <a:pt x="239" y="132"/>
                        </a:cubicBezTo>
                        <a:cubicBezTo>
                          <a:pt x="239" y="132"/>
                          <a:pt x="239" y="132"/>
                          <a:pt x="238" y="132"/>
                        </a:cubicBezTo>
                        <a:cubicBezTo>
                          <a:pt x="237" y="132"/>
                          <a:pt x="236" y="131"/>
                          <a:pt x="236" y="131"/>
                        </a:cubicBezTo>
                        <a:cubicBezTo>
                          <a:pt x="235" y="131"/>
                          <a:pt x="235" y="131"/>
                          <a:pt x="235" y="131"/>
                        </a:cubicBezTo>
                        <a:cubicBezTo>
                          <a:pt x="234" y="131"/>
                          <a:pt x="233" y="131"/>
                          <a:pt x="232" y="131"/>
                        </a:cubicBezTo>
                        <a:cubicBezTo>
                          <a:pt x="232" y="131"/>
                          <a:pt x="231" y="131"/>
                          <a:pt x="231" y="131"/>
                        </a:cubicBezTo>
                        <a:cubicBezTo>
                          <a:pt x="230" y="131"/>
                          <a:pt x="229" y="131"/>
                          <a:pt x="228" y="131"/>
                        </a:cubicBezTo>
                        <a:cubicBezTo>
                          <a:pt x="228" y="131"/>
                          <a:pt x="228" y="131"/>
                          <a:pt x="227" y="131"/>
                        </a:cubicBezTo>
                        <a:cubicBezTo>
                          <a:pt x="227" y="131"/>
                          <a:pt x="226" y="131"/>
                          <a:pt x="225" y="131"/>
                        </a:cubicBezTo>
                        <a:cubicBezTo>
                          <a:pt x="225" y="131"/>
                          <a:pt x="225" y="131"/>
                          <a:pt x="224" y="131"/>
                        </a:cubicBezTo>
                        <a:cubicBezTo>
                          <a:pt x="223" y="131"/>
                          <a:pt x="222" y="131"/>
                          <a:pt x="222" y="131"/>
                        </a:cubicBezTo>
                        <a:cubicBezTo>
                          <a:pt x="221" y="131"/>
                          <a:pt x="221" y="131"/>
                          <a:pt x="221" y="131"/>
                        </a:cubicBezTo>
                        <a:cubicBezTo>
                          <a:pt x="219" y="132"/>
                          <a:pt x="217" y="132"/>
                          <a:pt x="215" y="133"/>
                        </a:cubicBezTo>
                        <a:cubicBezTo>
                          <a:pt x="214" y="133"/>
                          <a:pt x="214" y="133"/>
                          <a:pt x="214" y="134"/>
                        </a:cubicBezTo>
                        <a:cubicBezTo>
                          <a:pt x="213" y="134"/>
                          <a:pt x="212" y="134"/>
                          <a:pt x="212" y="135"/>
                        </a:cubicBezTo>
                        <a:cubicBezTo>
                          <a:pt x="211" y="135"/>
                          <a:pt x="211" y="135"/>
                          <a:pt x="211" y="135"/>
                        </a:cubicBezTo>
                        <a:cubicBezTo>
                          <a:pt x="210" y="136"/>
                          <a:pt x="209" y="136"/>
                          <a:pt x="209" y="136"/>
                        </a:cubicBezTo>
                        <a:cubicBezTo>
                          <a:pt x="208" y="137"/>
                          <a:pt x="208" y="137"/>
                          <a:pt x="208" y="137"/>
                        </a:cubicBezTo>
                        <a:cubicBezTo>
                          <a:pt x="207" y="137"/>
                          <a:pt x="207" y="138"/>
                          <a:pt x="206" y="138"/>
                        </a:cubicBezTo>
                        <a:cubicBezTo>
                          <a:pt x="206" y="139"/>
                          <a:pt x="205" y="139"/>
                          <a:pt x="205" y="139"/>
                        </a:cubicBezTo>
                        <a:cubicBezTo>
                          <a:pt x="205" y="139"/>
                          <a:pt x="205" y="139"/>
                          <a:pt x="205" y="139"/>
                        </a:cubicBezTo>
                        <a:cubicBezTo>
                          <a:pt x="178" y="162"/>
                          <a:pt x="152" y="188"/>
                          <a:pt x="130" y="216"/>
                        </a:cubicBezTo>
                        <a:cubicBezTo>
                          <a:pt x="130" y="216"/>
                          <a:pt x="130" y="216"/>
                          <a:pt x="130" y="216"/>
                        </a:cubicBezTo>
                        <a:cubicBezTo>
                          <a:pt x="129" y="217"/>
                          <a:pt x="129" y="217"/>
                          <a:pt x="128" y="218"/>
                        </a:cubicBezTo>
                        <a:cubicBezTo>
                          <a:pt x="128" y="218"/>
                          <a:pt x="128" y="218"/>
                          <a:pt x="128" y="219"/>
                        </a:cubicBezTo>
                        <a:cubicBezTo>
                          <a:pt x="127" y="219"/>
                          <a:pt x="127" y="220"/>
                          <a:pt x="127" y="220"/>
                        </a:cubicBezTo>
                        <a:cubicBezTo>
                          <a:pt x="126" y="221"/>
                          <a:pt x="126" y="221"/>
                          <a:pt x="126" y="221"/>
                        </a:cubicBezTo>
                        <a:cubicBezTo>
                          <a:pt x="126" y="222"/>
                          <a:pt x="125" y="223"/>
                          <a:pt x="125" y="223"/>
                        </a:cubicBezTo>
                        <a:cubicBezTo>
                          <a:pt x="125" y="224"/>
                          <a:pt x="125" y="224"/>
                          <a:pt x="124" y="225"/>
                        </a:cubicBezTo>
                        <a:cubicBezTo>
                          <a:pt x="124" y="225"/>
                          <a:pt x="124" y="226"/>
                          <a:pt x="124" y="227"/>
                        </a:cubicBezTo>
                        <a:cubicBezTo>
                          <a:pt x="123" y="228"/>
                          <a:pt x="123" y="228"/>
                          <a:pt x="123" y="229"/>
                        </a:cubicBezTo>
                        <a:cubicBezTo>
                          <a:pt x="123" y="230"/>
                          <a:pt x="123" y="230"/>
                          <a:pt x="123" y="230"/>
                        </a:cubicBezTo>
                        <a:cubicBezTo>
                          <a:pt x="122" y="231"/>
                          <a:pt x="122" y="232"/>
                          <a:pt x="122" y="232"/>
                        </a:cubicBezTo>
                        <a:cubicBezTo>
                          <a:pt x="122" y="233"/>
                          <a:pt x="122" y="233"/>
                          <a:pt x="122" y="234"/>
                        </a:cubicBezTo>
                        <a:cubicBezTo>
                          <a:pt x="122" y="234"/>
                          <a:pt x="122" y="235"/>
                          <a:pt x="122" y="236"/>
                        </a:cubicBezTo>
                        <a:cubicBezTo>
                          <a:pt x="122" y="236"/>
                          <a:pt x="122" y="237"/>
                          <a:pt x="122" y="237"/>
                        </a:cubicBezTo>
                        <a:cubicBezTo>
                          <a:pt x="122" y="238"/>
                          <a:pt x="122" y="238"/>
                          <a:pt x="122" y="239"/>
                        </a:cubicBezTo>
                        <a:cubicBezTo>
                          <a:pt x="122" y="239"/>
                          <a:pt x="122" y="240"/>
                          <a:pt x="122" y="240"/>
                        </a:cubicBezTo>
                        <a:cubicBezTo>
                          <a:pt x="122" y="241"/>
                          <a:pt x="122" y="242"/>
                          <a:pt x="122" y="242"/>
                        </a:cubicBezTo>
                        <a:cubicBezTo>
                          <a:pt x="122" y="243"/>
                          <a:pt x="122" y="243"/>
                          <a:pt x="122" y="244"/>
                        </a:cubicBezTo>
                        <a:cubicBezTo>
                          <a:pt x="122" y="245"/>
                          <a:pt x="122" y="246"/>
                          <a:pt x="122" y="247"/>
                        </a:cubicBezTo>
                        <a:cubicBezTo>
                          <a:pt x="123" y="247"/>
                          <a:pt x="123" y="247"/>
                          <a:pt x="123" y="248"/>
                        </a:cubicBezTo>
                        <a:cubicBezTo>
                          <a:pt x="123" y="249"/>
                          <a:pt x="123" y="249"/>
                          <a:pt x="123" y="250"/>
                        </a:cubicBezTo>
                        <a:cubicBezTo>
                          <a:pt x="123" y="250"/>
                          <a:pt x="124" y="251"/>
                          <a:pt x="124" y="251"/>
                        </a:cubicBezTo>
                        <a:cubicBezTo>
                          <a:pt x="124" y="252"/>
                          <a:pt x="124" y="252"/>
                          <a:pt x="124" y="253"/>
                        </a:cubicBezTo>
                        <a:cubicBezTo>
                          <a:pt x="125" y="253"/>
                          <a:pt x="125" y="254"/>
                          <a:pt x="125" y="254"/>
                        </a:cubicBezTo>
                        <a:cubicBezTo>
                          <a:pt x="125" y="255"/>
                          <a:pt x="126" y="256"/>
                          <a:pt x="126" y="256"/>
                        </a:cubicBezTo>
                        <a:cubicBezTo>
                          <a:pt x="126" y="256"/>
                          <a:pt x="126" y="257"/>
                          <a:pt x="127" y="257"/>
                        </a:cubicBezTo>
                        <a:cubicBezTo>
                          <a:pt x="127" y="258"/>
                          <a:pt x="128" y="259"/>
                          <a:pt x="128" y="260"/>
                        </a:cubicBezTo>
                        <a:cubicBezTo>
                          <a:pt x="202" y="363"/>
                          <a:pt x="202" y="363"/>
                          <a:pt x="202" y="363"/>
                        </a:cubicBezTo>
                        <a:cubicBezTo>
                          <a:pt x="199" y="368"/>
                          <a:pt x="196" y="373"/>
                          <a:pt x="194" y="378"/>
                        </a:cubicBezTo>
                        <a:cubicBezTo>
                          <a:pt x="65" y="370"/>
                          <a:pt x="65" y="370"/>
                          <a:pt x="65" y="370"/>
                        </a:cubicBezTo>
                        <a:cubicBezTo>
                          <a:pt x="49" y="369"/>
                          <a:pt x="36" y="377"/>
                          <a:pt x="30" y="390"/>
                        </a:cubicBezTo>
                        <a:cubicBezTo>
                          <a:pt x="30" y="390"/>
                          <a:pt x="30" y="390"/>
                          <a:pt x="29" y="390"/>
                        </a:cubicBezTo>
                        <a:cubicBezTo>
                          <a:pt x="29" y="391"/>
                          <a:pt x="29" y="392"/>
                          <a:pt x="28" y="393"/>
                        </a:cubicBezTo>
                        <a:cubicBezTo>
                          <a:pt x="28" y="393"/>
                          <a:pt x="28" y="394"/>
                          <a:pt x="28" y="394"/>
                        </a:cubicBezTo>
                        <a:cubicBezTo>
                          <a:pt x="28" y="394"/>
                          <a:pt x="28" y="394"/>
                          <a:pt x="28" y="394"/>
                        </a:cubicBezTo>
                        <a:cubicBezTo>
                          <a:pt x="16" y="427"/>
                          <a:pt x="7" y="462"/>
                          <a:pt x="0" y="498"/>
                        </a:cubicBezTo>
                        <a:cubicBezTo>
                          <a:pt x="0" y="498"/>
                          <a:pt x="0" y="498"/>
                          <a:pt x="0" y="498"/>
                        </a:cubicBezTo>
                        <a:cubicBezTo>
                          <a:pt x="0" y="499"/>
                          <a:pt x="0" y="499"/>
                          <a:pt x="0" y="500"/>
                        </a:cubicBezTo>
                        <a:cubicBezTo>
                          <a:pt x="0" y="500"/>
                          <a:pt x="0" y="501"/>
                          <a:pt x="0" y="502"/>
                        </a:cubicBezTo>
                        <a:cubicBezTo>
                          <a:pt x="0" y="502"/>
                          <a:pt x="0" y="503"/>
                          <a:pt x="0" y="503"/>
                        </a:cubicBezTo>
                        <a:cubicBezTo>
                          <a:pt x="0" y="504"/>
                          <a:pt x="0" y="504"/>
                          <a:pt x="0" y="505"/>
                        </a:cubicBezTo>
                        <a:cubicBezTo>
                          <a:pt x="0" y="505"/>
                          <a:pt x="0" y="506"/>
                          <a:pt x="0" y="506"/>
                        </a:cubicBezTo>
                        <a:cubicBezTo>
                          <a:pt x="0" y="507"/>
                          <a:pt x="0" y="508"/>
                          <a:pt x="0" y="509"/>
                        </a:cubicBezTo>
                        <a:cubicBezTo>
                          <a:pt x="0" y="509"/>
                          <a:pt x="0" y="510"/>
                          <a:pt x="0" y="510"/>
                        </a:cubicBezTo>
                        <a:cubicBezTo>
                          <a:pt x="1" y="511"/>
                          <a:pt x="1" y="512"/>
                          <a:pt x="1" y="513"/>
                        </a:cubicBezTo>
                        <a:cubicBezTo>
                          <a:pt x="1" y="513"/>
                          <a:pt x="1" y="514"/>
                          <a:pt x="1" y="514"/>
                        </a:cubicBezTo>
                        <a:cubicBezTo>
                          <a:pt x="2" y="515"/>
                          <a:pt x="2" y="515"/>
                          <a:pt x="2" y="516"/>
                        </a:cubicBezTo>
                        <a:cubicBezTo>
                          <a:pt x="2" y="516"/>
                          <a:pt x="2" y="517"/>
                          <a:pt x="2" y="517"/>
                        </a:cubicBezTo>
                        <a:cubicBezTo>
                          <a:pt x="3" y="518"/>
                          <a:pt x="3" y="518"/>
                          <a:pt x="3" y="519"/>
                        </a:cubicBezTo>
                        <a:cubicBezTo>
                          <a:pt x="3" y="519"/>
                          <a:pt x="4" y="520"/>
                          <a:pt x="4" y="520"/>
                        </a:cubicBezTo>
                        <a:cubicBezTo>
                          <a:pt x="4" y="521"/>
                          <a:pt x="4" y="521"/>
                          <a:pt x="5" y="522"/>
                        </a:cubicBezTo>
                        <a:cubicBezTo>
                          <a:pt x="5" y="522"/>
                          <a:pt x="5" y="523"/>
                          <a:pt x="5" y="523"/>
                        </a:cubicBezTo>
                        <a:cubicBezTo>
                          <a:pt x="6" y="524"/>
                          <a:pt x="6" y="524"/>
                          <a:pt x="6" y="524"/>
                        </a:cubicBezTo>
                        <a:cubicBezTo>
                          <a:pt x="7" y="525"/>
                          <a:pt x="7" y="526"/>
                          <a:pt x="8" y="527"/>
                        </a:cubicBezTo>
                        <a:cubicBezTo>
                          <a:pt x="8" y="527"/>
                          <a:pt x="9" y="528"/>
                          <a:pt x="9" y="528"/>
                        </a:cubicBezTo>
                        <a:cubicBezTo>
                          <a:pt x="9" y="528"/>
                          <a:pt x="10" y="529"/>
                          <a:pt x="10" y="529"/>
                        </a:cubicBezTo>
                        <a:cubicBezTo>
                          <a:pt x="11" y="530"/>
                          <a:pt x="11" y="530"/>
                          <a:pt x="11" y="530"/>
                        </a:cubicBezTo>
                        <a:cubicBezTo>
                          <a:pt x="12" y="531"/>
                          <a:pt x="12" y="531"/>
                          <a:pt x="13" y="532"/>
                        </a:cubicBezTo>
                        <a:cubicBezTo>
                          <a:pt x="13" y="532"/>
                          <a:pt x="14" y="532"/>
                          <a:pt x="14" y="533"/>
                        </a:cubicBezTo>
                        <a:cubicBezTo>
                          <a:pt x="14" y="533"/>
                          <a:pt x="15" y="533"/>
                          <a:pt x="15" y="534"/>
                        </a:cubicBezTo>
                        <a:cubicBezTo>
                          <a:pt x="16" y="534"/>
                          <a:pt x="16" y="534"/>
                          <a:pt x="17" y="535"/>
                        </a:cubicBezTo>
                        <a:cubicBezTo>
                          <a:pt x="17" y="535"/>
                          <a:pt x="18" y="535"/>
                          <a:pt x="18" y="535"/>
                        </a:cubicBezTo>
                        <a:cubicBezTo>
                          <a:pt x="19" y="536"/>
                          <a:pt x="20" y="536"/>
                          <a:pt x="21" y="537"/>
                        </a:cubicBezTo>
                        <a:cubicBezTo>
                          <a:pt x="136" y="590"/>
                          <a:pt x="136" y="590"/>
                          <a:pt x="136" y="590"/>
                        </a:cubicBezTo>
                        <a:cubicBezTo>
                          <a:pt x="136" y="597"/>
                          <a:pt x="136" y="604"/>
                          <a:pt x="136" y="611"/>
                        </a:cubicBezTo>
                        <a:cubicBezTo>
                          <a:pt x="20" y="669"/>
                          <a:pt x="20" y="669"/>
                          <a:pt x="20" y="669"/>
                        </a:cubicBezTo>
                        <a:cubicBezTo>
                          <a:pt x="19" y="669"/>
                          <a:pt x="18" y="670"/>
                          <a:pt x="17" y="670"/>
                        </a:cubicBezTo>
                        <a:cubicBezTo>
                          <a:pt x="17" y="670"/>
                          <a:pt x="17" y="671"/>
                          <a:pt x="16" y="671"/>
                        </a:cubicBezTo>
                        <a:cubicBezTo>
                          <a:pt x="16" y="671"/>
                          <a:pt x="15" y="672"/>
                          <a:pt x="15" y="672"/>
                        </a:cubicBezTo>
                        <a:cubicBezTo>
                          <a:pt x="14" y="672"/>
                          <a:pt x="14" y="673"/>
                          <a:pt x="14" y="673"/>
                        </a:cubicBezTo>
                        <a:cubicBezTo>
                          <a:pt x="13" y="673"/>
                          <a:pt x="13" y="674"/>
                          <a:pt x="12" y="674"/>
                        </a:cubicBezTo>
                        <a:cubicBezTo>
                          <a:pt x="12" y="675"/>
                          <a:pt x="11" y="675"/>
                          <a:pt x="11" y="675"/>
                        </a:cubicBezTo>
                        <a:cubicBezTo>
                          <a:pt x="11" y="676"/>
                          <a:pt x="10" y="676"/>
                          <a:pt x="10" y="677"/>
                        </a:cubicBezTo>
                        <a:cubicBezTo>
                          <a:pt x="9" y="677"/>
                          <a:pt x="9" y="677"/>
                          <a:pt x="9" y="678"/>
                        </a:cubicBezTo>
                        <a:cubicBezTo>
                          <a:pt x="8" y="679"/>
                          <a:pt x="7" y="679"/>
                          <a:pt x="7" y="680"/>
                        </a:cubicBezTo>
                        <a:cubicBezTo>
                          <a:pt x="7" y="680"/>
                          <a:pt x="6" y="681"/>
                          <a:pt x="6" y="681"/>
                        </a:cubicBezTo>
                        <a:cubicBezTo>
                          <a:pt x="6" y="682"/>
                          <a:pt x="5" y="682"/>
                          <a:pt x="5" y="683"/>
                        </a:cubicBezTo>
                        <a:cubicBezTo>
                          <a:pt x="5" y="683"/>
                          <a:pt x="5" y="684"/>
                          <a:pt x="4" y="684"/>
                        </a:cubicBezTo>
                        <a:cubicBezTo>
                          <a:pt x="4" y="685"/>
                          <a:pt x="4" y="685"/>
                          <a:pt x="4" y="686"/>
                        </a:cubicBezTo>
                        <a:cubicBezTo>
                          <a:pt x="3" y="686"/>
                          <a:pt x="3" y="686"/>
                          <a:pt x="3" y="687"/>
                        </a:cubicBezTo>
                        <a:cubicBezTo>
                          <a:pt x="3" y="688"/>
                          <a:pt x="2" y="688"/>
                          <a:pt x="2" y="689"/>
                        </a:cubicBezTo>
                        <a:cubicBezTo>
                          <a:pt x="2" y="689"/>
                          <a:pt x="2" y="690"/>
                          <a:pt x="2" y="690"/>
                        </a:cubicBezTo>
                        <a:cubicBezTo>
                          <a:pt x="2" y="691"/>
                          <a:pt x="1" y="692"/>
                          <a:pt x="1" y="693"/>
                        </a:cubicBezTo>
                        <a:cubicBezTo>
                          <a:pt x="1" y="693"/>
                          <a:pt x="1" y="693"/>
                          <a:pt x="1" y="693"/>
                        </a:cubicBezTo>
                        <a:cubicBezTo>
                          <a:pt x="1" y="694"/>
                          <a:pt x="1" y="695"/>
                          <a:pt x="0" y="696"/>
                        </a:cubicBezTo>
                        <a:cubicBezTo>
                          <a:pt x="0" y="697"/>
                          <a:pt x="0" y="697"/>
                          <a:pt x="0" y="697"/>
                        </a:cubicBezTo>
                        <a:cubicBezTo>
                          <a:pt x="0" y="698"/>
                          <a:pt x="0" y="699"/>
                          <a:pt x="0" y="699"/>
                        </a:cubicBezTo>
                        <a:cubicBezTo>
                          <a:pt x="0" y="700"/>
                          <a:pt x="0" y="700"/>
                          <a:pt x="0" y="701"/>
                        </a:cubicBezTo>
                        <a:cubicBezTo>
                          <a:pt x="0" y="701"/>
                          <a:pt x="0" y="702"/>
                          <a:pt x="0" y="703"/>
                        </a:cubicBezTo>
                        <a:cubicBezTo>
                          <a:pt x="0" y="703"/>
                          <a:pt x="0" y="704"/>
                          <a:pt x="0" y="704"/>
                        </a:cubicBezTo>
                        <a:cubicBezTo>
                          <a:pt x="0" y="705"/>
                          <a:pt x="0" y="705"/>
                          <a:pt x="0" y="706"/>
                        </a:cubicBezTo>
                        <a:cubicBezTo>
                          <a:pt x="0" y="707"/>
                          <a:pt x="0" y="707"/>
                          <a:pt x="1" y="707"/>
                        </a:cubicBezTo>
                        <a:cubicBezTo>
                          <a:pt x="1" y="707"/>
                          <a:pt x="1" y="708"/>
                          <a:pt x="1" y="708"/>
                        </a:cubicBezTo>
                        <a:cubicBezTo>
                          <a:pt x="7" y="743"/>
                          <a:pt x="16" y="778"/>
                          <a:pt x="28" y="811"/>
                        </a:cubicBezTo>
                        <a:cubicBezTo>
                          <a:pt x="28" y="811"/>
                          <a:pt x="28" y="811"/>
                          <a:pt x="28" y="811"/>
                        </a:cubicBezTo>
                        <a:cubicBezTo>
                          <a:pt x="34" y="826"/>
                          <a:pt x="49" y="837"/>
                          <a:pt x="66" y="835"/>
                        </a:cubicBezTo>
                        <a:cubicBezTo>
                          <a:pt x="192" y="824"/>
                          <a:pt x="192" y="824"/>
                          <a:pt x="192" y="824"/>
                        </a:cubicBezTo>
                        <a:cubicBezTo>
                          <a:pt x="196" y="831"/>
                          <a:pt x="200" y="838"/>
                          <a:pt x="205" y="846"/>
                        </a:cubicBezTo>
                        <a:cubicBezTo>
                          <a:pt x="134" y="954"/>
                          <a:pt x="134" y="954"/>
                          <a:pt x="134" y="954"/>
                        </a:cubicBezTo>
                        <a:cubicBezTo>
                          <a:pt x="134" y="955"/>
                          <a:pt x="133" y="956"/>
                          <a:pt x="132" y="957"/>
                        </a:cubicBezTo>
                        <a:cubicBezTo>
                          <a:pt x="132" y="957"/>
                          <a:pt x="132" y="957"/>
                          <a:pt x="132" y="957"/>
                        </a:cubicBezTo>
                        <a:cubicBezTo>
                          <a:pt x="132" y="958"/>
                          <a:pt x="131" y="959"/>
                          <a:pt x="131" y="960"/>
                        </a:cubicBezTo>
                        <a:cubicBezTo>
                          <a:pt x="131" y="960"/>
                          <a:pt x="131" y="960"/>
                          <a:pt x="131" y="961"/>
                        </a:cubicBezTo>
                        <a:cubicBezTo>
                          <a:pt x="130" y="961"/>
                          <a:pt x="130" y="962"/>
                          <a:pt x="130" y="963"/>
                        </a:cubicBezTo>
                        <a:cubicBezTo>
                          <a:pt x="130" y="963"/>
                          <a:pt x="130" y="964"/>
                          <a:pt x="129" y="964"/>
                        </a:cubicBezTo>
                        <a:cubicBezTo>
                          <a:pt x="129" y="965"/>
                          <a:pt x="129" y="966"/>
                          <a:pt x="129" y="966"/>
                        </a:cubicBezTo>
                        <a:cubicBezTo>
                          <a:pt x="129" y="967"/>
                          <a:pt x="129" y="967"/>
                          <a:pt x="129" y="967"/>
                        </a:cubicBezTo>
                        <a:cubicBezTo>
                          <a:pt x="129" y="968"/>
                          <a:pt x="128" y="969"/>
                          <a:pt x="128" y="970"/>
                        </a:cubicBezTo>
                        <a:cubicBezTo>
                          <a:pt x="128" y="971"/>
                          <a:pt x="128" y="971"/>
                          <a:pt x="128" y="971"/>
                        </a:cubicBezTo>
                        <a:cubicBezTo>
                          <a:pt x="128" y="972"/>
                          <a:pt x="128" y="973"/>
                          <a:pt x="128" y="974"/>
                        </a:cubicBezTo>
                        <a:cubicBezTo>
                          <a:pt x="128" y="974"/>
                          <a:pt x="128" y="974"/>
                          <a:pt x="128" y="975"/>
                        </a:cubicBezTo>
                        <a:cubicBezTo>
                          <a:pt x="128" y="975"/>
                          <a:pt x="128" y="976"/>
                          <a:pt x="128" y="977"/>
                        </a:cubicBezTo>
                        <a:cubicBezTo>
                          <a:pt x="128" y="977"/>
                          <a:pt x="128" y="978"/>
                          <a:pt x="128" y="978"/>
                        </a:cubicBezTo>
                        <a:cubicBezTo>
                          <a:pt x="129" y="979"/>
                          <a:pt x="129" y="980"/>
                          <a:pt x="129" y="981"/>
                        </a:cubicBezTo>
                        <a:cubicBezTo>
                          <a:pt x="129" y="981"/>
                          <a:pt x="129" y="981"/>
                          <a:pt x="129" y="981"/>
                        </a:cubicBezTo>
                        <a:cubicBezTo>
                          <a:pt x="129" y="983"/>
                          <a:pt x="130" y="985"/>
                          <a:pt x="131" y="988"/>
                        </a:cubicBezTo>
                        <a:cubicBezTo>
                          <a:pt x="131" y="988"/>
                          <a:pt x="131" y="988"/>
                          <a:pt x="131" y="988"/>
                        </a:cubicBezTo>
                        <a:cubicBezTo>
                          <a:pt x="132" y="989"/>
                          <a:pt x="132" y="990"/>
                          <a:pt x="132" y="991"/>
                        </a:cubicBezTo>
                        <a:cubicBezTo>
                          <a:pt x="133" y="991"/>
                          <a:pt x="133" y="991"/>
                          <a:pt x="133" y="991"/>
                        </a:cubicBezTo>
                        <a:cubicBezTo>
                          <a:pt x="133" y="992"/>
                          <a:pt x="134" y="993"/>
                          <a:pt x="134" y="993"/>
                        </a:cubicBezTo>
                        <a:cubicBezTo>
                          <a:pt x="134" y="994"/>
                          <a:pt x="134" y="994"/>
                          <a:pt x="135" y="994"/>
                        </a:cubicBezTo>
                        <a:cubicBezTo>
                          <a:pt x="135" y="995"/>
                          <a:pt x="136" y="996"/>
                          <a:pt x="136" y="996"/>
                        </a:cubicBezTo>
                        <a:cubicBezTo>
                          <a:pt x="136" y="996"/>
                          <a:pt x="136" y="997"/>
                          <a:pt x="137" y="997"/>
                        </a:cubicBezTo>
                        <a:cubicBezTo>
                          <a:pt x="137" y="997"/>
                          <a:pt x="137" y="997"/>
                          <a:pt x="137" y="997"/>
                        </a:cubicBezTo>
                        <a:cubicBezTo>
                          <a:pt x="160" y="1024"/>
                          <a:pt x="186" y="1050"/>
                          <a:pt x="213" y="1072"/>
                        </a:cubicBezTo>
                        <a:cubicBezTo>
                          <a:pt x="214" y="1073"/>
                          <a:pt x="214" y="1073"/>
                          <a:pt x="214" y="1073"/>
                        </a:cubicBezTo>
                        <a:cubicBezTo>
                          <a:pt x="214" y="1073"/>
                          <a:pt x="215" y="1073"/>
                          <a:pt x="215" y="1074"/>
                        </a:cubicBezTo>
                        <a:cubicBezTo>
                          <a:pt x="216" y="1074"/>
                          <a:pt x="216" y="1074"/>
                          <a:pt x="217" y="1075"/>
                        </a:cubicBezTo>
                        <a:cubicBezTo>
                          <a:pt x="217" y="1075"/>
                          <a:pt x="218" y="1075"/>
                          <a:pt x="218" y="1075"/>
                        </a:cubicBezTo>
                        <a:cubicBezTo>
                          <a:pt x="219" y="1076"/>
                          <a:pt x="219" y="1076"/>
                          <a:pt x="220" y="1077"/>
                        </a:cubicBezTo>
                        <a:cubicBezTo>
                          <a:pt x="220" y="1077"/>
                          <a:pt x="221" y="1077"/>
                          <a:pt x="221" y="1077"/>
                        </a:cubicBezTo>
                        <a:cubicBezTo>
                          <a:pt x="222" y="1077"/>
                          <a:pt x="222" y="1078"/>
                          <a:pt x="223" y="1078"/>
                        </a:cubicBezTo>
                        <a:cubicBezTo>
                          <a:pt x="223" y="1078"/>
                          <a:pt x="224" y="1078"/>
                          <a:pt x="224" y="1078"/>
                        </a:cubicBezTo>
                        <a:cubicBezTo>
                          <a:pt x="225" y="1079"/>
                          <a:pt x="226" y="1079"/>
                          <a:pt x="227" y="1079"/>
                        </a:cubicBezTo>
                        <a:cubicBezTo>
                          <a:pt x="227" y="1079"/>
                          <a:pt x="227" y="1079"/>
                          <a:pt x="227" y="1079"/>
                        </a:cubicBezTo>
                        <a:cubicBezTo>
                          <a:pt x="229" y="1080"/>
                          <a:pt x="232" y="1080"/>
                          <a:pt x="234" y="1081"/>
                        </a:cubicBezTo>
                        <a:cubicBezTo>
                          <a:pt x="234" y="1081"/>
                          <a:pt x="234" y="1081"/>
                          <a:pt x="235" y="1081"/>
                        </a:cubicBezTo>
                        <a:cubicBezTo>
                          <a:pt x="235" y="1081"/>
                          <a:pt x="236" y="1081"/>
                          <a:pt x="237" y="1081"/>
                        </a:cubicBezTo>
                        <a:cubicBezTo>
                          <a:pt x="237" y="1081"/>
                          <a:pt x="237" y="1081"/>
                          <a:pt x="237" y="1081"/>
                        </a:cubicBezTo>
                        <a:cubicBezTo>
                          <a:pt x="239" y="1081"/>
                          <a:pt x="240" y="1080"/>
                          <a:pt x="242" y="1080"/>
                        </a:cubicBezTo>
                        <a:cubicBezTo>
                          <a:pt x="242" y="1080"/>
                          <a:pt x="242" y="1080"/>
                          <a:pt x="243" y="1080"/>
                        </a:cubicBezTo>
                        <a:cubicBezTo>
                          <a:pt x="244" y="1080"/>
                          <a:pt x="246" y="1079"/>
                          <a:pt x="247" y="1079"/>
                        </a:cubicBezTo>
                        <a:cubicBezTo>
                          <a:pt x="247" y="1079"/>
                          <a:pt x="248" y="1079"/>
                          <a:pt x="248" y="1079"/>
                        </a:cubicBezTo>
                        <a:cubicBezTo>
                          <a:pt x="249" y="1078"/>
                          <a:pt x="251" y="1078"/>
                          <a:pt x="252" y="1077"/>
                        </a:cubicBezTo>
                        <a:cubicBezTo>
                          <a:pt x="253" y="1077"/>
                          <a:pt x="253" y="1077"/>
                          <a:pt x="253" y="1076"/>
                        </a:cubicBezTo>
                        <a:cubicBezTo>
                          <a:pt x="255" y="1076"/>
                          <a:pt x="256" y="1075"/>
                          <a:pt x="258" y="1074"/>
                        </a:cubicBezTo>
                        <a:cubicBezTo>
                          <a:pt x="361" y="1000"/>
                          <a:pt x="361" y="1000"/>
                          <a:pt x="361" y="1000"/>
                        </a:cubicBezTo>
                        <a:cubicBezTo>
                          <a:pt x="366" y="1003"/>
                          <a:pt x="371" y="1006"/>
                          <a:pt x="376" y="1009"/>
                        </a:cubicBezTo>
                        <a:cubicBezTo>
                          <a:pt x="368" y="1138"/>
                          <a:pt x="368" y="1138"/>
                          <a:pt x="368" y="1138"/>
                        </a:cubicBezTo>
                        <a:cubicBezTo>
                          <a:pt x="368" y="1139"/>
                          <a:pt x="368" y="1140"/>
                          <a:pt x="368" y="1141"/>
                        </a:cubicBezTo>
                        <a:cubicBezTo>
                          <a:pt x="368" y="1142"/>
                          <a:pt x="368" y="1142"/>
                          <a:pt x="368" y="1142"/>
                        </a:cubicBezTo>
                        <a:cubicBezTo>
                          <a:pt x="368" y="1143"/>
                          <a:pt x="368" y="1144"/>
                          <a:pt x="368" y="1144"/>
                        </a:cubicBezTo>
                        <a:cubicBezTo>
                          <a:pt x="368" y="1145"/>
                          <a:pt x="368" y="1145"/>
                          <a:pt x="368" y="1146"/>
                        </a:cubicBezTo>
                        <a:cubicBezTo>
                          <a:pt x="368" y="1147"/>
                          <a:pt x="368" y="1147"/>
                          <a:pt x="369" y="1148"/>
                        </a:cubicBezTo>
                        <a:cubicBezTo>
                          <a:pt x="369" y="1148"/>
                          <a:pt x="369" y="1149"/>
                          <a:pt x="369" y="1149"/>
                        </a:cubicBezTo>
                        <a:cubicBezTo>
                          <a:pt x="369" y="1150"/>
                          <a:pt x="369" y="1150"/>
                          <a:pt x="369" y="1150"/>
                        </a:cubicBezTo>
                        <a:cubicBezTo>
                          <a:pt x="370" y="1153"/>
                          <a:pt x="371" y="1155"/>
                          <a:pt x="372" y="1157"/>
                        </a:cubicBezTo>
                        <a:cubicBezTo>
                          <a:pt x="372" y="1157"/>
                          <a:pt x="372" y="1158"/>
                          <a:pt x="372" y="1158"/>
                        </a:cubicBezTo>
                        <a:cubicBezTo>
                          <a:pt x="373" y="1158"/>
                          <a:pt x="373" y="1159"/>
                          <a:pt x="373" y="1160"/>
                        </a:cubicBezTo>
                        <a:cubicBezTo>
                          <a:pt x="374" y="1160"/>
                          <a:pt x="374" y="1160"/>
                          <a:pt x="374" y="1161"/>
                        </a:cubicBezTo>
                        <a:cubicBezTo>
                          <a:pt x="374" y="1161"/>
                          <a:pt x="375" y="1162"/>
                          <a:pt x="375" y="1162"/>
                        </a:cubicBezTo>
                        <a:cubicBezTo>
                          <a:pt x="375" y="1162"/>
                          <a:pt x="376" y="1163"/>
                          <a:pt x="376" y="1163"/>
                        </a:cubicBezTo>
                        <a:cubicBezTo>
                          <a:pt x="376" y="1164"/>
                          <a:pt x="377" y="1164"/>
                          <a:pt x="377" y="1165"/>
                        </a:cubicBezTo>
                        <a:cubicBezTo>
                          <a:pt x="377" y="1165"/>
                          <a:pt x="378" y="1165"/>
                          <a:pt x="378" y="1165"/>
                        </a:cubicBezTo>
                        <a:cubicBezTo>
                          <a:pt x="379" y="1166"/>
                          <a:pt x="380" y="1167"/>
                          <a:pt x="380" y="1168"/>
                        </a:cubicBezTo>
                        <a:cubicBezTo>
                          <a:pt x="381" y="1168"/>
                          <a:pt x="381" y="1168"/>
                          <a:pt x="382" y="1169"/>
                        </a:cubicBezTo>
                        <a:cubicBezTo>
                          <a:pt x="382" y="1169"/>
                          <a:pt x="383" y="1169"/>
                          <a:pt x="383" y="1170"/>
                        </a:cubicBezTo>
                        <a:cubicBezTo>
                          <a:pt x="383" y="1170"/>
                          <a:pt x="384" y="1170"/>
                          <a:pt x="384" y="1171"/>
                        </a:cubicBezTo>
                        <a:cubicBezTo>
                          <a:pt x="385" y="1171"/>
                          <a:pt x="385" y="1171"/>
                          <a:pt x="386" y="1172"/>
                        </a:cubicBezTo>
                        <a:cubicBezTo>
                          <a:pt x="386" y="1172"/>
                          <a:pt x="387" y="1172"/>
                          <a:pt x="387" y="1172"/>
                        </a:cubicBezTo>
                        <a:cubicBezTo>
                          <a:pt x="388" y="1173"/>
                          <a:pt x="388" y="1173"/>
                          <a:pt x="389" y="1173"/>
                        </a:cubicBezTo>
                        <a:cubicBezTo>
                          <a:pt x="389" y="1173"/>
                          <a:pt x="389" y="1173"/>
                          <a:pt x="390" y="1174"/>
                        </a:cubicBezTo>
                        <a:cubicBezTo>
                          <a:pt x="390" y="1174"/>
                          <a:pt x="391" y="1174"/>
                          <a:pt x="392" y="1174"/>
                        </a:cubicBezTo>
                        <a:cubicBezTo>
                          <a:pt x="392" y="1174"/>
                          <a:pt x="392" y="1174"/>
                          <a:pt x="392" y="1174"/>
                        </a:cubicBezTo>
                        <a:cubicBezTo>
                          <a:pt x="425" y="1186"/>
                          <a:pt x="460" y="1196"/>
                          <a:pt x="495" y="1202"/>
                        </a:cubicBezTo>
                        <a:cubicBezTo>
                          <a:pt x="496" y="1202"/>
                          <a:pt x="496" y="1202"/>
                          <a:pt x="497" y="1202"/>
                        </a:cubicBezTo>
                        <a:cubicBezTo>
                          <a:pt x="497" y="1202"/>
                          <a:pt x="498" y="1202"/>
                          <a:pt x="498" y="1202"/>
                        </a:cubicBezTo>
                        <a:cubicBezTo>
                          <a:pt x="499" y="1202"/>
                          <a:pt x="500" y="1202"/>
                          <a:pt x="501" y="1202"/>
                        </a:cubicBezTo>
                        <a:cubicBezTo>
                          <a:pt x="501" y="1202"/>
                          <a:pt x="501" y="1202"/>
                          <a:pt x="502" y="1202"/>
                        </a:cubicBezTo>
                        <a:cubicBezTo>
                          <a:pt x="502" y="1202"/>
                          <a:pt x="502" y="1202"/>
                          <a:pt x="502" y="1202"/>
                        </a:cubicBezTo>
                        <a:cubicBezTo>
                          <a:pt x="502" y="1202"/>
                          <a:pt x="502" y="1202"/>
                          <a:pt x="502" y="1202"/>
                        </a:cubicBezTo>
                        <a:cubicBezTo>
                          <a:pt x="502" y="1202"/>
                          <a:pt x="503" y="1202"/>
                          <a:pt x="503" y="1202"/>
                        </a:cubicBezTo>
                        <a:cubicBezTo>
                          <a:pt x="505" y="1202"/>
                          <a:pt x="506" y="1202"/>
                          <a:pt x="507" y="1202"/>
                        </a:cubicBezTo>
                        <a:cubicBezTo>
                          <a:pt x="508" y="1202"/>
                          <a:pt x="509" y="1202"/>
                          <a:pt x="509" y="1202"/>
                        </a:cubicBezTo>
                        <a:cubicBezTo>
                          <a:pt x="510" y="1201"/>
                          <a:pt x="511" y="1201"/>
                          <a:pt x="512" y="1201"/>
                        </a:cubicBezTo>
                        <a:cubicBezTo>
                          <a:pt x="512" y="1201"/>
                          <a:pt x="513" y="1201"/>
                          <a:pt x="514" y="1200"/>
                        </a:cubicBezTo>
                        <a:cubicBezTo>
                          <a:pt x="515" y="1200"/>
                          <a:pt x="516" y="1200"/>
                          <a:pt x="517" y="1199"/>
                        </a:cubicBezTo>
                        <a:cubicBezTo>
                          <a:pt x="517" y="1199"/>
                          <a:pt x="517" y="1199"/>
                          <a:pt x="518" y="1199"/>
                        </a:cubicBezTo>
                        <a:cubicBezTo>
                          <a:pt x="519" y="1198"/>
                          <a:pt x="520" y="1197"/>
                          <a:pt x="521" y="1197"/>
                        </a:cubicBezTo>
                        <a:cubicBezTo>
                          <a:pt x="521" y="1197"/>
                          <a:pt x="521" y="1197"/>
                          <a:pt x="521" y="1197"/>
                        </a:cubicBezTo>
                        <a:cubicBezTo>
                          <a:pt x="526" y="1194"/>
                          <a:pt x="529" y="1190"/>
                          <a:pt x="532" y="1186"/>
                        </a:cubicBezTo>
                        <a:cubicBezTo>
                          <a:pt x="533" y="1185"/>
                          <a:pt x="534" y="1183"/>
                          <a:pt x="535" y="1181"/>
                        </a:cubicBezTo>
                        <a:cubicBezTo>
                          <a:pt x="588" y="1066"/>
                          <a:pt x="588" y="1066"/>
                          <a:pt x="588" y="1066"/>
                        </a:cubicBezTo>
                        <a:cubicBezTo>
                          <a:pt x="595" y="1066"/>
                          <a:pt x="602" y="1067"/>
                          <a:pt x="609" y="1066"/>
                        </a:cubicBezTo>
                        <a:cubicBezTo>
                          <a:pt x="666" y="1182"/>
                          <a:pt x="666" y="1182"/>
                          <a:pt x="666" y="1182"/>
                        </a:cubicBezTo>
                        <a:cubicBezTo>
                          <a:pt x="667" y="1184"/>
                          <a:pt x="668" y="1185"/>
                          <a:pt x="669" y="1186"/>
                        </a:cubicBezTo>
                        <a:cubicBezTo>
                          <a:pt x="669" y="1186"/>
                          <a:pt x="669" y="1187"/>
                          <a:pt x="669" y="1187"/>
                        </a:cubicBezTo>
                        <a:cubicBezTo>
                          <a:pt x="670" y="1188"/>
                          <a:pt x="671" y="1189"/>
                          <a:pt x="672" y="1190"/>
                        </a:cubicBezTo>
                        <a:cubicBezTo>
                          <a:pt x="672" y="1190"/>
                          <a:pt x="672" y="1191"/>
                          <a:pt x="672" y="1191"/>
                        </a:cubicBezTo>
                        <a:cubicBezTo>
                          <a:pt x="673" y="1192"/>
                          <a:pt x="675" y="1193"/>
                          <a:pt x="676" y="1194"/>
                        </a:cubicBezTo>
                        <a:cubicBezTo>
                          <a:pt x="676" y="1194"/>
                          <a:pt x="676" y="1194"/>
                          <a:pt x="676" y="1194"/>
                        </a:cubicBezTo>
                        <a:cubicBezTo>
                          <a:pt x="677" y="1195"/>
                          <a:pt x="678" y="1196"/>
                          <a:pt x="679" y="1197"/>
                        </a:cubicBezTo>
                        <a:cubicBezTo>
                          <a:pt x="680" y="1197"/>
                          <a:pt x="680" y="1197"/>
                          <a:pt x="680" y="1197"/>
                        </a:cubicBezTo>
                        <a:cubicBezTo>
                          <a:pt x="682" y="1198"/>
                          <a:pt x="683" y="1199"/>
                          <a:pt x="684" y="1199"/>
                        </a:cubicBezTo>
                        <a:cubicBezTo>
                          <a:pt x="685" y="1199"/>
                          <a:pt x="685" y="1199"/>
                          <a:pt x="685" y="1200"/>
                        </a:cubicBezTo>
                        <a:cubicBezTo>
                          <a:pt x="686" y="1200"/>
                          <a:pt x="687" y="1200"/>
                          <a:pt x="688" y="1201"/>
                        </a:cubicBezTo>
                        <a:cubicBezTo>
                          <a:pt x="689" y="1201"/>
                          <a:pt x="689" y="1201"/>
                          <a:pt x="690" y="1201"/>
                        </a:cubicBezTo>
                        <a:cubicBezTo>
                          <a:pt x="691" y="1201"/>
                          <a:pt x="692" y="1202"/>
                          <a:pt x="693" y="1202"/>
                        </a:cubicBezTo>
                        <a:cubicBezTo>
                          <a:pt x="694" y="1202"/>
                          <a:pt x="694" y="1202"/>
                          <a:pt x="694" y="1202"/>
                        </a:cubicBezTo>
                        <a:cubicBezTo>
                          <a:pt x="696" y="1202"/>
                          <a:pt x="697" y="1202"/>
                          <a:pt x="698" y="1202"/>
                        </a:cubicBezTo>
                        <a:cubicBezTo>
                          <a:pt x="699" y="1202"/>
                          <a:pt x="699" y="1202"/>
                          <a:pt x="699" y="1202"/>
                        </a:cubicBezTo>
                        <a:cubicBezTo>
                          <a:pt x="700" y="1202"/>
                          <a:pt x="700" y="1202"/>
                          <a:pt x="701" y="1202"/>
                        </a:cubicBezTo>
                        <a:cubicBezTo>
                          <a:pt x="701" y="1202"/>
                          <a:pt x="701" y="1202"/>
                          <a:pt x="702" y="1202"/>
                        </a:cubicBezTo>
                        <a:cubicBezTo>
                          <a:pt x="703" y="1202"/>
                          <a:pt x="704" y="1202"/>
                          <a:pt x="705" y="1202"/>
                        </a:cubicBezTo>
                        <a:cubicBezTo>
                          <a:pt x="705" y="1202"/>
                          <a:pt x="705" y="1202"/>
                          <a:pt x="705" y="1202"/>
                        </a:cubicBezTo>
                        <a:cubicBezTo>
                          <a:pt x="705" y="1202"/>
                          <a:pt x="705" y="1202"/>
                          <a:pt x="705" y="1202"/>
                        </a:cubicBezTo>
                        <a:cubicBezTo>
                          <a:pt x="741" y="1196"/>
                          <a:pt x="776" y="1186"/>
                          <a:pt x="809" y="1174"/>
                        </a:cubicBezTo>
                        <a:cubicBezTo>
                          <a:pt x="809" y="1174"/>
                          <a:pt x="809" y="1174"/>
                          <a:pt x="810" y="1174"/>
                        </a:cubicBezTo>
                        <a:cubicBezTo>
                          <a:pt x="810" y="1174"/>
                          <a:pt x="811" y="1174"/>
                          <a:pt x="811" y="1173"/>
                        </a:cubicBezTo>
                        <a:cubicBezTo>
                          <a:pt x="812" y="1173"/>
                          <a:pt x="812" y="1173"/>
                          <a:pt x="813" y="1173"/>
                        </a:cubicBezTo>
                        <a:cubicBezTo>
                          <a:pt x="813" y="1172"/>
                          <a:pt x="814" y="1172"/>
                          <a:pt x="814" y="1172"/>
                        </a:cubicBezTo>
                        <a:cubicBezTo>
                          <a:pt x="815" y="1172"/>
                          <a:pt x="815" y="1171"/>
                          <a:pt x="816" y="1171"/>
                        </a:cubicBezTo>
                        <a:cubicBezTo>
                          <a:pt x="816" y="1171"/>
                          <a:pt x="816" y="1171"/>
                          <a:pt x="817" y="1170"/>
                        </a:cubicBezTo>
                        <a:cubicBezTo>
                          <a:pt x="819" y="1169"/>
                          <a:pt x="820" y="1168"/>
                          <a:pt x="822" y="1166"/>
                        </a:cubicBezTo>
                        <a:cubicBezTo>
                          <a:pt x="822" y="1166"/>
                          <a:pt x="822" y="1166"/>
                          <a:pt x="822" y="1166"/>
                        </a:cubicBezTo>
                        <a:cubicBezTo>
                          <a:pt x="823" y="1165"/>
                          <a:pt x="824" y="1164"/>
                          <a:pt x="824" y="1164"/>
                        </a:cubicBezTo>
                        <a:cubicBezTo>
                          <a:pt x="824" y="1163"/>
                          <a:pt x="825" y="1163"/>
                          <a:pt x="825" y="1163"/>
                        </a:cubicBezTo>
                        <a:cubicBezTo>
                          <a:pt x="825" y="1162"/>
                          <a:pt x="826" y="1162"/>
                          <a:pt x="826" y="1161"/>
                        </a:cubicBezTo>
                        <a:cubicBezTo>
                          <a:pt x="826" y="1161"/>
                          <a:pt x="827" y="1161"/>
                          <a:pt x="827" y="1160"/>
                        </a:cubicBezTo>
                        <a:cubicBezTo>
                          <a:pt x="827" y="1160"/>
                          <a:pt x="828" y="1159"/>
                          <a:pt x="828" y="1158"/>
                        </a:cubicBezTo>
                        <a:cubicBezTo>
                          <a:pt x="828" y="1158"/>
                          <a:pt x="828" y="1158"/>
                          <a:pt x="829" y="1157"/>
                        </a:cubicBezTo>
                        <a:cubicBezTo>
                          <a:pt x="829" y="1157"/>
                          <a:pt x="829" y="1156"/>
                          <a:pt x="830" y="1155"/>
                        </a:cubicBezTo>
                        <a:cubicBezTo>
                          <a:pt x="830" y="1155"/>
                          <a:pt x="830" y="1155"/>
                          <a:pt x="830" y="1154"/>
                        </a:cubicBezTo>
                        <a:cubicBezTo>
                          <a:pt x="830" y="1153"/>
                          <a:pt x="831" y="1152"/>
                          <a:pt x="831" y="1151"/>
                        </a:cubicBezTo>
                        <a:cubicBezTo>
                          <a:pt x="831" y="1151"/>
                          <a:pt x="831" y="1151"/>
                          <a:pt x="831" y="1150"/>
                        </a:cubicBezTo>
                        <a:cubicBezTo>
                          <a:pt x="832" y="1150"/>
                          <a:pt x="832" y="1149"/>
                          <a:pt x="832" y="1148"/>
                        </a:cubicBezTo>
                        <a:cubicBezTo>
                          <a:pt x="832" y="1148"/>
                          <a:pt x="832" y="1147"/>
                          <a:pt x="832" y="1147"/>
                        </a:cubicBezTo>
                        <a:cubicBezTo>
                          <a:pt x="832" y="1146"/>
                          <a:pt x="833" y="1146"/>
                          <a:pt x="833" y="1145"/>
                        </a:cubicBezTo>
                        <a:cubicBezTo>
                          <a:pt x="833" y="1145"/>
                          <a:pt x="833" y="1144"/>
                          <a:pt x="833" y="1144"/>
                        </a:cubicBezTo>
                        <a:cubicBezTo>
                          <a:pt x="833" y="1143"/>
                          <a:pt x="833" y="1142"/>
                          <a:pt x="833" y="1141"/>
                        </a:cubicBezTo>
                        <a:cubicBezTo>
                          <a:pt x="833" y="1141"/>
                          <a:pt x="833" y="1141"/>
                          <a:pt x="833" y="1140"/>
                        </a:cubicBezTo>
                        <a:cubicBezTo>
                          <a:pt x="833" y="1139"/>
                          <a:pt x="833" y="1138"/>
                          <a:pt x="833" y="1137"/>
                        </a:cubicBezTo>
                        <a:cubicBezTo>
                          <a:pt x="822" y="1010"/>
                          <a:pt x="822" y="1010"/>
                          <a:pt x="822" y="1010"/>
                        </a:cubicBezTo>
                        <a:cubicBezTo>
                          <a:pt x="829" y="1006"/>
                          <a:pt x="837" y="1002"/>
                          <a:pt x="845" y="997"/>
                        </a:cubicBezTo>
                        <a:cubicBezTo>
                          <a:pt x="953" y="1067"/>
                          <a:pt x="953" y="1067"/>
                          <a:pt x="953" y="1067"/>
                        </a:cubicBezTo>
                        <a:cubicBezTo>
                          <a:pt x="954" y="1068"/>
                          <a:pt x="956" y="1069"/>
                          <a:pt x="957" y="1070"/>
                        </a:cubicBezTo>
                        <a:cubicBezTo>
                          <a:pt x="958" y="1070"/>
                          <a:pt x="958" y="1070"/>
                          <a:pt x="958" y="1070"/>
                        </a:cubicBezTo>
                        <a:cubicBezTo>
                          <a:pt x="961" y="1071"/>
                          <a:pt x="964" y="1072"/>
                          <a:pt x="967" y="1073"/>
                        </a:cubicBezTo>
                        <a:cubicBezTo>
                          <a:pt x="968" y="1073"/>
                          <a:pt x="968" y="1073"/>
                          <a:pt x="968" y="1073"/>
                        </a:cubicBezTo>
                        <a:cubicBezTo>
                          <a:pt x="970" y="1073"/>
                          <a:pt x="971" y="1073"/>
                          <a:pt x="972" y="1073"/>
                        </a:cubicBezTo>
                        <a:cubicBezTo>
                          <a:pt x="973" y="1073"/>
                          <a:pt x="973" y="1073"/>
                          <a:pt x="973" y="1073"/>
                        </a:cubicBezTo>
                        <a:cubicBezTo>
                          <a:pt x="973" y="1073"/>
                          <a:pt x="973" y="1073"/>
                          <a:pt x="973" y="1073"/>
                        </a:cubicBezTo>
                        <a:cubicBezTo>
                          <a:pt x="974" y="1073"/>
                          <a:pt x="974" y="1073"/>
                          <a:pt x="975" y="1073"/>
                        </a:cubicBezTo>
                        <a:cubicBezTo>
                          <a:pt x="975" y="1073"/>
                          <a:pt x="976" y="1073"/>
                          <a:pt x="976" y="1073"/>
                        </a:cubicBezTo>
                        <a:cubicBezTo>
                          <a:pt x="977" y="1073"/>
                          <a:pt x="977" y="1073"/>
                          <a:pt x="978" y="1073"/>
                        </a:cubicBezTo>
                        <a:cubicBezTo>
                          <a:pt x="979" y="1073"/>
                          <a:pt x="979" y="1073"/>
                          <a:pt x="980" y="1073"/>
                        </a:cubicBezTo>
                        <a:cubicBezTo>
                          <a:pt x="980" y="1073"/>
                          <a:pt x="981" y="1072"/>
                          <a:pt x="981" y="1072"/>
                        </a:cubicBezTo>
                        <a:cubicBezTo>
                          <a:pt x="982" y="1072"/>
                          <a:pt x="982" y="1072"/>
                          <a:pt x="983" y="1072"/>
                        </a:cubicBezTo>
                        <a:cubicBezTo>
                          <a:pt x="984" y="1072"/>
                          <a:pt x="984" y="1072"/>
                          <a:pt x="984" y="1071"/>
                        </a:cubicBezTo>
                        <a:cubicBezTo>
                          <a:pt x="985" y="1071"/>
                          <a:pt x="986" y="1071"/>
                          <a:pt x="986" y="1071"/>
                        </a:cubicBezTo>
                        <a:cubicBezTo>
                          <a:pt x="987" y="1071"/>
                          <a:pt x="987" y="1070"/>
                          <a:pt x="988" y="1070"/>
                        </a:cubicBezTo>
                        <a:cubicBezTo>
                          <a:pt x="988" y="1070"/>
                          <a:pt x="989" y="1070"/>
                          <a:pt x="989" y="1069"/>
                        </a:cubicBezTo>
                        <a:cubicBezTo>
                          <a:pt x="990" y="1069"/>
                          <a:pt x="990" y="1069"/>
                          <a:pt x="991" y="1069"/>
                        </a:cubicBezTo>
                        <a:cubicBezTo>
                          <a:pt x="991" y="1068"/>
                          <a:pt x="992" y="1068"/>
                          <a:pt x="992" y="1068"/>
                        </a:cubicBezTo>
                        <a:cubicBezTo>
                          <a:pt x="993" y="1067"/>
                          <a:pt x="993" y="1067"/>
                          <a:pt x="994" y="1067"/>
                        </a:cubicBezTo>
                        <a:cubicBezTo>
                          <a:pt x="994" y="1066"/>
                          <a:pt x="995" y="1066"/>
                          <a:pt x="995" y="1066"/>
                        </a:cubicBezTo>
                        <a:cubicBezTo>
                          <a:pt x="996" y="1065"/>
                          <a:pt x="996" y="1065"/>
                          <a:pt x="996" y="1065"/>
                        </a:cubicBezTo>
                        <a:cubicBezTo>
                          <a:pt x="996" y="1065"/>
                          <a:pt x="996" y="1065"/>
                          <a:pt x="997" y="1065"/>
                        </a:cubicBezTo>
                        <a:cubicBezTo>
                          <a:pt x="1024" y="1041"/>
                          <a:pt x="1049" y="1015"/>
                          <a:pt x="1071" y="988"/>
                        </a:cubicBezTo>
                        <a:cubicBezTo>
                          <a:pt x="1072" y="988"/>
                          <a:pt x="1072" y="988"/>
                          <a:pt x="1072" y="988"/>
                        </a:cubicBezTo>
                        <a:cubicBezTo>
                          <a:pt x="1072" y="987"/>
                          <a:pt x="1073" y="986"/>
                          <a:pt x="1073" y="986"/>
                        </a:cubicBezTo>
                        <a:cubicBezTo>
                          <a:pt x="1073" y="986"/>
                          <a:pt x="1073" y="985"/>
                          <a:pt x="1074" y="985"/>
                        </a:cubicBezTo>
                        <a:cubicBezTo>
                          <a:pt x="1074" y="984"/>
                          <a:pt x="1074" y="984"/>
                          <a:pt x="1075" y="983"/>
                        </a:cubicBezTo>
                        <a:cubicBezTo>
                          <a:pt x="1075" y="983"/>
                          <a:pt x="1075" y="982"/>
                          <a:pt x="1075" y="982"/>
                        </a:cubicBezTo>
                        <a:cubicBezTo>
                          <a:pt x="1076" y="982"/>
                          <a:pt x="1076" y="981"/>
                          <a:pt x="1076" y="980"/>
                        </a:cubicBezTo>
                        <a:cubicBezTo>
                          <a:pt x="1076" y="980"/>
                          <a:pt x="1077" y="979"/>
                          <a:pt x="1077" y="979"/>
                        </a:cubicBezTo>
                        <a:cubicBezTo>
                          <a:pt x="1077" y="978"/>
                          <a:pt x="1078" y="977"/>
                          <a:pt x="1078" y="977"/>
                        </a:cubicBezTo>
                        <a:cubicBezTo>
                          <a:pt x="1078" y="976"/>
                          <a:pt x="1078" y="975"/>
                          <a:pt x="1078" y="974"/>
                        </a:cubicBezTo>
                        <a:cubicBezTo>
                          <a:pt x="1079" y="974"/>
                          <a:pt x="1079" y="974"/>
                          <a:pt x="1079" y="973"/>
                        </a:cubicBezTo>
                        <a:cubicBezTo>
                          <a:pt x="1079" y="973"/>
                          <a:pt x="1079" y="972"/>
                          <a:pt x="1079" y="971"/>
                        </a:cubicBezTo>
                        <a:cubicBezTo>
                          <a:pt x="1079" y="971"/>
                          <a:pt x="1079" y="970"/>
                          <a:pt x="1079" y="970"/>
                        </a:cubicBezTo>
                        <a:cubicBezTo>
                          <a:pt x="1079" y="969"/>
                          <a:pt x="1080" y="969"/>
                          <a:pt x="1080" y="968"/>
                        </a:cubicBezTo>
                        <a:cubicBezTo>
                          <a:pt x="1080" y="968"/>
                          <a:pt x="1080" y="967"/>
                          <a:pt x="1080" y="967"/>
                        </a:cubicBezTo>
                        <a:cubicBezTo>
                          <a:pt x="1080" y="966"/>
                          <a:pt x="1080" y="965"/>
                          <a:pt x="1080" y="965"/>
                        </a:cubicBezTo>
                        <a:cubicBezTo>
                          <a:pt x="1080" y="964"/>
                          <a:pt x="1080" y="964"/>
                          <a:pt x="1080" y="963"/>
                        </a:cubicBezTo>
                        <a:cubicBezTo>
                          <a:pt x="1080" y="963"/>
                          <a:pt x="1080" y="962"/>
                          <a:pt x="1080" y="961"/>
                        </a:cubicBezTo>
                        <a:cubicBezTo>
                          <a:pt x="1079" y="961"/>
                          <a:pt x="1079" y="960"/>
                          <a:pt x="1079" y="960"/>
                        </a:cubicBezTo>
                        <a:cubicBezTo>
                          <a:pt x="1079" y="959"/>
                          <a:pt x="1079" y="958"/>
                          <a:pt x="1079" y="957"/>
                        </a:cubicBezTo>
                        <a:cubicBezTo>
                          <a:pt x="1079" y="957"/>
                          <a:pt x="1079" y="956"/>
                          <a:pt x="1079" y="956"/>
                        </a:cubicBezTo>
                        <a:cubicBezTo>
                          <a:pt x="1078" y="955"/>
                          <a:pt x="1078" y="954"/>
                          <a:pt x="1078" y="954"/>
                        </a:cubicBezTo>
                        <a:cubicBezTo>
                          <a:pt x="1078" y="953"/>
                          <a:pt x="1078" y="953"/>
                          <a:pt x="1078" y="952"/>
                        </a:cubicBezTo>
                        <a:cubicBezTo>
                          <a:pt x="1077" y="952"/>
                          <a:pt x="1077" y="951"/>
                          <a:pt x="1077" y="951"/>
                        </a:cubicBezTo>
                        <a:cubicBezTo>
                          <a:pt x="1077" y="950"/>
                          <a:pt x="1076" y="950"/>
                          <a:pt x="1076" y="949"/>
                        </a:cubicBezTo>
                        <a:cubicBezTo>
                          <a:pt x="1076" y="949"/>
                          <a:pt x="1076" y="948"/>
                          <a:pt x="1075" y="947"/>
                        </a:cubicBezTo>
                        <a:cubicBezTo>
                          <a:pt x="1075" y="947"/>
                          <a:pt x="1075" y="947"/>
                          <a:pt x="1075" y="946"/>
                        </a:cubicBezTo>
                        <a:cubicBezTo>
                          <a:pt x="1074" y="945"/>
                          <a:pt x="1074" y="944"/>
                          <a:pt x="1073" y="943"/>
                        </a:cubicBezTo>
                        <a:cubicBezTo>
                          <a:pt x="999" y="840"/>
                          <a:pt x="999" y="840"/>
                          <a:pt x="999" y="840"/>
                        </a:cubicBezTo>
                        <a:cubicBezTo>
                          <a:pt x="1002" y="836"/>
                          <a:pt x="1005" y="831"/>
                          <a:pt x="1007" y="825"/>
                        </a:cubicBezTo>
                        <a:cubicBezTo>
                          <a:pt x="1137" y="833"/>
                          <a:pt x="1137" y="833"/>
                          <a:pt x="1137" y="833"/>
                        </a:cubicBezTo>
                        <a:cubicBezTo>
                          <a:pt x="1137" y="833"/>
                          <a:pt x="1138" y="833"/>
                          <a:pt x="1139" y="833"/>
                        </a:cubicBezTo>
                        <a:cubicBezTo>
                          <a:pt x="1139" y="833"/>
                          <a:pt x="1139" y="833"/>
                          <a:pt x="1140" y="833"/>
                        </a:cubicBezTo>
                        <a:cubicBezTo>
                          <a:pt x="1141" y="833"/>
                          <a:pt x="1143" y="833"/>
                          <a:pt x="1144" y="833"/>
                        </a:cubicBezTo>
                        <a:cubicBezTo>
                          <a:pt x="1145" y="833"/>
                          <a:pt x="1145" y="833"/>
                          <a:pt x="1146" y="833"/>
                        </a:cubicBezTo>
                        <a:cubicBezTo>
                          <a:pt x="1147" y="832"/>
                          <a:pt x="1148" y="832"/>
                          <a:pt x="1149" y="832"/>
                        </a:cubicBezTo>
                        <a:cubicBezTo>
                          <a:pt x="1149" y="832"/>
                          <a:pt x="1150" y="832"/>
                          <a:pt x="1151" y="831"/>
                        </a:cubicBezTo>
                        <a:cubicBezTo>
                          <a:pt x="1152" y="831"/>
                          <a:pt x="1153" y="830"/>
                          <a:pt x="1154" y="830"/>
                        </a:cubicBezTo>
                        <a:cubicBezTo>
                          <a:pt x="1155" y="830"/>
                          <a:pt x="1156" y="829"/>
                          <a:pt x="1156" y="829"/>
                        </a:cubicBezTo>
                        <a:cubicBezTo>
                          <a:pt x="1157" y="828"/>
                          <a:pt x="1158" y="828"/>
                          <a:pt x="1159" y="827"/>
                        </a:cubicBezTo>
                        <a:cubicBezTo>
                          <a:pt x="1159" y="827"/>
                          <a:pt x="1160" y="827"/>
                          <a:pt x="1160" y="826"/>
                        </a:cubicBezTo>
                        <a:cubicBezTo>
                          <a:pt x="1161" y="826"/>
                          <a:pt x="1162" y="825"/>
                          <a:pt x="1163" y="824"/>
                        </a:cubicBezTo>
                        <a:cubicBezTo>
                          <a:pt x="1164" y="823"/>
                          <a:pt x="1164" y="823"/>
                          <a:pt x="1165" y="823"/>
                        </a:cubicBezTo>
                        <a:cubicBezTo>
                          <a:pt x="1166" y="822"/>
                          <a:pt x="1166" y="821"/>
                          <a:pt x="1167" y="820"/>
                        </a:cubicBezTo>
                        <a:cubicBezTo>
                          <a:pt x="1167" y="820"/>
                          <a:pt x="1168" y="819"/>
                          <a:pt x="1168" y="819"/>
                        </a:cubicBezTo>
                        <a:cubicBezTo>
                          <a:pt x="1169" y="818"/>
                          <a:pt x="1170" y="816"/>
                          <a:pt x="1170" y="815"/>
                        </a:cubicBezTo>
                        <a:cubicBezTo>
                          <a:pt x="1171" y="815"/>
                          <a:pt x="1171" y="814"/>
                          <a:pt x="1171" y="814"/>
                        </a:cubicBezTo>
                        <a:cubicBezTo>
                          <a:pt x="1172" y="813"/>
                          <a:pt x="1172" y="811"/>
                          <a:pt x="1173" y="810"/>
                        </a:cubicBezTo>
                        <a:cubicBezTo>
                          <a:pt x="1173" y="809"/>
                          <a:pt x="1173" y="809"/>
                          <a:pt x="1173" y="809"/>
                        </a:cubicBezTo>
                        <a:cubicBezTo>
                          <a:pt x="1185" y="776"/>
                          <a:pt x="1194" y="741"/>
                          <a:pt x="1200" y="706"/>
                        </a:cubicBezTo>
                        <a:cubicBezTo>
                          <a:pt x="1200" y="706"/>
                          <a:pt x="1200" y="705"/>
                          <a:pt x="1200" y="705"/>
                        </a:cubicBezTo>
                        <a:cubicBezTo>
                          <a:pt x="1201" y="705"/>
                          <a:pt x="1201" y="704"/>
                          <a:pt x="1201" y="703"/>
                        </a:cubicBezTo>
                        <a:cubicBezTo>
                          <a:pt x="1201" y="703"/>
                          <a:pt x="1201" y="702"/>
                          <a:pt x="1201" y="702"/>
                        </a:cubicBezTo>
                        <a:cubicBezTo>
                          <a:pt x="1201" y="701"/>
                          <a:pt x="1201" y="701"/>
                          <a:pt x="1201" y="700"/>
                        </a:cubicBezTo>
                        <a:cubicBezTo>
                          <a:pt x="1201" y="700"/>
                          <a:pt x="1201" y="699"/>
                          <a:pt x="1201" y="699"/>
                        </a:cubicBezTo>
                        <a:close/>
                        <a:moveTo>
                          <a:pt x="450" y="990"/>
                        </a:moveTo>
                        <a:cubicBezTo>
                          <a:pt x="451" y="988"/>
                          <a:pt x="450" y="986"/>
                          <a:pt x="450" y="985"/>
                        </a:cubicBezTo>
                        <a:cubicBezTo>
                          <a:pt x="450" y="984"/>
                          <a:pt x="450" y="984"/>
                          <a:pt x="450" y="983"/>
                        </a:cubicBezTo>
                        <a:cubicBezTo>
                          <a:pt x="450" y="980"/>
                          <a:pt x="449" y="977"/>
                          <a:pt x="448" y="974"/>
                        </a:cubicBezTo>
                        <a:cubicBezTo>
                          <a:pt x="448" y="974"/>
                          <a:pt x="448" y="973"/>
                          <a:pt x="448" y="973"/>
                        </a:cubicBezTo>
                        <a:cubicBezTo>
                          <a:pt x="446" y="970"/>
                          <a:pt x="445" y="967"/>
                          <a:pt x="443" y="965"/>
                        </a:cubicBezTo>
                        <a:cubicBezTo>
                          <a:pt x="443" y="965"/>
                          <a:pt x="442" y="964"/>
                          <a:pt x="442" y="964"/>
                        </a:cubicBezTo>
                        <a:cubicBezTo>
                          <a:pt x="441" y="963"/>
                          <a:pt x="440" y="962"/>
                          <a:pt x="439" y="961"/>
                        </a:cubicBezTo>
                        <a:cubicBezTo>
                          <a:pt x="439" y="960"/>
                          <a:pt x="439" y="960"/>
                          <a:pt x="439" y="960"/>
                        </a:cubicBezTo>
                        <a:cubicBezTo>
                          <a:pt x="438" y="959"/>
                          <a:pt x="436" y="958"/>
                          <a:pt x="435" y="957"/>
                        </a:cubicBezTo>
                        <a:cubicBezTo>
                          <a:pt x="435" y="957"/>
                          <a:pt x="435" y="957"/>
                          <a:pt x="434" y="957"/>
                        </a:cubicBezTo>
                        <a:cubicBezTo>
                          <a:pt x="433" y="956"/>
                          <a:pt x="431" y="955"/>
                          <a:pt x="430" y="954"/>
                        </a:cubicBezTo>
                        <a:cubicBezTo>
                          <a:pt x="430" y="954"/>
                          <a:pt x="430" y="954"/>
                          <a:pt x="430" y="954"/>
                        </a:cubicBezTo>
                        <a:cubicBezTo>
                          <a:pt x="413" y="946"/>
                          <a:pt x="396" y="937"/>
                          <a:pt x="380" y="926"/>
                        </a:cubicBezTo>
                        <a:cubicBezTo>
                          <a:pt x="380" y="926"/>
                          <a:pt x="380" y="926"/>
                          <a:pt x="380" y="926"/>
                        </a:cubicBezTo>
                        <a:cubicBezTo>
                          <a:pt x="379" y="925"/>
                          <a:pt x="377" y="924"/>
                          <a:pt x="376" y="923"/>
                        </a:cubicBezTo>
                        <a:cubicBezTo>
                          <a:pt x="376" y="923"/>
                          <a:pt x="375" y="923"/>
                          <a:pt x="375" y="923"/>
                        </a:cubicBezTo>
                        <a:cubicBezTo>
                          <a:pt x="374" y="922"/>
                          <a:pt x="372" y="922"/>
                          <a:pt x="371" y="921"/>
                        </a:cubicBezTo>
                        <a:cubicBezTo>
                          <a:pt x="371" y="921"/>
                          <a:pt x="370" y="921"/>
                          <a:pt x="370" y="921"/>
                        </a:cubicBezTo>
                        <a:cubicBezTo>
                          <a:pt x="368" y="920"/>
                          <a:pt x="367" y="920"/>
                          <a:pt x="365" y="920"/>
                        </a:cubicBezTo>
                        <a:cubicBezTo>
                          <a:pt x="365" y="920"/>
                          <a:pt x="365" y="920"/>
                          <a:pt x="365" y="920"/>
                        </a:cubicBezTo>
                        <a:cubicBezTo>
                          <a:pt x="363" y="920"/>
                          <a:pt x="361" y="919"/>
                          <a:pt x="360" y="919"/>
                        </a:cubicBezTo>
                        <a:cubicBezTo>
                          <a:pt x="360" y="919"/>
                          <a:pt x="360" y="919"/>
                          <a:pt x="359" y="919"/>
                        </a:cubicBezTo>
                        <a:cubicBezTo>
                          <a:pt x="358" y="919"/>
                          <a:pt x="356" y="920"/>
                          <a:pt x="354" y="920"/>
                        </a:cubicBezTo>
                        <a:cubicBezTo>
                          <a:pt x="354" y="920"/>
                          <a:pt x="354" y="920"/>
                          <a:pt x="354" y="920"/>
                        </a:cubicBezTo>
                        <a:cubicBezTo>
                          <a:pt x="350" y="921"/>
                          <a:pt x="347" y="922"/>
                          <a:pt x="344" y="923"/>
                        </a:cubicBezTo>
                        <a:cubicBezTo>
                          <a:pt x="344" y="923"/>
                          <a:pt x="343" y="923"/>
                          <a:pt x="343" y="924"/>
                        </a:cubicBezTo>
                        <a:cubicBezTo>
                          <a:pt x="342" y="924"/>
                          <a:pt x="340" y="925"/>
                          <a:pt x="339" y="926"/>
                        </a:cubicBezTo>
                        <a:cubicBezTo>
                          <a:pt x="239" y="998"/>
                          <a:pt x="239" y="998"/>
                          <a:pt x="239" y="998"/>
                        </a:cubicBezTo>
                        <a:cubicBezTo>
                          <a:pt x="229" y="989"/>
                          <a:pt x="220" y="980"/>
                          <a:pt x="211" y="970"/>
                        </a:cubicBezTo>
                        <a:cubicBezTo>
                          <a:pt x="279" y="865"/>
                          <a:pt x="279" y="865"/>
                          <a:pt x="279" y="865"/>
                        </a:cubicBezTo>
                        <a:cubicBezTo>
                          <a:pt x="280" y="864"/>
                          <a:pt x="281" y="863"/>
                          <a:pt x="281" y="861"/>
                        </a:cubicBezTo>
                        <a:cubicBezTo>
                          <a:pt x="281" y="861"/>
                          <a:pt x="282" y="860"/>
                          <a:pt x="282" y="860"/>
                        </a:cubicBezTo>
                        <a:cubicBezTo>
                          <a:pt x="283" y="857"/>
                          <a:pt x="284" y="854"/>
                          <a:pt x="284" y="851"/>
                        </a:cubicBezTo>
                        <a:cubicBezTo>
                          <a:pt x="285" y="850"/>
                          <a:pt x="285" y="850"/>
                          <a:pt x="285" y="850"/>
                        </a:cubicBezTo>
                        <a:cubicBezTo>
                          <a:pt x="285" y="848"/>
                          <a:pt x="285" y="847"/>
                          <a:pt x="285" y="845"/>
                        </a:cubicBezTo>
                        <a:cubicBezTo>
                          <a:pt x="285" y="845"/>
                          <a:pt x="285" y="845"/>
                          <a:pt x="285" y="845"/>
                        </a:cubicBezTo>
                        <a:cubicBezTo>
                          <a:pt x="285" y="843"/>
                          <a:pt x="285" y="842"/>
                          <a:pt x="284" y="840"/>
                        </a:cubicBezTo>
                        <a:cubicBezTo>
                          <a:pt x="284" y="840"/>
                          <a:pt x="284" y="839"/>
                          <a:pt x="284" y="839"/>
                        </a:cubicBezTo>
                        <a:cubicBezTo>
                          <a:pt x="284" y="838"/>
                          <a:pt x="284" y="836"/>
                          <a:pt x="283" y="835"/>
                        </a:cubicBezTo>
                        <a:cubicBezTo>
                          <a:pt x="283" y="834"/>
                          <a:pt x="283" y="834"/>
                          <a:pt x="283" y="834"/>
                        </a:cubicBezTo>
                        <a:cubicBezTo>
                          <a:pt x="283" y="833"/>
                          <a:pt x="282" y="831"/>
                          <a:pt x="281" y="830"/>
                        </a:cubicBezTo>
                        <a:cubicBezTo>
                          <a:pt x="281" y="830"/>
                          <a:pt x="281" y="829"/>
                          <a:pt x="281" y="829"/>
                        </a:cubicBezTo>
                        <a:cubicBezTo>
                          <a:pt x="280" y="828"/>
                          <a:pt x="279" y="826"/>
                          <a:pt x="278" y="825"/>
                        </a:cubicBezTo>
                        <a:cubicBezTo>
                          <a:pt x="278" y="825"/>
                          <a:pt x="278" y="825"/>
                          <a:pt x="278" y="825"/>
                        </a:cubicBezTo>
                        <a:cubicBezTo>
                          <a:pt x="267" y="808"/>
                          <a:pt x="256" y="789"/>
                          <a:pt x="247" y="770"/>
                        </a:cubicBezTo>
                        <a:cubicBezTo>
                          <a:pt x="244" y="765"/>
                          <a:pt x="241" y="760"/>
                          <a:pt x="236" y="757"/>
                        </a:cubicBezTo>
                        <a:cubicBezTo>
                          <a:pt x="236" y="757"/>
                          <a:pt x="236" y="756"/>
                          <a:pt x="236" y="756"/>
                        </a:cubicBezTo>
                        <a:cubicBezTo>
                          <a:pt x="235" y="756"/>
                          <a:pt x="235" y="755"/>
                          <a:pt x="234" y="755"/>
                        </a:cubicBezTo>
                        <a:cubicBezTo>
                          <a:pt x="233" y="754"/>
                          <a:pt x="232" y="754"/>
                          <a:pt x="232" y="753"/>
                        </a:cubicBezTo>
                        <a:cubicBezTo>
                          <a:pt x="231" y="753"/>
                          <a:pt x="231" y="753"/>
                          <a:pt x="231" y="753"/>
                        </a:cubicBezTo>
                        <a:cubicBezTo>
                          <a:pt x="225" y="750"/>
                          <a:pt x="218" y="748"/>
                          <a:pt x="210" y="749"/>
                        </a:cubicBezTo>
                        <a:cubicBezTo>
                          <a:pt x="88" y="760"/>
                          <a:pt x="88" y="760"/>
                          <a:pt x="88" y="760"/>
                        </a:cubicBezTo>
                        <a:cubicBezTo>
                          <a:pt x="84" y="747"/>
                          <a:pt x="81" y="734"/>
                          <a:pt x="78" y="722"/>
                        </a:cubicBezTo>
                        <a:cubicBezTo>
                          <a:pt x="190" y="666"/>
                          <a:pt x="190" y="666"/>
                          <a:pt x="190" y="666"/>
                        </a:cubicBezTo>
                        <a:cubicBezTo>
                          <a:pt x="191" y="665"/>
                          <a:pt x="193" y="664"/>
                          <a:pt x="194" y="664"/>
                        </a:cubicBezTo>
                        <a:cubicBezTo>
                          <a:pt x="194" y="663"/>
                          <a:pt x="195" y="663"/>
                          <a:pt x="195" y="663"/>
                        </a:cubicBezTo>
                        <a:cubicBezTo>
                          <a:pt x="198" y="661"/>
                          <a:pt x="200" y="659"/>
                          <a:pt x="202" y="656"/>
                        </a:cubicBezTo>
                        <a:cubicBezTo>
                          <a:pt x="202" y="656"/>
                          <a:pt x="203" y="656"/>
                          <a:pt x="203" y="656"/>
                        </a:cubicBezTo>
                        <a:cubicBezTo>
                          <a:pt x="204" y="654"/>
                          <a:pt x="205" y="653"/>
                          <a:pt x="205" y="652"/>
                        </a:cubicBezTo>
                        <a:cubicBezTo>
                          <a:pt x="205" y="652"/>
                          <a:pt x="205" y="652"/>
                          <a:pt x="205" y="652"/>
                        </a:cubicBezTo>
                        <a:cubicBezTo>
                          <a:pt x="206" y="650"/>
                          <a:pt x="207" y="649"/>
                          <a:pt x="207" y="647"/>
                        </a:cubicBezTo>
                        <a:cubicBezTo>
                          <a:pt x="208" y="647"/>
                          <a:pt x="208" y="647"/>
                          <a:pt x="208" y="646"/>
                        </a:cubicBezTo>
                        <a:cubicBezTo>
                          <a:pt x="209" y="643"/>
                          <a:pt x="210" y="640"/>
                          <a:pt x="210" y="637"/>
                        </a:cubicBezTo>
                        <a:cubicBezTo>
                          <a:pt x="210" y="637"/>
                          <a:pt x="210" y="636"/>
                          <a:pt x="210" y="636"/>
                        </a:cubicBezTo>
                        <a:cubicBezTo>
                          <a:pt x="210" y="634"/>
                          <a:pt x="210" y="633"/>
                          <a:pt x="210" y="631"/>
                        </a:cubicBezTo>
                        <a:cubicBezTo>
                          <a:pt x="210" y="631"/>
                          <a:pt x="210" y="631"/>
                          <a:pt x="210" y="631"/>
                        </a:cubicBezTo>
                        <a:cubicBezTo>
                          <a:pt x="210" y="631"/>
                          <a:pt x="210" y="625"/>
                          <a:pt x="210" y="624"/>
                        </a:cubicBezTo>
                        <a:cubicBezTo>
                          <a:pt x="209" y="607"/>
                          <a:pt x="209" y="589"/>
                          <a:pt x="210" y="571"/>
                        </a:cubicBezTo>
                        <a:cubicBezTo>
                          <a:pt x="210" y="570"/>
                          <a:pt x="210" y="570"/>
                          <a:pt x="210" y="570"/>
                        </a:cubicBezTo>
                        <a:cubicBezTo>
                          <a:pt x="210" y="568"/>
                          <a:pt x="210" y="567"/>
                          <a:pt x="210" y="565"/>
                        </a:cubicBezTo>
                        <a:cubicBezTo>
                          <a:pt x="210" y="565"/>
                          <a:pt x="210" y="565"/>
                          <a:pt x="210" y="564"/>
                        </a:cubicBezTo>
                        <a:cubicBezTo>
                          <a:pt x="210" y="563"/>
                          <a:pt x="210" y="561"/>
                          <a:pt x="210" y="560"/>
                        </a:cubicBezTo>
                        <a:cubicBezTo>
                          <a:pt x="210" y="560"/>
                          <a:pt x="209" y="559"/>
                          <a:pt x="209" y="559"/>
                        </a:cubicBezTo>
                        <a:cubicBezTo>
                          <a:pt x="209" y="558"/>
                          <a:pt x="209" y="556"/>
                          <a:pt x="208" y="554"/>
                        </a:cubicBezTo>
                        <a:cubicBezTo>
                          <a:pt x="208" y="554"/>
                          <a:pt x="208" y="554"/>
                          <a:pt x="208" y="554"/>
                        </a:cubicBezTo>
                        <a:cubicBezTo>
                          <a:pt x="207" y="552"/>
                          <a:pt x="206" y="551"/>
                          <a:pt x="206" y="550"/>
                        </a:cubicBezTo>
                        <a:cubicBezTo>
                          <a:pt x="206" y="549"/>
                          <a:pt x="205" y="549"/>
                          <a:pt x="205" y="549"/>
                        </a:cubicBezTo>
                        <a:cubicBezTo>
                          <a:pt x="205" y="548"/>
                          <a:pt x="204" y="546"/>
                          <a:pt x="203" y="545"/>
                        </a:cubicBezTo>
                        <a:cubicBezTo>
                          <a:pt x="202" y="545"/>
                          <a:pt x="202" y="545"/>
                          <a:pt x="202" y="544"/>
                        </a:cubicBezTo>
                        <a:cubicBezTo>
                          <a:pt x="201" y="543"/>
                          <a:pt x="200" y="542"/>
                          <a:pt x="199" y="541"/>
                        </a:cubicBezTo>
                        <a:cubicBezTo>
                          <a:pt x="199" y="541"/>
                          <a:pt x="199" y="541"/>
                          <a:pt x="199" y="541"/>
                        </a:cubicBezTo>
                        <a:cubicBezTo>
                          <a:pt x="197" y="540"/>
                          <a:pt x="196" y="539"/>
                          <a:pt x="195" y="538"/>
                        </a:cubicBezTo>
                        <a:cubicBezTo>
                          <a:pt x="194" y="537"/>
                          <a:pt x="194" y="537"/>
                          <a:pt x="194" y="537"/>
                        </a:cubicBezTo>
                        <a:cubicBezTo>
                          <a:pt x="192" y="536"/>
                          <a:pt x="191" y="535"/>
                          <a:pt x="189" y="535"/>
                        </a:cubicBezTo>
                        <a:cubicBezTo>
                          <a:pt x="78" y="483"/>
                          <a:pt x="78" y="483"/>
                          <a:pt x="78" y="483"/>
                        </a:cubicBezTo>
                        <a:cubicBezTo>
                          <a:pt x="81" y="470"/>
                          <a:pt x="84" y="457"/>
                          <a:pt x="88" y="445"/>
                        </a:cubicBezTo>
                        <a:cubicBezTo>
                          <a:pt x="213" y="453"/>
                          <a:pt x="213" y="453"/>
                          <a:pt x="213" y="453"/>
                        </a:cubicBezTo>
                        <a:cubicBezTo>
                          <a:pt x="214" y="453"/>
                          <a:pt x="214" y="453"/>
                          <a:pt x="215" y="453"/>
                        </a:cubicBezTo>
                        <a:cubicBezTo>
                          <a:pt x="216" y="453"/>
                          <a:pt x="216" y="453"/>
                          <a:pt x="216" y="453"/>
                        </a:cubicBezTo>
                        <a:cubicBezTo>
                          <a:pt x="217" y="453"/>
                          <a:pt x="217" y="453"/>
                          <a:pt x="217" y="453"/>
                        </a:cubicBezTo>
                        <a:cubicBezTo>
                          <a:pt x="224" y="452"/>
                          <a:pt x="230" y="450"/>
                          <a:pt x="236" y="446"/>
                        </a:cubicBezTo>
                        <a:cubicBezTo>
                          <a:pt x="236" y="446"/>
                          <a:pt x="237" y="445"/>
                          <a:pt x="238" y="445"/>
                        </a:cubicBezTo>
                        <a:cubicBezTo>
                          <a:pt x="238" y="444"/>
                          <a:pt x="239" y="444"/>
                          <a:pt x="239" y="444"/>
                        </a:cubicBezTo>
                        <a:cubicBezTo>
                          <a:pt x="243" y="441"/>
                          <a:pt x="246" y="436"/>
                          <a:pt x="248" y="432"/>
                        </a:cubicBezTo>
                        <a:cubicBezTo>
                          <a:pt x="256" y="415"/>
                          <a:pt x="266" y="398"/>
                          <a:pt x="277" y="383"/>
                        </a:cubicBezTo>
                        <a:cubicBezTo>
                          <a:pt x="277" y="383"/>
                          <a:pt x="277" y="383"/>
                          <a:pt x="277" y="382"/>
                        </a:cubicBezTo>
                        <a:cubicBezTo>
                          <a:pt x="278" y="381"/>
                          <a:pt x="279" y="379"/>
                          <a:pt x="279" y="378"/>
                        </a:cubicBezTo>
                        <a:cubicBezTo>
                          <a:pt x="279" y="378"/>
                          <a:pt x="279" y="378"/>
                          <a:pt x="279" y="378"/>
                        </a:cubicBezTo>
                        <a:cubicBezTo>
                          <a:pt x="280" y="376"/>
                          <a:pt x="281" y="375"/>
                          <a:pt x="281" y="373"/>
                        </a:cubicBezTo>
                        <a:cubicBezTo>
                          <a:pt x="281" y="373"/>
                          <a:pt x="281" y="372"/>
                          <a:pt x="281" y="372"/>
                        </a:cubicBezTo>
                        <a:cubicBezTo>
                          <a:pt x="282" y="371"/>
                          <a:pt x="282" y="369"/>
                          <a:pt x="282" y="367"/>
                        </a:cubicBezTo>
                        <a:cubicBezTo>
                          <a:pt x="282" y="367"/>
                          <a:pt x="282" y="367"/>
                          <a:pt x="283" y="367"/>
                        </a:cubicBezTo>
                        <a:cubicBezTo>
                          <a:pt x="283" y="365"/>
                          <a:pt x="283" y="364"/>
                          <a:pt x="283" y="362"/>
                        </a:cubicBezTo>
                        <a:cubicBezTo>
                          <a:pt x="283" y="362"/>
                          <a:pt x="283" y="362"/>
                          <a:pt x="283" y="362"/>
                        </a:cubicBezTo>
                        <a:cubicBezTo>
                          <a:pt x="283" y="360"/>
                          <a:pt x="283" y="358"/>
                          <a:pt x="282" y="357"/>
                        </a:cubicBezTo>
                        <a:cubicBezTo>
                          <a:pt x="282" y="356"/>
                          <a:pt x="282" y="356"/>
                          <a:pt x="282" y="356"/>
                        </a:cubicBezTo>
                        <a:cubicBezTo>
                          <a:pt x="282" y="354"/>
                          <a:pt x="282" y="352"/>
                          <a:pt x="281" y="351"/>
                        </a:cubicBezTo>
                        <a:cubicBezTo>
                          <a:pt x="281" y="351"/>
                          <a:pt x="281" y="351"/>
                          <a:pt x="281" y="351"/>
                        </a:cubicBezTo>
                        <a:cubicBezTo>
                          <a:pt x="281" y="349"/>
                          <a:pt x="280" y="348"/>
                          <a:pt x="279" y="346"/>
                        </a:cubicBezTo>
                        <a:cubicBezTo>
                          <a:pt x="279" y="346"/>
                          <a:pt x="279" y="346"/>
                          <a:pt x="279" y="345"/>
                        </a:cubicBezTo>
                        <a:cubicBezTo>
                          <a:pt x="278" y="344"/>
                          <a:pt x="277" y="342"/>
                          <a:pt x="276" y="341"/>
                        </a:cubicBezTo>
                        <a:cubicBezTo>
                          <a:pt x="205" y="241"/>
                          <a:pt x="205" y="241"/>
                          <a:pt x="205" y="241"/>
                        </a:cubicBezTo>
                        <a:cubicBezTo>
                          <a:pt x="213" y="231"/>
                          <a:pt x="223" y="222"/>
                          <a:pt x="232" y="213"/>
                        </a:cubicBezTo>
                        <a:cubicBezTo>
                          <a:pt x="337" y="281"/>
                          <a:pt x="337" y="281"/>
                          <a:pt x="337" y="281"/>
                        </a:cubicBezTo>
                        <a:cubicBezTo>
                          <a:pt x="338" y="282"/>
                          <a:pt x="340" y="283"/>
                          <a:pt x="341" y="283"/>
                        </a:cubicBezTo>
                        <a:cubicBezTo>
                          <a:pt x="341" y="284"/>
                          <a:pt x="342" y="284"/>
                          <a:pt x="342" y="284"/>
                        </a:cubicBezTo>
                        <a:cubicBezTo>
                          <a:pt x="343" y="284"/>
                          <a:pt x="345" y="285"/>
                          <a:pt x="346" y="285"/>
                        </a:cubicBezTo>
                        <a:cubicBezTo>
                          <a:pt x="346" y="285"/>
                          <a:pt x="346" y="286"/>
                          <a:pt x="347" y="286"/>
                        </a:cubicBezTo>
                        <a:cubicBezTo>
                          <a:pt x="348" y="286"/>
                          <a:pt x="350" y="286"/>
                          <a:pt x="351" y="287"/>
                        </a:cubicBezTo>
                        <a:cubicBezTo>
                          <a:pt x="351" y="287"/>
                          <a:pt x="352" y="287"/>
                          <a:pt x="353" y="287"/>
                        </a:cubicBezTo>
                        <a:cubicBezTo>
                          <a:pt x="354" y="287"/>
                          <a:pt x="355" y="287"/>
                          <a:pt x="356" y="287"/>
                        </a:cubicBezTo>
                        <a:cubicBezTo>
                          <a:pt x="356" y="287"/>
                          <a:pt x="356" y="287"/>
                          <a:pt x="357" y="287"/>
                        </a:cubicBezTo>
                        <a:cubicBezTo>
                          <a:pt x="357" y="287"/>
                          <a:pt x="357" y="287"/>
                          <a:pt x="357" y="287"/>
                        </a:cubicBezTo>
                        <a:cubicBezTo>
                          <a:pt x="359" y="287"/>
                          <a:pt x="360" y="287"/>
                          <a:pt x="361" y="287"/>
                        </a:cubicBezTo>
                        <a:cubicBezTo>
                          <a:pt x="362" y="287"/>
                          <a:pt x="363" y="287"/>
                          <a:pt x="363" y="286"/>
                        </a:cubicBezTo>
                        <a:cubicBezTo>
                          <a:pt x="364" y="286"/>
                          <a:pt x="366" y="286"/>
                          <a:pt x="367" y="286"/>
                        </a:cubicBezTo>
                        <a:cubicBezTo>
                          <a:pt x="367" y="285"/>
                          <a:pt x="368" y="285"/>
                          <a:pt x="368" y="285"/>
                        </a:cubicBezTo>
                        <a:cubicBezTo>
                          <a:pt x="369" y="285"/>
                          <a:pt x="371" y="284"/>
                          <a:pt x="372" y="284"/>
                        </a:cubicBezTo>
                        <a:cubicBezTo>
                          <a:pt x="372" y="283"/>
                          <a:pt x="373" y="283"/>
                          <a:pt x="373" y="283"/>
                        </a:cubicBezTo>
                        <a:cubicBezTo>
                          <a:pt x="375" y="282"/>
                          <a:pt x="376" y="282"/>
                          <a:pt x="377" y="281"/>
                        </a:cubicBezTo>
                        <a:cubicBezTo>
                          <a:pt x="378" y="281"/>
                          <a:pt x="378" y="281"/>
                          <a:pt x="378" y="281"/>
                        </a:cubicBezTo>
                        <a:cubicBezTo>
                          <a:pt x="395" y="269"/>
                          <a:pt x="413" y="258"/>
                          <a:pt x="432" y="249"/>
                        </a:cubicBezTo>
                        <a:cubicBezTo>
                          <a:pt x="433" y="249"/>
                          <a:pt x="433" y="249"/>
                          <a:pt x="433" y="249"/>
                        </a:cubicBezTo>
                        <a:cubicBezTo>
                          <a:pt x="434" y="248"/>
                          <a:pt x="436" y="247"/>
                          <a:pt x="437" y="246"/>
                        </a:cubicBezTo>
                        <a:cubicBezTo>
                          <a:pt x="437" y="246"/>
                          <a:pt x="438" y="246"/>
                          <a:pt x="438" y="246"/>
                        </a:cubicBezTo>
                        <a:cubicBezTo>
                          <a:pt x="439" y="245"/>
                          <a:pt x="440" y="244"/>
                          <a:pt x="441" y="243"/>
                        </a:cubicBezTo>
                        <a:cubicBezTo>
                          <a:pt x="441" y="243"/>
                          <a:pt x="442" y="243"/>
                          <a:pt x="442" y="242"/>
                        </a:cubicBezTo>
                        <a:cubicBezTo>
                          <a:pt x="443" y="241"/>
                          <a:pt x="444" y="240"/>
                          <a:pt x="445" y="239"/>
                        </a:cubicBezTo>
                        <a:cubicBezTo>
                          <a:pt x="445" y="239"/>
                          <a:pt x="446" y="238"/>
                          <a:pt x="446" y="238"/>
                        </a:cubicBezTo>
                        <a:cubicBezTo>
                          <a:pt x="447" y="237"/>
                          <a:pt x="447" y="236"/>
                          <a:pt x="448" y="234"/>
                        </a:cubicBezTo>
                        <a:cubicBezTo>
                          <a:pt x="448" y="234"/>
                          <a:pt x="448" y="234"/>
                          <a:pt x="449" y="234"/>
                        </a:cubicBezTo>
                        <a:cubicBezTo>
                          <a:pt x="449" y="232"/>
                          <a:pt x="450" y="231"/>
                          <a:pt x="451" y="229"/>
                        </a:cubicBezTo>
                        <a:cubicBezTo>
                          <a:pt x="451" y="229"/>
                          <a:pt x="451" y="229"/>
                          <a:pt x="451" y="228"/>
                        </a:cubicBezTo>
                        <a:cubicBezTo>
                          <a:pt x="452" y="227"/>
                          <a:pt x="452" y="225"/>
                          <a:pt x="452" y="224"/>
                        </a:cubicBezTo>
                        <a:cubicBezTo>
                          <a:pt x="452" y="224"/>
                          <a:pt x="452" y="224"/>
                          <a:pt x="452" y="224"/>
                        </a:cubicBezTo>
                        <a:cubicBezTo>
                          <a:pt x="453" y="222"/>
                          <a:pt x="453" y="220"/>
                          <a:pt x="453" y="219"/>
                        </a:cubicBezTo>
                        <a:cubicBezTo>
                          <a:pt x="453" y="218"/>
                          <a:pt x="453" y="218"/>
                          <a:pt x="453" y="218"/>
                        </a:cubicBezTo>
                        <a:cubicBezTo>
                          <a:pt x="453" y="216"/>
                          <a:pt x="453" y="214"/>
                          <a:pt x="453" y="213"/>
                        </a:cubicBezTo>
                        <a:cubicBezTo>
                          <a:pt x="442" y="90"/>
                          <a:pt x="442" y="90"/>
                          <a:pt x="442" y="90"/>
                        </a:cubicBezTo>
                        <a:cubicBezTo>
                          <a:pt x="455" y="86"/>
                          <a:pt x="467" y="83"/>
                          <a:pt x="480" y="80"/>
                        </a:cubicBezTo>
                        <a:cubicBezTo>
                          <a:pt x="536" y="192"/>
                          <a:pt x="536" y="192"/>
                          <a:pt x="536" y="192"/>
                        </a:cubicBezTo>
                        <a:cubicBezTo>
                          <a:pt x="537" y="194"/>
                          <a:pt x="538" y="195"/>
                          <a:pt x="539" y="197"/>
                        </a:cubicBezTo>
                        <a:cubicBezTo>
                          <a:pt x="539" y="197"/>
                          <a:pt x="539" y="197"/>
                          <a:pt x="539" y="197"/>
                        </a:cubicBezTo>
                        <a:cubicBezTo>
                          <a:pt x="545" y="206"/>
                          <a:pt x="555" y="211"/>
                          <a:pt x="566" y="212"/>
                        </a:cubicBezTo>
                        <a:cubicBezTo>
                          <a:pt x="566" y="212"/>
                          <a:pt x="566" y="212"/>
                          <a:pt x="566" y="212"/>
                        </a:cubicBezTo>
                        <a:cubicBezTo>
                          <a:pt x="568" y="212"/>
                          <a:pt x="570" y="212"/>
                          <a:pt x="572" y="212"/>
                        </a:cubicBezTo>
                        <a:cubicBezTo>
                          <a:pt x="572" y="212"/>
                          <a:pt x="572" y="212"/>
                          <a:pt x="572" y="212"/>
                        </a:cubicBezTo>
                        <a:cubicBezTo>
                          <a:pt x="572" y="212"/>
                          <a:pt x="578" y="212"/>
                          <a:pt x="578" y="212"/>
                        </a:cubicBezTo>
                        <a:cubicBezTo>
                          <a:pt x="595" y="211"/>
                          <a:pt x="613" y="211"/>
                          <a:pt x="631" y="212"/>
                        </a:cubicBezTo>
                        <a:cubicBezTo>
                          <a:pt x="644" y="213"/>
                          <a:pt x="657" y="207"/>
                          <a:pt x="665" y="196"/>
                        </a:cubicBezTo>
                        <a:cubicBezTo>
                          <a:pt x="665" y="196"/>
                          <a:pt x="665" y="196"/>
                          <a:pt x="665" y="196"/>
                        </a:cubicBezTo>
                        <a:cubicBezTo>
                          <a:pt x="666" y="194"/>
                          <a:pt x="667" y="193"/>
                          <a:pt x="667" y="191"/>
                        </a:cubicBezTo>
                        <a:cubicBezTo>
                          <a:pt x="719" y="80"/>
                          <a:pt x="719" y="80"/>
                          <a:pt x="719" y="80"/>
                        </a:cubicBezTo>
                        <a:cubicBezTo>
                          <a:pt x="732" y="83"/>
                          <a:pt x="745" y="86"/>
                          <a:pt x="757" y="90"/>
                        </a:cubicBezTo>
                        <a:cubicBezTo>
                          <a:pt x="749" y="215"/>
                          <a:pt x="749" y="215"/>
                          <a:pt x="749" y="215"/>
                        </a:cubicBezTo>
                        <a:cubicBezTo>
                          <a:pt x="749" y="216"/>
                          <a:pt x="749" y="218"/>
                          <a:pt x="750" y="220"/>
                        </a:cubicBezTo>
                        <a:cubicBezTo>
                          <a:pt x="750" y="220"/>
                          <a:pt x="750" y="220"/>
                          <a:pt x="750" y="221"/>
                        </a:cubicBezTo>
                        <a:cubicBezTo>
                          <a:pt x="750" y="224"/>
                          <a:pt x="751" y="227"/>
                          <a:pt x="752" y="230"/>
                        </a:cubicBezTo>
                        <a:cubicBezTo>
                          <a:pt x="752" y="230"/>
                          <a:pt x="752" y="231"/>
                          <a:pt x="752" y="231"/>
                        </a:cubicBezTo>
                        <a:cubicBezTo>
                          <a:pt x="753" y="234"/>
                          <a:pt x="755" y="237"/>
                          <a:pt x="757" y="239"/>
                        </a:cubicBezTo>
                        <a:cubicBezTo>
                          <a:pt x="757" y="240"/>
                          <a:pt x="758" y="240"/>
                          <a:pt x="758" y="240"/>
                        </a:cubicBezTo>
                        <a:cubicBezTo>
                          <a:pt x="760" y="243"/>
                          <a:pt x="762" y="245"/>
                          <a:pt x="765" y="247"/>
                        </a:cubicBezTo>
                        <a:cubicBezTo>
                          <a:pt x="765" y="247"/>
                          <a:pt x="765" y="247"/>
                          <a:pt x="766" y="247"/>
                        </a:cubicBezTo>
                        <a:cubicBezTo>
                          <a:pt x="767" y="248"/>
                          <a:pt x="768" y="249"/>
                          <a:pt x="770" y="250"/>
                        </a:cubicBezTo>
                        <a:cubicBezTo>
                          <a:pt x="770" y="250"/>
                          <a:pt x="770" y="250"/>
                          <a:pt x="770" y="250"/>
                        </a:cubicBezTo>
                        <a:cubicBezTo>
                          <a:pt x="787" y="258"/>
                          <a:pt x="804" y="268"/>
                          <a:pt x="820" y="278"/>
                        </a:cubicBezTo>
                        <a:cubicBezTo>
                          <a:pt x="820" y="278"/>
                          <a:pt x="820" y="278"/>
                          <a:pt x="820" y="278"/>
                        </a:cubicBezTo>
                        <a:cubicBezTo>
                          <a:pt x="823" y="280"/>
                          <a:pt x="826" y="282"/>
                          <a:pt x="829" y="283"/>
                        </a:cubicBezTo>
                        <a:cubicBezTo>
                          <a:pt x="829" y="283"/>
                          <a:pt x="829" y="283"/>
                          <a:pt x="830" y="283"/>
                        </a:cubicBezTo>
                        <a:cubicBezTo>
                          <a:pt x="831" y="284"/>
                          <a:pt x="833" y="284"/>
                          <a:pt x="835" y="284"/>
                        </a:cubicBezTo>
                        <a:cubicBezTo>
                          <a:pt x="835" y="284"/>
                          <a:pt x="835" y="284"/>
                          <a:pt x="835" y="284"/>
                        </a:cubicBezTo>
                        <a:cubicBezTo>
                          <a:pt x="837" y="284"/>
                          <a:pt x="838" y="284"/>
                          <a:pt x="839" y="285"/>
                        </a:cubicBezTo>
                        <a:cubicBezTo>
                          <a:pt x="840" y="285"/>
                          <a:pt x="840" y="285"/>
                          <a:pt x="840" y="285"/>
                        </a:cubicBezTo>
                        <a:cubicBezTo>
                          <a:pt x="840" y="285"/>
                          <a:pt x="840" y="285"/>
                          <a:pt x="840" y="285"/>
                        </a:cubicBezTo>
                        <a:cubicBezTo>
                          <a:pt x="842" y="285"/>
                          <a:pt x="844" y="284"/>
                          <a:pt x="845" y="284"/>
                        </a:cubicBezTo>
                        <a:cubicBezTo>
                          <a:pt x="846" y="284"/>
                          <a:pt x="846" y="284"/>
                          <a:pt x="846" y="284"/>
                        </a:cubicBezTo>
                        <a:cubicBezTo>
                          <a:pt x="848" y="284"/>
                          <a:pt x="849" y="283"/>
                          <a:pt x="851" y="283"/>
                        </a:cubicBezTo>
                        <a:cubicBezTo>
                          <a:pt x="851" y="283"/>
                          <a:pt x="851" y="283"/>
                          <a:pt x="851" y="283"/>
                        </a:cubicBezTo>
                        <a:cubicBezTo>
                          <a:pt x="853" y="282"/>
                          <a:pt x="854" y="282"/>
                          <a:pt x="856" y="281"/>
                        </a:cubicBezTo>
                        <a:cubicBezTo>
                          <a:pt x="856" y="281"/>
                          <a:pt x="857" y="281"/>
                          <a:pt x="857" y="280"/>
                        </a:cubicBezTo>
                        <a:cubicBezTo>
                          <a:pt x="858" y="280"/>
                          <a:pt x="860" y="279"/>
                          <a:pt x="861" y="278"/>
                        </a:cubicBezTo>
                        <a:cubicBezTo>
                          <a:pt x="961" y="206"/>
                          <a:pt x="961" y="206"/>
                          <a:pt x="961" y="206"/>
                        </a:cubicBezTo>
                        <a:cubicBezTo>
                          <a:pt x="971" y="215"/>
                          <a:pt x="980" y="224"/>
                          <a:pt x="989" y="234"/>
                        </a:cubicBezTo>
                        <a:cubicBezTo>
                          <a:pt x="921" y="338"/>
                          <a:pt x="921" y="338"/>
                          <a:pt x="921" y="338"/>
                        </a:cubicBezTo>
                        <a:cubicBezTo>
                          <a:pt x="920" y="340"/>
                          <a:pt x="919" y="341"/>
                          <a:pt x="919" y="343"/>
                        </a:cubicBezTo>
                        <a:cubicBezTo>
                          <a:pt x="919" y="343"/>
                          <a:pt x="918" y="343"/>
                          <a:pt x="918" y="344"/>
                        </a:cubicBezTo>
                        <a:cubicBezTo>
                          <a:pt x="917" y="347"/>
                          <a:pt x="916" y="350"/>
                          <a:pt x="916" y="353"/>
                        </a:cubicBezTo>
                        <a:cubicBezTo>
                          <a:pt x="916" y="353"/>
                          <a:pt x="916" y="354"/>
                          <a:pt x="916" y="354"/>
                        </a:cubicBezTo>
                        <a:cubicBezTo>
                          <a:pt x="915" y="357"/>
                          <a:pt x="915" y="360"/>
                          <a:pt x="916" y="364"/>
                        </a:cubicBezTo>
                        <a:cubicBezTo>
                          <a:pt x="916" y="364"/>
                          <a:pt x="916" y="364"/>
                          <a:pt x="916" y="365"/>
                        </a:cubicBezTo>
                        <a:cubicBezTo>
                          <a:pt x="916" y="366"/>
                          <a:pt x="916" y="368"/>
                          <a:pt x="917" y="369"/>
                        </a:cubicBezTo>
                        <a:cubicBezTo>
                          <a:pt x="917" y="369"/>
                          <a:pt x="917" y="370"/>
                          <a:pt x="917" y="370"/>
                        </a:cubicBezTo>
                        <a:cubicBezTo>
                          <a:pt x="918" y="371"/>
                          <a:pt x="918" y="372"/>
                          <a:pt x="919" y="374"/>
                        </a:cubicBezTo>
                        <a:cubicBezTo>
                          <a:pt x="919" y="374"/>
                          <a:pt x="919" y="374"/>
                          <a:pt x="919" y="375"/>
                        </a:cubicBezTo>
                        <a:cubicBezTo>
                          <a:pt x="920" y="376"/>
                          <a:pt x="921" y="378"/>
                          <a:pt x="922" y="379"/>
                        </a:cubicBezTo>
                        <a:cubicBezTo>
                          <a:pt x="922" y="379"/>
                          <a:pt x="922" y="379"/>
                          <a:pt x="922" y="379"/>
                        </a:cubicBezTo>
                        <a:cubicBezTo>
                          <a:pt x="934" y="396"/>
                          <a:pt x="945" y="415"/>
                          <a:pt x="954" y="434"/>
                        </a:cubicBezTo>
                        <a:cubicBezTo>
                          <a:pt x="954" y="434"/>
                          <a:pt x="954" y="435"/>
                          <a:pt x="954" y="435"/>
                        </a:cubicBezTo>
                        <a:cubicBezTo>
                          <a:pt x="961" y="448"/>
                          <a:pt x="975" y="457"/>
                          <a:pt x="990" y="455"/>
                        </a:cubicBezTo>
                        <a:cubicBezTo>
                          <a:pt x="1112" y="444"/>
                          <a:pt x="1112" y="444"/>
                          <a:pt x="1112" y="444"/>
                        </a:cubicBezTo>
                        <a:cubicBezTo>
                          <a:pt x="1116" y="456"/>
                          <a:pt x="1120" y="469"/>
                          <a:pt x="1123" y="482"/>
                        </a:cubicBezTo>
                        <a:cubicBezTo>
                          <a:pt x="1011" y="538"/>
                          <a:pt x="1011" y="538"/>
                          <a:pt x="1011" y="538"/>
                        </a:cubicBezTo>
                        <a:cubicBezTo>
                          <a:pt x="1009" y="538"/>
                          <a:pt x="1008" y="539"/>
                          <a:pt x="1006" y="540"/>
                        </a:cubicBezTo>
                        <a:cubicBezTo>
                          <a:pt x="1006" y="540"/>
                          <a:pt x="1006" y="541"/>
                          <a:pt x="1005" y="541"/>
                        </a:cubicBezTo>
                        <a:cubicBezTo>
                          <a:pt x="1004" y="542"/>
                          <a:pt x="1003" y="543"/>
                          <a:pt x="1002" y="544"/>
                        </a:cubicBezTo>
                        <a:cubicBezTo>
                          <a:pt x="1002" y="544"/>
                          <a:pt x="1002" y="544"/>
                          <a:pt x="1002" y="544"/>
                        </a:cubicBezTo>
                        <a:cubicBezTo>
                          <a:pt x="1000" y="545"/>
                          <a:pt x="999" y="546"/>
                          <a:pt x="998" y="547"/>
                        </a:cubicBezTo>
                        <a:cubicBezTo>
                          <a:pt x="998" y="548"/>
                          <a:pt x="998" y="548"/>
                          <a:pt x="998" y="548"/>
                        </a:cubicBezTo>
                        <a:cubicBezTo>
                          <a:pt x="997" y="550"/>
                          <a:pt x="996" y="551"/>
                          <a:pt x="995" y="552"/>
                        </a:cubicBezTo>
                        <a:cubicBezTo>
                          <a:pt x="995" y="552"/>
                          <a:pt x="995" y="552"/>
                          <a:pt x="995" y="552"/>
                        </a:cubicBezTo>
                        <a:cubicBezTo>
                          <a:pt x="994" y="554"/>
                          <a:pt x="994" y="555"/>
                          <a:pt x="993" y="556"/>
                        </a:cubicBezTo>
                        <a:cubicBezTo>
                          <a:pt x="993" y="557"/>
                          <a:pt x="993" y="557"/>
                          <a:pt x="993" y="558"/>
                        </a:cubicBezTo>
                        <a:cubicBezTo>
                          <a:pt x="992" y="559"/>
                          <a:pt x="992" y="561"/>
                          <a:pt x="991" y="562"/>
                        </a:cubicBezTo>
                        <a:cubicBezTo>
                          <a:pt x="991" y="562"/>
                          <a:pt x="991" y="562"/>
                          <a:pt x="991" y="563"/>
                        </a:cubicBezTo>
                        <a:cubicBezTo>
                          <a:pt x="991" y="564"/>
                          <a:pt x="991" y="565"/>
                          <a:pt x="991" y="567"/>
                        </a:cubicBezTo>
                        <a:cubicBezTo>
                          <a:pt x="990" y="567"/>
                          <a:pt x="990" y="568"/>
                          <a:pt x="990" y="568"/>
                        </a:cubicBezTo>
                        <a:cubicBezTo>
                          <a:pt x="990" y="570"/>
                          <a:pt x="990" y="571"/>
                          <a:pt x="990" y="573"/>
                        </a:cubicBezTo>
                        <a:cubicBezTo>
                          <a:pt x="990" y="573"/>
                          <a:pt x="990" y="573"/>
                          <a:pt x="990" y="573"/>
                        </a:cubicBezTo>
                        <a:cubicBezTo>
                          <a:pt x="990" y="573"/>
                          <a:pt x="991" y="580"/>
                          <a:pt x="991" y="580"/>
                        </a:cubicBezTo>
                        <a:cubicBezTo>
                          <a:pt x="992" y="597"/>
                          <a:pt x="992" y="615"/>
                          <a:pt x="990" y="633"/>
                        </a:cubicBezTo>
                        <a:cubicBezTo>
                          <a:pt x="990" y="633"/>
                          <a:pt x="990" y="633"/>
                          <a:pt x="990" y="634"/>
                        </a:cubicBezTo>
                        <a:cubicBezTo>
                          <a:pt x="990" y="635"/>
                          <a:pt x="990" y="637"/>
                          <a:pt x="990" y="639"/>
                        </a:cubicBezTo>
                        <a:cubicBezTo>
                          <a:pt x="990" y="639"/>
                          <a:pt x="990" y="639"/>
                          <a:pt x="990" y="639"/>
                        </a:cubicBezTo>
                        <a:cubicBezTo>
                          <a:pt x="991" y="641"/>
                          <a:pt x="991" y="642"/>
                          <a:pt x="991" y="644"/>
                        </a:cubicBezTo>
                        <a:cubicBezTo>
                          <a:pt x="991" y="644"/>
                          <a:pt x="991" y="644"/>
                          <a:pt x="991" y="645"/>
                        </a:cubicBezTo>
                        <a:cubicBezTo>
                          <a:pt x="992" y="646"/>
                          <a:pt x="992" y="648"/>
                          <a:pt x="993" y="649"/>
                        </a:cubicBezTo>
                        <a:cubicBezTo>
                          <a:pt x="993" y="650"/>
                          <a:pt x="993" y="650"/>
                          <a:pt x="993" y="650"/>
                        </a:cubicBezTo>
                        <a:cubicBezTo>
                          <a:pt x="994" y="651"/>
                          <a:pt x="994" y="653"/>
                          <a:pt x="995" y="654"/>
                        </a:cubicBezTo>
                        <a:cubicBezTo>
                          <a:pt x="995" y="654"/>
                          <a:pt x="995" y="654"/>
                          <a:pt x="995" y="655"/>
                        </a:cubicBezTo>
                        <a:cubicBezTo>
                          <a:pt x="996" y="656"/>
                          <a:pt x="997" y="657"/>
                          <a:pt x="998" y="659"/>
                        </a:cubicBezTo>
                        <a:cubicBezTo>
                          <a:pt x="998" y="659"/>
                          <a:pt x="998" y="659"/>
                          <a:pt x="999" y="659"/>
                        </a:cubicBezTo>
                        <a:cubicBezTo>
                          <a:pt x="1001" y="662"/>
                          <a:pt x="1003" y="664"/>
                          <a:pt x="1006" y="666"/>
                        </a:cubicBezTo>
                        <a:cubicBezTo>
                          <a:pt x="1006" y="666"/>
                          <a:pt x="1007" y="666"/>
                          <a:pt x="1007" y="667"/>
                        </a:cubicBezTo>
                        <a:cubicBezTo>
                          <a:pt x="1008" y="668"/>
                          <a:pt x="1010" y="668"/>
                          <a:pt x="1011" y="669"/>
                        </a:cubicBezTo>
                        <a:cubicBezTo>
                          <a:pt x="1123" y="721"/>
                          <a:pt x="1123" y="721"/>
                          <a:pt x="1123" y="721"/>
                        </a:cubicBezTo>
                        <a:cubicBezTo>
                          <a:pt x="1120" y="734"/>
                          <a:pt x="1117" y="746"/>
                          <a:pt x="1113" y="759"/>
                        </a:cubicBezTo>
                        <a:cubicBezTo>
                          <a:pt x="988" y="751"/>
                          <a:pt x="988" y="751"/>
                          <a:pt x="988" y="751"/>
                        </a:cubicBezTo>
                        <a:cubicBezTo>
                          <a:pt x="987" y="751"/>
                          <a:pt x="985" y="751"/>
                          <a:pt x="983" y="751"/>
                        </a:cubicBezTo>
                        <a:cubicBezTo>
                          <a:pt x="983" y="751"/>
                          <a:pt x="982" y="751"/>
                          <a:pt x="982" y="751"/>
                        </a:cubicBezTo>
                        <a:cubicBezTo>
                          <a:pt x="981" y="752"/>
                          <a:pt x="980" y="752"/>
                          <a:pt x="978" y="752"/>
                        </a:cubicBezTo>
                        <a:cubicBezTo>
                          <a:pt x="978" y="752"/>
                          <a:pt x="977" y="752"/>
                          <a:pt x="977" y="752"/>
                        </a:cubicBezTo>
                        <a:cubicBezTo>
                          <a:pt x="976" y="753"/>
                          <a:pt x="974" y="753"/>
                          <a:pt x="973" y="753"/>
                        </a:cubicBezTo>
                        <a:cubicBezTo>
                          <a:pt x="973" y="754"/>
                          <a:pt x="972" y="754"/>
                          <a:pt x="971" y="754"/>
                        </a:cubicBezTo>
                        <a:cubicBezTo>
                          <a:pt x="971" y="755"/>
                          <a:pt x="970" y="755"/>
                          <a:pt x="969" y="755"/>
                        </a:cubicBezTo>
                        <a:cubicBezTo>
                          <a:pt x="968" y="756"/>
                          <a:pt x="967" y="757"/>
                          <a:pt x="966" y="757"/>
                        </a:cubicBezTo>
                        <a:cubicBezTo>
                          <a:pt x="965" y="758"/>
                          <a:pt x="965" y="758"/>
                          <a:pt x="964" y="758"/>
                        </a:cubicBezTo>
                        <a:cubicBezTo>
                          <a:pt x="963" y="759"/>
                          <a:pt x="963" y="760"/>
                          <a:pt x="962" y="760"/>
                        </a:cubicBezTo>
                        <a:cubicBezTo>
                          <a:pt x="962" y="760"/>
                          <a:pt x="961" y="761"/>
                          <a:pt x="961" y="761"/>
                        </a:cubicBezTo>
                        <a:cubicBezTo>
                          <a:pt x="960" y="762"/>
                          <a:pt x="959" y="763"/>
                          <a:pt x="958" y="765"/>
                        </a:cubicBezTo>
                        <a:cubicBezTo>
                          <a:pt x="957" y="765"/>
                          <a:pt x="957" y="765"/>
                          <a:pt x="957" y="766"/>
                        </a:cubicBezTo>
                        <a:cubicBezTo>
                          <a:pt x="956" y="767"/>
                          <a:pt x="956" y="767"/>
                          <a:pt x="955" y="768"/>
                        </a:cubicBezTo>
                        <a:cubicBezTo>
                          <a:pt x="955" y="769"/>
                          <a:pt x="954" y="770"/>
                          <a:pt x="954" y="771"/>
                        </a:cubicBezTo>
                        <a:cubicBezTo>
                          <a:pt x="953" y="771"/>
                          <a:pt x="953" y="771"/>
                          <a:pt x="953" y="772"/>
                        </a:cubicBezTo>
                        <a:cubicBezTo>
                          <a:pt x="945" y="789"/>
                          <a:pt x="935" y="805"/>
                          <a:pt x="925" y="821"/>
                        </a:cubicBezTo>
                        <a:cubicBezTo>
                          <a:pt x="924" y="821"/>
                          <a:pt x="924" y="821"/>
                          <a:pt x="924" y="821"/>
                        </a:cubicBezTo>
                        <a:cubicBezTo>
                          <a:pt x="923" y="823"/>
                          <a:pt x="922" y="824"/>
                          <a:pt x="922" y="826"/>
                        </a:cubicBezTo>
                        <a:cubicBezTo>
                          <a:pt x="922" y="826"/>
                          <a:pt x="922" y="826"/>
                          <a:pt x="922" y="826"/>
                        </a:cubicBezTo>
                        <a:cubicBezTo>
                          <a:pt x="921" y="828"/>
                          <a:pt x="920" y="829"/>
                          <a:pt x="920" y="831"/>
                        </a:cubicBezTo>
                        <a:cubicBezTo>
                          <a:pt x="920" y="831"/>
                          <a:pt x="920" y="831"/>
                          <a:pt x="920" y="832"/>
                        </a:cubicBezTo>
                        <a:cubicBezTo>
                          <a:pt x="919" y="833"/>
                          <a:pt x="919" y="835"/>
                          <a:pt x="919" y="836"/>
                        </a:cubicBezTo>
                        <a:cubicBezTo>
                          <a:pt x="919" y="837"/>
                          <a:pt x="919" y="837"/>
                          <a:pt x="919" y="837"/>
                        </a:cubicBezTo>
                        <a:cubicBezTo>
                          <a:pt x="918" y="839"/>
                          <a:pt x="918" y="840"/>
                          <a:pt x="918" y="842"/>
                        </a:cubicBezTo>
                        <a:cubicBezTo>
                          <a:pt x="918" y="842"/>
                          <a:pt x="918" y="842"/>
                          <a:pt x="918" y="842"/>
                        </a:cubicBezTo>
                        <a:cubicBezTo>
                          <a:pt x="918" y="844"/>
                          <a:pt x="918" y="846"/>
                          <a:pt x="919" y="847"/>
                        </a:cubicBezTo>
                        <a:cubicBezTo>
                          <a:pt x="919" y="848"/>
                          <a:pt x="919" y="848"/>
                          <a:pt x="919" y="848"/>
                        </a:cubicBezTo>
                        <a:cubicBezTo>
                          <a:pt x="919" y="850"/>
                          <a:pt x="920" y="851"/>
                          <a:pt x="920" y="853"/>
                        </a:cubicBezTo>
                        <a:cubicBezTo>
                          <a:pt x="920" y="853"/>
                          <a:pt x="920" y="853"/>
                          <a:pt x="920" y="853"/>
                        </a:cubicBezTo>
                        <a:cubicBezTo>
                          <a:pt x="921" y="855"/>
                          <a:pt x="921" y="856"/>
                          <a:pt x="922" y="858"/>
                        </a:cubicBezTo>
                        <a:cubicBezTo>
                          <a:pt x="922" y="858"/>
                          <a:pt x="922" y="858"/>
                          <a:pt x="922" y="859"/>
                        </a:cubicBezTo>
                        <a:cubicBezTo>
                          <a:pt x="923" y="860"/>
                          <a:pt x="924" y="862"/>
                          <a:pt x="925" y="863"/>
                        </a:cubicBezTo>
                        <a:cubicBezTo>
                          <a:pt x="997" y="963"/>
                          <a:pt x="997" y="963"/>
                          <a:pt x="997" y="963"/>
                        </a:cubicBezTo>
                        <a:cubicBezTo>
                          <a:pt x="988" y="972"/>
                          <a:pt x="979" y="982"/>
                          <a:pt x="969" y="991"/>
                        </a:cubicBezTo>
                        <a:cubicBezTo>
                          <a:pt x="864" y="923"/>
                          <a:pt x="864" y="923"/>
                          <a:pt x="864" y="923"/>
                        </a:cubicBezTo>
                        <a:cubicBezTo>
                          <a:pt x="863" y="922"/>
                          <a:pt x="861" y="921"/>
                          <a:pt x="860" y="920"/>
                        </a:cubicBezTo>
                        <a:cubicBezTo>
                          <a:pt x="860" y="920"/>
                          <a:pt x="859" y="920"/>
                          <a:pt x="859" y="920"/>
                        </a:cubicBezTo>
                        <a:cubicBezTo>
                          <a:pt x="856" y="919"/>
                          <a:pt x="853" y="918"/>
                          <a:pt x="849" y="917"/>
                        </a:cubicBezTo>
                        <a:cubicBezTo>
                          <a:pt x="849" y="917"/>
                          <a:pt x="849" y="917"/>
                          <a:pt x="849" y="917"/>
                        </a:cubicBezTo>
                        <a:cubicBezTo>
                          <a:pt x="846" y="917"/>
                          <a:pt x="842" y="917"/>
                          <a:pt x="839" y="917"/>
                        </a:cubicBezTo>
                        <a:cubicBezTo>
                          <a:pt x="839" y="917"/>
                          <a:pt x="838" y="917"/>
                          <a:pt x="838" y="918"/>
                        </a:cubicBezTo>
                        <a:cubicBezTo>
                          <a:pt x="835" y="918"/>
                          <a:pt x="832" y="919"/>
                          <a:pt x="829" y="921"/>
                        </a:cubicBezTo>
                        <a:cubicBezTo>
                          <a:pt x="829" y="921"/>
                          <a:pt x="828" y="921"/>
                          <a:pt x="828" y="921"/>
                        </a:cubicBezTo>
                        <a:cubicBezTo>
                          <a:pt x="827" y="922"/>
                          <a:pt x="825" y="922"/>
                          <a:pt x="824" y="923"/>
                        </a:cubicBezTo>
                        <a:cubicBezTo>
                          <a:pt x="824" y="923"/>
                          <a:pt x="824" y="923"/>
                          <a:pt x="824" y="923"/>
                        </a:cubicBezTo>
                        <a:cubicBezTo>
                          <a:pt x="806" y="936"/>
                          <a:pt x="787" y="947"/>
                          <a:pt x="768" y="956"/>
                        </a:cubicBezTo>
                        <a:cubicBezTo>
                          <a:pt x="767" y="956"/>
                          <a:pt x="767" y="956"/>
                          <a:pt x="767" y="956"/>
                        </a:cubicBezTo>
                        <a:cubicBezTo>
                          <a:pt x="766" y="957"/>
                          <a:pt x="764" y="958"/>
                          <a:pt x="763" y="959"/>
                        </a:cubicBezTo>
                        <a:cubicBezTo>
                          <a:pt x="763" y="959"/>
                          <a:pt x="762" y="959"/>
                          <a:pt x="762" y="959"/>
                        </a:cubicBezTo>
                        <a:cubicBezTo>
                          <a:pt x="761" y="960"/>
                          <a:pt x="760" y="961"/>
                          <a:pt x="759" y="962"/>
                        </a:cubicBezTo>
                        <a:cubicBezTo>
                          <a:pt x="759" y="962"/>
                          <a:pt x="758" y="962"/>
                          <a:pt x="758" y="963"/>
                        </a:cubicBezTo>
                        <a:cubicBezTo>
                          <a:pt x="757" y="964"/>
                          <a:pt x="756" y="965"/>
                          <a:pt x="755" y="966"/>
                        </a:cubicBezTo>
                        <a:cubicBezTo>
                          <a:pt x="755" y="966"/>
                          <a:pt x="754" y="967"/>
                          <a:pt x="754" y="967"/>
                        </a:cubicBezTo>
                        <a:cubicBezTo>
                          <a:pt x="753" y="968"/>
                          <a:pt x="752" y="969"/>
                          <a:pt x="752" y="970"/>
                        </a:cubicBezTo>
                        <a:cubicBezTo>
                          <a:pt x="752" y="971"/>
                          <a:pt x="751" y="971"/>
                          <a:pt x="751" y="971"/>
                        </a:cubicBezTo>
                        <a:cubicBezTo>
                          <a:pt x="751" y="972"/>
                          <a:pt x="750" y="974"/>
                          <a:pt x="749" y="975"/>
                        </a:cubicBezTo>
                        <a:cubicBezTo>
                          <a:pt x="749" y="976"/>
                          <a:pt x="749" y="976"/>
                          <a:pt x="749" y="976"/>
                        </a:cubicBezTo>
                        <a:cubicBezTo>
                          <a:pt x="748" y="978"/>
                          <a:pt x="748" y="979"/>
                          <a:pt x="747" y="981"/>
                        </a:cubicBezTo>
                        <a:cubicBezTo>
                          <a:pt x="747" y="981"/>
                          <a:pt x="747" y="981"/>
                          <a:pt x="747" y="981"/>
                        </a:cubicBezTo>
                        <a:cubicBezTo>
                          <a:pt x="747" y="983"/>
                          <a:pt x="747" y="984"/>
                          <a:pt x="747" y="986"/>
                        </a:cubicBezTo>
                        <a:cubicBezTo>
                          <a:pt x="747" y="986"/>
                          <a:pt x="747" y="987"/>
                          <a:pt x="747" y="987"/>
                        </a:cubicBezTo>
                        <a:cubicBezTo>
                          <a:pt x="747" y="989"/>
                          <a:pt x="747" y="990"/>
                          <a:pt x="747" y="992"/>
                        </a:cubicBezTo>
                        <a:cubicBezTo>
                          <a:pt x="758" y="1115"/>
                          <a:pt x="758" y="1115"/>
                          <a:pt x="758" y="1115"/>
                        </a:cubicBezTo>
                        <a:cubicBezTo>
                          <a:pt x="745" y="1118"/>
                          <a:pt x="732" y="1122"/>
                          <a:pt x="719" y="1125"/>
                        </a:cubicBezTo>
                        <a:cubicBezTo>
                          <a:pt x="664" y="1013"/>
                          <a:pt x="664" y="1013"/>
                          <a:pt x="664" y="1013"/>
                        </a:cubicBezTo>
                        <a:cubicBezTo>
                          <a:pt x="663" y="1011"/>
                          <a:pt x="662" y="1010"/>
                          <a:pt x="661" y="1008"/>
                        </a:cubicBezTo>
                        <a:cubicBezTo>
                          <a:pt x="661" y="1008"/>
                          <a:pt x="661" y="1008"/>
                          <a:pt x="661" y="1007"/>
                        </a:cubicBezTo>
                        <a:cubicBezTo>
                          <a:pt x="653" y="997"/>
                          <a:pt x="641" y="991"/>
                          <a:pt x="628" y="992"/>
                        </a:cubicBezTo>
                        <a:cubicBezTo>
                          <a:pt x="628" y="992"/>
                          <a:pt x="628" y="992"/>
                          <a:pt x="628" y="992"/>
                        </a:cubicBezTo>
                        <a:cubicBezTo>
                          <a:pt x="628" y="992"/>
                          <a:pt x="623" y="993"/>
                          <a:pt x="622" y="993"/>
                        </a:cubicBezTo>
                        <a:cubicBezTo>
                          <a:pt x="605" y="994"/>
                          <a:pt x="587" y="994"/>
                          <a:pt x="568" y="992"/>
                        </a:cubicBezTo>
                        <a:cubicBezTo>
                          <a:pt x="568" y="992"/>
                          <a:pt x="568" y="992"/>
                          <a:pt x="568" y="992"/>
                        </a:cubicBezTo>
                        <a:cubicBezTo>
                          <a:pt x="567" y="992"/>
                          <a:pt x="567" y="992"/>
                          <a:pt x="566" y="992"/>
                        </a:cubicBezTo>
                        <a:cubicBezTo>
                          <a:pt x="559" y="992"/>
                          <a:pt x="553" y="994"/>
                          <a:pt x="547" y="997"/>
                        </a:cubicBezTo>
                        <a:cubicBezTo>
                          <a:pt x="547" y="997"/>
                          <a:pt x="546" y="997"/>
                          <a:pt x="546" y="998"/>
                        </a:cubicBezTo>
                        <a:cubicBezTo>
                          <a:pt x="545" y="998"/>
                          <a:pt x="545" y="998"/>
                          <a:pt x="544" y="999"/>
                        </a:cubicBezTo>
                        <a:cubicBezTo>
                          <a:pt x="544" y="999"/>
                          <a:pt x="543" y="999"/>
                          <a:pt x="543" y="1000"/>
                        </a:cubicBezTo>
                        <a:cubicBezTo>
                          <a:pt x="543" y="1000"/>
                          <a:pt x="542" y="1000"/>
                          <a:pt x="542" y="1001"/>
                        </a:cubicBezTo>
                        <a:cubicBezTo>
                          <a:pt x="541" y="1001"/>
                          <a:pt x="541" y="1001"/>
                          <a:pt x="541" y="1002"/>
                        </a:cubicBezTo>
                        <a:cubicBezTo>
                          <a:pt x="540" y="1002"/>
                          <a:pt x="540" y="1003"/>
                          <a:pt x="539" y="1003"/>
                        </a:cubicBezTo>
                        <a:cubicBezTo>
                          <a:pt x="539" y="1004"/>
                          <a:pt x="538" y="1004"/>
                          <a:pt x="538" y="1005"/>
                        </a:cubicBezTo>
                        <a:cubicBezTo>
                          <a:pt x="537" y="1005"/>
                          <a:pt x="537" y="1006"/>
                          <a:pt x="537" y="1006"/>
                        </a:cubicBezTo>
                        <a:cubicBezTo>
                          <a:pt x="536" y="1007"/>
                          <a:pt x="536" y="1007"/>
                          <a:pt x="536" y="1007"/>
                        </a:cubicBezTo>
                        <a:cubicBezTo>
                          <a:pt x="535" y="1008"/>
                          <a:pt x="535" y="1009"/>
                          <a:pt x="535" y="1009"/>
                        </a:cubicBezTo>
                        <a:cubicBezTo>
                          <a:pt x="534" y="1009"/>
                          <a:pt x="534" y="1010"/>
                          <a:pt x="534" y="1010"/>
                        </a:cubicBezTo>
                        <a:cubicBezTo>
                          <a:pt x="533" y="1011"/>
                          <a:pt x="533" y="1012"/>
                          <a:pt x="532" y="1013"/>
                        </a:cubicBezTo>
                        <a:cubicBezTo>
                          <a:pt x="481" y="1125"/>
                          <a:pt x="481" y="1125"/>
                          <a:pt x="481" y="1125"/>
                        </a:cubicBezTo>
                        <a:cubicBezTo>
                          <a:pt x="468" y="1122"/>
                          <a:pt x="455" y="1118"/>
                          <a:pt x="442" y="1114"/>
                        </a:cubicBezTo>
                        <a:lnTo>
                          <a:pt x="450" y="9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spcBef>
                        <a:spcPts val="0"/>
                      </a:spcBef>
                      <a:spcAft>
                        <a:spcPts val="0"/>
                      </a:spcAft>
                      <a:buClrTx/>
                      <a:buSzTx/>
                      <a:buFontTx/>
                      <a:buNone/>
                      <a:tabLst/>
                      <a:defRPr/>
                    </a:pPr>
                    <a:endParaRPr kumimoji="0" lang="en-US" sz="1800" b="0" i="0" u="none" strike="noStrike" kern="1200" cap="none" spc="0" normalizeH="0" baseline="0" noProof="0">
                      <a:ln>
                        <a:noFill/>
                      </a:ln>
                      <a:solidFill>
                        <a:srgbClr val="373737"/>
                      </a:solidFill>
                      <a:effectLst/>
                      <a:uLnTx/>
                      <a:uFillTx/>
                      <a:latin typeface="Arial Narrow"/>
                      <a:ea typeface="+mn-ea"/>
                      <a:cs typeface="+mn-cs"/>
                    </a:endParaRPr>
                  </a:p>
                </p:txBody>
              </p:sp>
            </p:grpSp>
            <p:grpSp>
              <p:nvGrpSpPr>
                <p:cNvPr id="62" name="Group 61">
                  <a:extLst>
                    <a:ext uri="{FF2B5EF4-FFF2-40B4-BE49-F238E27FC236}">
                      <a16:creationId xmlns:a16="http://schemas.microsoft.com/office/drawing/2014/main" id="{B06C7D11-FFE4-D94F-8604-FB8A9BB9F69B}"/>
                    </a:ext>
                  </a:extLst>
                </p:cNvPr>
                <p:cNvGrpSpPr/>
                <p:nvPr/>
              </p:nvGrpSpPr>
              <p:grpSpPr>
                <a:xfrm>
                  <a:off x="2122074" y="5137855"/>
                  <a:ext cx="561535" cy="573372"/>
                  <a:chOff x="4951751" y="935828"/>
                  <a:chExt cx="2288498" cy="2288498"/>
                </a:xfrm>
              </p:grpSpPr>
              <p:sp>
                <p:nvSpPr>
                  <p:cNvPr id="63" name="Arc 62">
                    <a:extLst>
                      <a:ext uri="{FF2B5EF4-FFF2-40B4-BE49-F238E27FC236}">
                        <a16:creationId xmlns:a16="http://schemas.microsoft.com/office/drawing/2014/main" id="{51A05EF0-B566-B544-BCE0-EBAEAED39677}"/>
                      </a:ext>
                    </a:extLst>
                  </p:cNvPr>
                  <p:cNvSpPr/>
                  <p:nvPr/>
                </p:nvSpPr>
                <p:spPr>
                  <a:xfrm>
                    <a:off x="5128059" y="1115267"/>
                    <a:ext cx="1925884" cy="1932166"/>
                  </a:xfrm>
                  <a:prstGeom prst="arc">
                    <a:avLst>
                      <a:gd name="adj1" fmla="val 16875617"/>
                      <a:gd name="adj2" fmla="val 1441160"/>
                    </a:avLst>
                  </a:prstGeom>
                  <a:noFill/>
                  <a:ln w="25400" cap="rnd" cmpd="sng" algn="ctr">
                    <a:solidFill>
                      <a:schemeClr val="accent1"/>
                    </a:solidFill>
                    <a:prstDash val="solid"/>
                    <a:round/>
                  </a:ln>
                  <a:effectLst/>
                </p:spPr>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64" name="Oval 63">
                    <a:extLst>
                      <a:ext uri="{FF2B5EF4-FFF2-40B4-BE49-F238E27FC236}">
                        <a16:creationId xmlns:a16="http://schemas.microsoft.com/office/drawing/2014/main" id="{DF71DB05-4821-174B-9CE5-F75130FFE187}"/>
                      </a:ext>
                    </a:extLst>
                  </p:cNvPr>
                  <p:cNvSpPr/>
                  <p:nvPr/>
                </p:nvSpPr>
                <p:spPr>
                  <a:xfrm>
                    <a:off x="4951751" y="935828"/>
                    <a:ext cx="2288498" cy="228849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spcBef>
                        <a:spcPts val="200"/>
                      </a:spcBef>
                      <a:spcAft>
                        <a:spcPts val="200"/>
                      </a:spcAft>
                      <a:buClrTx/>
                      <a:buSzTx/>
                      <a:buFontTx/>
                      <a:buNone/>
                      <a:tabLst/>
                      <a:defRPr/>
                    </a:pPr>
                    <a:endParaRPr kumimoji="0" lang="en-US" sz="1800" b="0" i="0" u="none" strike="noStrike" kern="100" cap="none" spc="0" normalizeH="0" baseline="0" noProof="0" err="1">
                      <a:ln>
                        <a:noFill/>
                      </a:ln>
                      <a:solidFill>
                        <a:prstClr val="white"/>
                      </a:solidFill>
                      <a:effectLst/>
                      <a:uLnTx/>
                      <a:uFillTx/>
                      <a:latin typeface="Arial"/>
                      <a:ea typeface="+mn-ea"/>
                      <a:cs typeface="+mn-cs"/>
                    </a:endParaRPr>
                  </a:p>
                </p:txBody>
              </p:sp>
            </p:grpSp>
          </p:grpSp>
          <p:grpSp>
            <p:nvGrpSpPr>
              <p:cNvPr id="65" name="Group 64">
                <a:extLst>
                  <a:ext uri="{FF2B5EF4-FFF2-40B4-BE49-F238E27FC236}">
                    <a16:creationId xmlns:a16="http://schemas.microsoft.com/office/drawing/2014/main" id="{944BB474-5508-0B46-A942-5AD4D1775115}"/>
                  </a:ext>
                </a:extLst>
              </p:cNvPr>
              <p:cNvGrpSpPr/>
              <p:nvPr/>
            </p:nvGrpSpPr>
            <p:grpSpPr>
              <a:xfrm>
                <a:off x="2122074" y="5137855"/>
                <a:ext cx="561535" cy="573372"/>
                <a:chOff x="4951751" y="935828"/>
                <a:chExt cx="2288498" cy="2288498"/>
              </a:xfrm>
            </p:grpSpPr>
            <p:sp>
              <p:nvSpPr>
                <p:cNvPr id="66" name="Arc 65">
                  <a:extLst>
                    <a:ext uri="{FF2B5EF4-FFF2-40B4-BE49-F238E27FC236}">
                      <a16:creationId xmlns:a16="http://schemas.microsoft.com/office/drawing/2014/main" id="{0E5ACBDC-8AAB-5041-BACF-3E2485F73192}"/>
                    </a:ext>
                  </a:extLst>
                </p:cNvPr>
                <p:cNvSpPr/>
                <p:nvPr/>
              </p:nvSpPr>
              <p:spPr>
                <a:xfrm>
                  <a:off x="5128059" y="1115267"/>
                  <a:ext cx="1925884" cy="1932166"/>
                </a:xfrm>
                <a:prstGeom prst="arc">
                  <a:avLst>
                    <a:gd name="adj1" fmla="val 9089630"/>
                    <a:gd name="adj2" fmla="val 15573061"/>
                  </a:avLst>
                </a:prstGeom>
                <a:noFill/>
                <a:ln w="25400" cap="rnd" cmpd="sng" algn="ctr">
                  <a:solidFill>
                    <a:schemeClr val="accent1"/>
                  </a:solidFill>
                  <a:prstDash val="solid"/>
                  <a:round/>
                </a:ln>
                <a:effectLst/>
              </p:spPr>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67" name="Oval 66">
                  <a:extLst>
                    <a:ext uri="{FF2B5EF4-FFF2-40B4-BE49-F238E27FC236}">
                      <a16:creationId xmlns:a16="http://schemas.microsoft.com/office/drawing/2014/main" id="{CCB957E9-14CA-6148-A710-CC3EB2A7421B}"/>
                    </a:ext>
                  </a:extLst>
                </p:cNvPr>
                <p:cNvSpPr/>
                <p:nvPr/>
              </p:nvSpPr>
              <p:spPr>
                <a:xfrm>
                  <a:off x="4951751" y="935828"/>
                  <a:ext cx="2288498" cy="228849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spcBef>
                      <a:spcPts val="200"/>
                    </a:spcBef>
                    <a:spcAft>
                      <a:spcPts val="200"/>
                    </a:spcAft>
                    <a:buClrTx/>
                    <a:buSzTx/>
                    <a:buFontTx/>
                    <a:buNone/>
                    <a:tabLst/>
                    <a:defRPr/>
                  </a:pPr>
                  <a:endParaRPr kumimoji="0" lang="en-US" sz="1800" b="0" i="0" u="none" strike="noStrike" kern="100" cap="none" spc="0" normalizeH="0" baseline="0" noProof="0" err="1">
                    <a:ln>
                      <a:noFill/>
                    </a:ln>
                    <a:solidFill>
                      <a:prstClr val="white"/>
                    </a:solidFill>
                    <a:effectLst/>
                    <a:uLnTx/>
                    <a:uFillTx/>
                    <a:latin typeface="Arial"/>
                    <a:ea typeface="+mn-ea"/>
                    <a:cs typeface="+mn-cs"/>
                  </a:endParaRPr>
                </a:p>
              </p:txBody>
            </p:sp>
          </p:grpSp>
        </p:grpSp>
        <p:pic>
          <p:nvPicPr>
            <p:cNvPr id="68" name="Picture 67">
              <a:extLst>
                <a:ext uri="{FF2B5EF4-FFF2-40B4-BE49-F238E27FC236}">
                  <a16:creationId xmlns:a16="http://schemas.microsoft.com/office/drawing/2014/main" id="{93302688-1125-1D42-8774-E2C1B9D36E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44258" y="4038599"/>
              <a:ext cx="444998" cy="500830"/>
            </a:xfrm>
            <a:prstGeom prst="rect">
              <a:avLst/>
            </a:prstGeom>
          </p:spPr>
        </p:pic>
        <p:cxnSp>
          <p:nvCxnSpPr>
            <p:cNvPr id="71" name="Straight Connector 70">
              <a:extLst>
                <a:ext uri="{FF2B5EF4-FFF2-40B4-BE49-F238E27FC236}">
                  <a16:creationId xmlns:a16="http://schemas.microsoft.com/office/drawing/2014/main" id="{64052BA5-7CB9-D546-A90F-E6CDAB0E8940}"/>
                </a:ext>
              </a:extLst>
            </p:cNvPr>
            <p:cNvCxnSpPr>
              <a:cxnSpLocks/>
            </p:cNvCxnSpPr>
            <p:nvPr/>
          </p:nvCxnSpPr>
          <p:spPr>
            <a:xfrm>
              <a:off x="1475572" y="3499081"/>
              <a:ext cx="761440" cy="0"/>
            </a:xfrm>
            <a:prstGeom prst="line">
              <a:avLst/>
            </a:prstGeom>
            <a:solidFill>
              <a:schemeClr val="accent1"/>
            </a:solidFill>
            <a:ln w="25400">
              <a:solidFill>
                <a:schemeClr val="bg1">
                  <a:lumMod val="50000"/>
                </a:schemeClr>
              </a:solidFill>
              <a:headEnd type="triangle" w="lg" len="med"/>
              <a:tailEnd type="none" w="lg" len="med"/>
            </a:ln>
            <a:effectLst/>
          </p:spPr>
          <p:style>
            <a:lnRef idx="1">
              <a:schemeClr val="accent4"/>
            </a:lnRef>
            <a:fillRef idx="3">
              <a:schemeClr val="accent4"/>
            </a:fillRef>
            <a:effectRef idx="2">
              <a:schemeClr val="accent4"/>
            </a:effectRef>
            <a:fontRef idx="minor">
              <a:schemeClr val="lt1"/>
            </a:fontRef>
          </p:style>
        </p:cxnSp>
        <p:cxnSp>
          <p:nvCxnSpPr>
            <p:cNvPr id="72" name="Straight Connector 71">
              <a:extLst>
                <a:ext uri="{FF2B5EF4-FFF2-40B4-BE49-F238E27FC236}">
                  <a16:creationId xmlns:a16="http://schemas.microsoft.com/office/drawing/2014/main" id="{90EE6763-B4AD-3549-8523-3D60760E3C3D}"/>
                </a:ext>
              </a:extLst>
            </p:cNvPr>
            <p:cNvCxnSpPr>
              <a:cxnSpLocks/>
            </p:cNvCxnSpPr>
            <p:nvPr/>
          </p:nvCxnSpPr>
          <p:spPr>
            <a:xfrm>
              <a:off x="1475572" y="3350823"/>
              <a:ext cx="761440" cy="0"/>
            </a:xfrm>
            <a:prstGeom prst="line">
              <a:avLst/>
            </a:prstGeom>
            <a:solidFill>
              <a:schemeClr val="accent1"/>
            </a:solidFill>
            <a:ln w="25400">
              <a:solidFill>
                <a:schemeClr val="bg1">
                  <a:lumMod val="50000"/>
                </a:schemeClr>
              </a:solidFill>
              <a:headEnd type="triangle" w="lg" len="med"/>
              <a:tailEnd type="none" w="lg" len="med"/>
            </a:ln>
            <a:effectLst/>
          </p:spPr>
          <p:style>
            <a:lnRef idx="1">
              <a:schemeClr val="accent4"/>
            </a:lnRef>
            <a:fillRef idx="3">
              <a:schemeClr val="accent4"/>
            </a:fillRef>
            <a:effectRef idx="2">
              <a:schemeClr val="accent4"/>
            </a:effectRef>
            <a:fontRef idx="minor">
              <a:schemeClr val="lt1"/>
            </a:fontRef>
          </p:style>
        </p:cxnSp>
        <p:cxnSp>
          <p:nvCxnSpPr>
            <p:cNvPr id="81" name="Straight Connector 80">
              <a:extLst>
                <a:ext uri="{FF2B5EF4-FFF2-40B4-BE49-F238E27FC236}">
                  <a16:creationId xmlns:a16="http://schemas.microsoft.com/office/drawing/2014/main" id="{BB3DEE36-460C-8D48-9D7B-6E54E17387C1}"/>
                </a:ext>
              </a:extLst>
            </p:cNvPr>
            <p:cNvCxnSpPr>
              <a:cxnSpLocks/>
            </p:cNvCxnSpPr>
            <p:nvPr/>
          </p:nvCxnSpPr>
          <p:spPr>
            <a:xfrm flipH="1">
              <a:off x="1475572" y="3276694"/>
              <a:ext cx="761440" cy="0"/>
            </a:xfrm>
            <a:prstGeom prst="line">
              <a:avLst/>
            </a:prstGeom>
            <a:solidFill>
              <a:schemeClr val="accent1"/>
            </a:solidFill>
            <a:ln w="25400">
              <a:solidFill>
                <a:schemeClr val="bg1">
                  <a:lumMod val="50000"/>
                </a:schemeClr>
              </a:solidFill>
              <a:headEnd type="triangle" w="lg" len="med"/>
              <a:tailEnd type="none" w="lg" len="med"/>
            </a:ln>
            <a:effectLst/>
          </p:spPr>
          <p:style>
            <a:lnRef idx="1">
              <a:schemeClr val="accent4"/>
            </a:lnRef>
            <a:fillRef idx="3">
              <a:schemeClr val="accent4"/>
            </a:fillRef>
            <a:effectRef idx="2">
              <a:schemeClr val="accent4"/>
            </a:effectRef>
            <a:fontRef idx="minor">
              <a:schemeClr val="lt1"/>
            </a:fontRef>
          </p:style>
        </p:cxnSp>
        <p:cxnSp>
          <p:nvCxnSpPr>
            <p:cNvPr id="82" name="Straight Connector 81">
              <a:extLst>
                <a:ext uri="{FF2B5EF4-FFF2-40B4-BE49-F238E27FC236}">
                  <a16:creationId xmlns:a16="http://schemas.microsoft.com/office/drawing/2014/main" id="{A770F2B0-92D6-B240-92C1-7352B4570B11}"/>
                </a:ext>
              </a:extLst>
            </p:cNvPr>
            <p:cNvCxnSpPr>
              <a:cxnSpLocks/>
            </p:cNvCxnSpPr>
            <p:nvPr/>
          </p:nvCxnSpPr>
          <p:spPr>
            <a:xfrm flipH="1">
              <a:off x="1475572" y="3795597"/>
              <a:ext cx="761440" cy="0"/>
            </a:xfrm>
            <a:prstGeom prst="line">
              <a:avLst/>
            </a:prstGeom>
            <a:solidFill>
              <a:schemeClr val="accent1"/>
            </a:solidFill>
            <a:ln w="25400">
              <a:solidFill>
                <a:schemeClr val="bg1">
                  <a:lumMod val="50000"/>
                </a:schemeClr>
              </a:solidFill>
              <a:headEnd type="triangle" w="lg" len="med"/>
              <a:tailEnd type="none" w="lg" len="med"/>
            </a:ln>
            <a:effectLst/>
          </p:spPr>
          <p:style>
            <a:lnRef idx="1">
              <a:schemeClr val="accent4"/>
            </a:lnRef>
            <a:fillRef idx="3">
              <a:schemeClr val="accent4"/>
            </a:fillRef>
            <a:effectRef idx="2">
              <a:schemeClr val="accent4"/>
            </a:effectRef>
            <a:fontRef idx="minor">
              <a:schemeClr val="lt1"/>
            </a:fontRef>
          </p:style>
        </p:cxnSp>
        <p:cxnSp>
          <p:nvCxnSpPr>
            <p:cNvPr id="84" name="Straight Connector 83">
              <a:extLst>
                <a:ext uri="{FF2B5EF4-FFF2-40B4-BE49-F238E27FC236}">
                  <a16:creationId xmlns:a16="http://schemas.microsoft.com/office/drawing/2014/main" id="{B659DCC2-75AF-1145-B355-5ADF1BC78E72}"/>
                </a:ext>
              </a:extLst>
            </p:cNvPr>
            <p:cNvCxnSpPr>
              <a:cxnSpLocks/>
            </p:cNvCxnSpPr>
            <p:nvPr/>
          </p:nvCxnSpPr>
          <p:spPr>
            <a:xfrm flipH="1">
              <a:off x="1475572" y="3424952"/>
              <a:ext cx="761440" cy="0"/>
            </a:xfrm>
            <a:prstGeom prst="line">
              <a:avLst/>
            </a:prstGeom>
            <a:solidFill>
              <a:schemeClr val="accent1"/>
            </a:solidFill>
            <a:ln w="25400">
              <a:solidFill>
                <a:schemeClr val="bg1">
                  <a:lumMod val="50000"/>
                </a:schemeClr>
              </a:solidFill>
              <a:headEnd type="triangle" w="lg" len="med"/>
              <a:tailEnd type="none" w="lg" len="med"/>
            </a:ln>
            <a:effectLst/>
          </p:spPr>
          <p:style>
            <a:lnRef idx="1">
              <a:schemeClr val="accent4"/>
            </a:lnRef>
            <a:fillRef idx="3">
              <a:schemeClr val="accent4"/>
            </a:fillRef>
            <a:effectRef idx="2">
              <a:schemeClr val="accent4"/>
            </a:effectRef>
            <a:fontRef idx="minor">
              <a:schemeClr val="lt1"/>
            </a:fontRef>
          </p:style>
        </p:cxnSp>
        <p:cxnSp>
          <p:nvCxnSpPr>
            <p:cNvPr id="85" name="Straight Connector 84">
              <a:extLst>
                <a:ext uri="{FF2B5EF4-FFF2-40B4-BE49-F238E27FC236}">
                  <a16:creationId xmlns:a16="http://schemas.microsoft.com/office/drawing/2014/main" id="{16081263-2A8D-E84A-AEDD-F9740BC84ECA}"/>
                </a:ext>
              </a:extLst>
            </p:cNvPr>
            <p:cNvCxnSpPr>
              <a:cxnSpLocks/>
            </p:cNvCxnSpPr>
            <p:nvPr/>
          </p:nvCxnSpPr>
          <p:spPr>
            <a:xfrm flipH="1">
              <a:off x="1475572" y="3721468"/>
              <a:ext cx="761440" cy="0"/>
            </a:xfrm>
            <a:prstGeom prst="line">
              <a:avLst/>
            </a:prstGeom>
            <a:solidFill>
              <a:schemeClr val="accent1"/>
            </a:solidFill>
            <a:ln w="25400">
              <a:solidFill>
                <a:schemeClr val="bg1">
                  <a:lumMod val="50000"/>
                </a:schemeClr>
              </a:solidFill>
              <a:headEnd type="triangle" w="lg" len="med"/>
              <a:tailEnd type="none" w="lg" len="med"/>
            </a:ln>
            <a:effectLst/>
          </p:spPr>
          <p:style>
            <a:lnRef idx="1">
              <a:schemeClr val="accent4"/>
            </a:lnRef>
            <a:fillRef idx="3">
              <a:schemeClr val="accent4"/>
            </a:fillRef>
            <a:effectRef idx="2">
              <a:schemeClr val="accent4"/>
            </a:effectRef>
            <a:fontRef idx="minor">
              <a:schemeClr val="lt1"/>
            </a:fontRef>
          </p:style>
        </p:cxnSp>
        <p:cxnSp>
          <p:nvCxnSpPr>
            <p:cNvPr id="88" name="Straight Connector 87">
              <a:extLst>
                <a:ext uri="{FF2B5EF4-FFF2-40B4-BE49-F238E27FC236}">
                  <a16:creationId xmlns:a16="http://schemas.microsoft.com/office/drawing/2014/main" id="{A961FB3B-FF3B-F94E-A048-4ED66F6980C5}"/>
                </a:ext>
              </a:extLst>
            </p:cNvPr>
            <p:cNvCxnSpPr>
              <a:cxnSpLocks/>
            </p:cNvCxnSpPr>
            <p:nvPr/>
          </p:nvCxnSpPr>
          <p:spPr>
            <a:xfrm flipH="1">
              <a:off x="1475572" y="3573210"/>
              <a:ext cx="761440" cy="0"/>
            </a:xfrm>
            <a:prstGeom prst="line">
              <a:avLst/>
            </a:prstGeom>
            <a:solidFill>
              <a:schemeClr val="accent1"/>
            </a:solidFill>
            <a:ln w="25400">
              <a:solidFill>
                <a:schemeClr val="bg1">
                  <a:lumMod val="50000"/>
                </a:schemeClr>
              </a:solidFill>
              <a:headEnd type="triangle" w="lg" len="med"/>
              <a:tailEnd type="none" w="lg" len="med"/>
            </a:ln>
            <a:effectLst/>
          </p:spPr>
          <p:style>
            <a:lnRef idx="1">
              <a:schemeClr val="accent4"/>
            </a:lnRef>
            <a:fillRef idx="3">
              <a:schemeClr val="accent4"/>
            </a:fillRef>
            <a:effectRef idx="2">
              <a:schemeClr val="accent4"/>
            </a:effectRef>
            <a:fontRef idx="minor">
              <a:schemeClr val="lt1"/>
            </a:fontRef>
          </p:style>
        </p:cxnSp>
        <p:sp>
          <p:nvSpPr>
            <p:cNvPr id="89" name="Freeform 26">
              <a:extLst>
                <a:ext uri="{FF2B5EF4-FFF2-40B4-BE49-F238E27FC236}">
                  <a16:creationId xmlns:a16="http://schemas.microsoft.com/office/drawing/2014/main" id="{A1878E83-A799-D24F-A361-1BAD7290A199}"/>
                </a:ext>
              </a:extLst>
            </p:cNvPr>
            <p:cNvSpPr>
              <a:spLocks/>
            </p:cNvSpPr>
            <p:nvPr/>
          </p:nvSpPr>
          <p:spPr bwMode="auto">
            <a:xfrm>
              <a:off x="2194177" y="4056234"/>
              <a:ext cx="487359" cy="496750"/>
            </a:xfrm>
            <a:custGeom>
              <a:avLst/>
              <a:gdLst>
                <a:gd name="T0" fmla="*/ 4176 w 4576"/>
                <a:gd name="T1" fmla="*/ 996 h 4576"/>
                <a:gd name="T2" fmla="*/ 4106 w 4576"/>
                <a:gd name="T3" fmla="*/ 1355 h 4576"/>
                <a:gd name="T4" fmla="*/ 2907 w 4576"/>
                <a:gd name="T5" fmla="*/ 1262 h 4576"/>
                <a:gd name="T6" fmla="*/ 2797 w 4576"/>
                <a:gd name="T7" fmla="*/ 1612 h 4576"/>
                <a:gd name="T8" fmla="*/ 4141 w 4576"/>
                <a:gd name="T9" fmla="*/ 2094 h 4576"/>
                <a:gd name="T10" fmla="*/ 4386 w 4576"/>
                <a:gd name="T11" fmla="*/ 2839 h 4576"/>
                <a:gd name="T12" fmla="*/ 3944 w 4576"/>
                <a:gd name="T13" fmla="*/ 3672 h 4576"/>
                <a:gd name="T14" fmla="*/ 3173 w 4576"/>
                <a:gd name="T15" fmla="*/ 3966 h 4576"/>
                <a:gd name="T16" fmla="*/ 2263 w 4576"/>
                <a:gd name="T17" fmla="*/ 3848 h 4576"/>
                <a:gd name="T18" fmla="*/ 2082 w 4576"/>
                <a:gd name="T19" fmla="*/ 3429 h 4576"/>
                <a:gd name="T20" fmla="*/ 2101 w 4576"/>
                <a:gd name="T21" fmla="*/ 3327 h 4576"/>
                <a:gd name="T22" fmla="*/ 2301 w 4576"/>
                <a:gd name="T23" fmla="*/ 3133 h 4576"/>
                <a:gd name="T24" fmla="*/ 2390 w 4576"/>
                <a:gd name="T25" fmla="*/ 3119 h 4576"/>
                <a:gd name="T26" fmla="*/ 2659 w 4576"/>
                <a:gd name="T27" fmla="*/ 3526 h 4576"/>
                <a:gd name="T28" fmla="*/ 3240 w 4576"/>
                <a:gd name="T29" fmla="*/ 3784 h 4576"/>
                <a:gd name="T30" fmla="*/ 3753 w 4576"/>
                <a:gd name="T31" fmla="*/ 3318 h 4576"/>
                <a:gd name="T32" fmla="*/ 2217 w 4576"/>
                <a:gd name="T33" fmla="*/ 2488 h 4576"/>
                <a:gd name="T34" fmla="*/ 2812 w 4576"/>
                <a:gd name="T35" fmla="*/ 701 h 4576"/>
                <a:gd name="T36" fmla="*/ 3564 w 4576"/>
                <a:gd name="T37" fmla="*/ 766 h 4576"/>
                <a:gd name="T38" fmla="*/ 4065 w 4576"/>
                <a:gd name="T39" fmla="*/ 848 h 4576"/>
                <a:gd name="T40" fmla="*/ 2288 w 4576"/>
                <a:gd name="T41" fmla="*/ 0 h 4576"/>
                <a:gd name="T42" fmla="*/ 0 w 4576"/>
                <a:gd name="T43" fmla="*/ 2288 h 4576"/>
                <a:gd name="T44" fmla="*/ 445 w 4576"/>
                <a:gd name="T45" fmla="*/ 3644 h 4576"/>
                <a:gd name="T46" fmla="*/ 616 w 4576"/>
                <a:gd name="T47" fmla="*/ 3581 h 4576"/>
                <a:gd name="T48" fmla="*/ 610 w 4576"/>
                <a:gd name="T49" fmla="*/ 3402 h 4576"/>
                <a:gd name="T50" fmla="*/ 565 w 4576"/>
                <a:gd name="T51" fmla="*/ 1982 h 4576"/>
                <a:gd name="T52" fmla="*/ 245 w 4576"/>
                <a:gd name="T53" fmla="*/ 1998 h 4576"/>
                <a:gd name="T54" fmla="*/ 261 w 4576"/>
                <a:gd name="T55" fmla="*/ 1735 h 4576"/>
                <a:gd name="T56" fmla="*/ 579 w 4576"/>
                <a:gd name="T57" fmla="*/ 1707 h 4576"/>
                <a:gd name="T58" fmla="*/ 596 w 4576"/>
                <a:gd name="T59" fmla="*/ 1479 h 4576"/>
                <a:gd name="T60" fmla="*/ 1542 w 4576"/>
                <a:gd name="T61" fmla="*/ 623 h 4576"/>
                <a:gd name="T62" fmla="*/ 1920 w 4576"/>
                <a:gd name="T63" fmla="*/ 561 h 4576"/>
                <a:gd name="T64" fmla="*/ 2018 w 4576"/>
                <a:gd name="T65" fmla="*/ 558 h 4576"/>
                <a:gd name="T66" fmla="*/ 2242 w 4576"/>
                <a:gd name="T67" fmla="*/ 603 h 4576"/>
                <a:gd name="T68" fmla="*/ 2508 w 4576"/>
                <a:gd name="T69" fmla="*/ 807 h 4576"/>
                <a:gd name="T70" fmla="*/ 2505 w 4576"/>
                <a:gd name="T71" fmla="*/ 873 h 4576"/>
                <a:gd name="T72" fmla="*/ 2379 w 4576"/>
                <a:gd name="T73" fmla="*/ 1020 h 4576"/>
                <a:gd name="T74" fmla="*/ 2278 w 4576"/>
                <a:gd name="T75" fmla="*/ 1033 h 4576"/>
                <a:gd name="T76" fmla="*/ 2065 w 4576"/>
                <a:gd name="T77" fmla="*/ 927 h 4576"/>
                <a:gd name="T78" fmla="*/ 1657 w 4576"/>
                <a:gd name="T79" fmla="*/ 818 h 4576"/>
                <a:gd name="T80" fmla="*/ 1466 w 4576"/>
                <a:gd name="T81" fmla="*/ 1048 h 4576"/>
                <a:gd name="T82" fmla="*/ 1438 w 4576"/>
                <a:gd name="T83" fmla="*/ 1664 h 4576"/>
                <a:gd name="T84" fmla="*/ 2218 w 4576"/>
                <a:gd name="T85" fmla="*/ 1651 h 4576"/>
                <a:gd name="T86" fmla="*/ 2218 w 4576"/>
                <a:gd name="T87" fmla="*/ 1831 h 4576"/>
                <a:gd name="T88" fmla="*/ 1959 w 4576"/>
                <a:gd name="T89" fmla="*/ 1950 h 4576"/>
                <a:gd name="T90" fmla="*/ 1431 w 4576"/>
                <a:gd name="T91" fmla="*/ 1957 h 4576"/>
                <a:gd name="T92" fmla="*/ 1454 w 4576"/>
                <a:gd name="T93" fmla="*/ 3469 h 4576"/>
                <a:gd name="T94" fmla="*/ 1482 w 4576"/>
                <a:gd name="T95" fmla="*/ 3663 h 4576"/>
                <a:gd name="T96" fmla="*/ 1961 w 4576"/>
                <a:gd name="T97" fmla="*/ 3789 h 4576"/>
                <a:gd name="T98" fmla="*/ 1965 w 4576"/>
                <a:gd name="T99" fmla="*/ 3947 h 4576"/>
                <a:gd name="T100" fmla="*/ 583 w 4576"/>
                <a:gd name="T101" fmla="*/ 3814 h 4576"/>
                <a:gd name="T102" fmla="*/ 2288 w 4576"/>
                <a:gd name="T103" fmla="*/ 4576 h 4576"/>
                <a:gd name="T104" fmla="*/ 4576 w 4576"/>
                <a:gd name="T105" fmla="*/ 2288 h 4576"/>
                <a:gd name="T106" fmla="*/ 4176 w 4576"/>
                <a:gd name="T107" fmla="*/ 996 h 4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576" h="4576">
                  <a:moveTo>
                    <a:pt x="4176" y="996"/>
                  </a:moveTo>
                  <a:cubicBezTo>
                    <a:pt x="4148" y="1112"/>
                    <a:pt x="4134" y="1232"/>
                    <a:pt x="4106" y="1355"/>
                  </a:cubicBezTo>
                  <a:cubicBezTo>
                    <a:pt x="3763" y="1310"/>
                    <a:pt x="3360" y="1278"/>
                    <a:pt x="2907" y="1262"/>
                  </a:cubicBezTo>
                  <a:cubicBezTo>
                    <a:pt x="2871" y="1377"/>
                    <a:pt x="2836" y="1489"/>
                    <a:pt x="2797" y="1612"/>
                  </a:cubicBezTo>
                  <a:cubicBezTo>
                    <a:pt x="3555" y="1659"/>
                    <a:pt x="3923" y="1858"/>
                    <a:pt x="4141" y="2094"/>
                  </a:cubicBezTo>
                  <a:cubicBezTo>
                    <a:pt x="4354" y="2332"/>
                    <a:pt x="4399" y="2594"/>
                    <a:pt x="4386" y="2839"/>
                  </a:cubicBezTo>
                  <a:cubicBezTo>
                    <a:pt x="4359" y="3235"/>
                    <a:pt x="4184" y="3486"/>
                    <a:pt x="3944" y="3672"/>
                  </a:cubicBezTo>
                  <a:cubicBezTo>
                    <a:pt x="3702" y="3855"/>
                    <a:pt x="3408" y="3946"/>
                    <a:pt x="3173" y="3966"/>
                  </a:cubicBezTo>
                  <a:cubicBezTo>
                    <a:pt x="2826" y="3991"/>
                    <a:pt x="2362" y="3909"/>
                    <a:pt x="2263" y="3848"/>
                  </a:cubicBezTo>
                  <a:cubicBezTo>
                    <a:pt x="2204" y="3713"/>
                    <a:pt x="2145" y="3577"/>
                    <a:pt x="2082" y="3429"/>
                  </a:cubicBezTo>
                  <a:cubicBezTo>
                    <a:pt x="2067" y="3397"/>
                    <a:pt x="2057" y="3365"/>
                    <a:pt x="2101" y="3327"/>
                  </a:cubicBezTo>
                  <a:cubicBezTo>
                    <a:pt x="2168" y="3262"/>
                    <a:pt x="2233" y="3200"/>
                    <a:pt x="2301" y="3133"/>
                  </a:cubicBezTo>
                  <a:cubicBezTo>
                    <a:pt x="2332" y="3104"/>
                    <a:pt x="2365" y="3076"/>
                    <a:pt x="2390" y="3119"/>
                  </a:cubicBezTo>
                  <a:cubicBezTo>
                    <a:pt x="2484" y="3262"/>
                    <a:pt x="2571" y="3394"/>
                    <a:pt x="2659" y="3526"/>
                  </a:cubicBezTo>
                  <a:cubicBezTo>
                    <a:pt x="2758" y="3673"/>
                    <a:pt x="2910" y="3806"/>
                    <a:pt x="3240" y="3784"/>
                  </a:cubicBezTo>
                  <a:cubicBezTo>
                    <a:pt x="3519" y="3759"/>
                    <a:pt x="3730" y="3549"/>
                    <a:pt x="3753" y="3318"/>
                  </a:cubicBezTo>
                  <a:cubicBezTo>
                    <a:pt x="3777" y="2889"/>
                    <a:pt x="3344" y="2585"/>
                    <a:pt x="2217" y="2488"/>
                  </a:cubicBezTo>
                  <a:cubicBezTo>
                    <a:pt x="2433" y="1835"/>
                    <a:pt x="2644" y="1203"/>
                    <a:pt x="2812" y="701"/>
                  </a:cubicBezTo>
                  <a:cubicBezTo>
                    <a:pt x="3080" y="713"/>
                    <a:pt x="3328" y="735"/>
                    <a:pt x="3564" y="766"/>
                  </a:cubicBezTo>
                  <a:cubicBezTo>
                    <a:pt x="3740" y="788"/>
                    <a:pt x="3902" y="829"/>
                    <a:pt x="4065" y="848"/>
                  </a:cubicBezTo>
                  <a:cubicBezTo>
                    <a:pt x="3646" y="330"/>
                    <a:pt x="3006" y="0"/>
                    <a:pt x="2288" y="0"/>
                  </a:cubicBezTo>
                  <a:cubicBezTo>
                    <a:pt x="1024" y="0"/>
                    <a:pt x="0" y="1024"/>
                    <a:pt x="0" y="2288"/>
                  </a:cubicBezTo>
                  <a:cubicBezTo>
                    <a:pt x="0" y="2796"/>
                    <a:pt x="165" y="3264"/>
                    <a:pt x="445" y="3644"/>
                  </a:cubicBezTo>
                  <a:cubicBezTo>
                    <a:pt x="542" y="3645"/>
                    <a:pt x="609" y="3623"/>
                    <a:pt x="616" y="3581"/>
                  </a:cubicBezTo>
                  <a:cubicBezTo>
                    <a:pt x="625" y="3538"/>
                    <a:pt x="618" y="3470"/>
                    <a:pt x="610" y="3402"/>
                  </a:cubicBezTo>
                  <a:cubicBezTo>
                    <a:pt x="564" y="2953"/>
                    <a:pt x="548" y="2468"/>
                    <a:pt x="565" y="1982"/>
                  </a:cubicBezTo>
                  <a:cubicBezTo>
                    <a:pt x="449" y="1987"/>
                    <a:pt x="345" y="1992"/>
                    <a:pt x="245" y="1998"/>
                  </a:cubicBezTo>
                  <a:cubicBezTo>
                    <a:pt x="249" y="1908"/>
                    <a:pt x="254" y="1823"/>
                    <a:pt x="261" y="1735"/>
                  </a:cubicBezTo>
                  <a:cubicBezTo>
                    <a:pt x="360" y="1725"/>
                    <a:pt x="465" y="1717"/>
                    <a:pt x="579" y="1707"/>
                  </a:cubicBezTo>
                  <a:cubicBezTo>
                    <a:pt x="584" y="1630"/>
                    <a:pt x="590" y="1555"/>
                    <a:pt x="596" y="1479"/>
                  </a:cubicBezTo>
                  <a:cubicBezTo>
                    <a:pt x="648" y="1016"/>
                    <a:pt x="1136" y="732"/>
                    <a:pt x="1542" y="623"/>
                  </a:cubicBezTo>
                  <a:cubicBezTo>
                    <a:pt x="1723" y="579"/>
                    <a:pt x="1833" y="565"/>
                    <a:pt x="1920" y="561"/>
                  </a:cubicBezTo>
                  <a:cubicBezTo>
                    <a:pt x="1951" y="560"/>
                    <a:pt x="1985" y="558"/>
                    <a:pt x="2018" y="558"/>
                  </a:cubicBezTo>
                  <a:cubicBezTo>
                    <a:pt x="2102" y="558"/>
                    <a:pt x="2188" y="566"/>
                    <a:pt x="2242" y="603"/>
                  </a:cubicBezTo>
                  <a:cubicBezTo>
                    <a:pt x="2330" y="669"/>
                    <a:pt x="2416" y="734"/>
                    <a:pt x="2508" y="807"/>
                  </a:cubicBezTo>
                  <a:cubicBezTo>
                    <a:pt x="2518" y="819"/>
                    <a:pt x="2528" y="839"/>
                    <a:pt x="2505" y="873"/>
                  </a:cubicBezTo>
                  <a:cubicBezTo>
                    <a:pt x="2463" y="922"/>
                    <a:pt x="2422" y="969"/>
                    <a:pt x="2379" y="1020"/>
                  </a:cubicBezTo>
                  <a:cubicBezTo>
                    <a:pt x="2354" y="1050"/>
                    <a:pt x="2313" y="1042"/>
                    <a:pt x="2278" y="1033"/>
                  </a:cubicBezTo>
                  <a:cubicBezTo>
                    <a:pt x="2206" y="996"/>
                    <a:pt x="2136" y="962"/>
                    <a:pt x="2065" y="927"/>
                  </a:cubicBezTo>
                  <a:cubicBezTo>
                    <a:pt x="1937" y="870"/>
                    <a:pt x="1804" y="812"/>
                    <a:pt x="1657" y="818"/>
                  </a:cubicBezTo>
                  <a:cubicBezTo>
                    <a:pt x="1565" y="825"/>
                    <a:pt x="1475" y="919"/>
                    <a:pt x="1466" y="1048"/>
                  </a:cubicBezTo>
                  <a:cubicBezTo>
                    <a:pt x="1453" y="1244"/>
                    <a:pt x="1445" y="1446"/>
                    <a:pt x="1438" y="1664"/>
                  </a:cubicBezTo>
                  <a:cubicBezTo>
                    <a:pt x="1694" y="1656"/>
                    <a:pt x="1949" y="1652"/>
                    <a:pt x="2218" y="1651"/>
                  </a:cubicBezTo>
                  <a:cubicBezTo>
                    <a:pt x="2218" y="1712"/>
                    <a:pt x="2218" y="1768"/>
                    <a:pt x="2218" y="1831"/>
                  </a:cubicBezTo>
                  <a:cubicBezTo>
                    <a:pt x="2130" y="1870"/>
                    <a:pt x="2047" y="1910"/>
                    <a:pt x="1959" y="1950"/>
                  </a:cubicBezTo>
                  <a:cubicBezTo>
                    <a:pt x="1778" y="1952"/>
                    <a:pt x="1605" y="1954"/>
                    <a:pt x="1431" y="1957"/>
                  </a:cubicBezTo>
                  <a:cubicBezTo>
                    <a:pt x="1423" y="2475"/>
                    <a:pt x="1430" y="2992"/>
                    <a:pt x="1454" y="3469"/>
                  </a:cubicBezTo>
                  <a:cubicBezTo>
                    <a:pt x="1458" y="3541"/>
                    <a:pt x="1462" y="3614"/>
                    <a:pt x="1482" y="3663"/>
                  </a:cubicBezTo>
                  <a:cubicBezTo>
                    <a:pt x="1507" y="3725"/>
                    <a:pt x="1650" y="3772"/>
                    <a:pt x="1961" y="3789"/>
                  </a:cubicBezTo>
                  <a:cubicBezTo>
                    <a:pt x="1962" y="3844"/>
                    <a:pt x="1964" y="3895"/>
                    <a:pt x="1965" y="3947"/>
                  </a:cubicBezTo>
                  <a:cubicBezTo>
                    <a:pt x="1459" y="3932"/>
                    <a:pt x="973" y="3884"/>
                    <a:pt x="583" y="3814"/>
                  </a:cubicBezTo>
                  <a:cubicBezTo>
                    <a:pt x="1002" y="4282"/>
                    <a:pt x="1611" y="4576"/>
                    <a:pt x="2288" y="4576"/>
                  </a:cubicBezTo>
                  <a:cubicBezTo>
                    <a:pt x="3552" y="4576"/>
                    <a:pt x="4576" y="3552"/>
                    <a:pt x="4576" y="2288"/>
                  </a:cubicBezTo>
                  <a:cubicBezTo>
                    <a:pt x="4576" y="1809"/>
                    <a:pt x="4428" y="1364"/>
                    <a:pt x="4176" y="996"/>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TextBox 10">
              <a:extLst>
                <a:ext uri="{FF2B5EF4-FFF2-40B4-BE49-F238E27FC236}">
                  <a16:creationId xmlns:a16="http://schemas.microsoft.com/office/drawing/2014/main" id="{93EA2E45-244C-484A-9475-F39F21E150D9}"/>
                </a:ext>
              </a:extLst>
            </p:cNvPr>
            <p:cNvSpPr txBox="1"/>
            <p:nvPr/>
          </p:nvSpPr>
          <p:spPr>
            <a:xfrm>
              <a:off x="2136089" y="4592359"/>
              <a:ext cx="666227" cy="374339"/>
            </a:xfrm>
            <a:prstGeom prst="rect">
              <a:avLst/>
            </a:prstGeom>
            <a:noFill/>
          </p:spPr>
          <p:txBody>
            <a:bodyPr wrap="square" lIns="0" tIns="0" rIns="0" bIns="0" rtlCol="0">
              <a:noAutofit/>
            </a:bodyPr>
            <a:lstStyle/>
            <a:p>
              <a:pPr algn="l">
                <a:spcBef>
                  <a:spcPts val="200"/>
                </a:spcBef>
                <a:spcAft>
                  <a:spcPts val="200"/>
                </a:spcAft>
              </a:pPr>
              <a:r>
                <a:rPr lang="en-US" sz="1400" kern="100">
                  <a:latin typeface="+mj-lt"/>
                </a:rPr>
                <a:t>BIG-IP</a:t>
              </a:r>
            </a:p>
          </p:txBody>
        </p:sp>
        <p:sp>
          <p:nvSpPr>
            <p:cNvPr id="90" name="TextBox 89">
              <a:extLst>
                <a:ext uri="{FF2B5EF4-FFF2-40B4-BE49-F238E27FC236}">
                  <a16:creationId xmlns:a16="http://schemas.microsoft.com/office/drawing/2014/main" id="{2F9B92D6-00A7-B045-8C9D-B97BCF5A2CB6}"/>
                </a:ext>
              </a:extLst>
            </p:cNvPr>
            <p:cNvSpPr txBox="1"/>
            <p:nvPr/>
          </p:nvSpPr>
          <p:spPr>
            <a:xfrm>
              <a:off x="2784531" y="4592359"/>
              <a:ext cx="605623" cy="374339"/>
            </a:xfrm>
            <a:prstGeom prst="rect">
              <a:avLst/>
            </a:prstGeom>
            <a:noFill/>
          </p:spPr>
          <p:txBody>
            <a:bodyPr wrap="square" lIns="0" tIns="0" rIns="0" bIns="0" rtlCol="0">
              <a:noAutofit/>
            </a:bodyPr>
            <a:lstStyle/>
            <a:p>
              <a:pPr algn="l">
                <a:spcBef>
                  <a:spcPts val="200"/>
                </a:spcBef>
                <a:spcAft>
                  <a:spcPts val="200"/>
                </a:spcAft>
              </a:pPr>
              <a:r>
                <a:rPr lang="en-US" sz="1400" kern="100">
                  <a:latin typeface="+mj-lt"/>
                </a:rPr>
                <a:t>NGINX</a:t>
              </a:r>
            </a:p>
          </p:txBody>
        </p:sp>
        <p:sp>
          <p:nvSpPr>
            <p:cNvPr id="91" name="TextBox 90">
              <a:extLst>
                <a:ext uri="{FF2B5EF4-FFF2-40B4-BE49-F238E27FC236}">
                  <a16:creationId xmlns:a16="http://schemas.microsoft.com/office/drawing/2014/main" id="{6049D5B1-18BA-8641-B0CE-7C35F9E18C83}"/>
                </a:ext>
              </a:extLst>
            </p:cNvPr>
            <p:cNvSpPr txBox="1"/>
            <p:nvPr/>
          </p:nvSpPr>
          <p:spPr>
            <a:xfrm>
              <a:off x="3484728" y="4594289"/>
              <a:ext cx="545444" cy="374339"/>
            </a:xfrm>
            <a:prstGeom prst="rect">
              <a:avLst/>
            </a:prstGeom>
            <a:noFill/>
          </p:spPr>
          <p:txBody>
            <a:bodyPr wrap="square" lIns="0" tIns="0" rIns="0" bIns="0" rtlCol="0">
              <a:noAutofit/>
            </a:bodyPr>
            <a:lstStyle/>
            <a:p>
              <a:pPr algn="l">
                <a:spcBef>
                  <a:spcPts val="200"/>
                </a:spcBef>
                <a:spcAft>
                  <a:spcPts val="200"/>
                </a:spcAft>
              </a:pPr>
              <a:r>
                <a:rPr lang="en-US" sz="1400" kern="100">
                  <a:latin typeface="+mj-lt"/>
                </a:rPr>
                <a:t>F5CS</a:t>
              </a:r>
            </a:p>
          </p:txBody>
        </p:sp>
        <p:grpSp>
          <p:nvGrpSpPr>
            <p:cNvPr id="18" name="Group 17">
              <a:extLst>
                <a:ext uri="{FF2B5EF4-FFF2-40B4-BE49-F238E27FC236}">
                  <a16:creationId xmlns:a16="http://schemas.microsoft.com/office/drawing/2014/main" id="{7FD888E5-9E42-4E44-8833-3E58CE3F901B}"/>
                </a:ext>
              </a:extLst>
            </p:cNvPr>
            <p:cNvGrpSpPr/>
            <p:nvPr/>
          </p:nvGrpSpPr>
          <p:grpSpPr>
            <a:xfrm>
              <a:off x="7310974" y="2810131"/>
              <a:ext cx="1590648" cy="1729298"/>
              <a:chOff x="6916301" y="3439355"/>
              <a:chExt cx="1590648" cy="1729298"/>
            </a:xfrm>
          </p:grpSpPr>
          <p:grpSp>
            <p:nvGrpSpPr>
              <p:cNvPr id="14" name="Group 13">
                <a:extLst>
                  <a:ext uri="{FF2B5EF4-FFF2-40B4-BE49-F238E27FC236}">
                    <a16:creationId xmlns:a16="http://schemas.microsoft.com/office/drawing/2014/main" id="{A1BA698C-F493-F84B-B4AA-BB6264E5E22C}"/>
                  </a:ext>
                </a:extLst>
              </p:cNvPr>
              <p:cNvGrpSpPr/>
              <p:nvPr/>
            </p:nvGrpSpPr>
            <p:grpSpPr>
              <a:xfrm>
                <a:off x="7116890" y="3919753"/>
                <a:ext cx="1189479" cy="1163975"/>
                <a:chOff x="6874610" y="4081057"/>
                <a:chExt cx="1681122" cy="1645078"/>
              </a:xfrm>
            </p:grpSpPr>
            <p:pic>
              <p:nvPicPr>
                <p:cNvPr id="4" name="Picture 3">
                  <a:extLst>
                    <a:ext uri="{FF2B5EF4-FFF2-40B4-BE49-F238E27FC236}">
                      <a16:creationId xmlns:a16="http://schemas.microsoft.com/office/drawing/2014/main" id="{BCB95554-AABB-1B48-9E86-E70FFCE44953}"/>
                    </a:ext>
                  </a:extLst>
                </p:cNvPr>
                <p:cNvPicPr>
                  <a:picLocks noChangeAspect="1"/>
                </p:cNvPicPr>
                <p:nvPr/>
              </p:nvPicPr>
              <p:blipFill>
                <a:blip r:embed="rId6"/>
                <a:stretch>
                  <a:fillRect/>
                </a:stretch>
              </p:blipFill>
              <p:spPr>
                <a:xfrm>
                  <a:off x="7296386" y="4081057"/>
                  <a:ext cx="886491" cy="963577"/>
                </a:xfrm>
                <a:prstGeom prst="rect">
                  <a:avLst/>
                </a:prstGeom>
              </p:spPr>
            </p:pic>
            <p:pic>
              <p:nvPicPr>
                <p:cNvPr id="7" name="Picture 6">
                  <a:extLst>
                    <a:ext uri="{FF2B5EF4-FFF2-40B4-BE49-F238E27FC236}">
                      <a16:creationId xmlns:a16="http://schemas.microsoft.com/office/drawing/2014/main" id="{ABA71597-22E0-1640-B1C2-799DAB84AA42}"/>
                    </a:ext>
                  </a:extLst>
                </p:cNvPr>
                <p:cNvPicPr>
                  <a:picLocks noChangeAspect="1"/>
                </p:cNvPicPr>
                <p:nvPr/>
              </p:nvPicPr>
              <p:blipFill>
                <a:blip r:embed="rId7"/>
                <a:stretch>
                  <a:fillRect/>
                </a:stretch>
              </p:blipFill>
              <p:spPr>
                <a:xfrm>
                  <a:off x="6874610" y="4762558"/>
                  <a:ext cx="886491" cy="963577"/>
                </a:xfrm>
                <a:prstGeom prst="rect">
                  <a:avLst/>
                </a:prstGeom>
              </p:spPr>
            </p:pic>
            <p:pic>
              <p:nvPicPr>
                <p:cNvPr id="9" name="Picture 8">
                  <a:extLst>
                    <a:ext uri="{FF2B5EF4-FFF2-40B4-BE49-F238E27FC236}">
                      <a16:creationId xmlns:a16="http://schemas.microsoft.com/office/drawing/2014/main" id="{05A7A371-0EEA-A549-8A74-01289E12150A}"/>
                    </a:ext>
                  </a:extLst>
                </p:cNvPr>
                <p:cNvPicPr>
                  <a:picLocks noChangeAspect="1"/>
                </p:cNvPicPr>
                <p:nvPr/>
              </p:nvPicPr>
              <p:blipFill>
                <a:blip r:embed="rId8"/>
                <a:stretch>
                  <a:fillRect/>
                </a:stretch>
              </p:blipFill>
              <p:spPr>
                <a:xfrm>
                  <a:off x="7669241" y="4762558"/>
                  <a:ext cx="886491" cy="963577"/>
                </a:xfrm>
                <a:prstGeom prst="rect">
                  <a:avLst/>
                </a:prstGeom>
              </p:spPr>
            </p:pic>
          </p:grpSp>
          <p:sp>
            <p:nvSpPr>
              <p:cNvPr id="92" name="Rounded Rectangle 4">
                <a:extLst>
                  <a:ext uri="{FF2B5EF4-FFF2-40B4-BE49-F238E27FC236}">
                    <a16:creationId xmlns:a16="http://schemas.microsoft.com/office/drawing/2014/main" id="{B625D572-4ADF-B94D-894D-E666456FEB44}"/>
                  </a:ext>
                </a:extLst>
              </p:cNvPr>
              <p:cNvSpPr/>
              <p:nvPr/>
            </p:nvSpPr>
            <p:spPr>
              <a:xfrm>
                <a:off x="6916301" y="3439355"/>
                <a:ext cx="1590648" cy="1729298"/>
              </a:xfrm>
              <a:prstGeom prst="rect">
                <a:avLst/>
              </a:prstGeom>
              <a:noFill/>
              <a:ln>
                <a:solidFill>
                  <a:schemeClr val="tx1"/>
                </a:solidFill>
                <a:prstDash val="dash"/>
              </a:ln>
              <a:effectLst/>
            </p:spPr>
            <p:style>
              <a:lnRef idx="1">
                <a:schemeClr val="accent4"/>
              </a:lnRef>
              <a:fillRef idx="3">
                <a:schemeClr val="accent4"/>
              </a:fillRef>
              <a:effectRef idx="2">
                <a:schemeClr val="accent4"/>
              </a:effectRef>
              <a:fontRef idx="minor">
                <a:schemeClr val="lt1"/>
              </a:fontRef>
            </p:style>
            <p:txBody>
              <a:bodyPr rtlCol="0" anchor="t"/>
              <a:lstStyle/>
              <a:p>
                <a:pPr marL="0" marR="0" lvl="0" indent="0" algn="ctr" defTabSz="914400" rtl="0" eaLnBrk="1" fontAlgn="auto" latinLnBrk="0" hangingPunct="1">
                  <a:spcBef>
                    <a:spcPts val="0"/>
                  </a:spcBef>
                  <a:spcAft>
                    <a:spcPts val="0"/>
                  </a:spcAft>
                  <a:buClrTx/>
                  <a:buSzTx/>
                  <a:buFontTx/>
                  <a:buNone/>
                  <a:tabLst/>
                  <a:defRPr/>
                </a:pPr>
                <a:r>
                  <a:rPr kumimoji="0" lang="en-US" sz="1400" b="0" i="0" u="none" strike="noStrike" kern="1200" cap="none" spc="0" normalizeH="0" baseline="0" noProof="0">
                    <a:ln w="0"/>
                    <a:solidFill>
                      <a:schemeClr val="tx1"/>
                    </a:solidFill>
                    <a:effectLst/>
                    <a:uLnTx/>
                    <a:uFillTx/>
                    <a:latin typeface="Arial"/>
                    <a:ea typeface="Open Sans" charset="0"/>
                    <a:cs typeface="Arial" panose="020B0604020202020204" pitchFamily="34" charset="0"/>
                  </a:rPr>
                  <a:t>F5 Automation Toolchain</a:t>
                </a:r>
              </a:p>
            </p:txBody>
          </p:sp>
        </p:grpSp>
      </p:grpSp>
      <p:grpSp>
        <p:nvGrpSpPr>
          <p:cNvPr id="69" name="Group 68">
            <a:extLst>
              <a:ext uri="{FF2B5EF4-FFF2-40B4-BE49-F238E27FC236}">
                <a16:creationId xmlns:a16="http://schemas.microsoft.com/office/drawing/2014/main" id="{F6991C04-6FCB-2B41-B18A-321E048674D4}"/>
              </a:ext>
            </a:extLst>
          </p:cNvPr>
          <p:cNvGrpSpPr/>
          <p:nvPr/>
        </p:nvGrpSpPr>
        <p:grpSpPr>
          <a:xfrm>
            <a:off x="11038389" y="828304"/>
            <a:ext cx="687138" cy="695379"/>
            <a:chOff x="5676225" y="3093471"/>
            <a:chExt cx="1106913" cy="1030908"/>
          </a:xfrm>
        </p:grpSpPr>
        <p:grpSp>
          <p:nvGrpSpPr>
            <p:cNvPr id="70" name="Group 69">
              <a:extLst>
                <a:ext uri="{FF2B5EF4-FFF2-40B4-BE49-F238E27FC236}">
                  <a16:creationId xmlns:a16="http://schemas.microsoft.com/office/drawing/2014/main" id="{5993D185-6106-1D41-940A-6BB716A21276}"/>
                </a:ext>
              </a:extLst>
            </p:cNvPr>
            <p:cNvGrpSpPr/>
            <p:nvPr/>
          </p:nvGrpSpPr>
          <p:grpSpPr>
            <a:xfrm>
              <a:off x="5676225" y="3093471"/>
              <a:ext cx="1106913" cy="1030908"/>
              <a:chOff x="-6686550" y="2978151"/>
              <a:chExt cx="1301750" cy="1244600"/>
            </a:xfrm>
            <a:solidFill>
              <a:schemeClr val="accent1"/>
            </a:solidFill>
          </p:grpSpPr>
          <p:sp>
            <p:nvSpPr>
              <p:cNvPr id="80" name="Freeform 50">
                <a:extLst>
                  <a:ext uri="{FF2B5EF4-FFF2-40B4-BE49-F238E27FC236}">
                    <a16:creationId xmlns:a16="http://schemas.microsoft.com/office/drawing/2014/main" id="{B102D123-7D30-5C4D-A84E-DD8EA3EAD65B}"/>
                  </a:ext>
                </a:extLst>
              </p:cNvPr>
              <p:cNvSpPr>
                <a:spLocks/>
              </p:cNvSpPr>
              <p:nvPr/>
            </p:nvSpPr>
            <p:spPr bwMode="auto">
              <a:xfrm>
                <a:off x="-5572125" y="3398838"/>
                <a:ext cx="187325" cy="400050"/>
              </a:xfrm>
              <a:custGeom>
                <a:avLst/>
                <a:gdLst>
                  <a:gd name="T0" fmla="*/ 58 w 59"/>
                  <a:gd name="T1" fmla="*/ 61 h 126"/>
                  <a:gd name="T2" fmla="*/ 7 w 59"/>
                  <a:gd name="T3" fmla="*/ 2 h 126"/>
                  <a:gd name="T4" fmla="*/ 2 w 59"/>
                  <a:gd name="T5" fmla="*/ 1 h 126"/>
                  <a:gd name="T6" fmla="*/ 1 w 59"/>
                  <a:gd name="T7" fmla="*/ 7 h 126"/>
                  <a:gd name="T8" fmla="*/ 49 w 59"/>
                  <a:gd name="T9" fmla="*/ 63 h 126"/>
                  <a:gd name="T10" fmla="*/ 1 w 59"/>
                  <a:gd name="T11" fmla="*/ 119 h 126"/>
                  <a:gd name="T12" fmla="*/ 2 w 59"/>
                  <a:gd name="T13" fmla="*/ 125 h 126"/>
                  <a:gd name="T14" fmla="*/ 4 w 59"/>
                  <a:gd name="T15" fmla="*/ 126 h 126"/>
                  <a:gd name="T16" fmla="*/ 7 w 59"/>
                  <a:gd name="T17" fmla="*/ 125 h 126"/>
                  <a:gd name="T18" fmla="*/ 58 w 59"/>
                  <a:gd name="T19" fmla="*/ 66 h 126"/>
                  <a:gd name="T20" fmla="*/ 58 w 59"/>
                  <a:gd name="T21" fmla="*/ 61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126">
                    <a:moveTo>
                      <a:pt x="58" y="61"/>
                    </a:moveTo>
                    <a:cubicBezTo>
                      <a:pt x="7" y="2"/>
                      <a:pt x="7" y="2"/>
                      <a:pt x="7" y="2"/>
                    </a:cubicBezTo>
                    <a:cubicBezTo>
                      <a:pt x="6" y="0"/>
                      <a:pt x="3" y="0"/>
                      <a:pt x="2" y="1"/>
                    </a:cubicBezTo>
                    <a:cubicBezTo>
                      <a:pt x="0" y="3"/>
                      <a:pt x="0" y="5"/>
                      <a:pt x="1" y="7"/>
                    </a:cubicBezTo>
                    <a:cubicBezTo>
                      <a:pt x="49" y="63"/>
                      <a:pt x="49" y="63"/>
                      <a:pt x="49" y="63"/>
                    </a:cubicBezTo>
                    <a:cubicBezTo>
                      <a:pt x="1" y="119"/>
                      <a:pt x="1" y="119"/>
                      <a:pt x="1" y="119"/>
                    </a:cubicBezTo>
                    <a:cubicBezTo>
                      <a:pt x="0" y="121"/>
                      <a:pt x="0" y="124"/>
                      <a:pt x="2" y="125"/>
                    </a:cubicBezTo>
                    <a:cubicBezTo>
                      <a:pt x="2" y="126"/>
                      <a:pt x="3" y="126"/>
                      <a:pt x="4" y="126"/>
                    </a:cubicBezTo>
                    <a:cubicBezTo>
                      <a:pt x="5" y="126"/>
                      <a:pt x="7" y="126"/>
                      <a:pt x="7" y="125"/>
                    </a:cubicBezTo>
                    <a:cubicBezTo>
                      <a:pt x="58" y="66"/>
                      <a:pt x="58" y="66"/>
                      <a:pt x="58" y="66"/>
                    </a:cubicBezTo>
                    <a:cubicBezTo>
                      <a:pt x="59" y="64"/>
                      <a:pt x="59" y="62"/>
                      <a:pt x="58"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51">
                <a:extLst>
                  <a:ext uri="{FF2B5EF4-FFF2-40B4-BE49-F238E27FC236}">
                    <a16:creationId xmlns:a16="http://schemas.microsoft.com/office/drawing/2014/main" id="{1F18238D-8966-4D46-9473-31CC6CD2DF13}"/>
                  </a:ext>
                </a:extLst>
              </p:cNvPr>
              <p:cNvSpPr>
                <a:spLocks noEditPoints="1"/>
              </p:cNvSpPr>
              <p:nvPr/>
            </p:nvSpPr>
            <p:spPr bwMode="auto">
              <a:xfrm>
                <a:off x="-6686550" y="3025776"/>
                <a:ext cx="1247775" cy="1146175"/>
              </a:xfrm>
              <a:custGeom>
                <a:avLst/>
                <a:gdLst>
                  <a:gd name="T0" fmla="*/ 230 w 394"/>
                  <a:gd name="T1" fmla="*/ 261 h 362"/>
                  <a:gd name="T2" fmla="*/ 236 w 394"/>
                  <a:gd name="T3" fmla="*/ 261 h 362"/>
                  <a:gd name="T4" fmla="*/ 269 w 394"/>
                  <a:gd name="T5" fmla="*/ 359 h 362"/>
                  <a:gd name="T6" fmla="*/ 273 w 394"/>
                  <a:gd name="T7" fmla="*/ 362 h 362"/>
                  <a:gd name="T8" fmla="*/ 274 w 394"/>
                  <a:gd name="T9" fmla="*/ 362 h 362"/>
                  <a:gd name="T10" fmla="*/ 277 w 394"/>
                  <a:gd name="T11" fmla="*/ 357 h 362"/>
                  <a:gd name="T12" fmla="*/ 244 w 394"/>
                  <a:gd name="T13" fmla="*/ 260 h 362"/>
                  <a:gd name="T14" fmla="*/ 310 w 394"/>
                  <a:gd name="T15" fmla="*/ 185 h 362"/>
                  <a:gd name="T16" fmla="*/ 390 w 394"/>
                  <a:gd name="T17" fmla="*/ 185 h 362"/>
                  <a:gd name="T18" fmla="*/ 394 w 394"/>
                  <a:gd name="T19" fmla="*/ 181 h 362"/>
                  <a:gd name="T20" fmla="*/ 390 w 394"/>
                  <a:gd name="T21" fmla="*/ 177 h 362"/>
                  <a:gd name="T22" fmla="*/ 310 w 394"/>
                  <a:gd name="T23" fmla="*/ 177 h 362"/>
                  <a:gd name="T24" fmla="*/ 244 w 394"/>
                  <a:gd name="T25" fmla="*/ 103 h 362"/>
                  <a:gd name="T26" fmla="*/ 276 w 394"/>
                  <a:gd name="T27" fmla="*/ 6 h 362"/>
                  <a:gd name="T28" fmla="*/ 274 w 394"/>
                  <a:gd name="T29" fmla="*/ 1 h 362"/>
                  <a:gd name="T30" fmla="*/ 269 w 394"/>
                  <a:gd name="T31" fmla="*/ 4 h 362"/>
                  <a:gd name="T32" fmla="*/ 236 w 394"/>
                  <a:gd name="T33" fmla="*/ 102 h 362"/>
                  <a:gd name="T34" fmla="*/ 230 w 394"/>
                  <a:gd name="T35" fmla="*/ 102 h 362"/>
                  <a:gd name="T36" fmla="*/ 151 w 394"/>
                  <a:gd name="T37" fmla="*/ 177 h 362"/>
                  <a:gd name="T38" fmla="*/ 91 w 394"/>
                  <a:gd name="T39" fmla="*/ 177 h 362"/>
                  <a:gd name="T40" fmla="*/ 46 w 394"/>
                  <a:gd name="T41" fmla="*/ 135 h 362"/>
                  <a:gd name="T42" fmla="*/ 0 w 394"/>
                  <a:gd name="T43" fmla="*/ 181 h 362"/>
                  <a:gd name="T44" fmla="*/ 46 w 394"/>
                  <a:gd name="T45" fmla="*/ 227 h 362"/>
                  <a:gd name="T46" fmla="*/ 91 w 394"/>
                  <a:gd name="T47" fmla="*/ 185 h 362"/>
                  <a:gd name="T48" fmla="*/ 151 w 394"/>
                  <a:gd name="T49" fmla="*/ 185 h 362"/>
                  <a:gd name="T50" fmla="*/ 230 w 394"/>
                  <a:gd name="T51" fmla="*/ 261 h 362"/>
                  <a:gd name="T52" fmla="*/ 230 w 394"/>
                  <a:gd name="T53" fmla="*/ 110 h 362"/>
                  <a:gd name="T54" fmla="*/ 302 w 394"/>
                  <a:gd name="T55" fmla="*/ 181 h 362"/>
                  <a:gd name="T56" fmla="*/ 230 w 394"/>
                  <a:gd name="T57" fmla="*/ 253 h 362"/>
                  <a:gd name="T58" fmla="*/ 159 w 394"/>
                  <a:gd name="T59" fmla="*/ 181 h 362"/>
                  <a:gd name="T60" fmla="*/ 230 w 394"/>
                  <a:gd name="T61" fmla="*/ 110 h 362"/>
                  <a:gd name="T62" fmla="*/ 46 w 394"/>
                  <a:gd name="T63" fmla="*/ 219 h 362"/>
                  <a:gd name="T64" fmla="*/ 8 w 394"/>
                  <a:gd name="T65" fmla="*/ 181 h 362"/>
                  <a:gd name="T66" fmla="*/ 46 w 394"/>
                  <a:gd name="T67" fmla="*/ 143 h 362"/>
                  <a:gd name="T68" fmla="*/ 84 w 394"/>
                  <a:gd name="T69" fmla="*/ 181 h 362"/>
                  <a:gd name="T70" fmla="*/ 46 w 394"/>
                  <a:gd name="T71" fmla="*/ 219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94" h="362">
                    <a:moveTo>
                      <a:pt x="230" y="261"/>
                    </a:moveTo>
                    <a:cubicBezTo>
                      <a:pt x="232" y="261"/>
                      <a:pt x="234" y="261"/>
                      <a:pt x="236" y="261"/>
                    </a:cubicBezTo>
                    <a:cubicBezTo>
                      <a:pt x="269" y="359"/>
                      <a:pt x="269" y="359"/>
                      <a:pt x="269" y="359"/>
                    </a:cubicBezTo>
                    <a:cubicBezTo>
                      <a:pt x="270" y="361"/>
                      <a:pt x="271" y="362"/>
                      <a:pt x="273" y="362"/>
                    </a:cubicBezTo>
                    <a:cubicBezTo>
                      <a:pt x="273" y="362"/>
                      <a:pt x="274" y="362"/>
                      <a:pt x="274" y="362"/>
                    </a:cubicBezTo>
                    <a:cubicBezTo>
                      <a:pt x="276" y="361"/>
                      <a:pt x="277" y="359"/>
                      <a:pt x="277" y="357"/>
                    </a:cubicBezTo>
                    <a:cubicBezTo>
                      <a:pt x="244" y="260"/>
                      <a:pt x="244" y="260"/>
                      <a:pt x="244" y="260"/>
                    </a:cubicBezTo>
                    <a:cubicBezTo>
                      <a:pt x="280" y="253"/>
                      <a:pt x="308" y="223"/>
                      <a:pt x="310" y="185"/>
                    </a:cubicBezTo>
                    <a:cubicBezTo>
                      <a:pt x="390" y="185"/>
                      <a:pt x="390" y="185"/>
                      <a:pt x="390" y="185"/>
                    </a:cubicBezTo>
                    <a:cubicBezTo>
                      <a:pt x="392" y="185"/>
                      <a:pt x="394" y="183"/>
                      <a:pt x="394" y="181"/>
                    </a:cubicBezTo>
                    <a:cubicBezTo>
                      <a:pt x="394" y="179"/>
                      <a:pt x="392" y="177"/>
                      <a:pt x="390" y="177"/>
                    </a:cubicBezTo>
                    <a:cubicBezTo>
                      <a:pt x="310" y="177"/>
                      <a:pt x="310" y="177"/>
                      <a:pt x="310" y="177"/>
                    </a:cubicBezTo>
                    <a:cubicBezTo>
                      <a:pt x="308" y="140"/>
                      <a:pt x="280" y="109"/>
                      <a:pt x="244" y="103"/>
                    </a:cubicBezTo>
                    <a:cubicBezTo>
                      <a:pt x="276" y="6"/>
                      <a:pt x="276" y="6"/>
                      <a:pt x="276" y="6"/>
                    </a:cubicBezTo>
                    <a:cubicBezTo>
                      <a:pt x="277" y="4"/>
                      <a:pt x="276" y="2"/>
                      <a:pt x="274" y="1"/>
                    </a:cubicBezTo>
                    <a:cubicBezTo>
                      <a:pt x="272" y="0"/>
                      <a:pt x="269" y="2"/>
                      <a:pt x="269" y="4"/>
                    </a:cubicBezTo>
                    <a:cubicBezTo>
                      <a:pt x="236" y="102"/>
                      <a:pt x="236" y="102"/>
                      <a:pt x="236" y="102"/>
                    </a:cubicBezTo>
                    <a:cubicBezTo>
                      <a:pt x="234" y="102"/>
                      <a:pt x="232" y="102"/>
                      <a:pt x="230" y="102"/>
                    </a:cubicBezTo>
                    <a:cubicBezTo>
                      <a:pt x="188" y="102"/>
                      <a:pt x="153" y="135"/>
                      <a:pt x="151" y="177"/>
                    </a:cubicBezTo>
                    <a:cubicBezTo>
                      <a:pt x="91" y="177"/>
                      <a:pt x="91" y="177"/>
                      <a:pt x="91" y="177"/>
                    </a:cubicBezTo>
                    <a:cubicBezTo>
                      <a:pt x="89" y="154"/>
                      <a:pt x="70" y="135"/>
                      <a:pt x="46" y="135"/>
                    </a:cubicBezTo>
                    <a:cubicBezTo>
                      <a:pt x="20" y="135"/>
                      <a:pt x="0" y="156"/>
                      <a:pt x="0" y="181"/>
                    </a:cubicBezTo>
                    <a:cubicBezTo>
                      <a:pt x="0" y="207"/>
                      <a:pt x="20" y="227"/>
                      <a:pt x="46" y="227"/>
                    </a:cubicBezTo>
                    <a:cubicBezTo>
                      <a:pt x="70" y="227"/>
                      <a:pt x="89" y="209"/>
                      <a:pt x="91" y="185"/>
                    </a:cubicBezTo>
                    <a:cubicBezTo>
                      <a:pt x="151" y="185"/>
                      <a:pt x="151" y="185"/>
                      <a:pt x="151" y="185"/>
                    </a:cubicBezTo>
                    <a:cubicBezTo>
                      <a:pt x="153" y="227"/>
                      <a:pt x="188" y="261"/>
                      <a:pt x="230" y="261"/>
                    </a:cubicBezTo>
                    <a:close/>
                    <a:moveTo>
                      <a:pt x="230" y="110"/>
                    </a:moveTo>
                    <a:cubicBezTo>
                      <a:pt x="270" y="110"/>
                      <a:pt x="302" y="142"/>
                      <a:pt x="302" y="181"/>
                    </a:cubicBezTo>
                    <a:cubicBezTo>
                      <a:pt x="302" y="221"/>
                      <a:pt x="270" y="253"/>
                      <a:pt x="230" y="253"/>
                    </a:cubicBezTo>
                    <a:cubicBezTo>
                      <a:pt x="191" y="253"/>
                      <a:pt x="159" y="221"/>
                      <a:pt x="159" y="181"/>
                    </a:cubicBezTo>
                    <a:cubicBezTo>
                      <a:pt x="159" y="142"/>
                      <a:pt x="191" y="110"/>
                      <a:pt x="230" y="110"/>
                    </a:cubicBezTo>
                    <a:close/>
                    <a:moveTo>
                      <a:pt x="46" y="219"/>
                    </a:moveTo>
                    <a:cubicBezTo>
                      <a:pt x="25" y="219"/>
                      <a:pt x="8" y="202"/>
                      <a:pt x="8" y="181"/>
                    </a:cubicBezTo>
                    <a:cubicBezTo>
                      <a:pt x="8" y="160"/>
                      <a:pt x="25" y="143"/>
                      <a:pt x="46" y="143"/>
                    </a:cubicBezTo>
                    <a:cubicBezTo>
                      <a:pt x="66" y="143"/>
                      <a:pt x="84" y="160"/>
                      <a:pt x="84" y="181"/>
                    </a:cubicBezTo>
                    <a:cubicBezTo>
                      <a:pt x="84" y="202"/>
                      <a:pt x="66" y="219"/>
                      <a:pt x="46" y="2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52">
                <a:extLst>
                  <a:ext uri="{FF2B5EF4-FFF2-40B4-BE49-F238E27FC236}">
                    <a16:creationId xmlns:a16="http://schemas.microsoft.com/office/drawing/2014/main" id="{EBB55976-02AA-B14C-98BC-74412DE19B2C}"/>
                  </a:ext>
                </a:extLst>
              </p:cNvPr>
              <p:cNvSpPr>
                <a:spLocks/>
              </p:cNvSpPr>
              <p:nvPr/>
            </p:nvSpPr>
            <p:spPr bwMode="auto">
              <a:xfrm>
                <a:off x="-6046788" y="2978151"/>
                <a:ext cx="379412" cy="238125"/>
              </a:xfrm>
              <a:custGeom>
                <a:avLst/>
                <a:gdLst>
                  <a:gd name="T0" fmla="*/ 6 w 120"/>
                  <a:gd name="T1" fmla="*/ 37 h 75"/>
                  <a:gd name="T2" fmla="*/ 74 w 120"/>
                  <a:gd name="T3" fmla="*/ 9 h 75"/>
                  <a:gd name="T4" fmla="*/ 112 w 120"/>
                  <a:gd name="T5" fmla="*/ 73 h 75"/>
                  <a:gd name="T6" fmla="*/ 116 w 120"/>
                  <a:gd name="T7" fmla="*/ 75 h 75"/>
                  <a:gd name="T8" fmla="*/ 118 w 120"/>
                  <a:gd name="T9" fmla="*/ 74 h 75"/>
                  <a:gd name="T10" fmla="*/ 119 w 120"/>
                  <a:gd name="T11" fmla="*/ 69 h 75"/>
                  <a:gd name="T12" fmla="*/ 79 w 120"/>
                  <a:gd name="T13" fmla="*/ 2 h 75"/>
                  <a:gd name="T14" fmla="*/ 75 w 120"/>
                  <a:gd name="T15" fmla="*/ 0 h 75"/>
                  <a:gd name="T16" fmla="*/ 3 w 120"/>
                  <a:gd name="T17" fmla="*/ 29 h 75"/>
                  <a:gd name="T18" fmla="*/ 0 w 120"/>
                  <a:gd name="T19" fmla="*/ 34 h 75"/>
                  <a:gd name="T20" fmla="*/ 6 w 120"/>
                  <a:gd name="T21" fmla="*/ 3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0" h="75">
                    <a:moveTo>
                      <a:pt x="6" y="37"/>
                    </a:moveTo>
                    <a:cubicBezTo>
                      <a:pt x="74" y="9"/>
                      <a:pt x="74" y="9"/>
                      <a:pt x="74" y="9"/>
                    </a:cubicBezTo>
                    <a:cubicBezTo>
                      <a:pt x="112" y="73"/>
                      <a:pt x="112" y="73"/>
                      <a:pt x="112" y="73"/>
                    </a:cubicBezTo>
                    <a:cubicBezTo>
                      <a:pt x="113" y="74"/>
                      <a:pt x="114" y="75"/>
                      <a:pt x="116" y="75"/>
                    </a:cubicBezTo>
                    <a:cubicBezTo>
                      <a:pt x="116" y="75"/>
                      <a:pt x="117" y="74"/>
                      <a:pt x="118" y="74"/>
                    </a:cubicBezTo>
                    <a:cubicBezTo>
                      <a:pt x="119" y="73"/>
                      <a:pt x="120" y="70"/>
                      <a:pt x="119" y="69"/>
                    </a:cubicBezTo>
                    <a:cubicBezTo>
                      <a:pt x="79" y="2"/>
                      <a:pt x="79" y="2"/>
                      <a:pt x="79" y="2"/>
                    </a:cubicBezTo>
                    <a:cubicBezTo>
                      <a:pt x="78" y="0"/>
                      <a:pt x="76" y="0"/>
                      <a:pt x="75" y="0"/>
                    </a:cubicBezTo>
                    <a:cubicBezTo>
                      <a:pt x="3" y="29"/>
                      <a:pt x="3" y="29"/>
                      <a:pt x="3" y="29"/>
                    </a:cubicBezTo>
                    <a:cubicBezTo>
                      <a:pt x="1" y="30"/>
                      <a:pt x="0" y="32"/>
                      <a:pt x="0" y="34"/>
                    </a:cubicBezTo>
                    <a:cubicBezTo>
                      <a:pt x="1" y="37"/>
                      <a:pt x="4" y="37"/>
                      <a:pt x="6"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Freeform 53">
                <a:extLst>
                  <a:ext uri="{FF2B5EF4-FFF2-40B4-BE49-F238E27FC236}">
                    <a16:creationId xmlns:a16="http://schemas.microsoft.com/office/drawing/2014/main" id="{C220BC99-DF72-644F-8842-6187BE0A94C1}"/>
                  </a:ext>
                </a:extLst>
              </p:cNvPr>
              <p:cNvSpPr>
                <a:spLocks/>
              </p:cNvSpPr>
              <p:nvPr/>
            </p:nvSpPr>
            <p:spPr bwMode="auto">
              <a:xfrm>
                <a:off x="-6046788" y="3984626"/>
                <a:ext cx="379412" cy="238125"/>
              </a:xfrm>
              <a:custGeom>
                <a:avLst/>
                <a:gdLst>
                  <a:gd name="T0" fmla="*/ 118 w 120"/>
                  <a:gd name="T1" fmla="*/ 1 h 75"/>
                  <a:gd name="T2" fmla="*/ 112 w 120"/>
                  <a:gd name="T3" fmla="*/ 2 h 75"/>
                  <a:gd name="T4" fmla="*/ 75 w 120"/>
                  <a:gd name="T5" fmla="*/ 66 h 75"/>
                  <a:gd name="T6" fmla="*/ 6 w 120"/>
                  <a:gd name="T7" fmla="*/ 38 h 75"/>
                  <a:gd name="T8" fmla="*/ 1 w 120"/>
                  <a:gd name="T9" fmla="*/ 40 h 75"/>
                  <a:gd name="T10" fmla="*/ 3 w 120"/>
                  <a:gd name="T11" fmla="*/ 46 h 75"/>
                  <a:gd name="T12" fmla="*/ 75 w 120"/>
                  <a:gd name="T13" fmla="*/ 74 h 75"/>
                  <a:gd name="T14" fmla="*/ 76 w 120"/>
                  <a:gd name="T15" fmla="*/ 75 h 75"/>
                  <a:gd name="T16" fmla="*/ 80 w 120"/>
                  <a:gd name="T17" fmla="*/ 73 h 75"/>
                  <a:gd name="T18" fmla="*/ 119 w 120"/>
                  <a:gd name="T19" fmla="*/ 6 h 75"/>
                  <a:gd name="T20" fmla="*/ 118 w 120"/>
                  <a:gd name="T21" fmla="*/ 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0" h="75">
                    <a:moveTo>
                      <a:pt x="118" y="1"/>
                    </a:moveTo>
                    <a:cubicBezTo>
                      <a:pt x="116" y="0"/>
                      <a:pt x="113" y="0"/>
                      <a:pt x="112" y="2"/>
                    </a:cubicBezTo>
                    <a:cubicBezTo>
                      <a:pt x="75" y="66"/>
                      <a:pt x="75" y="66"/>
                      <a:pt x="75" y="66"/>
                    </a:cubicBezTo>
                    <a:cubicBezTo>
                      <a:pt x="6" y="38"/>
                      <a:pt x="6" y="38"/>
                      <a:pt x="6" y="38"/>
                    </a:cubicBezTo>
                    <a:cubicBezTo>
                      <a:pt x="4" y="37"/>
                      <a:pt x="1" y="38"/>
                      <a:pt x="1" y="40"/>
                    </a:cubicBezTo>
                    <a:cubicBezTo>
                      <a:pt x="0" y="42"/>
                      <a:pt x="1" y="45"/>
                      <a:pt x="3" y="46"/>
                    </a:cubicBezTo>
                    <a:cubicBezTo>
                      <a:pt x="75" y="74"/>
                      <a:pt x="75" y="74"/>
                      <a:pt x="75" y="74"/>
                    </a:cubicBezTo>
                    <a:cubicBezTo>
                      <a:pt x="75" y="75"/>
                      <a:pt x="76" y="75"/>
                      <a:pt x="76" y="75"/>
                    </a:cubicBezTo>
                    <a:cubicBezTo>
                      <a:pt x="78" y="75"/>
                      <a:pt x="79" y="74"/>
                      <a:pt x="80" y="73"/>
                    </a:cubicBezTo>
                    <a:cubicBezTo>
                      <a:pt x="119" y="6"/>
                      <a:pt x="119" y="6"/>
                      <a:pt x="119" y="6"/>
                    </a:cubicBezTo>
                    <a:cubicBezTo>
                      <a:pt x="120" y="4"/>
                      <a:pt x="120" y="2"/>
                      <a:pt x="118"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75" name="Group 74">
              <a:extLst>
                <a:ext uri="{FF2B5EF4-FFF2-40B4-BE49-F238E27FC236}">
                  <a16:creationId xmlns:a16="http://schemas.microsoft.com/office/drawing/2014/main" id="{EA7184EB-6BDA-6E46-9D4A-8CB9B939CE4D}"/>
                </a:ext>
              </a:extLst>
            </p:cNvPr>
            <p:cNvGrpSpPr/>
            <p:nvPr/>
          </p:nvGrpSpPr>
          <p:grpSpPr>
            <a:xfrm>
              <a:off x="6125104" y="3464852"/>
              <a:ext cx="338427" cy="307777"/>
              <a:chOff x="11294421" y="4808362"/>
              <a:chExt cx="505376" cy="454857"/>
            </a:xfrm>
            <a:solidFill>
              <a:schemeClr val="accent1"/>
            </a:solidFill>
          </p:grpSpPr>
          <p:sp>
            <p:nvSpPr>
              <p:cNvPr id="78" name="Freeform 37">
                <a:extLst>
                  <a:ext uri="{FF2B5EF4-FFF2-40B4-BE49-F238E27FC236}">
                    <a16:creationId xmlns:a16="http://schemas.microsoft.com/office/drawing/2014/main" id="{514D1D40-AC03-EF4F-B08E-74F58F9439BC}"/>
                  </a:ext>
                </a:extLst>
              </p:cNvPr>
              <p:cNvSpPr>
                <a:spLocks noEditPoints="1"/>
              </p:cNvSpPr>
              <p:nvPr/>
            </p:nvSpPr>
            <p:spPr bwMode="auto">
              <a:xfrm>
                <a:off x="11397351" y="4901496"/>
                <a:ext cx="291171" cy="256948"/>
              </a:xfrm>
              <a:custGeom>
                <a:avLst/>
                <a:gdLst>
                  <a:gd name="T0" fmla="*/ 9 w 157"/>
                  <a:gd name="T1" fmla="*/ 66 h 154"/>
                  <a:gd name="T2" fmla="*/ 66 w 157"/>
                  <a:gd name="T3" fmla="*/ 153 h 154"/>
                  <a:gd name="T4" fmla="*/ 81 w 157"/>
                  <a:gd name="T5" fmla="*/ 154 h 154"/>
                  <a:gd name="T6" fmla="*/ 121 w 157"/>
                  <a:gd name="T7" fmla="*/ 142 h 154"/>
                  <a:gd name="T8" fmla="*/ 153 w 157"/>
                  <a:gd name="T9" fmla="*/ 96 h 154"/>
                  <a:gd name="T10" fmla="*/ 143 w 157"/>
                  <a:gd name="T11" fmla="*/ 40 h 154"/>
                  <a:gd name="T12" fmla="*/ 96 w 157"/>
                  <a:gd name="T13" fmla="*/ 8 h 154"/>
                  <a:gd name="T14" fmla="*/ 9 w 157"/>
                  <a:gd name="T15" fmla="*/ 66 h 154"/>
                  <a:gd name="T16" fmla="*/ 94 w 157"/>
                  <a:gd name="T17" fmla="*/ 16 h 154"/>
                  <a:gd name="T18" fmla="*/ 136 w 157"/>
                  <a:gd name="T19" fmla="*/ 45 h 154"/>
                  <a:gd name="T20" fmla="*/ 145 w 157"/>
                  <a:gd name="T21" fmla="*/ 94 h 154"/>
                  <a:gd name="T22" fmla="*/ 117 w 157"/>
                  <a:gd name="T23" fmla="*/ 136 h 154"/>
                  <a:gd name="T24" fmla="*/ 67 w 157"/>
                  <a:gd name="T25" fmla="*/ 145 h 154"/>
                  <a:gd name="T26" fmla="*/ 17 w 157"/>
                  <a:gd name="T27" fmla="*/ 67 h 154"/>
                  <a:gd name="T28" fmla="*/ 94 w 157"/>
                  <a:gd name="T29" fmla="*/ 16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7" h="154">
                    <a:moveTo>
                      <a:pt x="9" y="66"/>
                    </a:moveTo>
                    <a:cubicBezTo>
                      <a:pt x="0" y="105"/>
                      <a:pt x="26" y="144"/>
                      <a:pt x="66" y="153"/>
                    </a:cubicBezTo>
                    <a:cubicBezTo>
                      <a:pt x="71" y="154"/>
                      <a:pt x="76" y="154"/>
                      <a:pt x="81" y="154"/>
                    </a:cubicBezTo>
                    <a:cubicBezTo>
                      <a:pt x="95" y="154"/>
                      <a:pt x="109" y="150"/>
                      <a:pt x="121" y="142"/>
                    </a:cubicBezTo>
                    <a:cubicBezTo>
                      <a:pt x="138" y="131"/>
                      <a:pt x="149" y="115"/>
                      <a:pt x="153" y="96"/>
                    </a:cubicBezTo>
                    <a:cubicBezTo>
                      <a:pt x="157" y="76"/>
                      <a:pt x="153" y="57"/>
                      <a:pt x="143" y="40"/>
                    </a:cubicBezTo>
                    <a:cubicBezTo>
                      <a:pt x="132" y="24"/>
                      <a:pt x="115" y="12"/>
                      <a:pt x="96" y="8"/>
                    </a:cubicBezTo>
                    <a:cubicBezTo>
                      <a:pt x="56" y="0"/>
                      <a:pt x="17" y="26"/>
                      <a:pt x="9" y="66"/>
                    </a:cubicBezTo>
                    <a:close/>
                    <a:moveTo>
                      <a:pt x="94" y="16"/>
                    </a:moveTo>
                    <a:cubicBezTo>
                      <a:pt x="111" y="20"/>
                      <a:pt x="126" y="30"/>
                      <a:pt x="136" y="45"/>
                    </a:cubicBezTo>
                    <a:cubicBezTo>
                      <a:pt x="145" y="59"/>
                      <a:pt x="149" y="77"/>
                      <a:pt x="145" y="94"/>
                    </a:cubicBezTo>
                    <a:cubicBezTo>
                      <a:pt x="142" y="111"/>
                      <a:pt x="132" y="126"/>
                      <a:pt x="117" y="136"/>
                    </a:cubicBezTo>
                    <a:cubicBezTo>
                      <a:pt x="102" y="145"/>
                      <a:pt x="85" y="149"/>
                      <a:pt x="67" y="145"/>
                    </a:cubicBezTo>
                    <a:cubicBezTo>
                      <a:pt x="32" y="138"/>
                      <a:pt x="9" y="103"/>
                      <a:pt x="17" y="67"/>
                    </a:cubicBezTo>
                    <a:cubicBezTo>
                      <a:pt x="24" y="32"/>
                      <a:pt x="59" y="9"/>
                      <a:pt x="9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Freeform 38">
                <a:extLst>
                  <a:ext uri="{FF2B5EF4-FFF2-40B4-BE49-F238E27FC236}">
                    <a16:creationId xmlns:a16="http://schemas.microsoft.com/office/drawing/2014/main" id="{0798CFBC-89BC-BD45-BF0A-BD3A6F526B42}"/>
                  </a:ext>
                </a:extLst>
              </p:cNvPr>
              <p:cNvSpPr>
                <a:spLocks noEditPoints="1"/>
              </p:cNvSpPr>
              <p:nvPr/>
            </p:nvSpPr>
            <p:spPr bwMode="auto">
              <a:xfrm>
                <a:off x="11294421" y="4808362"/>
                <a:ext cx="505376" cy="454857"/>
              </a:xfrm>
              <a:custGeom>
                <a:avLst/>
                <a:gdLst>
                  <a:gd name="T0" fmla="*/ 1 w 272"/>
                  <a:gd name="T1" fmla="*/ 124 h 273"/>
                  <a:gd name="T2" fmla="*/ 2 w 272"/>
                  <a:gd name="T3" fmla="*/ 151 h 273"/>
                  <a:gd name="T4" fmla="*/ 13 w 272"/>
                  <a:gd name="T5" fmla="*/ 192 h 273"/>
                  <a:gd name="T6" fmla="*/ 25 w 272"/>
                  <a:gd name="T7" fmla="*/ 216 h 273"/>
                  <a:gd name="T8" fmla="*/ 67 w 272"/>
                  <a:gd name="T9" fmla="*/ 212 h 273"/>
                  <a:gd name="T10" fmla="*/ 58 w 272"/>
                  <a:gd name="T11" fmla="*/ 248 h 273"/>
                  <a:gd name="T12" fmla="*/ 81 w 272"/>
                  <a:gd name="T13" fmla="*/ 260 h 273"/>
                  <a:gd name="T14" fmla="*/ 121 w 272"/>
                  <a:gd name="T15" fmla="*/ 270 h 273"/>
                  <a:gd name="T16" fmla="*/ 148 w 272"/>
                  <a:gd name="T17" fmla="*/ 272 h 273"/>
                  <a:gd name="T18" fmla="*/ 151 w 272"/>
                  <a:gd name="T19" fmla="*/ 269 h 273"/>
                  <a:gd name="T20" fmla="*/ 193 w 272"/>
                  <a:gd name="T21" fmla="*/ 260 h 273"/>
                  <a:gd name="T22" fmla="*/ 216 w 272"/>
                  <a:gd name="T23" fmla="*/ 246 h 273"/>
                  <a:gd name="T24" fmla="*/ 243 w 272"/>
                  <a:gd name="T25" fmla="*/ 216 h 273"/>
                  <a:gd name="T26" fmla="*/ 247 w 272"/>
                  <a:gd name="T27" fmla="*/ 215 h 273"/>
                  <a:gd name="T28" fmla="*/ 259 w 272"/>
                  <a:gd name="T29" fmla="*/ 190 h 273"/>
                  <a:gd name="T30" fmla="*/ 270 w 272"/>
                  <a:gd name="T31" fmla="*/ 151 h 273"/>
                  <a:gd name="T32" fmla="*/ 271 w 272"/>
                  <a:gd name="T33" fmla="*/ 124 h 273"/>
                  <a:gd name="T34" fmla="*/ 236 w 272"/>
                  <a:gd name="T35" fmla="*/ 115 h 273"/>
                  <a:gd name="T36" fmla="*/ 259 w 272"/>
                  <a:gd name="T37" fmla="*/ 79 h 273"/>
                  <a:gd name="T38" fmla="*/ 245 w 272"/>
                  <a:gd name="T39" fmla="*/ 56 h 273"/>
                  <a:gd name="T40" fmla="*/ 215 w 272"/>
                  <a:gd name="T41" fmla="*/ 28 h 273"/>
                  <a:gd name="T42" fmla="*/ 193 w 272"/>
                  <a:gd name="T43" fmla="*/ 13 h 273"/>
                  <a:gd name="T44" fmla="*/ 188 w 272"/>
                  <a:gd name="T45" fmla="*/ 14 h 273"/>
                  <a:gd name="T46" fmla="*/ 149 w 272"/>
                  <a:gd name="T47" fmla="*/ 2 h 273"/>
                  <a:gd name="T48" fmla="*/ 122 w 272"/>
                  <a:gd name="T49" fmla="*/ 2 h 273"/>
                  <a:gd name="T50" fmla="*/ 82 w 272"/>
                  <a:gd name="T51" fmla="*/ 15 h 273"/>
                  <a:gd name="T52" fmla="*/ 77 w 272"/>
                  <a:gd name="T53" fmla="*/ 14 h 273"/>
                  <a:gd name="T54" fmla="*/ 55 w 272"/>
                  <a:gd name="T55" fmla="*/ 29 h 273"/>
                  <a:gd name="T56" fmla="*/ 26 w 272"/>
                  <a:gd name="T57" fmla="*/ 57 h 273"/>
                  <a:gd name="T58" fmla="*/ 12 w 272"/>
                  <a:gd name="T59" fmla="*/ 80 h 273"/>
                  <a:gd name="T60" fmla="*/ 36 w 272"/>
                  <a:gd name="T61" fmla="*/ 115 h 273"/>
                  <a:gd name="T62" fmla="*/ 152 w 272"/>
                  <a:gd name="T63" fmla="*/ 43 h 273"/>
                  <a:gd name="T64" fmla="*/ 168 w 272"/>
                  <a:gd name="T65" fmla="*/ 48 h 273"/>
                  <a:gd name="T66" fmla="*/ 207 w 272"/>
                  <a:gd name="T67" fmla="*/ 30 h 273"/>
                  <a:gd name="T68" fmla="*/ 198 w 272"/>
                  <a:gd name="T69" fmla="*/ 65 h 273"/>
                  <a:gd name="T70" fmla="*/ 242 w 272"/>
                  <a:gd name="T71" fmla="*/ 64 h 273"/>
                  <a:gd name="T72" fmla="*/ 225 w 272"/>
                  <a:gd name="T73" fmla="*/ 104 h 273"/>
                  <a:gd name="T74" fmla="*/ 230 w 272"/>
                  <a:gd name="T75" fmla="*/ 121 h 273"/>
                  <a:gd name="T76" fmla="*/ 231 w 272"/>
                  <a:gd name="T77" fmla="*/ 152 h 273"/>
                  <a:gd name="T78" fmla="*/ 229 w 272"/>
                  <a:gd name="T79" fmla="*/ 156 h 273"/>
                  <a:gd name="T80" fmla="*/ 225 w 272"/>
                  <a:gd name="T81" fmla="*/ 171 h 273"/>
                  <a:gd name="T82" fmla="*/ 209 w 272"/>
                  <a:gd name="T83" fmla="*/ 197 h 273"/>
                  <a:gd name="T84" fmla="*/ 198 w 272"/>
                  <a:gd name="T85" fmla="*/ 208 h 273"/>
                  <a:gd name="T86" fmla="*/ 194 w 272"/>
                  <a:gd name="T87" fmla="*/ 251 h 273"/>
                  <a:gd name="T88" fmla="*/ 168 w 272"/>
                  <a:gd name="T89" fmla="*/ 226 h 273"/>
                  <a:gd name="T90" fmla="*/ 150 w 272"/>
                  <a:gd name="T91" fmla="*/ 231 h 273"/>
                  <a:gd name="T92" fmla="*/ 120 w 272"/>
                  <a:gd name="T93" fmla="*/ 231 h 273"/>
                  <a:gd name="T94" fmla="*/ 104 w 272"/>
                  <a:gd name="T95" fmla="*/ 226 h 273"/>
                  <a:gd name="T96" fmla="*/ 100 w 272"/>
                  <a:gd name="T97" fmla="*/ 227 h 273"/>
                  <a:gd name="T98" fmla="*/ 75 w 272"/>
                  <a:gd name="T99" fmla="*/ 209 h 273"/>
                  <a:gd name="T100" fmla="*/ 63 w 272"/>
                  <a:gd name="T101" fmla="*/ 198 h 273"/>
                  <a:gd name="T102" fmla="*/ 46 w 272"/>
                  <a:gd name="T103" fmla="*/ 173 h 273"/>
                  <a:gd name="T104" fmla="*/ 47 w 272"/>
                  <a:gd name="T105" fmla="*/ 168 h 273"/>
                  <a:gd name="T106" fmla="*/ 41 w 272"/>
                  <a:gd name="T107" fmla="*/ 151 h 273"/>
                  <a:gd name="T108" fmla="*/ 42 w 272"/>
                  <a:gd name="T109" fmla="*/ 120 h 273"/>
                  <a:gd name="T110" fmla="*/ 47 w 272"/>
                  <a:gd name="T111" fmla="*/ 105 h 273"/>
                  <a:gd name="T112" fmla="*/ 21 w 272"/>
                  <a:gd name="T113" fmla="*/ 80 h 273"/>
                  <a:gd name="T114" fmla="*/ 64 w 272"/>
                  <a:gd name="T115" fmla="*/ 75 h 273"/>
                  <a:gd name="T116" fmla="*/ 75 w 272"/>
                  <a:gd name="T117" fmla="*/ 62 h 273"/>
                  <a:gd name="T118" fmla="*/ 101 w 272"/>
                  <a:gd name="T119" fmla="*/ 47 h 273"/>
                  <a:gd name="T120" fmla="*/ 119 w 272"/>
                  <a:gd name="T121" fmla="*/ 43 h 273"/>
                  <a:gd name="T122" fmla="*/ 127 w 272"/>
                  <a:gd name="T123" fmla="*/ 9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72" h="273">
                    <a:moveTo>
                      <a:pt x="4" y="121"/>
                    </a:moveTo>
                    <a:cubicBezTo>
                      <a:pt x="3" y="121"/>
                      <a:pt x="3" y="121"/>
                      <a:pt x="2" y="122"/>
                    </a:cubicBezTo>
                    <a:cubicBezTo>
                      <a:pt x="2" y="122"/>
                      <a:pt x="2" y="122"/>
                      <a:pt x="2" y="122"/>
                    </a:cubicBezTo>
                    <a:cubicBezTo>
                      <a:pt x="2" y="122"/>
                      <a:pt x="1" y="122"/>
                      <a:pt x="1" y="123"/>
                    </a:cubicBezTo>
                    <a:cubicBezTo>
                      <a:pt x="1" y="123"/>
                      <a:pt x="1" y="123"/>
                      <a:pt x="1" y="123"/>
                    </a:cubicBezTo>
                    <a:cubicBezTo>
                      <a:pt x="1" y="123"/>
                      <a:pt x="1" y="124"/>
                      <a:pt x="1" y="124"/>
                    </a:cubicBezTo>
                    <a:cubicBezTo>
                      <a:pt x="1" y="124"/>
                      <a:pt x="1" y="124"/>
                      <a:pt x="1" y="124"/>
                    </a:cubicBezTo>
                    <a:cubicBezTo>
                      <a:pt x="1" y="125"/>
                      <a:pt x="0" y="125"/>
                      <a:pt x="0" y="125"/>
                    </a:cubicBezTo>
                    <a:cubicBezTo>
                      <a:pt x="0" y="133"/>
                      <a:pt x="0" y="141"/>
                      <a:pt x="0" y="149"/>
                    </a:cubicBezTo>
                    <a:cubicBezTo>
                      <a:pt x="0" y="149"/>
                      <a:pt x="1" y="149"/>
                      <a:pt x="1" y="149"/>
                    </a:cubicBezTo>
                    <a:cubicBezTo>
                      <a:pt x="1" y="149"/>
                      <a:pt x="1" y="149"/>
                      <a:pt x="1" y="149"/>
                    </a:cubicBezTo>
                    <a:cubicBezTo>
                      <a:pt x="1" y="150"/>
                      <a:pt x="1" y="150"/>
                      <a:pt x="1" y="150"/>
                    </a:cubicBezTo>
                    <a:cubicBezTo>
                      <a:pt x="1" y="150"/>
                      <a:pt x="1" y="151"/>
                      <a:pt x="1" y="151"/>
                    </a:cubicBezTo>
                    <a:cubicBezTo>
                      <a:pt x="2" y="151"/>
                      <a:pt x="2" y="151"/>
                      <a:pt x="2" y="151"/>
                    </a:cubicBezTo>
                    <a:cubicBezTo>
                      <a:pt x="2" y="151"/>
                      <a:pt x="2" y="152"/>
                      <a:pt x="2" y="152"/>
                    </a:cubicBezTo>
                    <a:cubicBezTo>
                      <a:pt x="3" y="152"/>
                      <a:pt x="3" y="152"/>
                      <a:pt x="4" y="152"/>
                    </a:cubicBezTo>
                    <a:cubicBezTo>
                      <a:pt x="35" y="158"/>
                      <a:pt x="35" y="158"/>
                      <a:pt x="35" y="158"/>
                    </a:cubicBezTo>
                    <a:cubicBezTo>
                      <a:pt x="36" y="161"/>
                      <a:pt x="37" y="165"/>
                      <a:pt x="38" y="169"/>
                    </a:cubicBezTo>
                    <a:cubicBezTo>
                      <a:pt x="14" y="190"/>
                      <a:pt x="14" y="190"/>
                      <a:pt x="14" y="190"/>
                    </a:cubicBezTo>
                    <a:cubicBezTo>
                      <a:pt x="14" y="191"/>
                      <a:pt x="13" y="191"/>
                      <a:pt x="13" y="192"/>
                    </a:cubicBezTo>
                    <a:cubicBezTo>
                      <a:pt x="13" y="192"/>
                      <a:pt x="13" y="192"/>
                      <a:pt x="13" y="192"/>
                    </a:cubicBezTo>
                    <a:cubicBezTo>
                      <a:pt x="13" y="192"/>
                      <a:pt x="13" y="193"/>
                      <a:pt x="13" y="193"/>
                    </a:cubicBezTo>
                    <a:cubicBezTo>
                      <a:pt x="13" y="193"/>
                      <a:pt x="13" y="193"/>
                      <a:pt x="13" y="193"/>
                    </a:cubicBezTo>
                    <a:cubicBezTo>
                      <a:pt x="13" y="194"/>
                      <a:pt x="13" y="194"/>
                      <a:pt x="13" y="194"/>
                    </a:cubicBezTo>
                    <a:cubicBezTo>
                      <a:pt x="13" y="194"/>
                      <a:pt x="13" y="195"/>
                      <a:pt x="13" y="195"/>
                    </a:cubicBezTo>
                    <a:cubicBezTo>
                      <a:pt x="13" y="195"/>
                      <a:pt x="13" y="195"/>
                      <a:pt x="13" y="195"/>
                    </a:cubicBezTo>
                    <a:cubicBezTo>
                      <a:pt x="17" y="202"/>
                      <a:pt x="21" y="209"/>
                      <a:pt x="25" y="216"/>
                    </a:cubicBezTo>
                    <a:cubicBezTo>
                      <a:pt x="25" y="216"/>
                      <a:pt x="25" y="216"/>
                      <a:pt x="25" y="216"/>
                    </a:cubicBezTo>
                    <a:cubicBezTo>
                      <a:pt x="26" y="216"/>
                      <a:pt x="26" y="216"/>
                      <a:pt x="26" y="217"/>
                    </a:cubicBezTo>
                    <a:cubicBezTo>
                      <a:pt x="27" y="217"/>
                      <a:pt x="27" y="217"/>
                      <a:pt x="27" y="217"/>
                    </a:cubicBezTo>
                    <a:cubicBezTo>
                      <a:pt x="27" y="217"/>
                      <a:pt x="28" y="217"/>
                      <a:pt x="28" y="217"/>
                    </a:cubicBezTo>
                    <a:cubicBezTo>
                      <a:pt x="28" y="217"/>
                      <a:pt x="29" y="217"/>
                      <a:pt x="29" y="217"/>
                    </a:cubicBezTo>
                    <a:cubicBezTo>
                      <a:pt x="29" y="217"/>
                      <a:pt x="29" y="217"/>
                      <a:pt x="30" y="217"/>
                    </a:cubicBezTo>
                    <a:cubicBezTo>
                      <a:pt x="60" y="206"/>
                      <a:pt x="60" y="206"/>
                      <a:pt x="60" y="206"/>
                    </a:cubicBezTo>
                    <a:cubicBezTo>
                      <a:pt x="62" y="208"/>
                      <a:pt x="64" y="210"/>
                      <a:pt x="67" y="212"/>
                    </a:cubicBezTo>
                    <a:cubicBezTo>
                      <a:pt x="56" y="243"/>
                      <a:pt x="56" y="243"/>
                      <a:pt x="56" y="243"/>
                    </a:cubicBezTo>
                    <a:cubicBezTo>
                      <a:pt x="56" y="244"/>
                      <a:pt x="56" y="244"/>
                      <a:pt x="56" y="245"/>
                    </a:cubicBezTo>
                    <a:cubicBezTo>
                      <a:pt x="56" y="245"/>
                      <a:pt x="56" y="245"/>
                      <a:pt x="56" y="245"/>
                    </a:cubicBezTo>
                    <a:cubicBezTo>
                      <a:pt x="56" y="246"/>
                      <a:pt x="56" y="246"/>
                      <a:pt x="57" y="246"/>
                    </a:cubicBezTo>
                    <a:cubicBezTo>
                      <a:pt x="57" y="246"/>
                      <a:pt x="57" y="247"/>
                      <a:pt x="57" y="247"/>
                    </a:cubicBezTo>
                    <a:cubicBezTo>
                      <a:pt x="57" y="247"/>
                      <a:pt x="57" y="247"/>
                      <a:pt x="57" y="247"/>
                    </a:cubicBezTo>
                    <a:cubicBezTo>
                      <a:pt x="57" y="248"/>
                      <a:pt x="58" y="248"/>
                      <a:pt x="58" y="248"/>
                    </a:cubicBezTo>
                    <a:cubicBezTo>
                      <a:pt x="58" y="248"/>
                      <a:pt x="58" y="248"/>
                      <a:pt x="58" y="248"/>
                    </a:cubicBezTo>
                    <a:cubicBezTo>
                      <a:pt x="64" y="252"/>
                      <a:pt x="71" y="257"/>
                      <a:pt x="79" y="260"/>
                    </a:cubicBezTo>
                    <a:cubicBezTo>
                      <a:pt x="79" y="260"/>
                      <a:pt x="79" y="260"/>
                      <a:pt x="79" y="260"/>
                    </a:cubicBezTo>
                    <a:cubicBezTo>
                      <a:pt x="79" y="260"/>
                      <a:pt x="79" y="260"/>
                      <a:pt x="80" y="260"/>
                    </a:cubicBezTo>
                    <a:cubicBezTo>
                      <a:pt x="80" y="260"/>
                      <a:pt x="80" y="260"/>
                      <a:pt x="80" y="260"/>
                    </a:cubicBezTo>
                    <a:cubicBezTo>
                      <a:pt x="80" y="260"/>
                      <a:pt x="80" y="260"/>
                      <a:pt x="80" y="260"/>
                    </a:cubicBezTo>
                    <a:cubicBezTo>
                      <a:pt x="81" y="260"/>
                      <a:pt x="81" y="260"/>
                      <a:pt x="81" y="260"/>
                    </a:cubicBezTo>
                    <a:cubicBezTo>
                      <a:pt x="82" y="260"/>
                      <a:pt x="82" y="260"/>
                      <a:pt x="82" y="260"/>
                    </a:cubicBezTo>
                    <a:cubicBezTo>
                      <a:pt x="83" y="260"/>
                      <a:pt x="83" y="259"/>
                      <a:pt x="83" y="259"/>
                    </a:cubicBezTo>
                    <a:cubicBezTo>
                      <a:pt x="104" y="234"/>
                      <a:pt x="104" y="234"/>
                      <a:pt x="104" y="234"/>
                    </a:cubicBezTo>
                    <a:cubicBezTo>
                      <a:pt x="107" y="235"/>
                      <a:pt x="111" y="236"/>
                      <a:pt x="114" y="237"/>
                    </a:cubicBezTo>
                    <a:cubicBezTo>
                      <a:pt x="120" y="269"/>
                      <a:pt x="120" y="269"/>
                      <a:pt x="120" y="269"/>
                    </a:cubicBezTo>
                    <a:cubicBezTo>
                      <a:pt x="120" y="269"/>
                      <a:pt x="121" y="270"/>
                      <a:pt x="121" y="270"/>
                    </a:cubicBezTo>
                    <a:cubicBezTo>
                      <a:pt x="121" y="270"/>
                      <a:pt x="121" y="270"/>
                      <a:pt x="121" y="270"/>
                    </a:cubicBezTo>
                    <a:cubicBezTo>
                      <a:pt x="121" y="271"/>
                      <a:pt x="121" y="271"/>
                      <a:pt x="122" y="271"/>
                    </a:cubicBezTo>
                    <a:cubicBezTo>
                      <a:pt x="122" y="271"/>
                      <a:pt x="122" y="271"/>
                      <a:pt x="122" y="271"/>
                    </a:cubicBezTo>
                    <a:cubicBezTo>
                      <a:pt x="122" y="271"/>
                      <a:pt x="123" y="272"/>
                      <a:pt x="123" y="272"/>
                    </a:cubicBezTo>
                    <a:cubicBezTo>
                      <a:pt x="123" y="272"/>
                      <a:pt x="123" y="272"/>
                      <a:pt x="123" y="272"/>
                    </a:cubicBezTo>
                    <a:cubicBezTo>
                      <a:pt x="124" y="272"/>
                      <a:pt x="124" y="272"/>
                      <a:pt x="124" y="272"/>
                    </a:cubicBezTo>
                    <a:cubicBezTo>
                      <a:pt x="128" y="272"/>
                      <a:pt x="132" y="273"/>
                      <a:pt x="136" y="273"/>
                    </a:cubicBezTo>
                    <a:cubicBezTo>
                      <a:pt x="140" y="273"/>
                      <a:pt x="144" y="272"/>
                      <a:pt x="148" y="272"/>
                    </a:cubicBezTo>
                    <a:cubicBezTo>
                      <a:pt x="148" y="272"/>
                      <a:pt x="148" y="272"/>
                      <a:pt x="148" y="272"/>
                    </a:cubicBezTo>
                    <a:cubicBezTo>
                      <a:pt x="149" y="272"/>
                      <a:pt x="149" y="272"/>
                      <a:pt x="149" y="272"/>
                    </a:cubicBezTo>
                    <a:cubicBezTo>
                      <a:pt x="149" y="272"/>
                      <a:pt x="149" y="271"/>
                      <a:pt x="150" y="271"/>
                    </a:cubicBezTo>
                    <a:cubicBezTo>
                      <a:pt x="150" y="271"/>
                      <a:pt x="150" y="271"/>
                      <a:pt x="150" y="271"/>
                    </a:cubicBezTo>
                    <a:cubicBezTo>
                      <a:pt x="150" y="271"/>
                      <a:pt x="151" y="271"/>
                      <a:pt x="151" y="270"/>
                    </a:cubicBezTo>
                    <a:cubicBezTo>
                      <a:pt x="151" y="270"/>
                      <a:pt x="151" y="270"/>
                      <a:pt x="151" y="270"/>
                    </a:cubicBezTo>
                    <a:cubicBezTo>
                      <a:pt x="151" y="270"/>
                      <a:pt x="151" y="269"/>
                      <a:pt x="151" y="269"/>
                    </a:cubicBezTo>
                    <a:cubicBezTo>
                      <a:pt x="157" y="237"/>
                      <a:pt x="157" y="237"/>
                      <a:pt x="157" y="237"/>
                    </a:cubicBezTo>
                    <a:cubicBezTo>
                      <a:pt x="161" y="236"/>
                      <a:pt x="164" y="235"/>
                      <a:pt x="168" y="234"/>
                    </a:cubicBezTo>
                    <a:cubicBezTo>
                      <a:pt x="190" y="258"/>
                      <a:pt x="190" y="258"/>
                      <a:pt x="190" y="258"/>
                    </a:cubicBezTo>
                    <a:cubicBezTo>
                      <a:pt x="190" y="259"/>
                      <a:pt x="191" y="259"/>
                      <a:pt x="191" y="259"/>
                    </a:cubicBezTo>
                    <a:cubicBezTo>
                      <a:pt x="191" y="259"/>
                      <a:pt x="192" y="259"/>
                      <a:pt x="192" y="259"/>
                    </a:cubicBezTo>
                    <a:cubicBezTo>
                      <a:pt x="192" y="259"/>
                      <a:pt x="192" y="260"/>
                      <a:pt x="193" y="260"/>
                    </a:cubicBezTo>
                    <a:cubicBezTo>
                      <a:pt x="193" y="260"/>
                      <a:pt x="193" y="260"/>
                      <a:pt x="193" y="260"/>
                    </a:cubicBezTo>
                    <a:cubicBezTo>
                      <a:pt x="193" y="260"/>
                      <a:pt x="193" y="260"/>
                      <a:pt x="193" y="259"/>
                    </a:cubicBezTo>
                    <a:cubicBezTo>
                      <a:pt x="194" y="259"/>
                      <a:pt x="194" y="259"/>
                      <a:pt x="194" y="259"/>
                    </a:cubicBezTo>
                    <a:cubicBezTo>
                      <a:pt x="195" y="259"/>
                      <a:pt x="195" y="259"/>
                      <a:pt x="195" y="259"/>
                    </a:cubicBezTo>
                    <a:cubicBezTo>
                      <a:pt x="202" y="256"/>
                      <a:pt x="209" y="252"/>
                      <a:pt x="215" y="247"/>
                    </a:cubicBezTo>
                    <a:cubicBezTo>
                      <a:pt x="215" y="247"/>
                      <a:pt x="215" y="247"/>
                      <a:pt x="215" y="247"/>
                    </a:cubicBezTo>
                    <a:cubicBezTo>
                      <a:pt x="216" y="247"/>
                      <a:pt x="216" y="247"/>
                      <a:pt x="216" y="246"/>
                    </a:cubicBezTo>
                    <a:cubicBezTo>
                      <a:pt x="216" y="246"/>
                      <a:pt x="216" y="246"/>
                      <a:pt x="216" y="246"/>
                    </a:cubicBezTo>
                    <a:cubicBezTo>
                      <a:pt x="216" y="246"/>
                      <a:pt x="217" y="245"/>
                      <a:pt x="217" y="245"/>
                    </a:cubicBezTo>
                    <a:cubicBezTo>
                      <a:pt x="217" y="245"/>
                      <a:pt x="217" y="245"/>
                      <a:pt x="217" y="244"/>
                    </a:cubicBezTo>
                    <a:cubicBezTo>
                      <a:pt x="217" y="244"/>
                      <a:pt x="217" y="244"/>
                      <a:pt x="217" y="244"/>
                    </a:cubicBezTo>
                    <a:cubicBezTo>
                      <a:pt x="217" y="243"/>
                      <a:pt x="217" y="243"/>
                      <a:pt x="217" y="242"/>
                    </a:cubicBezTo>
                    <a:cubicBezTo>
                      <a:pt x="205" y="212"/>
                      <a:pt x="205" y="212"/>
                      <a:pt x="205" y="212"/>
                    </a:cubicBezTo>
                    <a:cubicBezTo>
                      <a:pt x="208" y="210"/>
                      <a:pt x="210" y="208"/>
                      <a:pt x="212" y="205"/>
                    </a:cubicBezTo>
                    <a:cubicBezTo>
                      <a:pt x="243" y="216"/>
                      <a:pt x="243" y="216"/>
                      <a:pt x="243" y="216"/>
                    </a:cubicBezTo>
                    <a:cubicBezTo>
                      <a:pt x="243" y="216"/>
                      <a:pt x="244" y="216"/>
                      <a:pt x="244" y="216"/>
                    </a:cubicBezTo>
                    <a:cubicBezTo>
                      <a:pt x="244" y="216"/>
                      <a:pt x="244" y="216"/>
                      <a:pt x="244" y="216"/>
                    </a:cubicBezTo>
                    <a:cubicBezTo>
                      <a:pt x="244" y="216"/>
                      <a:pt x="245" y="216"/>
                      <a:pt x="245" y="216"/>
                    </a:cubicBezTo>
                    <a:cubicBezTo>
                      <a:pt x="245" y="216"/>
                      <a:pt x="245" y="216"/>
                      <a:pt x="246" y="216"/>
                    </a:cubicBezTo>
                    <a:cubicBezTo>
                      <a:pt x="246" y="216"/>
                      <a:pt x="246" y="216"/>
                      <a:pt x="246" y="216"/>
                    </a:cubicBezTo>
                    <a:cubicBezTo>
                      <a:pt x="246" y="215"/>
                      <a:pt x="247" y="215"/>
                      <a:pt x="247" y="215"/>
                    </a:cubicBezTo>
                    <a:cubicBezTo>
                      <a:pt x="247" y="215"/>
                      <a:pt x="247" y="215"/>
                      <a:pt x="247" y="215"/>
                    </a:cubicBezTo>
                    <a:cubicBezTo>
                      <a:pt x="247" y="214"/>
                      <a:pt x="247" y="214"/>
                      <a:pt x="247" y="214"/>
                    </a:cubicBezTo>
                    <a:cubicBezTo>
                      <a:pt x="252" y="208"/>
                      <a:pt x="256" y="201"/>
                      <a:pt x="259" y="194"/>
                    </a:cubicBezTo>
                    <a:cubicBezTo>
                      <a:pt x="259" y="193"/>
                      <a:pt x="259" y="193"/>
                      <a:pt x="259" y="193"/>
                    </a:cubicBezTo>
                    <a:cubicBezTo>
                      <a:pt x="259" y="193"/>
                      <a:pt x="260" y="193"/>
                      <a:pt x="260" y="193"/>
                    </a:cubicBezTo>
                    <a:cubicBezTo>
                      <a:pt x="260" y="192"/>
                      <a:pt x="260" y="192"/>
                      <a:pt x="260" y="192"/>
                    </a:cubicBezTo>
                    <a:cubicBezTo>
                      <a:pt x="260" y="192"/>
                      <a:pt x="260" y="192"/>
                      <a:pt x="260" y="191"/>
                    </a:cubicBezTo>
                    <a:cubicBezTo>
                      <a:pt x="260" y="191"/>
                      <a:pt x="259" y="191"/>
                      <a:pt x="259" y="190"/>
                    </a:cubicBezTo>
                    <a:cubicBezTo>
                      <a:pt x="259" y="190"/>
                      <a:pt x="259" y="190"/>
                      <a:pt x="259" y="190"/>
                    </a:cubicBezTo>
                    <a:cubicBezTo>
                      <a:pt x="259" y="190"/>
                      <a:pt x="259" y="189"/>
                      <a:pt x="258" y="189"/>
                    </a:cubicBezTo>
                    <a:cubicBezTo>
                      <a:pt x="234" y="168"/>
                      <a:pt x="234" y="168"/>
                      <a:pt x="234" y="168"/>
                    </a:cubicBezTo>
                    <a:cubicBezTo>
                      <a:pt x="235" y="165"/>
                      <a:pt x="235" y="162"/>
                      <a:pt x="236" y="158"/>
                    </a:cubicBezTo>
                    <a:cubicBezTo>
                      <a:pt x="268" y="152"/>
                      <a:pt x="268" y="152"/>
                      <a:pt x="268" y="152"/>
                    </a:cubicBezTo>
                    <a:cubicBezTo>
                      <a:pt x="269" y="152"/>
                      <a:pt x="269" y="151"/>
                      <a:pt x="269" y="151"/>
                    </a:cubicBezTo>
                    <a:cubicBezTo>
                      <a:pt x="270" y="151"/>
                      <a:pt x="270" y="151"/>
                      <a:pt x="270" y="151"/>
                    </a:cubicBezTo>
                    <a:cubicBezTo>
                      <a:pt x="270" y="151"/>
                      <a:pt x="270" y="151"/>
                      <a:pt x="271" y="150"/>
                    </a:cubicBezTo>
                    <a:cubicBezTo>
                      <a:pt x="271" y="150"/>
                      <a:pt x="271" y="150"/>
                      <a:pt x="271" y="150"/>
                    </a:cubicBezTo>
                    <a:cubicBezTo>
                      <a:pt x="271" y="150"/>
                      <a:pt x="271" y="149"/>
                      <a:pt x="271" y="149"/>
                    </a:cubicBezTo>
                    <a:cubicBezTo>
                      <a:pt x="271" y="149"/>
                      <a:pt x="271" y="149"/>
                      <a:pt x="271" y="148"/>
                    </a:cubicBezTo>
                    <a:cubicBezTo>
                      <a:pt x="271" y="148"/>
                      <a:pt x="271" y="148"/>
                      <a:pt x="271" y="148"/>
                    </a:cubicBezTo>
                    <a:cubicBezTo>
                      <a:pt x="272" y="140"/>
                      <a:pt x="272" y="132"/>
                      <a:pt x="271" y="124"/>
                    </a:cubicBezTo>
                    <a:cubicBezTo>
                      <a:pt x="271" y="124"/>
                      <a:pt x="271" y="124"/>
                      <a:pt x="271" y="124"/>
                    </a:cubicBezTo>
                    <a:cubicBezTo>
                      <a:pt x="271" y="124"/>
                      <a:pt x="271" y="124"/>
                      <a:pt x="271" y="123"/>
                    </a:cubicBezTo>
                    <a:cubicBezTo>
                      <a:pt x="271" y="123"/>
                      <a:pt x="271" y="123"/>
                      <a:pt x="271" y="123"/>
                    </a:cubicBezTo>
                    <a:cubicBezTo>
                      <a:pt x="271" y="122"/>
                      <a:pt x="271" y="122"/>
                      <a:pt x="270" y="122"/>
                    </a:cubicBezTo>
                    <a:cubicBezTo>
                      <a:pt x="270" y="122"/>
                      <a:pt x="270" y="122"/>
                      <a:pt x="270" y="122"/>
                    </a:cubicBezTo>
                    <a:cubicBezTo>
                      <a:pt x="270" y="121"/>
                      <a:pt x="270" y="121"/>
                      <a:pt x="269" y="121"/>
                    </a:cubicBezTo>
                    <a:cubicBezTo>
                      <a:pt x="269" y="121"/>
                      <a:pt x="269" y="121"/>
                      <a:pt x="268" y="121"/>
                    </a:cubicBezTo>
                    <a:cubicBezTo>
                      <a:pt x="236" y="115"/>
                      <a:pt x="236" y="115"/>
                      <a:pt x="236" y="115"/>
                    </a:cubicBezTo>
                    <a:cubicBezTo>
                      <a:pt x="235" y="112"/>
                      <a:pt x="235" y="108"/>
                      <a:pt x="233" y="104"/>
                    </a:cubicBezTo>
                    <a:cubicBezTo>
                      <a:pt x="258" y="83"/>
                      <a:pt x="258" y="83"/>
                      <a:pt x="258" y="83"/>
                    </a:cubicBezTo>
                    <a:cubicBezTo>
                      <a:pt x="258" y="82"/>
                      <a:pt x="258" y="82"/>
                      <a:pt x="258" y="81"/>
                    </a:cubicBezTo>
                    <a:cubicBezTo>
                      <a:pt x="259" y="81"/>
                      <a:pt x="259" y="81"/>
                      <a:pt x="259" y="81"/>
                    </a:cubicBezTo>
                    <a:cubicBezTo>
                      <a:pt x="259" y="81"/>
                      <a:pt x="259" y="80"/>
                      <a:pt x="259" y="80"/>
                    </a:cubicBezTo>
                    <a:cubicBezTo>
                      <a:pt x="259" y="80"/>
                      <a:pt x="259" y="80"/>
                      <a:pt x="259" y="80"/>
                    </a:cubicBezTo>
                    <a:cubicBezTo>
                      <a:pt x="259" y="79"/>
                      <a:pt x="259" y="79"/>
                      <a:pt x="259" y="79"/>
                    </a:cubicBezTo>
                    <a:cubicBezTo>
                      <a:pt x="259" y="78"/>
                      <a:pt x="259" y="78"/>
                      <a:pt x="259" y="78"/>
                    </a:cubicBezTo>
                    <a:cubicBezTo>
                      <a:pt x="259" y="78"/>
                      <a:pt x="259" y="78"/>
                      <a:pt x="259" y="78"/>
                    </a:cubicBezTo>
                    <a:cubicBezTo>
                      <a:pt x="255" y="71"/>
                      <a:pt x="251" y="64"/>
                      <a:pt x="246" y="57"/>
                    </a:cubicBezTo>
                    <a:cubicBezTo>
                      <a:pt x="246" y="57"/>
                      <a:pt x="246" y="57"/>
                      <a:pt x="246" y="57"/>
                    </a:cubicBezTo>
                    <a:cubicBezTo>
                      <a:pt x="246" y="57"/>
                      <a:pt x="246" y="57"/>
                      <a:pt x="246" y="57"/>
                    </a:cubicBezTo>
                    <a:cubicBezTo>
                      <a:pt x="245" y="57"/>
                      <a:pt x="245" y="56"/>
                      <a:pt x="245" y="56"/>
                    </a:cubicBezTo>
                    <a:cubicBezTo>
                      <a:pt x="245" y="56"/>
                      <a:pt x="245" y="56"/>
                      <a:pt x="245" y="56"/>
                    </a:cubicBezTo>
                    <a:cubicBezTo>
                      <a:pt x="244" y="56"/>
                      <a:pt x="244" y="56"/>
                      <a:pt x="244" y="56"/>
                    </a:cubicBezTo>
                    <a:cubicBezTo>
                      <a:pt x="243" y="56"/>
                      <a:pt x="243" y="56"/>
                      <a:pt x="243" y="56"/>
                    </a:cubicBezTo>
                    <a:cubicBezTo>
                      <a:pt x="243" y="56"/>
                      <a:pt x="242" y="56"/>
                      <a:pt x="242" y="56"/>
                    </a:cubicBezTo>
                    <a:cubicBezTo>
                      <a:pt x="212" y="67"/>
                      <a:pt x="212" y="67"/>
                      <a:pt x="212" y="67"/>
                    </a:cubicBezTo>
                    <a:cubicBezTo>
                      <a:pt x="209" y="65"/>
                      <a:pt x="207" y="63"/>
                      <a:pt x="205" y="61"/>
                    </a:cubicBezTo>
                    <a:cubicBezTo>
                      <a:pt x="215" y="30"/>
                      <a:pt x="215" y="30"/>
                      <a:pt x="215" y="30"/>
                    </a:cubicBezTo>
                    <a:cubicBezTo>
                      <a:pt x="215" y="29"/>
                      <a:pt x="215" y="29"/>
                      <a:pt x="215" y="28"/>
                    </a:cubicBezTo>
                    <a:cubicBezTo>
                      <a:pt x="215" y="28"/>
                      <a:pt x="215" y="28"/>
                      <a:pt x="215" y="28"/>
                    </a:cubicBezTo>
                    <a:cubicBezTo>
                      <a:pt x="215" y="27"/>
                      <a:pt x="215" y="27"/>
                      <a:pt x="215" y="27"/>
                    </a:cubicBezTo>
                    <a:cubicBezTo>
                      <a:pt x="215" y="27"/>
                      <a:pt x="215" y="26"/>
                      <a:pt x="215" y="26"/>
                    </a:cubicBezTo>
                    <a:cubicBezTo>
                      <a:pt x="215" y="26"/>
                      <a:pt x="214" y="26"/>
                      <a:pt x="214" y="26"/>
                    </a:cubicBezTo>
                    <a:cubicBezTo>
                      <a:pt x="214" y="25"/>
                      <a:pt x="214" y="25"/>
                      <a:pt x="214" y="25"/>
                    </a:cubicBezTo>
                    <a:cubicBezTo>
                      <a:pt x="214" y="25"/>
                      <a:pt x="214" y="25"/>
                      <a:pt x="214" y="25"/>
                    </a:cubicBezTo>
                    <a:cubicBezTo>
                      <a:pt x="207" y="21"/>
                      <a:pt x="200" y="17"/>
                      <a:pt x="193" y="13"/>
                    </a:cubicBezTo>
                    <a:cubicBezTo>
                      <a:pt x="193" y="13"/>
                      <a:pt x="193" y="13"/>
                      <a:pt x="193" y="13"/>
                    </a:cubicBezTo>
                    <a:cubicBezTo>
                      <a:pt x="192" y="13"/>
                      <a:pt x="192" y="13"/>
                      <a:pt x="192" y="13"/>
                    </a:cubicBezTo>
                    <a:cubicBezTo>
                      <a:pt x="192" y="13"/>
                      <a:pt x="192" y="13"/>
                      <a:pt x="191" y="13"/>
                    </a:cubicBezTo>
                    <a:cubicBezTo>
                      <a:pt x="191" y="13"/>
                      <a:pt x="191" y="13"/>
                      <a:pt x="191" y="13"/>
                    </a:cubicBezTo>
                    <a:cubicBezTo>
                      <a:pt x="190" y="13"/>
                      <a:pt x="190" y="13"/>
                      <a:pt x="190" y="13"/>
                    </a:cubicBezTo>
                    <a:cubicBezTo>
                      <a:pt x="190" y="13"/>
                      <a:pt x="189" y="13"/>
                      <a:pt x="189" y="13"/>
                    </a:cubicBezTo>
                    <a:cubicBezTo>
                      <a:pt x="189" y="14"/>
                      <a:pt x="189" y="14"/>
                      <a:pt x="188" y="14"/>
                    </a:cubicBezTo>
                    <a:cubicBezTo>
                      <a:pt x="168" y="39"/>
                      <a:pt x="168" y="39"/>
                      <a:pt x="168" y="39"/>
                    </a:cubicBezTo>
                    <a:cubicBezTo>
                      <a:pt x="164" y="38"/>
                      <a:pt x="161" y="37"/>
                      <a:pt x="158" y="36"/>
                    </a:cubicBezTo>
                    <a:cubicBezTo>
                      <a:pt x="151" y="4"/>
                      <a:pt x="151" y="4"/>
                      <a:pt x="151" y="4"/>
                    </a:cubicBezTo>
                    <a:cubicBezTo>
                      <a:pt x="151" y="4"/>
                      <a:pt x="151" y="3"/>
                      <a:pt x="151" y="3"/>
                    </a:cubicBezTo>
                    <a:cubicBezTo>
                      <a:pt x="151" y="3"/>
                      <a:pt x="150" y="3"/>
                      <a:pt x="150" y="3"/>
                    </a:cubicBezTo>
                    <a:cubicBezTo>
                      <a:pt x="150" y="2"/>
                      <a:pt x="150" y="2"/>
                      <a:pt x="150" y="2"/>
                    </a:cubicBezTo>
                    <a:cubicBezTo>
                      <a:pt x="149" y="2"/>
                      <a:pt x="149" y="2"/>
                      <a:pt x="149" y="2"/>
                    </a:cubicBezTo>
                    <a:cubicBezTo>
                      <a:pt x="149" y="2"/>
                      <a:pt x="149" y="1"/>
                      <a:pt x="148" y="1"/>
                    </a:cubicBezTo>
                    <a:cubicBezTo>
                      <a:pt x="148" y="1"/>
                      <a:pt x="148" y="1"/>
                      <a:pt x="148" y="1"/>
                    </a:cubicBezTo>
                    <a:cubicBezTo>
                      <a:pt x="148" y="1"/>
                      <a:pt x="148" y="1"/>
                      <a:pt x="148" y="1"/>
                    </a:cubicBezTo>
                    <a:cubicBezTo>
                      <a:pt x="140" y="0"/>
                      <a:pt x="132" y="0"/>
                      <a:pt x="124" y="1"/>
                    </a:cubicBezTo>
                    <a:cubicBezTo>
                      <a:pt x="124" y="1"/>
                      <a:pt x="123" y="1"/>
                      <a:pt x="123" y="1"/>
                    </a:cubicBezTo>
                    <a:cubicBezTo>
                      <a:pt x="123" y="1"/>
                      <a:pt x="123" y="1"/>
                      <a:pt x="123" y="1"/>
                    </a:cubicBezTo>
                    <a:cubicBezTo>
                      <a:pt x="123" y="1"/>
                      <a:pt x="122" y="2"/>
                      <a:pt x="122" y="2"/>
                    </a:cubicBezTo>
                    <a:cubicBezTo>
                      <a:pt x="122" y="2"/>
                      <a:pt x="122" y="2"/>
                      <a:pt x="122" y="2"/>
                    </a:cubicBezTo>
                    <a:cubicBezTo>
                      <a:pt x="121" y="2"/>
                      <a:pt x="121" y="2"/>
                      <a:pt x="121" y="3"/>
                    </a:cubicBezTo>
                    <a:cubicBezTo>
                      <a:pt x="121" y="3"/>
                      <a:pt x="121" y="3"/>
                      <a:pt x="121" y="3"/>
                    </a:cubicBezTo>
                    <a:cubicBezTo>
                      <a:pt x="120" y="4"/>
                      <a:pt x="120" y="4"/>
                      <a:pt x="120" y="4"/>
                    </a:cubicBezTo>
                    <a:cubicBezTo>
                      <a:pt x="115" y="36"/>
                      <a:pt x="115" y="36"/>
                      <a:pt x="115" y="36"/>
                    </a:cubicBezTo>
                    <a:cubicBezTo>
                      <a:pt x="111" y="37"/>
                      <a:pt x="107" y="38"/>
                      <a:pt x="104" y="39"/>
                    </a:cubicBezTo>
                    <a:cubicBezTo>
                      <a:pt x="82" y="15"/>
                      <a:pt x="82" y="15"/>
                      <a:pt x="82" y="15"/>
                    </a:cubicBezTo>
                    <a:cubicBezTo>
                      <a:pt x="82" y="14"/>
                      <a:pt x="81" y="14"/>
                      <a:pt x="81" y="14"/>
                    </a:cubicBezTo>
                    <a:cubicBezTo>
                      <a:pt x="81" y="14"/>
                      <a:pt x="81" y="14"/>
                      <a:pt x="80" y="14"/>
                    </a:cubicBezTo>
                    <a:cubicBezTo>
                      <a:pt x="80" y="14"/>
                      <a:pt x="80" y="14"/>
                      <a:pt x="80" y="14"/>
                    </a:cubicBezTo>
                    <a:cubicBezTo>
                      <a:pt x="79" y="14"/>
                      <a:pt x="79" y="14"/>
                      <a:pt x="79" y="14"/>
                    </a:cubicBezTo>
                    <a:cubicBezTo>
                      <a:pt x="79" y="14"/>
                      <a:pt x="78" y="14"/>
                      <a:pt x="78" y="14"/>
                    </a:cubicBezTo>
                    <a:cubicBezTo>
                      <a:pt x="78" y="14"/>
                      <a:pt x="78" y="14"/>
                      <a:pt x="78" y="14"/>
                    </a:cubicBezTo>
                    <a:cubicBezTo>
                      <a:pt x="78" y="14"/>
                      <a:pt x="77" y="14"/>
                      <a:pt x="77" y="14"/>
                    </a:cubicBezTo>
                    <a:cubicBezTo>
                      <a:pt x="70" y="17"/>
                      <a:pt x="63" y="21"/>
                      <a:pt x="57" y="26"/>
                    </a:cubicBezTo>
                    <a:cubicBezTo>
                      <a:pt x="57" y="26"/>
                      <a:pt x="57" y="26"/>
                      <a:pt x="57" y="26"/>
                    </a:cubicBezTo>
                    <a:cubicBezTo>
                      <a:pt x="56" y="26"/>
                      <a:pt x="56" y="27"/>
                      <a:pt x="56" y="27"/>
                    </a:cubicBezTo>
                    <a:cubicBezTo>
                      <a:pt x="56" y="27"/>
                      <a:pt x="56" y="27"/>
                      <a:pt x="56" y="27"/>
                    </a:cubicBezTo>
                    <a:cubicBezTo>
                      <a:pt x="56" y="28"/>
                      <a:pt x="55" y="28"/>
                      <a:pt x="55" y="28"/>
                    </a:cubicBezTo>
                    <a:cubicBezTo>
                      <a:pt x="55" y="28"/>
                      <a:pt x="55" y="28"/>
                      <a:pt x="55" y="29"/>
                    </a:cubicBezTo>
                    <a:cubicBezTo>
                      <a:pt x="55" y="29"/>
                      <a:pt x="55" y="29"/>
                      <a:pt x="55" y="29"/>
                    </a:cubicBezTo>
                    <a:cubicBezTo>
                      <a:pt x="55" y="30"/>
                      <a:pt x="55" y="30"/>
                      <a:pt x="55" y="31"/>
                    </a:cubicBezTo>
                    <a:cubicBezTo>
                      <a:pt x="67" y="61"/>
                      <a:pt x="67" y="61"/>
                      <a:pt x="67" y="61"/>
                    </a:cubicBezTo>
                    <a:cubicBezTo>
                      <a:pt x="64" y="63"/>
                      <a:pt x="62" y="65"/>
                      <a:pt x="60" y="68"/>
                    </a:cubicBezTo>
                    <a:cubicBezTo>
                      <a:pt x="29" y="57"/>
                      <a:pt x="29" y="57"/>
                      <a:pt x="29" y="57"/>
                    </a:cubicBezTo>
                    <a:cubicBezTo>
                      <a:pt x="29" y="57"/>
                      <a:pt x="28" y="57"/>
                      <a:pt x="28" y="57"/>
                    </a:cubicBezTo>
                    <a:cubicBezTo>
                      <a:pt x="27" y="57"/>
                      <a:pt x="27" y="57"/>
                      <a:pt x="27" y="57"/>
                    </a:cubicBezTo>
                    <a:cubicBezTo>
                      <a:pt x="27" y="57"/>
                      <a:pt x="27" y="57"/>
                      <a:pt x="26" y="57"/>
                    </a:cubicBezTo>
                    <a:cubicBezTo>
                      <a:pt x="26" y="57"/>
                      <a:pt x="26" y="57"/>
                      <a:pt x="26" y="58"/>
                    </a:cubicBezTo>
                    <a:cubicBezTo>
                      <a:pt x="25" y="58"/>
                      <a:pt x="25" y="58"/>
                      <a:pt x="25" y="58"/>
                    </a:cubicBezTo>
                    <a:cubicBezTo>
                      <a:pt x="25" y="58"/>
                      <a:pt x="25" y="58"/>
                      <a:pt x="25" y="58"/>
                    </a:cubicBezTo>
                    <a:cubicBezTo>
                      <a:pt x="25" y="59"/>
                      <a:pt x="25" y="59"/>
                      <a:pt x="24" y="59"/>
                    </a:cubicBezTo>
                    <a:cubicBezTo>
                      <a:pt x="20" y="65"/>
                      <a:pt x="16" y="72"/>
                      <a:pt x="13" y="79"/>
                    </a:cubicBezTo>
                    <a:cubicBezTo>
                      <a:pt x="13" y="79"/>
                      <a:pt x="13" y="80"/>
                      <a:pt x="12" y="80"/>
                    </a:cubicBezTo>
                    <a:cubicBezTo>
                      <a:pt x="12" y="80"/>
                      <a:pt x="12" y="80"/>
                      <a:pt x="12" y="80"/>
                    </a:cubicBezTo>
                    <a:cubicBezTo>
                      <a:pt x="12" y="81"/>
                      <a:pt x="12" y="81"/>
                      <a:pt x="12" y="81"/>
                    </a:cubicBezTo>
                    <a:cubicBezTo>
                      <a:pt x="12" y="81"/>
                      <a:pt x="12" y="81"/>
                      <a:pt x="12" y="82"/>
                    </a:cubicBezTo>
                    <a:cubicBezTo>
                      <a:pt x="12" y="82"/>
                      <a:pt x="12" y="82"/>
                      <a:pt x="13" y="83"/>
                    </a:cubicBezTo>
                    <a:cubicBezTo>
                      <a:pt x="13" y="83"/>
                      <a:pt x="13" y="83"/>
                      <a:pt x="13" y="83"/>
                    </a:cubicBezTo>
                    <a:cubicBezTo>
                      <a:pt x="13" y="83"/>
                      <a:pt x="13" y="84"/>
                      <a:pt x="14" y="84"/>
                    </a:cubicBezTo>
                    <a:cubicBezTo>
                      <a:pt x="38" y="105"/>
                      <a:pt x="38" y="105"/>
                      <a:pt x="38" y="105"/>
                    </a:cubicBezTo>
                    <a:cubicBezTo>
                      <a:pt x="37" y="108"/>
                      <a:pt x="36" y="111"/>
                      <a:pt x="36" y="115"/>
                    </a:cubicBezTo>
                    <a:lnTo>
                      <a:pt x="4" y="121"/>
                    </a:lnTo>
                    <a:close/>
                    <a:moveTo>
                      <a:pt x="144" y="9"/>
                    </a:moveTo>
                    <a:cubicBezTo>
                      <a:pt x="150" y="41"/>
                      <a:pt x="150" y="41"/>
                      <a:pt x="150" y="41"/>
                    </a:cubicBezTo>
                    <a:cubicBezTo>
                      <a:pt x="150" y="41"/>
                      <a:pt x="151" y="41"/>
                      <a:pt x="151" y="42"/>
                    </a:cubicBezTo>
                    <a:cubicBezTo>
                      <a:pt x="151" y="42"/>
                      <a:pt x="151" y="42"/>
                      <a:pt x="151" y="42"/>
                    </a:cubicBezTo>
                    <a:cubicBezTo>
                      <a:pt x="151" y="42"/>
                      <a:pt x="151" y="43"/>
                      <a:pt x="152" y="43"/>
                    </a:cubicBezTo>
                    <a:cubicBezTo>
                      <a:pt x="152" y="43"/>
                      <a:pt x="152" y="43"/>
                      <a:pt x="152" y="43"/>
                    </a:cubicBezTo>
                    <a:cubicBezTo>
                      <a:pt x="152" y="43"/>
                      <a:pt x="152" y="43"/>
                      <a:pt x="153" y="43"/>
                    </a:cubicBezTo>
                    <a:cubicBezTo>
                      <a:pt x="153" y="43"/>
                      <a:pt x="153" y="43"/>
                      <a:pt x="153" y="44"/>
                    </a:cubicBezTo>
                    <a:cubicBezTo>
                      <a:pt x="153" y="44"/>
                      <a:pt x="153" y="44"/>
                      <a:pt x="154" y="44"/>
                    </a:cubicBezTo>
                    <a:cubicBezTo>
                      <a:pt x="155" y="44"/>
                      <a:pt x="155" y="44"/>
                      <a:pt x="155" y="44"/>
                    </a:cubicBezTo>
                    <a:cubicBezTo>
                      <a:pt x="159" y="45"/>
                      <a:pt x="163" y="46"/>
                      <a:pt x="168" y="47"/>
                    </a:cubicBezTo>
                    <a:cubicBezTo>
                      <a:pt x="168" y="47"/>
                      <a:pt x="168" y="47"/>
                      <a:pt x="168" y="47"/>
                    </a:cubicBezTo>
                    <a:cubicBezTo>
                      <a:pt x="168" y="48"/>
                      <a:pt x="168" y="48"/>
                      <a:pt x="168" y="48"/>
                    </a:cubicBezTo>
                    <a:cubicBezTo>
                      <a:pt x="168" y="48"/>
                      <a:pt x="169" y="48"/>
                      <a:pt x="169" y="48"/>
                    </a:cubicBezTo>
                    <a:cubicBezTo>
                      <a:pt x="169" y="48"/>
                      <a:pt x="169" y="48"/>
                      <a:pt x="169" y="48"/>
                    </a:cubicBezTo>
                    <a:cubicBezTo>
                      <a:pt x="169" y="48"/>
                      <a:pt x="170" y="48"/>
                      <a:pt x="170" y="47"/>
                    </a:cubicBezTo>
                    <a:cubicBezTo>
                      <a:pt x="170" y="47"/>
                      <a:pt x="170" y="47"/>
                      <a:pt x="171" y="47"/>
                    </a:cubicBezTo>
                    <a:cubicBezTo>
                      <a:pt x="171" y="47"/>
                      <a:pt x="172" y="47"/>
                      <a:pt x="172" y="46"/>
                    </a:cubicBezTo>
                    <a:cubicBezTo>
                      <a:pt x="192" y="22"/>
                      <a:pt x="192" y="22"/>
                      <a:pt x="192" y="22"/>
                    </a:cubicBezTo>
                    <a:cubicBezTo>
                      <a:pt x="197" y="24"/>
                      <a:pt x="202" y="27"/>
                      <a:pt x="207" y="30"/>
                    </a:cubicBezTo>
                    <a:cubicBezTo>
                      <a:pt x="196" y="61"/>
                      <a:pt x="196" y="61"/>
                      <a:pt x="196" y="61"/>
                    </a:cubicBezTo>
                    <a:cubicBezTo>
                      <a:pt x="196" y="61"/>
                      <a:pt x="196" y="61"/>
                      <a:pt x="196" y="62"/>
                    </a:cubicBezTo>
                    <a:cubicBezTo>
                      <a:pt x="196" y="62"/>
                      <a:pt x="196" y="62"/>
                      <a:pt x="196" y="62"/>
                    </a:cubicBezTo>
                    <a:cubicBezTo>
                      <a:pt x="196" y="63"/>
                      <a:pt x="196" y="63"/>
                      <a:pt x="197" y="63"/>
                    </a:cubicBezTo>
                    <a:cubicBezTo>
                      <a:pt x="197" y="63"/>
                      <a:pt x="197" y="64"/>
                      <a:pt x="197" y="64"/>
                    </a:cubicBezTo>
                    <a:cubicBezTo>
                      <a:pt x="197" y="64"/>
                      <a:pt x="197" y="64"/>
                      <a:pt x="197" y="65"/>
                    </a:cubicBezTo>
                    <a:cubicBezTo>
                      <a:pt x="198" y="65"/>
                      <a:pt x="198" y="65"/>
                      <a:pt x="198" y="65"/>
                    </a:cubicBezTo>
                    <a:cubicBezTo>
                      <a:pt x="198" y="65"/>
                      <a:pt x="198" y="65"/>
                      <a:pt x="198" y="65"/>
                    </a:cubicBezTo>
                    <a:cubicBezTo>
                      <a:pt x="201" y="68"/>
                      <a:pt x="204" y="71"/>
                      <a:pt x="207" y="75"/>
                    </a:cubicBezTo>
                    <a:cubicBezTo>
                      <a:pt x="207" y="75"/>
                      <a:pt x="207" y="75"/>
                      <a:pt x="207" y="75"/>
                    </a:cubicBezTo>
                    <a:cubicBezTo>
                      <a:pt x="208" y="75"/>
                      <a:pt x="209" y="76"/>
                      <a:pt x="210" y="76"/>
                    </a:cubicBezTo>
                    <a:cubicBezTo>
                      <a:pt x="210" y="76"/>
                      <a:pt x="210" y="76"/>
                      <a:pt x="210" y="76"/>
                    </a:cubicBezTo>
                    <a:cubicBezTo>
                      <a:pt x="211" y="76"/>
                      <a:pt x="211" y="76"/>
                      <a:pt x="212" y="76"/>
                    </a:cubicBezTo>
                    <a:cubicBezTo>
                      <a:pt x="242" y="64"/>
                      <a:pt x="242" y="64"/>
                      <a:pt x="242" y="64"/>
                    </a:cubicBezTo>
                    <a:cubicBezTo>
                      <a:pt x="245" y="69"/>
                      <a:pt x="247" y="74"/>
                      <a:pt x="250" y="79"/>
                    </a:cubicBezTo>
                    <a:cubicBezTo>
                      <a:pt x="226" y="100"/>
                      <a:pt x="226" y="100"/>
                      <a:pt x="226" y="100"/>
                    </a:cubicBezTo>
                    <a:cubicBezTo>
                      <a:pt x="226" y="101"/>
                      <a:pt x="225" y="101"/>
                      <a:pt x="225" y="101"/>
                    </a:cubicBezTo>
                    <a:cubicBezTo>
                      <a:pt x="225" y="102"/>
                      <a:pt x="225" y="102"/>
                      <a:pt x="225" y="102"/>
                    </a:cubicBezTo>
                    <a:cubicBezTo>
                      <a:pt x="225" y="102"/>
                      <a:pt x="225" y="102"/>
                      <a:pt x="225" y="103"/>
                    </a:cubicBezTo>
                    <a:cubicBezTo>
                      <a:pt x="225" y="103"/>
                      <a:pt x="225" y="103"/>
                      <a:pt x="225" y="103"/>
                    </a:cubicBezTo>
                    <a:cubicBezTo>
                      <a:pt x="225" y="104"/>
                      <a:pt x="225" y="104"/>
                      <a:pt x="225" y="104"/>
                    </a:cubicBezTo>
                    <a:cubicBezTo>
                      <a:pt x="225" y="104"/>
                      <a:pt x="225" y="104"/>
                      <a:pt x="225" y="105"/>
                    </a:cubicBezTo>
                    <a:cubicBezTo>
                      <a:pt x="225" y="105"/>
                      <a:pt x="225" y="105"/>
                      <a:pt x="225" y="105"/>
                    </a:cubicBezTo>
                    <a:cubicBezTo>
                      <a:pt x="227" y="109"/>
                      <a:pt x="228" y="114"/>
                      <a:pt x="229" y="119"/>
                    </a:cubicBezTo>
                    <a:cubicBezTo>
                      <a:pt x="229" y="119"/>
                      <a:pt x="229" y="120"/>
                      <a:pt x="229" y="120"/>
                    </a:cubicBezTo>
                    <a:cubicBezTo>
                      <a:pt x="229" y="120"/>
                      <a:pt x="229" y="120"/>
                      <a:pt x="229" y="120"/>
                    </a:cubicBezTo>
                    <a:cubicBezTo>
                      <a:pt x="229" y="120"/>
                      <a:pt x="229" y="121"/>
                      <a:pt x="230" y="121"/>
                    </a:cubicBezTo>
                    <a:cubicBezTo>
                      <a:pt x="230" y="121"/>
                      <a:pt x="230" y="121"/>
                      <a:pt x="230" y="121"/>
                    </a:cubicBezTo>
                    <a:cubicBezTo>
                      <a:pt x="230" y="121"/>
                      <a:pt x="230" y="122"/>
                      <a:pt x="231" y="122"/>
                    </a:cubicBezTo>
                    <a:cubicBezTo>
                      <a:pt x="231" y="122"/>
                      <a:pt x="231" y="122"/>
                      <a:pt x="231" y="122"/>
                    </a:cubicBezTo>
                    <a:cubicBezTo>
                      <a:pt x="231" y="122"/>
                      <a:pt x="232" y="123"/>
                      <a:pt x="232" y="123"/>
                    </a:cubicBezTo>
                    <a:cubicBezTo>
                      <a:pt x="264" y="128"/>
                      <a:pt x="264" y="128"/>
                      <a:pt x="264" y="128"/>
                    </a:cubicBezTo>
                    <a:cubicBezTo>
                      <a:pt x="264" y="134"/>
                      <a:pt x="264" y="139"/>
                      <a:pt x="264" y="145"/>
                    </a:cubicBezTo>
                    <a:cubicBezTo>
                      <a:pt x="232" y="151"/>
                      <a:pt x="232" y="151"/>
                      <a:pt x="232" y="151"/>
                    </a:cubicBezTo>
                    <a:cubicBezTo>
                      <a:pt x="231" y="151"/>
                      <a:pt x="231" y="151"/>
                      <a:pt x="231" y="152"/>
                    </a:cubicBezTo>
                    <a:cubicBezTo>
                      <a:pt x="231" y="152"/>
                      <a:pt x="230" y="152"/>
                      <a:pt x="230" y="152"/>
                    </a:cubicBezTo>
                    <a:cubicBezTo>
                      <a:pt x="230" y="152"/>
                      <a:pt x="230" y="152"/>
                      <a:pt x="230" y="153"/>
                    </a:cubicBezTo>
                    <a:cubicBezTo>
                      <a:pt x="230" y="153"/>
                      <a:pt x="229" y="153"/>
                      <a:pt x="229" y="153"/>
                    </a:cubicBezTo>
                    <a:cubicBezTo>
                      <a:pt x="229" y="153"/>
                      <a:pt x="229" y="154"/>
                      <a:pt x="229" y="154"/>
                    </a:cubicBezTo>
                    <a:cubicBezTo>
                      <a:pt x="229" y="154"/>
                      <a:pt x="229" y="154"/>
                      <a:pt x="229" y="154"/>
                    </a:cubicBezTo>
                    <a:cubicBezTo>
                      <a:pt x="229" y="154"/>
                      <a:pt x="229" y="154"/>
                      <a:pt x="229" y="154"/>
                    </a:cubicBezTo>
                    <a:cubicBezTo>
                      <a:pt x="229" y="156"/>
                      <a:pt x="229" y="156"/>
                      <a:pt x="229" y="156"/>
                    </a:cubicBezTo>
                    <a:cubicBezTo>
                      <a:pt x="228" y="160"/>
                      <a:pt x="227" y="164"/>
                      <a:pt x="225" y="168"/>
                    </a:cubicBezTo>
                    <a:cubicBezTo>
                      <a:pt x="225" y="168"/>
                      <a:pt x="225" y="168"/>
                      <a:pt x="225" y="168"/>
                    </a:cubicBezTo>
                    <a:cubicBezTo>
                      <a:pt x="225" y="168"/>
                      <a:pt x="225" y="169"/>
                      <a:pt x="225" y="169"/>
                    </a:cubicBezTo>
                    <a:cubicBezTo>
                      <a:pt x="225" y="169"/>
                      <a:pt x="225" y="169"/>
                      <a:pt x="225" y="170"/>
                    </a:cubicBezTo>
                    <a:cubicBezTo>
                      <a:pt x="225" y="170"/>
                      <a:pt x="225" y="170"/>
                      <a:pt x="225" y="170"/>
                    </a:cubicBezTo>
                    <a:cubicBezTo>
                      <a:pt x="225" y="170"/>
                      <a:pt x="225" y="171"/>
                      <a:pt x="225" y="171"/>
                    </a:cubicBezTo>
                    <a:cubicBezTo>
                      <a:pt x="225" y="171"/>
                      <a:pt x="225" y="171"/>
                      <a:pt x="225" y="171"/>
                    </a:cubicBezTo>
                    <a:cubicBezTo>
                      <a:pt x="226" y="172"/>
                      <a:pt x="226" y="172"/>
                      <a:pt x="226" y="173"/>
                    </a:cubicBezTo>
                    <a:cubicBezTo>
                      <a:pt x="251" y="193"/>
                      <a:pt x="251" y="193"/>
                      <a:pt x="251" y="193"/>
                    </a:cubicBezTo>
                    <a:cubicBezTo>
                      <a:pt x="248" y="198"/>
                      <a:pt x="246" y="203"/>
                      <a:pt x="243" y="207"/>
                    </a:cubicBezTo>
                    <a:cubicBezTo>
                      <a:pt x="212" y="197"/>
                      <a:pt x="212" y="197"/>
                      <a:pt x="212" y="197"/>
                    </a:cubicBezTo>
                    <a:cubicBezTo>
                      <a:pt x="212" y="197"/>
                      <a:pt x="211" y="197"/>
                      <a:pt x="211" y="197"/>
                    </a:cubicBezTo>
                    <a:cubicBezTo>
                      <a:pt x="210" y="197"/>
                      <a:pt x="210" y="197"/>
                      <a:pt x="210" y="197"/>
                    </a:cubicBezTo>
                    <a:cubicBezTo>
                      <a:pt x="210" y="197"/>
                      <a:pt x="209" y="197"/>
                      <a:pt x="209" y="197"/>
                    </a:cubicBezTo>
                    <a:cubicBezTo>
                      <a:pt x="209" y="197"/>
                      <a:pt x="209" y="197"/>
                      <a:pt x="209" y="197"/>
                    </a:cubicBezTo>
                    <a:cubicBezTo>
                      <a:pt x="208" y="198"/>
                      <a:pt x="208" y="198"/>
                      <a:pt x="208" y="198"/>
                    </a:cubicBezTo>
                    <a:cubicBezTo>
                      <a:pt x="208" y="198"/>
                      <a:pt x="208" y="198"/>
                      <a:pt x="208" y="198"/>
                    </a:cubicBezTo>
                    <a:cubicBezTo>
                      <a:pt x="208" y="198"/>
                      <a:pt x="208" y="198"/>
                      <a:pt x="208" y="198"/>
                    </a:cubicBezTo>
                    <a:cubicBezTo>
                      <a:pt x="205" y="202"/>
                      <a:pt x="201" y="205"/>
                      <a:pt x="198" y="208"/>
                    </a:cubicBezTo>
                    <a:cubicBezTo>
                      <a:pt x="198" y="208"/>
                      <a:pt x="198" y="208"/>
                      <a:pt x="198" y="208"/>
                    </a:cubicBezTo>
                    <a:cubicBezTo>
                      <a:pt x="198" y="208"/>
                      <a:pt x="198" y="208"/>
                      <a:pt x="198" y="208"/>
                    </a:cubicBezTo>
                    <a:cubicBezTo>
                      <a:pt x="197" y="209"/>
                      <a:pt x="197" y="209"/>
                      <a:pt x="197" y="209"/>
                    </a:cubicBezTo>
                    <a:cubicBezTo>
                      <a:pt x="197" y="209"/>
                      <a:pt x="197" y="210"/>
                      <a:pt x="197" y="210"/>
                    </a:cubicBezTo>
                    <a:cubicBezTo>
                      <a:pt x="197" y="210"/>
                      <a:pt x="197" y="210"/>
                      <a:pt x="197" y="211"/>
                    </a:cubicBezTo>
                    <a:cubicBezTo>
                      <a:pt x="197" y="211"/>
                      <a:pt x="197" y="211"/>
                      <a:pt x="197" y="211"/>
                    </a:cubicBezTo>
                    <a:cubicBezTo>
                      <a:pt x="197" y="212"/>
                      <a:pt x="197" y="212"/>
                      <a:pt x="197" y="212"/>
                    </a:cubicBezTo>
                    <a:cubicBezTo>
                      <a:pt x="208" y="242"/>
                      <a:pt x="208" y="242"/>
                      <a:pt x="208" y="242"/>
                    </a:cubicBezTo>
                    <a:cubicBezTo>
                      <a:pt x="204" y="245"/>
                      <a:pt x="199" y="248"/>
                      <a:pt x="194" y="251"/>
                    </a:cubicBezTo>
                    <a:cubicBezTo>
                      <a:pt x="172" y="227"/>
                      <a:pt x="172" y="227"/>
                      <a:pt x="172" y="227"/>
                    </a:cubicBezTo>
                    <a:cubicBezTo>
                      <a:pt x="172" y="226"/>
                      <a:pt x="172" y="226"/>
                      <a:pt x="171" y="226"/>
                    </a:cubicBezTo>
                    <a:cubicBezTo>
                      <a:pt x="171" y="226"/>
                      <a:pt x="171" y="226"/>
                      <a:pt x="171" y="226"/>
                    </a:cubicBezTo>
                    <a:cubicBezTo>
                      <a:pt x="170" y="226"/>
                      <a:pt x="170" y="225"/>
                      <a:pt x="170" y="225"/>
                    </a:cubicBezTo>
                    <a:cubicBezTo>
                      <a:pt x="170" y="225"/>
                      <a:pt x="170" y="225"/>
                      <a:pt x="169" y="225"/>
                    </a:cubicBezTo>
                    <a:cubicBezTo>
                      <a:pt x="169" y="225"/>
                      <a:pt x="169" y="225"/>
                      <a:pt x="168" y="226"/>
                    </a:cubicBezTo>
                    <a:cubicBezTo>
                      <a:pt x="168" y="226"/>
                      <a:pt x="168" y="226"/>
                      <a:pt x="168" y="226"/>
                    </a:cubicBezTo>
                    <a:cubicBezTo>
                      <a:pt x="168" y="226"/>
                      <a:pt x="168" y="226"/>
                      <a:pt x="168" y="226"/>
                    </a:cubicBezTo>
                    <a:cubicBezTo>
                      <a:pt x="163" y="227"/>
                      <a:pt x="158" y="229"/>
                      <a:pt x="153" y="230"/>
                    </a:cubicBezTo>
                    <a:cubicBezTo>
                      <a:pt x="153" y="230"/>
                      <a:pt x="153" y="230"/>
                      <a:pt x="153" y="230"/>
                    </a:cubicBezTo>
                    <a:cubicBezTo>
                      <a:pt x="153" y="230"/>
                      <a:pt x="153" y="230"/>
                      <a:pt x="152" y="230"/>
                    </a:cubicBezTo>
                    <a:cubicBezTo>
                      <a:pt x="152" y="230"/>
                      <a:pt x="152" y="230"/>
                      <a:pt x="151" y="230"/>
                    </a:cubicBezTo>
                    <a:cubicBezTo>
                      <a:pt x="151" y="230"/>
                      <a:pt x="151" y="230"/>
                      <a:pt x="151" y="231"/>
                    </a:cubicBezTo>
                    <a:cubicBezTo>
                      <a:pt x="151" y="231"/>
                      <a:pt x="151" y="231"/>
                      <a:pt x="150" y="231"/>
                    </a:cubicBezTo>
                    <a:cubicBezTo>
                      <a:pt x="150" y="231"/>
                      <a:pt x="150" y="231"/>
                      <a:pt x="150" y="232"/>
                    </a:cubicBezTo>
                    <a:cubicBezTo>
                      <a:pt x="150" y="232"/>
                      <a:pt x="150" y="232"/>
                      <a:pt x="150" y="233"/>
                    </a:cubicBezTo>
                    <a:cubicBezTo>
                      <a:pt x="144" y="264"/>
                      <a:pt x="144" y="264"/>
                      <a:pt x="144" y="264"/>
                    </a:cubicBezTo>
                    <a:cubicBezTo>
                      <a:pt x="139" y="265"/>
                      <a:pt x="133" y="265"/>
                      <a:pt x="128" y="264"/>
                    </a:cubicBezTo>
                    <a:cubicBezTo>
                      <a:pt x="121" y="233"/>
                      <a:pt x="121" y="233"/>
                      <a:pt x="121" y="233"/>
                    </a:cubicBezTo>
                    <a:cubicBezTo>
                      <a:pt x="121" y="232"/>
                      <a:pt x="121" y="232"/>
                      <a:pt x="121" y="231"/>
                    </a:cubicBezTo>
                    <a:cubicBezTo>
                      <a:pt x="121" y="231"/>
                      <a:pt x="121" y="231"/>
                      <a:pt x="120" y="231"/>
                    </a:cubicBezTo>
                    <a:cubicBezTo>
                      <a:pt x="120" y="231"/>
                      <a:pt x="120" y="230"/>
                      <a:pt x="120" y="230"/>
                    </a:cubicBezTo>
                    <a:cubicBezTo>
                      <a:pt x="120" y="230"/>
                      <a:pt x="120" y="230"/>
                      <a:pt x="119" y="230"/>
                    </a:cubicBezTo>
                    <a:cubicBezTo>
                      <a:pt x="119" y="230"/>
                      <a:pt x="119" y="230"/>
                      <a:pt x="118" y="230"/>
                    </a:cubicBezTo>
                    <a:cubicBezTo>
                      <a:pt x="118" y="230"/>
                      <a:pt x="118" y="230"/>
                      <a:pt x="118" y="230"/>
                    </a:cubicBezTo>
                    <a:cubicBezTo>
                      <a:pt x="118" y="230"/>
                      <a:pt x="118" y="230"/>
                      <a:pt x="118" y="229"/>
                    </a:cubicBezTo>
                    <a:cubicBezTo>
                      <a:pt x="117" y="229"/>
                      <a:pt x="117" y="229"/>
                      <a:pt x="117" y="229"/>
                    </a:cubicBezTo>
                    <a:cubicBezTo>
                      <a:pt x="112" y="228"/>
                      <a:pt x="108" y="227"/>
                      <a:pt x="104" y="226"/>
                    </a:cubicBezTo>
                    <a:cubicBezTo>
                      <a:pt x="104" y="226"/>
                      <a:pt x="104" y="226"/>
                      <a:pt x="104" y="226"/>
                    </a:cubicBezTo>
                    <a:cubicBezTo>
                      <a:pt x="104" y="226"/>
                      <a:pt x="104" y="226"/>
                      <a:pt x="104" y="226"/>
                    </a:cubicBezTo>
                    <a:cubicBezTo>
                      <a:pt x="103" y="226"/>
                      <a:pt x="103" y="225"/>
                      <a:pt x="103" y="225"/>
                    </a:cubicBezTo>
                    <a:cubicBezTo>
                      <a:pt x="102" y="225"/>
                      <a:pt x="102" y="226"/>
                      <a:pt x="102" y="226"/>
                    </a:cubicBezTo>
                    <a:cubicBezTo>
                      <a:pt x="102" y="226"/>
                      <a:pt x="101" y="226"/>
                      <a:pt x="101" y="226"/>
                    </a:cubicBezTo>
                    <a:cubicBezTo>
                      <a:pt x="101" y="226"/>
                      <a:pt x="101" y="226"/>
                      <a:pt x="101" y="226"/>
                    </a:cubicBezTo>
                    <a:cubicBezTo>
                      <a:pt x="100" y="226"/>
                      <a:pt x="100" y="227"/>
                      <a:pt x="100" y="227"/>
                    </a:cubicBezTo>
                    <a:cubicBezTo>
                      <a:pt x="79" y="251"/>
                      <a:pt x="79" y="251"/>
                      <a:pt x="79" y="251"/>
                    </a:cubicBezTo>
                    <a:cubicBezTo>
                      <a:pt x="74" y="249"/>
                      <a:pt x="69" y="246"/>
                      <a:pt x="65" y="243"/>
                    </a:cubicBezTo>
                    <a:cubicBezTo>
                      <a:pt x="75" y="213"/>
                      <a:pt x="75" y="213"/>
                      <a:pt x="75" y="213"/>
                    </a:cubicBezTo>
                    <a:cubicBezTo>
                      <a:pt x="75" y="212"/>
                      <a:pt x="75" y="212"/>
                      <a:pt x="75" y="211"/>
                    </a:cubicBezTo>
                    <a:cubicBezTo>
                      <a:pt x="75" y="211"/>
                      <a:pt x="75" y="211"/>
                      <a:pt x="75" y="211"/>
                    </a:cubicBezTo>
                    <a:cubicBezTo>
                      <a:pt x="75" y="210"/>
                      <a:pt x="75" y="210"/>
                      <a:pt x="75" y="210"/>
                    </a:cubicBezTo>
                    <a:cubicBezTo>
                      <a:pt x="75" y="210"/>
                      <a:pt x="75" y="209"/>
                      <a:pt x="75" y="209"/>
                    </a:cubicBezTo>
                    <a:cubicBezTo>
                      <a:pt x="75" y="209"/>
                      <a:pt x="74" y="209"/>
                      <a:pt x="74" y="208"/>
                    </a:cubicBezTo>
                    <a:cubicBezTo>
                      <a:pt x="74" y="208"/>
                      <a:pt x="74" y="208"/>
                      <a:pt x="74" y="208"/>
                    </a:cubicBezTo>
                    <a:cubicBezTo>
                      <a:pt x="74" y="208"/>
                      <a:pt x="74" y="208"/>
                      <a:pt x="74" y="208"/>
                    </a:cubicBezTo>
                    <a:cubicBezTo>
                      <a:pt x="71" y="205"/>
                      <a:pt x="67" y="202"/>
                      <a:pt x="64" y="198"/>
                    </a:cubicBezTo>
                    <a:cubicBezTo>
                      <a:pt x="64" y="198"/>
                      <a:pt x="64" y="198"/>
                      <a:pt x="64" y="198"/>
                    </a:cubicBezTo>
                    <a:cubicBezTo>
                      <a:pt x="64" y="198"/>
                      <a:pt x="64" y="198"/>
                      <a:pt x="64" y="198"/>
                    </a:cubicBezTo>
                    <a:cubicBezTo>
                      <a:pt x="64" y="198"/>
                      <a:pt x="63" y="198"/>
                      <a:pt x="63" y="198"/>
                    </a:cubicBezTo>
                    <a:cubicBezTo>
                      <a:pt x="63" y="197"/>
                      <a:pt x="63" y="197"/>
                      <a:pt x="63" y="197"/>
                    </a:cubicBezTo>
                    <a:cubicBezTo>
                      <a:pt x="62" y="197"/>
                      <a:pt x="62" y="197"/>
                      <a:pt x="62" y="197"/>
                    </a:cubicBezTo>
                    <a:cubicBezTo>
                      <a:pt x="62" y="197"/>
                      <a:pt x="61" y="197"/>
                      <a:pt x="61" y="197"/>
                    </a:cubicBezTo>
                    <a:cubicBezTo>
                      <a:pt x="61" y="197"/>
                      <a:pt x="60" y="197"/>
                      <a:pt x="60" y="197"/>
                    </a:cubicBezTo>
                    <a:cubicBezTo>
                      <a:pt x="30" y="208"/>
                      <a:pt x="30" y="208"/>
                      <a:pt x="30" y="208"/>
                    </a:cubicBezTo>
                    <a:cubicBezTo>
                      <a:pt x="27" y="204"/>
                      <a:pt x="24" y="199"/>
                      <a:pt x="22" y="194"/>
                    </a:cubicBezTo>
                    <a:cubicBezTo>
                      <a:pt x="46" y="173"/>
                      <a:pt x="46" y="173"/>
                      <a:pt x="46" y="173"/>
                    </a:cubicBezTo>
                    <a:cubicBezTo>
                      <a:pt x="46" y="172"/>
                      <a:pt x="46" y="172"/>
                      <a:pt x="47" y="172"/>
                    </a:cubicBezTo>
                    <a:cubicBezTo>
                      <a:pt x="47" y="172"/>
                      <a:pt x="47" y="171"/>
                      <a:pt x="47" y="171"/>
                    </a:cubicBezTo>
                    <a:cubicBezTo>
                      <a:pt x="47" y="171"/>
                      <a:pt x="47" y="171"/>
                      <a:pt x="47" y="170"/>
                    </a:cubicBezTo>
                    <a:cubicBezTo>
                      <a:pt x="47" y="170"/>
                      <a:pt x="47" y="170"/>
                      <a:pt x="47" y="170"/>
                    </a:cubicBezTo>
                    <a:cubicBezTo>
                      <a:pt x="47" y="169"/>
                      <a:pt x="47" y="169"/>
                      <a:pt x="47" y="169"/>
                    </a:cubicBezTo>
                    <a:cubicBezTo>
                      <a:pt x="47" y="169"/>
                      <a:pt x="47" y="169"/>
                      <a:pt x="47" y="168"/>
                    </a:cubicBezTo>
                    <a:cubicBezTo>
                      <a:pt x="47" y="168"/>
                      <a:pt x="47" y="168"/>
                      <a:pt x="47" y="168"/>
                    </a:cubicBezTo>
                    <a:cubicBezTo>
                      <a:pt x="45" y="164"/>
                      <a:pt x="44" y="159"/>
                      <a:pt x="43" y="154"/>
                    </a:cubicBezTo>
                    <a:cubicBezTo>
                      <a:pt x="43" y="154"/>
                      <a:pt x="43" y="154"/>
                      <a:pt x="43" y="153"/>
                    </a:cubicBezTo>
                    <a:cubicBezTo>
                      <a:pt x="43" y="153"/>
                      <a:pt x="43" y="153"/>
                      <a:pt x="43" y="153"/>
                    </a:cubicBezTo>
                    <a:cubicBezTo>
                      <a:pt x="43" y="153"/>
                      <a:pt x="42" y="152"/>
                      <a:pt x="42" y="152"/>
                    </a:cubicBezTo>
                    <a:cubicBezTo>
                      <a:pt x="42" y="152"/>
                      <a:pt x="42" y="152"/>
                      <a:pt x="42" y="152"/>
                    </a:cubicBezTo>
                    <a:cubicBezTo>
                      <a:pt x="42" y="152"/>
                      <a:pt x="42" y="151"/>
                      <a:pt x="41" y="151"/>
                    </a:cubicBezTo>
                    <a:cubicBezTo>
                      <a:pt x="41" y="151"/>
                      <a:pt x="41" y="151"/>
                      <a:pt x="41" y="151"/>
                    </a:cubicBezTo>
                    <a:cubicBezTo>
                      <a:pt x="40" y="151"/>
                      <a:pt x="40" y="150"/>
                      <a:pt x="40" y="150"/>
                    </a:cubicBezTo>
                    <a:cubicBezTo>
                      <a:pt x="8" y="145"/>
                      <a:pt x="8" y="145"/>
                      <a:pt x="8" y="145"/>
                    </a:cubicBezTo>
                    <a:cubicBezTo>
                      <a:pt x="8" y="139"/>
                      <a:pt x="8" y="134"/>
                      <a:pt x="8" y="128"/>
                    </a:cubicBezTo>
                    <a:cubicBezTo>
                      <a:pt x="40" y="122"/>
                      <a:pt x="40" y="122"/>
                      <a:pt x="40" y="122"/>
                    </a:cubicBezTo>
                    <a:cubicBezTo>
                      <a:pt x="40" y="122"/>
                      <a:pt x="41" y="122"/>
                      <a:pt x="41" y="121"/>
                    </a:cubicBezTo>
                    <a:cubicBezTo>
                      <a:pt x="41" y="121"/>
                      <a:pt x="41" y="121"/>
                      <a:pt x="41" y="121"/>
                    </a:cubicBezTo>
                    <a:cubicBezTo>
                      <a:pt x="42" y="121"/>
                      <a:pt x="42" y="121"/>
                      <a:pt x="42" y="120"/>
                    </a:cubicBezTo>
                    <a:cubicBezTo>
                      <a:pt x="42" y="120"/>
                      <a:pt x="42" y="120"/>
                      <a:pt x="42" y="120"/>
                    </a:cubicBezTo>
                    <a:cubicBezTo>
                      <a:pt x="43" y="120"/>
                      <a:pt x="43" y="119"/>
                      <a:pt x="43" y="119"/>
                    </a:cubicBezTo>
                    <a:cubicBezTo>
                      <a:pt x="43" y="119"/>
                      <a:pt x="43" y="119"/>
                      <a:pt x="43" y="119"/>
                    </a:cubicBezTo>
                    <a:cubicBezTo>
                      <a:pt x="43" y="119"/>
                      <a:pt x="43" y="119"/>
                      <a:pt x="43" y="119"/>
                    </a:cubicBezTo>
                    <a:cubicBezTo>
                      <a:pt x="43" y="117"/>
                      <a:pt x="43" y="117"/>
                      <a:pt x="43" y="117"/>
                    </a:cubicBezTo>
                    <a:cubicBezTo>
                      <a:pt x="44" y="113"/>
                      <a:pt x="45" y="109"/>
                      <a:pt x="47" y="105"/>
                    </a:cubicBezTo>
                    <a:cubicBezTo>
                      <a:pt x="47" y="105"/>
                      <a:pt x="47" y="105"/>
                      <a:pt x="47" y="105"/>
                    </a:cubicBezTo>
                    <a:cubicBezTo>
                      <a:pt x="47" y="105"/>
                      <a:pt x="47" y="104"/>
                      <a:pt x="47" y="104"/>
                    </a:cubicBezTo>
                    <a:cubicBezTo>
                      <a:pt x="47" y="104"/>
                      <a:pt x="47" y="104"/>
                      <a:pt x="47" y="103"/>
                    </a:cubicBezTo>
                    <a:cubicBezTo>
                      <a:pt x="47" y="103"/>
                      <a:pt x="47" y="103"/>
                      <a:pt x="47" y="103"/>
                    </a:cubicBezTo>
                    <a:cubicBezTo>
                      <a:pt x="47" y="103"/>
                      <a:pt x="47" y="102"/>
                      <a:pt x="47" y="102"/>
                    </a:cubicBezTo>
                    <a:cubicBezTo>
                      <a:pt x="47" y="102"/>
                      <a:pt x="47" y="102"/>
                      <a:pt x="46" y="102"/>
                    </a:cubicBezTo>
                    <a:cubicBezTo>
                      <a:pt x="46" y="101"/>
                      <a:pt x="46" y="101"/>
                      <a:pt x="46" y="100"/>
                    </a:cubicBezTo>
                    <a:cubicBezTo>
                      <a:pt x="21" y="80"/>
                      <a:pt x="21" y="80"/>
                      <a:pt x="21" y="80"/>
                    </a:cubicBezTo>
                    <a:cubicBezTo>
                      <a:pt x="24" y="75"/>
                      <a:pt x="26" y="70"/>
                      <a:pt x="29" y="66"/>
                    </a:cubicBezTo>
                    <a:cubicBezTo>
                      <a:pt x="60" y="76"/>
                      <a:pt x="60" y="76"/>
                      <a:pt x="60" y="76"/>
                    </a:cubicBezTo>
                    <a:cubicBezTo>
                      <a:pt x="60" y="76"/>
                      <a:pt x="61" y="76"/>
                      <a:pt x="61" y="76"/>
                    </a:cubicBezTo>
                    <a:cubicBezTo>
                      <a:pt x="61" y="76"/>
                      <a:pt x="61" y="76"/>
                      <a:pt x="61" y="76"/>
                    </a:cubicBezTo>
                    <a:cubicBezTo>
                      <a:pt x="62" y="76"/>
                      <a:pt x="62" y="76"/>
                      <a:pt x="63" y="76"/>
                    </a:cubicBezTo>
                    <a:cubicBezTo>
                      <a:pt x="63" y="76"/>
                      <a:pt x="63" y="76"/>
                      <a:pt x="63" y="76"/>
                    </a:cubicBezTo>
                    <a:cubicBezTo>
                      <a:pt x="63" y="76"/>
                      <a:pt x="64" y="75"/>
                      <a:pt x="64" y="75"/>
                    </a:cubicBezTo>
                    <a:cubicBezTo>
                      <a:pt x="64" y="75"/>
                      <a:pt x="64" y="75"/>
                      <a:pt x="64" y="75"/>
                    </a:cubicBezTo>
                    <a:cubicBezTo>
                      <a:pt x="67" y="71"/>
                      <a:pt x="71" y="68"/>
                      <a:pt x="74" y="65"/>
                    </a:cubicBezTo>
                    <a:cubicBezTo>
                      <a:pt x="74" y="65"/>
                      <a:pt x="74" y="65"/>
                      <a:pt x="74" y="65"/>
                    </a:cubicBezTo>
                    <a:cubicBezTo>
                      <a:pt x="74" y="65"/>
                      <a:pt x="74" y="65"/>
                      <a:pt x="74" y="65"/>
                    </a:cubicBezTo>
                    <a:cubicBezTo>
                      <a:pt x="75" y="64"/>
                      <a:pt x="75" y="64"/>
                      <a:pt x="75" y="64"/>
                    </a:cubicBezTo>
                    <a:cubicBezTo>
                      <a:pt x="75" y="64"/>
                      <a:pt x="75" y="64"/>
                      <a:pt x="75" y="63"/>
                    </a:cubicBezTo>
                    <a:cubicBezTo>
                      <a:pt x="75" y="63"/>
                      <a:pt x="75" y="63"/>
                      <a:pt x="75" y="62"/>
                    </a:cubicBezTo>
                    <a:cubicBezTo>
                      <a:pt x="75" y="62"/>
                      <a:pt x="75" y="62"/>
                      <a:pt x="75" y="62"/>
                    </a:cubicBezTo>
                    <a:cubicBezTo>
                      <a:pt x="75" y="62"/>
                      <a:pt x="75" y="61"/>
                      <a:pt x="75" y="61"/>
                    </a:cubicBezTo>
                    <a:cubicBezTo>
                      <a:pt x="64" y="31"/>
                      <a:pt x="64" y="31"/>
                      <a:pt x="64" y="31"/>
                    </a:cubicBezTo>
                    <a:cubicBezTo>
                      <a:pt x="68" y="28"/>
                      <a:pt x="73" y="25"/>
                      <a:pt x="78" y="22"/>
                    </a:cubicBezTo>
                    <a:cubicBezTo>
                      <a:pt x="100" y="46"/>
                      <a:pt x="100" y="46"/>
                      <a:pt x="100" y="46"/>
                    </a:cubicBezTo>
                    <a:cubicBezTo>
                      <a:pt x="100" y="47"/>
                      <a:pt x="100" y="47"/>
                      <a:pt x="101" y="47"/>
                    </a:cubicBezTo>
                    <a:cubicBezTo>
                      <a:pt x="101" y="47"/>
                      <a:pt x="101" y="47"/>
                      <a:pt x="101" y="47"/>
                    </a:cubicBezTo>
                    <a:cubicBezTo>
                      <a:pt x="102" y="48"/>
                      <a:pt x="102" y="48"/>
                      <a:pt x="103" y="48"/>
                    </a:cubicBezTo>
                    <a:cubicBezTo>
                      <a:pt x="103" y="48"/>
                      <a:pt x="103" y="48"/>
                      <a:pt x="103" y="48"/>
                    </a:cubicBezTo>
                    <a:cubicBezTo>
                      <a:pt x="103" y="48"/>
                      <a:pt x="103" y="48"/>
                      <a:pt x="104" y="48"/>
                    </a:cubicBezTo>
                    <a:cubicBezTo>
                      <a:pt x="104" y="48"/>
                      <a:pt x="104" y="48"/>
                      <a:pt x="104" y="48"/>
                    </a:cubicBezTo>
                    <a:cubicBezTo>
                      <a:pt x="104" y="48"/>
                      <a:pt x="104" y="48"/>
                      <a:pt x="104" y="48"/>
                    </a:cubicBezTo>
                    <a:cubicBezTo>
                      <a:pt x="109" y="46"/>
                      <a:pt x="114" y="44"/>
                      <a:pt x="119" y="44"/>
                    </a:cubicBezTo>
                    <a:cubicBezTo>
                      <a:pt x="119" y="44"/>
                      <a:pt x="119" y="43"/>
                      <a:pt x="119" y="43"/>
                    </a:cubicBezTo>
                    <a:cubicBezTo>
                      <a:pt x="119" y="43"/>
                      <a:pt x="119" y="43"/>
                      <a:pt x="119" y="43"/>
                    </a:cubicBezTo>
                    <a:cubicBezTo>
                      <a:pt x="120" y="43"/>
                      <a:pt x="120" y="43"/>
                      <a:pt x="120" y="43"/>
                    </a:cubicBezTo>
                    <a:cubicBezTo>
                      <a:pt x="120" y="43"/>
                      <a:pt x="120" y="43"/>
                      <a:pt x="121" y="43"/>
                    </a:cubicBezTo>
                    <a:cubicBezTo>
                      <a:pt x="121" y="42"/>
                      <a:pt x="121" y="42"/>
                      <a:pt x="121" y="42"/>
                    </a:cubicBezTo>
                    <a:cubicBezTo>
                      <a:pt x="121" y="42"/>
                      <a:pt x="121" y="42"/>
                      <a:pt x="121" y="42"/>
                    </a:cubicBezTo>
                    <a:cubicBezTo>
                      <a:pt x="122" y="41"/>
                      <a:pt x="122" y="41"/>
                      <a:pt x="122" y="40"/>
                    </a:cubicBezTo>
                    <a:cubicBezTo>
                      <a:pt x="127" y="9"/>
                      <a:pt x="127" y="9"/>
                      <a:pt x="127" y="9"/>
                    </a:cubicBezTo>
                    <a:cubicBezTo>
                      <a:pt x="133" y="9"/>
                      <a:pt x="138" y="9"/>
                      <a:pt x="144"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2733950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F8E42-EA83-BF44-B689-4FA49391497C}"/>
              </a:ext>
            </a:extLst>
          </p:cNvPr>
          <p:cNvSpPr>
            <a:spLocks noGrp="1"/>
          </p:cNvSpPr>
          <p:nvPr>
            <p:ph type="title"/>
          </p:nvPr>
        </p:nvSpPr>
        <p:spPr/>
        <p:txBody>
          <a:bodyPr/>
          <a:lstStyle/>
          <a:p>
            <a:r>
              <a:rPr lang="en-US" b="0" dirty="0"/>
              <a:t>Where Can I Learn More? </a:t>
            </a:r>
          </a:p>
        </p:txBody>
      </p:sp>
      <p:sp>
        <p:nvSpPr>
          <p:cNvPr id="3" name="Footer Placeholder 2">
            <a:extLst>
              <a:ext uri="{FF2B5EF4-FFF2-40B4-BE49-F238E27FC236}">
                <a16:creationId xmlns:a16="http://schemas.microsoft.com/office/drawing/2014/main" id="{CEFDD382-CC12-D14C-8803-2E75C5AEB3A2}"/>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gradFill>
                  <a:gsLst>
                    <a:gs pos="0">
                      <a:srgbClr val="FFFFFF">
                        <a:lumMod val="50000"/>
                      </a:srgbClr>
                    </a:gs>
                    <a:gs pos="100000">
                      <a:srgbClr val="FFFFFF">
                        <a:lumMod val="50000"/>
                      </a:srgbClr>
                    </a:gs>
                  </a:gsLst>
                  <a:lin ang="5400000" scaled="1"/>
                </a:gradFill>
                <a:effectLst/>
                <a:uLnTx/>
                <a:uFillTx/>
                <a:latin typeface="Arial"/>
                <a:ea typeface="+mn-ea"/>
                <a:cs typeface="+mn-cs"/>
              </a:rPr>
              <a:t>© 2017 F5 Networks</a:t>
            </a:r>
          </a:p>
        </p:txBody>
      </p:sp>
      <p:sp>
        <p:nvSpPr>
          <p:cNvPr id="4" name="Slide Number Placeholder 3">
            <a:extLst>
              <a:ext uri="{FF2B5EF4-FFF2-40B4-BE49-F238E27FC236}">
                <a16:creationId xmlns:a16="http://schemas.microsoft.com/office/drawing/2014/main" id="{045B3036-4603-124E-95D5-C39447F094DA}"/>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DF86D6-4B9D-4B83-AF23-D696D3CD110A}" type="slidenum">
              <a:rPr kumimoji="0" lang="en-US" sz="1000" b="0" i="0" u="none" strike="noStrike" kern="1200" cap="none" spc="0" normalizeH="0" baseline="0" noProof="0" smtClean="0">
                <a:ln>
                  <a:noFill/>
                </a:ln>
                <a:gradFill>
                  <a:gsLst>
                    <a:gs pos="0">
                      <a:srgbClr val="FFFFFF">
                        <a:lumMod val="50000"/>
                      </a:srgbClr>
                    </a:gs>
                    <a:gs pos="100000">
                      <a:srgbClr val="FFFFFF">
                        <a:lumMod val="50000"/>
                      </a:srgbClr>
                    </a:gs>
                  </a:gsLst>
                  <a:lin ang="5400000" scaled="1"/>
                </a:gra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000" b="0" i="0" u="none" strike="noStrike" kern="1200" cap="none" spc="0" normalizeH="0" baseline="0" noProof="0">
              <a:ln>
                <a:noFill/>
              </a:ln>
              <a:gradFill>
                <a:gsLst>
                  <a:gs pos="0">
                    <a:srgbClr val="FFFFFF">
                      <a:lumMod val="50000"/>
                    </a:srgbClr>
                  </a:gs>
                  <a:gs pos="100000">
                    <a:srgbClr val="FFFFFF">
                      <a:lumMod val="50000"/>
                    </a:srgbClr>
                  </a:gs>
                </a:gsLst>
                <a:lin ang="5400000" scaled="1"/>
              </a:gradFill>
              <a:effectLst/>
              <a:uLnTx/>
              <a:uFillTx/>
              <a:latin typeface="Arial"/>
              <a:ea typeface="+mn-ea"/>
              <a:cs typeface="+mn-cs"/>
            </a:endParaRPr>
          </a:p>
        </p:txBody>
      </p:sp>
      <p:graphicFrame>
        <p:nvGraphicFramePr>
          <p:cNvPr id="15" name="Table 14">
            <a:extLst>
              <a:ext uri="{FF2B5EF4-FFF2-40B4-BE49-F238E27FC236}">
                <a16:creationId xmlns:a16="http://schemas.microsoft.com/office/drawing/2014/main" id="{CFEDE3E6-7C17-CD44-AEB9-279E6FD7D254}"/>
              </a:ext>
            </a:extLst>
          </p:cNvPr>
          <p:cNvGraphicFramePr>
            <a:graphicFrameLocks noGrp="1"/>
          </p:cNvGraphicFramePr>
          <p:nvPr>
            <p:extLst>
              <p:ext uri="{D42A27DB-BD31-4B8C-83A1-F6EECF244321}">
                <p14:modId xmlns:p14="http://schemas.microsoft.com/office/powerpoint/2010/main" val="747677341"/>
              </p:ext>
            </p:extLst>
          </p:nvPr>
        </p:nvGraphicFramePr>
        <p:xfrm>
          <a:off x="174171" y="1809750"/>
          <a:ext cx="11411578" cy="3937000"/>
        </p:xfrm>
        <a:graphic>
          <a:graphicData uri="http://schemas.openxmlformats.org/drawingml/2006/table">
            <a:tbl>
              <a:tblPr firstRow="1" bandRow="1">
                <a:tableStyleId>{5C22544A-7EE6-4342-B048-85BDC9FD1C3A}</a:tableStyleId>
              </a:tblPr>
              <a:tblGrid>
                <a:gridCol w="2286225">
                  <a:extLst>
                    <a:ext uri="{9D8B030D-6E8A-4147-A177-3AD203B41FA5}">
                      <a16:colId xmlns:a16="http://schemas.microsoft.com/office/drawing/2014/main" val="1278768562"/>
                    </a:ext>
                  </a:extLst>
                </a:gridCol>
                <a:gridCol w="1206052">
                  <a:extLst>
                    <a:ext uri="{9D8B030D-6E8A-4147-A177-3AD203B41FA5}">
                      <a16:colId xmlns:a16="http://schemas.microsoft.com/office/drawing/2014/main" val="2920658321"/>
                    </a:ext>
                  </a:extLst>
                </a:gridCol>
                <a:gridCol w="2123256">
                  <a:extLst>
                    <a:ext uri="{9D8B030D-6E8A-4147-A177-3AD203B41FA5}">
                      <a16:colId xmlns:a16="http://schemas.microsoft.com/office/drawing/2014/main" val="4288612660"/>
                    </a:ext>
                  </a:extLst>
                </a:gridCol>
                <a:gridCol w="5796045">
                  <a:extLst>
                    <a:ext uri="{9D8B030D-6E8A-4147-A177-3AD203B41FA5}">
                      <a16:colId xmlns:a16="http://schemas.microsoft.com/office/drawing/2014/main" val="4187778436"/>
                    </a:ext>
                  </a:extLst>
                </a:gridCol>
              </a:tblGrid>
              <a:tr h="0">
                <a:tc>
                  <a:txBody>
                    <a:bodyPr/>
                    <a:lstStyle/>
                    <a:p>
                      <a:pPr marL="0" marR="0">
                        <a:spcBef>
                          <a:spcPts val="0"/>
                        </a:spcBef>
                        <a:spcAft>
                          <a:spcPts val="150"/>
                        </a:spcAft>
                      </a:pPr>
                      <a:r>
                        <a:rPr lang="en-US" sz="1050" b="1" dirty="0">
                          <a:solidFill>
                            <a:srgbClr val="505050"/>
                          </a:solidFill>
                          <a:effectLst/>
                          <a:latin typeface="Helvetica Neue" panose="02000503000000020004" pitchFamily="2" charset="0"/>
                          <a:ea typeface="Calibri" panose="020F0502020204030204" pitchFamily="34" charset="0"/>
                          <a:cs typeface="Times New Roman" panose="02020603050405020304" pitchFamily="18" charset="0"/>
                        </a:rPr>
                        <a:t>Component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57150" marB="57150" anchor="b"/>
                </a:tc>
                <a:tc>
                  <a:txBody>
                    <a:bodyPr/>
                    <a:lstStyle/>
                    <a:p>
                      <a:pPr marL="0" marR="0">
                        <a:spcBef>
                          <a:spcPts val="0"/>
                        </a:spcBef>
                        <a:spcAft>
                          <a:spcPts val="150"/>
                        </a:spcAft>
                      </a:pPr>
                      <a:r>
                        <a:rPr lang="en-US" sz="1050" b="1">
                          <a:solidFill>
                            <a:srgbClr val="505050"/>
                          </a:solidFill>
                          <a:effectLst/>
                          <a:latin typeface="Helvetica Neue" panose="02000503000000020004" pitchFamily="2" charset="0"/>
                          <a:ea typeface="Calibri" panose="020F0502020204030204" pitchFamily="34" charset="0"/>
                          <a:cs typeface="Times New Roman" panose="02020603050405020304" pitchFamily="18" charset="0"/>
                        </a:rPr>
                        <a:t>Type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57150" marB="57150" anchor="b"/>
                </a:tc>
                <a:tc>
                  <a:txBody>
                    <a:bodyPr/>
                    <a:lstStyle/>
                    <a:p>
                      <a:pPr marL="0" marR="0">
                        <a:spcBef>
                          <a:spcPts val="0"/>
                        </a:spcBef>
                        <a:spcAft>
                          <a:spcPts val="150"/>
                        </a:spcAft>
                      </a:pPr>
                      <a:r>
                        <a:rPr lang="en-US" sz="1050" b="1" dirty="0">
                          <a:solidFill>
                            <a:srgbClr val="505050"/>
                          </a:solidFill>
                          <a:effectLst/>
                          <a:latin typeface="Helvetica Neue" panose="02000503000000020004" pitchFamily="2" charset="0"/>
                          <a:ea typeface="Calibri" panose="020F0502020204030204" pitchFamily="34" charset="0"/>
                          <a:cs typeface="Times New Roman" panose="02020603050405020304" pitchFamily="18" charset="0"/>
                        </a:rPr>
                        <a:t>Resource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57150" marB="57150" anchor="b"/>
                </a:tc>
                <a:tc>
                  <a:txBody>
                    <a:bodyPr/>
                    <a:lstStyle/>
                    <a:p>
                      <a:pPr marL="0" marR="0">
                        <a:spcBef>
                          <a:spcPts val="0"/>
                        </a:spcBef>
                        <a:spcAft>
                          <a:spcPts val="150"/>
                        </a:spcAft>
                      </a:pPr>
                      <a:r>
                        <a:rPr lang="en-US" sz="1050" b="1" dirty="0">
                          <a:solidFill>
                            <a:srgbClr val="505050"/>
                          </a:solidFill>
                          <a:effectLst/>
                          <a:latin typeface="Helvetica Neue" panose="02000503000000020004" pitchFamily="2" charset="0"/>
                          <a:ea typeface="Calibri" panose="020F0502020204030204" pitchFamily="34" charset="0"/>
                          <a:cs typeface="Times New Roman" panose="02020603050405020304" pitchFamily="18" charset="0"/>
                        </a:rPr>
                        <a:t>Link</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57150" marB="57150" anchor="b"/>
                </a:tc>
                <a:extLst>
                  <a:ext uri="{0D108BD9-81ED-4DB2-BD59-A6C34878D82A}">
                    <a16:rowId xmlns:a16="http://schemas.microsoft.com/office/drawing/2014/main" val="2492015877"/>
                  </a:ext>
                </a:extLst>
              </a:tr>
              <a:tr h="370840">
                <a:tc>
                  <a:txBody>
                    <a:bodyPr/>
                    <a:lstStyle/>
                    <a:p>
                      <a:pPr marL="0" marR="0">
                        <a:spcBef>
                          <a:spcPts val="0"/>
                        </a:spcBef>
                        <a:spcAft>
                          <a:spcPts val="150"/>
                        </a:spcAft>
                      </a:pPr>
                      <a:r>
                        <a:rPr lang="en-US" sz="1200" b="1" dirty="0">
                          <a:solidFill>
                            <a:srgbClr val="3D3D3D"/>
                          </a:solidFill>
                          <a:effectLst/>
                          <a:latin typeface="Helvetica Neue" panose="02000503000000020004" pitchFamily="2" charset="0"/>
                          <a:ea typeface="Calibri" panose="020F0502020204030204" pitchFamily="34" charset="0"/>
                          <a:cs typeface="Times New Roman" panose="02020603050405020304" pitchFamily="18" charset="0"/>
                        </a:rPr>
                        <a:t>Cloud Solution Templates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57150" marB="57150" anchor="b"/>
                </a:tc>
                <a:tc>
                  <a:txBody>
                    <a:bodyPr/>
                    <a:lstStyle/>
                    <a:p>
                      <a:pPr marL="0" marR="0">
                        <a:spcBef>
                          <a:spcPts val="0"/>
                        </a:spcBef>
                        <a:spcAft>
                          <a:spcPts val="150"/>
                        </a:spcAft>
                      </a:pPr>
                      <a:r>
                        <a:rPr lang="en-US" sz="1100" dirty="0">
                          <a:solidFill>
                            <a:srgbClr val="3D3D3D"/>
                          </a:solidFill>
                          <a:effectLst/>
                          <a:latin typeface="Helvetica Neue" panose="02000503000000020004" pitchFamily="2" charset="0"/>
                          <a:ea typeface="Calibri" panose="020F0502020204030204" pitchFamily="34" charset="0"/>
                          <a:cs typeface="Times New Roman" panose="02020603050405020304" pitchFamily="18" charset="0"/>
                        </a:rPr>
                        <a:t>Documentation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57150" marB="57150" anchor="b"/>
                </a:tc>
                <a:tc>
                  <a:txBody>
                    <a:bodyPr/>
                    <a:lstStyle/>
                    <a:p>
                      <a:pPr marL="0" marR="0">
                        <a:spcBef>
                          <a:spcPts val="0"/>
                        </a:spcBef>
                        <a:spcAft>
                          <a:spcPts val="15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Overview</a:t>
                      </a:r>
                    </a:p>
                  </a:txBody>
                  <a:tcPr marL="57150" marR="57150" marT="57150" marB="57150" anchor="b"/>
                </a:tc>
                <a:tc>
                  <a:txBody>
                    <a:bodyPr/>
                    <a:lstStyle/>
                    <a:p>
                      <a:pPr marL="0" marR="0">
                        <a:spcBef>
                          <a:spcPts val="0"/>
                        </a:spcBef>
                        <a:spcAft>
                          <a:spcPts val="150"/>
                        </a:spcAft>
                      </a:pPr>
                      <a:r>
                        <a:rPr lang="en-US" sz="1100" dirty="0">
                          <a:hlinkClick r:id="rId2"/>
                        </a:rPr>
                        <a:t>https://www.f5.com/pdf/solution-profiles/boost-agility-and-automation-with-f5-cloud-solution-technologies.pdf</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57150" marB="57150" anchor="b"/>
                </a:tc>
                <a:extLst>
                  <a:ext uri="{0D108BD9-81ED-4DB2-BD59-A6C34878D82A}">
                    <a16:rowId xmlns:a16="http://schemas.microsoft.com/office/drawing/2014/main" val="807280871"/>
                  </a:ext>
                </a:extLst>
              </a:tr>
              <a:tr h="370840">
                <a:tc>
                  <a:txBody>
                    <a:bodyPr/>
                    <a:lstStyle/>
                    <a:p>
                      <a:pPr marL="0" marR="0">
                        <a:spcBef>
                          <a:spcPts val="0"/>
                        </a:spcBef>
                        <a:spcAft>
                          <a:spcPts val="150"/>
                        </a:spcAft>
                      </a:pPr>
                      <a:r>
                        <a:rPr lang="en-US" sz="1200" b="1" dirty="0">
                          <a:solidFill>
                            <a:srgbClr val="3D3D3D"/>
                          </a:solidFill>
                          <a:effectLst/>
                          <a:latin typeface="Helvetica Neue" panose="02000503000000020004" pitchFamily="2" charset="0"/>
                          <a:ea typeface="Calibri" panose="020F0502020204030204" pitchFamily="34" charset="0"/>
                          <a:cs typeface="Times New Roman" panose="02020603050405020304" pitchFamily="18" charset="0"/>
                        </a:rPr>
                        <a:t>Application Services 3 (AS3)</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57150" marB="57150" anchor="b"/>
                </a:tc>
                <a:tc>
                  <a:txBody>
                    <a:bodyPr/>
                    <a:lstStyle/>
                    <a:p>
                      <a:pPr marL="0" marR="0">
                        <a:spcBef>
                          <a:spcPts val="0"/>
                        </a:spcBef>
                        <a:spcAft>
                          <a:spcPts val="150"/>
                        </a:spcAft>
                      </a:pPr>
                      <a:r>
                        <a:rPr lang="en-US" sz="1100" dirty="0">
                          <a:solidFill>
                            <a:srgbClr val="3D3D3D"/>
                          </a:solidFill>
                          <a:effectLst/>
                          <a:latin typeface="Helvetica Neue" panose="02000503000000020004" pitchFamily="2" charset="0"/>
                          <a:ea typeface="Calibri" panose="020F0502020204030204" pitchFamily="34" charset="0"/>
                          <a:cs typeface="Times New Roman" panose="02020603050405020304" pitchFamily="18" charset="0"/>
                        </a:rPr>
                        <a:t>Downloads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57150" marB="57150" anchor="b"/>
                </a:tc>
                <a:tc>
                  <a:txBody>
                    <a:bodyPr/>
                    <a:lstStyle/>
                    <a:p>
                      <a:pPr marL="0" marR="0">
                        <a:spcBef>
                          <a:spcPts val="0"/>
                        </a:spcBef>
                        <a:spcAft>
                          <a:spcPts val="150"/>
                        </a:spcAft>
                      </a:pPr>
                      <a:r>
                        <a:rPr lang="en-US" sz="1100">
                          <a:solidFill>
                            <a:srgbClr val="3D3D3D"/>
                          </a:solidFill>
                          <a:effectLst/>
                          <a:latin typeface="Helvetica Neue" panose="02000503000000020004" pitchFamily="2" charset="0"/>
                          <a:ea typeface="Calibri" panose="020F0502020204030204" pitchFamily="34" charset="0"/>
                          <a:cs typeface="Times New Roman" panose="02020603050405020304" pitchFamily="18" charset="0"/>
                        </a:rPr>
                        <a:t>AS3 Extension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57150" marB="57150" anchor="b"/>
                </a:tc>
                <a:tc>
                  <a:txBody>
                    <a:bodyPr/>
                    <a:lstStyle/>
                    <a:p>
                      <a:pPr marL="0" marR="0">
                        <a:spcBef>
                          <a:spcPts val="0"/>
                        </a:spcBef>
                        <a:spcAft>
                          <a:spcPts val="150"/>
                        </a:spcAft>
                      </a:pPr>
                      <a:r>
                        <a:rPr lang="en-US" sz="1100" u="sng" dirty="0">
                          <a:solidFill>
                            <a:srgbClr val="2989C5"/>
                          </a:solidFill>
                          <a:effectLst/>
                          <a:latin typeface="Helvetica Neue" panose="02000503000000020004" pitchFamily="2" charset="0"/>
                          <a:ea typeface="Calibri" panose="020F0502020204030204" pitchFamily="34" charset="0"/>
                          <a:cs typeface="Times New Roman" panose="02020603050405020304" pitchFamily="18" charset="0"/>
                          <a:hlinkClick r:id="rId3"/>
                        </a:rPr>
                        <a:t>https://f5.com/GetAS3</a:t>
                      </a:r>
                      <a:r>
                        <a:rPr lang="en-US" sz="1100" u="sng" dirty="0">
                          <a:solidFill>
                            <a:srgbClr val="2989C5"/>
                          </a:solidFill>
                          <a:effectLst/>
                          <a:latin typeface="Helvetica Neue" panose="02000503000000020004" pitchFamily="2"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57150" marB="57150" anchor="b"/>
                </a:tc>
                <a:extLst>
                  <a:ext uri="{0D108BD9-81ED-4DB2-BD59-A6C34878D82A}">
                    <a16:rowId xmlns:a16="http://schemas.microsoft.com/office/drawing/2014/main" val="3294903734"/>
                  </a:ext>
                </a:extLst>
              </a:tr>
              <a:tr h="370840">
                <a:tc>
                  <a:txBody>
                    <a:bodyPr/>
                    <a:lstStyle/>
                    <a:p>
                      <a:endParaRPr lang="en-US" sz="1200" dirty="0">
                        <a:effectLst/>
                        <a:latin typeface="Calibri" panose="020F0502020204030204" pitchFamily="34" charset="0"/>
                        <a:cs typeface="Times New Roman" panose="02020603050405020304" pitchFamily="18" charset="0"/>
                      </a:endParaRPr>
                    </a:p>
                  </a:txBody>
                  <a:tcPr marL="57150" marR="57150" marT="57150" marB="57150" anchor="b"/>
                </a:tc>
                <a:tc>
                  <a:txBody>
                    <a:bodyPr/>
                    <a:lstStyle/>
                    <a:p>
                      <a:pPr marL="0" marR="0">
                        <a:spcBef>
                          <a:spcPts val="0"/>
                        </a:spcBef>
                        <a:spcAft>
                          <a:spcPts val="150"/>
                        </a:spcAft>
                      </a:pPr>
                      <a:r>
                        <a:rPr lang="en-US" sz="1100" dirty="0">
                          <a:solidFill>
                            <a:srgbClr val="3D3D3D"/>
                          </a:solidFill>
                          <a:effectLst/>
                          <a:latin typeface="Helvetica Neue" panose="02000503000000020004" pitchFamily="2" charset="0"/>
                          <a:ea typeface="Calibri" panose="020F0502020204030204" pitchFamily="34" charset="0"/>
                          <a:cs typeface="Times New Roman" panose="02020603050405020304" pitchFamily="18" charset="0"/>
                        </a:rPr>
                        <a:t>Documentation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57150" marB="57150" anchor="b"/>
                </a:tc>
                <a:tc>
                  <a:txBody>
                    <a:bodyPr/>
                    <a:lstStyle/>
                    <a:p>
                      <a:pPr marL="0" marR="0">
                        <a:spcBef>
                          <a:spcPts val="0"/>
                        </a:spcBef>
                        <a:spcAft>
                          <a:spcPts val="150"/>
                        </a:spcAft>
                      </a:pPr>
                      <a:r>
                        <a:rPr lang="en-US" sz="1100" dirty="0">
                          <a:solidFill>
                            <a:srgbClr val="3D3D3D"/>
                          </a:solidFill>
                          <a:effectLst/>
                          <a:latin typeface="Helvetica Neue" panose="02000503000000020004" pitchFamily="2" charset="0"/>
                          <a:ea typeface="Calibri" panose="020F0502020204030204" pitchFamily="34" charset="0"/>
                          <a:cs typeface="Times New Roman" panose="02020603050405020304" pitchFamily="18" charset="0"/>
                        </a:rPr>
                        <a:t>AS3 Extension Documentation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57150" marB="57150" anchor="b"/>
                </a:tc>
                <a:tc>
                  <a:txBody>
                    <a:bodyPr/>
                    <a:lstStyle/>
                    <a:p>
                      <a:pPr marL="0" marR="0">
                        <a:spcBef>
                          <a:spcPts val="0"/>
                        </a:spcBef>
                        <a:spcAft>
                          <a:spcPts val="150"/>
                        </a:spcAft>
                      </a:pPr>
                      <a:r>
                        <a:rPr lang="en-US" sz="1100" u="sng" dirty="0">
                          <a:solidFill>
                            <a:srgbClr val="2989C5"/>
                          </a:solidFill>
                          <a:effectLst/>
                          <a:latin typeface="Helvetica Neue" panose="02000503000000020004" pitchFamily="2" charset="0"/>
                          <a:ea typeface="Calibri" panose="020F0502020204030204" pitchFamily="34" charset="0"/>
                          <a:cs typeface="Times New Roman" panose="02020603050405020304" pitchFamily="18" charset="0"/>
                          <a:hlinkClick r:id="rId4"/>
                        </a:rPr>
                        <a:t>https://f5.com/AS3Docs</a:t>
                      </a:r>
                      <a:r>
                        <a:rPr lang="en-US" sz="1100" u="sng" dirty="0">
                          <a:solidFill>
                            <a:srgbClr val="2989C5"/>
                          </a:solidFill>
                          <a:effectLst/>
                          <a:latin typeface="Helvetica Neue" panose="02000503000000020004" pitchFamily="2"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57150" marB="57150" anchor="b"/>
                </a:tc>
                <a:extLst>
                  <a:ext uri="{0D108BD9-81ED-4DB2-BD59-A6C34878D82A}">
                    <a16:rowId xmlns:a16="http://schemas.microsoft.com/office/drawing/2014/main" val="3699891948"/>
                  </a:ext>
                </a:extLst>
              </a:tr>
              <a:tr h="370840">
                <a:tc>
                  <a:txBody>
                    <a:bodyPr/>
                    <a:lstStyle/>
                    <a:p>
                      <a:endParaRPr lang="en-US" sz="1200" dirty="0">
                        <a:effectLst/>
                        <a:latin typeface="Calibri" panose="020F0502020204030204" pitchFamily="34" charset="0"/>
                        <a:cs typeface="Times New Roman" panose="02020603050405020304" pitchFamily="18" charset="0"/>
                      </a:endParaRPr>
                    </a:p>
                  </a:txBody>
                  <a:tcPr marL="57150" marR="57150" marT="57150" marB="57150" anchor="b"/>
                </a:tc>
                <a:tc>
                  <a:txBody>
                    <a:bodyPr/>
                    <a:lstStyle/>
                    <a:p>
                      <a:r>
                        <a:rPr lang="en-US" sz="1100" dirty="0">
                          <a:solidFill>
                            <a:srgbClr val="3D3D3D"/>
                          </a:solidFill>
                          <a:effectLst/>
                          <a:latin typeface="Helvetica Neue" panose="02000503000000020004" pitchFamily="2" charset="0"/>
                          <a:ea typeface="Calibri" panose="020F0502020204030204" pitchFamily="34" charset="0"/>
                          <a:cs typeface="Times New Roman" panose="02020603050405020304" pitchFamily="18" charset="0"/>
                        </a:rPr>
                        <a:t>Documentation</a:t>
                      </a:r>
                      <a:endParaRPr lang="en-US" sz="1100" dirty="0">
                        <a:effectLst/>
                        <a:latin typeface="Calibri" panose="020F0502020204030204" pitchFamily="34" charset="0"/>
                        <a:cs typeface="Times New Roman" panose="02020603050405020304" pitchFamily="18" charset="0"/>
                      </a:endParaRPr>
                    </a:p>
                  </a:txBody>
                  <a:tcPr marL="57150" marR="57150" marT="57150" marB="57150" anchor="b"/>
                </a:tc>
                <a:tc>
                  <a:txBody>
                    <a:bodyPr/>
                    <a:lstStyle/>
                    <a:p>
                      <a:pPr marL="0" marR="0">
                        <a:spcBef>
                          <a:spcPts val="0"/>
                        </a:spcBef>
                        <a:spcAft>
                          <a:spcPts val="150"/>
                        </a:spcAft>
                      </a:pPr>
                      <a:r>
                        <a:rPr lang="en-US" sz="1100">
                          <a:solidFill>
                            <a:srgbClr val="3D3D3D"/>
                          </a:solidFill>
                          <a:effectLst/>
                          <a:latin typeface="Helvetica Neue" panose="02000503000000020004" pitchFamily="2" charset="0"/>
                          <a:ea typeface="Calibri" panose="020F0502020204030204" pitchFamily="34" charset="0"/>
                          <a:cs typeface="Times New Roman" panose="02020603050405020304" pitchFamily="18" charset="0"/>
                        </a:rPr>
                        <a:t>AS3/BIG-IQ Documentation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57150" marB="57150" anchor="b"/>
                </a:tc>
                <a:tc>
                  <a:txBody>
                    <a:bodyPr/>
                    <a:lstStyle/>
                    <a:p>
                      <a:pPr marL="0" marR="0">
                        <a:spcBef>
                          <a:spcPts val="0"/>
                        </a:spcBef>
                        <a:spcAft>
                          <a:spcPts val="0"/>
                        </a:spcAft>
                      </a:pPr>
                      <a:r>
                        <a:rPr lang="en-US" sz="1100" u="none" strike="noStrike" dirty="0">
                          <a:solidFill>
                            <a:srgbClr val="2989C5"/>
                          </a:solidFill>
                          <a:effectLst/>
                          <a:latin typeface="Helvetica Neue" panose="02000503000000020004" pitchFamily="2" charset="0"/>
                          <a:ea typeface="Times New Roman" panose="02020603050405020304" pitchFamily="18" charset="0"/>
                          <a:cs typeface="Times New Roman" panose="02020603050405020304" pitchFamily="18" charset="0"/>
                          <a:hlinkClick r:id="rId5"/>
                        </a:rPr>
                        <a:t>https://clouddocs.f5.com/products/extensions/f5-appsvcs-extension/latest/userguide/big-iq.html</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100" dirty="0">
                          <a:solidFill>
                            <a:srgbClr val="3D3D3D"/>
                          </a:solidFill>
                          <a:effectLst/>
                          <a:latin typeface="Helvetica Neue" panose="02000503000000020004" pitchFamily="2"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100" u="none" strike="noStrike" dirty="0">
                          <a:solidFill>
                            <a:srgbClr val="2989C5"/>
                          </a:solidFill>
                          <a:effectLst/>
                          <a:latin typeface="Helvetica Neue" panose="02000503000000020004" pitchFamily="2" charset="0"/>
                          <a:ea typeface="Times New Roman" panose="02020603050405020304" pitchFamily="18" charset="0"/>
                          <a:cs typeface="Times New Roman" panose="02020603050405020304" pitchFamily="18" charset="0"/>
                          <a:hlinkClick r:id="rId6"/>
                        </a:rPr>
                        <a:t>https://clouddocs.f5.com/products/big-iq/mgmt-api/v6.1.0/ApiReferences/bigiq_public_api_ref/r_as3_template.html</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7150" marR="57150" marT="57150" marB="57150" anchor="b"/>
                </a:tc>
                <a:extLst>
                  <a:ext uri="{0D108BD9-81ED-4DB2-BD59-A6C34878D82A}">
                    <a16:rowId xmlns:a16="http://schemas.microsoft.com/office/drawing/2014/main" val="762909656"/>
                  </a:ext>
                </a:extLst>
              </a:tr>
              <a:tr h="370840">
                <a:tc>
                  <a:txBody>
                    <a:bodyPr/>
                    <a:lstStyle/>
                    <a:p>
                      <a:pPr marL="0" marR="0">
                        <a:spcBef>
                          <a:spcPts val="0"/>
                        </a:spcBef>
                        <a:spcAft>
                          <a:spcPts val="0"/>
                        </a:spcAft>
                      </a:pPr>
                      <a:r>
                        <a:rPr lang="en-US" sz="1200" b="1" dirty="0">
                          <a:solidFill>
                            <a:srgbClr val="3D3D3D"/>
                          </a:solidFill>
                          <a:effectLst/>
                          <a:latin typeface="Helvetica Neue" panose="02000503000000020004" pitchFamily="2" charset="0"/>
                          <a:ea typeface="Calibri" panose="020F0502020204030204" pitchFamily="34" charset="0"/>
                          <a:cs typeface="Times New Roman" panose="02020603050405020304" pitchFamily="18" charset="0"/>
                        </a:rPr>
                        <a:t>Declarative Onboarding (DO)</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57150" marB="57150" anchor="b"/>
                </a:tc>
                <a:tc>
                  <a:txBody>
                    <a:bodyPr/>
                    <a:lstStyle/>
                    <a:p>
                      <a:pPr marL="0" marR="0">
                        <a:spcBef>
                          <a:spcPts val="0"/>
                        </a:spcBef>
                        <a:spcAft>
                          <a:spcPts val="0"/>
                        </a:spcAft>
                      </a:pPr>
                      <a:r>
                        <a:rPr lang="en-US" sz="1100" dirty="0">
                          <a:solidFill>
                            <a:srgbClr val="3D3D3D"/>
                          </a:solidFill>
                          <a:effectLst/>
                          <a:latin typeface="Helvetica Neue" panose="02000503000000020004" pitchFamily="2" charset="0"/>
                          <a:ea typeface="Calibri" panose="020F0502020204030204" pitchFamily="34" charset="0"/>
                          <a:cs typeface="Times New Roman" panose="02020603050405020304" pitchFamily="18" charset="0"/>
                        </a:rPr>
                        <a:t>Downloads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57150" marB="57150" anchor="b"/>
                </a:tc>
                <a:tc>
                  <a:txBody>
                    <a:bodyPr/>
                    <a:lstStyle/>
                    <a:p>
                      <a:pPr marL="0" marR="0">
                        <a:spcBef>
                          <a:spcPts val="0"/>
                        </a:spcBef>
                        <a:spcAft>
                          <a:spcPts val="0"/>
                        </a:spcAft>
                      </a:pPr>
                      <a:r>
                        <a:rPr lang="en-US" sz="1100">
                          <a:solidFill>
                            <a:srgbClr val="3D3D3D"/>
                          </a:solidFill>
                          <a:effectLst/>
                          <a:latin typeface="Helvetica Neue" panose="02000503000000020004" pitchFamily="2" charset="0"/>
                          <a:ea typeface="Calibri" panose="020F0502020204030204" pitchFamily="34" charset="0"/>
                          <a:cs typeface="Times New Roman" panose="02020603050405020304" pitchFamily="18" charset="0"/>
                        </a:rPr>
                        <a:t>DO Extension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57150" marB="57150" anchor="b"/>
                </a:tc>
                <a:tc>
                  <a:txBody>
                    <a:bodyPr/>
                    <a:lstStyle/>
                    <a:p>
                      <a:pPr marL="7938" marR="0" indent="0">
                        <a:spcBef>
                          <a:spcPts val="0"/>
                        </a:spcBef>
                        <a:spcAft>
                          <a:spcPts val="0"/>
                        </a:spcAft>
                        <a:tabLst/>
                      </a:pPr>
                      <a:r>
                        <a:rPr lang="en-US" sz="1100" u="none" strike="noStrike" dirty="0">
                          <a:solidFill>
                            <a:srgbClr val="2989C5"/>
                          </a:solidFill>
                          <a:effectLst/>
                          <a:latin typeface="Helvetica Neue" panose="02000503000000020004" pitchFamily="2" charset="0"/>
                          <a:ea typeface="Calibri" panose="020F0502020204030204" pitchFamily="34" charset="0"/>
                          <a:cs typeface="Times New Roman" panose="02020603050405020304" pitchFamily="18" charset="0"/>
                          <a:hlinkClick r:id="rId7"/>
                        </a:rPr>
                        <a:t>https://f5.com/GetDO</a:t>
                      </a:r>
                      <a:r>
                        <a:rPr lang="en-US" sz="1100" u="none" strike="noStrike" dirty="0">
                          <a:solidFill>
                            <a:srgbClr val="2989C5"/>
                          </a:solidFill>
                          <a:effectLst/>
                          <a:latin typeface="Helvetica Neue" panose="02000503000000020004" pitchFamily="2"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57150" marB="57150" anchor="b"/>
                </a:tc>
                <a:extLst>
                  <a:ext uri="{0D108BD9-81ED-4DB2-BD59-A6C34878D82A}">
                    <a16:rowId xmlns:a16="http://schemas.microsoft.com/office/drawing/2014/main" val="116107456"/>
                  </a:ext>
                </a:extLst>
              </a:tr>
              <a:tr h="370840">
                <a:tc>
                  <a:txBody>
                    <a:bodyPr/>
                    <a:lstStyle/>
                    <a:p>
                      <a:endParaRPr lang="en-US" dirty="0">
                        <a:effectLst/>
                      </a:endParaRPr>
                    </a:p>
                  </a:txBody>
                  <a:tcPr marL="57150" marR="57150" marT="57150" marB="57150" anchor="b"/>
                </a:tc>
                <a:tc>
                  <a:txBody>
                    <a:bodyPr/>
                    <a:lstStyle/>
                    <a:p>
                      <a:r>
                        <a:rPr lang="en-US" sz="1100" dirty="0">
                          <a:solidFill>
                            <a:srgbClr val="3D3D3D"/>
                          </a:solidFill>
                          <a:effectLst/>
                          <a:latin typeface="Helvetica Neue" panose="02000503000000020004" pitchFamily="2" charset="0"/>
                          <a:ea typeface="Calibri" panose="020F0502020204030204" pitchFamily="34" charset="0"/>
                          <a:cs typeface="Times New Roman" panose="02020603050405020304" pitchFamily="18" charset="0"/>
                        </a:rPr>
                        <a:t>Documentation</a:t>
                      </a:r>
                      <a:endParaRPr lang="en-US" sz="1100" dirty="0">
                        <a:effectLst/>
                      </a:endParaRPr>
                    </a:p>
                  </a:txBody>
                  <a:tcPr marL="57150" marR="57150" marT="57150" marB="57150" anchor="b"/>
                </a:tc>
                <a:tc>
                  <a:txBody>
                    <a:bodyPr/>
                    <a:lstStyle/>
                    <a:p>
                      <a:pPr marL="0" marR="0">
                        <a:spcBef>
                          <a:spcPts val="0"/>
                        </a:spcBef>
                        <a:spcAft>
                          <a:spcPts val="0"/>
                        </a:spcAft>
                      </a:pPr>
                      <a:r>
                        <a:rPr lang="en-US" sz="1100" dirty="0">
                          <a:solidFill>
                            <a:srgbClr val="3D3D3D"/>
                          </a:solidFill>
                          <a:effectLst/>
                          <a:latin typeface="Helvetica Neue" panose="02000503000000020004" pitchFamily="2" charset="0"/>
                          <a:ea typeface="Calibri" panose="020F0502020204030204" pitchFamily="34" charset="0"/>
                          <a:cs typeface="Times New Roman" panose="02020603050405020304" pitchFamily="18" charset="0"/>
                        </a:rPr>
                        <a:t>DO Extension Documentation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57150" marB="57150" anchor="b"/>
                </a:tc>
                <a:tc>
                  <a:txBody>
                    <a:bodyPr/>
                    <a:lstStyle/>
                    <a:p>
                      <a:pPr marL="0" marR="0">
                        <a:spcBef>
                          <a:spcPts val="0"/>
                        </a:spcBef>
                        <a:spcAft>
                          <a:spcPts val="0"/>
                        </a:spcAft>
                      </a:pPr>
                      <a:r>
                        <a:rPr lang="en-US" sz="1100" u="none" strike="noStrike" dirty="0">
                          <a:solidFill>
                            <a:srgbClr val="2989C5"/>
                          </a:solidFill>
                          <a:effectLst/>
                          <a:latin typeface="Helvetica Neue" panose="02000503000000020004" pitchFamily="2" charset="0"/>
                          <a:ea typeface="Calibri" panose="020F0502020204030204" pitchFamily="34" charset="0"/>
                          <a:cs typeface="Times New Roman" panose="02020603050405020304" pitchFamily="18" charset="0"/>
                          <a:hlinkClick r:id="rId8"/>
                        </a:rPr>
                        <a:t>https://f5.com/DODocs</a:t>
                      </a:r>
                      <a:r>
                        <a:rPr lang="en-US" sz="1100" u="none" strike="noStrike" dirty="0">
                          <a:solidFill>
                            <a:srgbClr val="2989C5"/>
                          </a:solidFill>
                          <a:effectLst/>
                          <a:latin typeface="Helvetica Neue" panose="02000503000000020004" pitchFamily="2"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57150" marB="57150" anchor="b"/>
                </a:tc>
                <a:extLst>
                  <a:ext uri="{0D108BD9-81ED-4DB2-BD59-A6C34878D82A}">
                    <a16:rowId xmlns:a16="http://schemas.microsoft.com/office/drawing/2014/main" val="4141591398"/>
                  </a:ext>
                </a:extLst>
              </a:tr>
              <a:tr h="370840">
                <a:tc>
                  <a:txBody>
                    <a:bodyPr/>
                    <a:lstStyle/>
                    <a:p>
                      <a:pPr marL="0" marR="0">
                        <a:spcBef>
                          <a:spcPts val="0"/>
                        </a:spcBef>
                        <a:spcAft>
                          <a:spcPts val="0"/>
                        </a:spcAft>
                      </a:pPr>
                      <a:r>
                        <a:rPr lang="en-US" sz="1200" b="1" dirty="0">
                          <a:solidFill>
                            <a:srgbClr val="3D3D3D"/>
                          </a:solidFill>
                          <a:effectLst/>
                          <a:latin typeface="Helvetica Neue" panose="02000503000000020004" pitchFamily="2" charset="0"/>
                          <a:ea typeface="Calibri" panose="020F0502020204030204" pitchFamily="34" charset="0"/>
                          <a:cs typeface="Times New Roman" panose="02020603050405020304" pitchFamily="18" charset="0"/>
                        </a:rPr>
                        <a:t>Telemetry Streaming (TS)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57150" marB="57150" anchor="b"/>
                </a:tc>
                <a:tc>
                  <a:txBody>
                    <a:bodyPr/>
                    <a:lstStyle/>
                    <a:p>
                      <a:pPr marL="0" marR="0">
                        <a:spcBef>
                          <a:spcPts val="0"/>
                        </a:spcBef>
                        <a:spcAft>
                          <a:spcPts val="0"/>
                        </a:spcAft>
                      </a:pPr>
                      <a:r>
                        <a:rPr lang="en-US" sz="1100">
                          <a:solidFill>
                            <a:srgbClr val="3D3D3D"/>
                          </a:solidFill>
                          <a:effectLst/>
                          <a:latin typeface="Helvetica Neue" panose="02000503000000020004" pitchFamily="2" charset="0"/>
                          <a:ea typeface="Calibri" panose="020F0502020204030204" pitchFamily="34" charset="0"/>
                          <a:cs typeface="Times New Roman" panose="02020603050405020304" pitchFamily="18" charset="0"/>
                        </a:rPr>
                        <a:t>Downloads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57150" marB="57150" anchor="b"/>
                </a:tc>
                <a:tc>
                  <a:txBody>
                    <a:bodyPr/>
                    <a:lstStyle/>
                    <a:p>
                      <a:pPr marL="0" marR="0">
                        <a:spcBef>
                          <a:spcPts val="0"/>
                        </a:spcBef>
                        <a:spcAft>
                          <a:spcPts val="0"/>
                        </a:spcAft>
                      </a:pPr>
                      <a:r>
                        <a:rPr lang="en-US" sz="1100" dirty="0">
                          <a:solidFill>
                            <a:srgbClr val="3D3D3D"/>
                          </a:solidFill>
                          <a:effectLst/>
                          <a:latin typeface="Helvetica Neue" panose="02000503000000020004" pitchFamily="2" charset="0"/>
                          <a:ea typeface="Calibri" panose="020F0502020204030204" pitchFamily="34" charset="0"/>
                          <a:cs typeface="Times New Roman" panose="02020603050405020304" pitchFamily="18" charset="0"/>
                        </a:rPr>
                        <a:t>TS Extension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57150" marB="57150" anchor="b"/>
                </a:tc>
                <a:tc>
                  <a:txBody>
                    <a:bodyPr/>
                    <a:lstStyle/>
                    <a:p>
                      <a:pPr marL="0" marR="0">
                        <a:spcBef>
                          <a:spcPts val="0"/>
                        </a:spcBef>
                        <a:spcAft>
                          <a:spcPts val="0"/>
                        </a:spcAft>
                      </a:pPr>
                      <a:r>
                        <a:rPr lang="en-US" sz="1100" u="none" strike="noStrike" dirty="0">
                          <a:solidFill>
                            <a:srgbClr val="2989C5"/>
                          </a:solidFill>
                          <a:effectLst/>
                          <a:latin typeface="Helvetica Neue" panose="02000503000000020004" pitchFamily="2" charset="0"/>
                          <a:ea typeface="Calibri" panose="020F0502020204030204" pitchFamily="34" charset="0"/>
                          <a:cs typeface="Times New Roman" panose="02020603050405020304" pitchFamily="18" charset="0"/>
                          <a:hlinkClick r:id="rId9"/>
                        </a:rPr>
                        <a:t>https://f5.com/GetTS</a:t>
                      </a:r>
                      <a:r>
                        <a:rPr lang="en-US" sz="1100" u="none" strike="noStrike" dirty="0">
                          <a:solidFill>
                            <a:srgbClr val="2989C5"/>
                          </a:solidFill>
                          <a:effectLst/>
                          <a:latin typeface="Helvetica Neue" panose="02000503000000020004" pitchFamily="2"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57150" marB="57150" anchor="b"/>
                </a:tc>
                <a:extLst>
                  <a:ext uri="{0D108BD9-81ED-4DB2-BD59-A6C34878D82A}">
                    <a16:rowId xmlns:a16="http://schemas.microsoft.com/office/drawing/2014/main" val="183249831"/>
                  </a:ext>
                </a:extLst>
              </a:tr>
              <a:tr h="370840">
                <a:tc>
                  <a:txBody>
                    <a:bodyPr/>
                    <a:lstStyle/>
                    <a:p>
                      <a:endParaRPr lang="en-US">
                        <a:effectLst/>
                      </a:endParaRPr>
                    </a:p>
                  </a:txBody>
                  <a:tcPr marL="57150" marR="57150" marT="57150" marB="57150" anchor="b"/>
                </a:tc>
                <a:tc>
                  <a:txBody>
                    <a:bodyPr/>
                    <a:lstStyle/>
                    <a:p>
                      <a:r>
                        <a:rPr lang="en-US" sz="1100" dirty="0">
                          <a:solidFill>
                            <a:srgbClr val="3D3D3D"/>
                          </a:solidFill>
                          <a:effectLst/>
                          <a:latin typeface="Helvetica Neue" panose="02000503000000020004" pitchFamily="2" charset="0"/>
                          <a:ea typeface="Calibri" panose="020F0502020204030204" pitchFamily="34" charset="0"/>
                          <a:cs typeface="Times New Roman" panose="02020603050405020304" pitchFamily="18" charset="0"/>
                        </a:rPr>
                        <a:t>Documentation</a:t>
                      </a:r>
                      <a:endParaRPr lang="en-US" sz="1100" dirty="0">
                        <a:effectLst/>
                      </a:endParaRPr>
                    </a:p>
                  </a:txBody>
                  <a:tcPr marL="57150" marR="57150" marT="57150" marB="57150" anchor="b"/>
                </a:tc>
                <a:tc>
                  <a:txBody>
                    <a:bodyPr/>
                    <a:lstStyle/>
                    <a:p>
                      <a:pPr marL="0" marR="0">
                        <a:spcBef>
                          <a:spcPts val="0"/>
                        </a:spcBef>
                        <a:spcAft>
                          <a:spcPts val="0"/>
                        </a:spcAft>
                      </a:pPr>
                      <a:r>
                        <a:rPr lang="en-US" sz="1100">
                          <a:solidFill>
                            <a:srgbClr val="3D3D3D"/>
                          </a:solidFill>
                          <a:effectLst/>
                          <a:latin typeface="Helvetica Neue" panose="02000503000000020004" pitchFamily="2" charset="0"/>
                          <a:ea typeface="Calibri" panose="020F0502020204030204" pitchFamily="34" charset="0"/>
                          <a:cs typeface="Times New Roman" panose="02020603050405020304" pitchFamily="18" charset="0"/>
                        </a:rPr>
                        <a:t>TS Extension Documentation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57150" marB="57150" anchor="b"/>
                </a:tc>
                <a:tc>
                  <a:txBody>
                    <a:bodyPr/>
                    <a:lstStyle/>
                    <a:p>
                      <a:pPr marL="0" marR="0">
                        <a:spcBef>
                          <a:spcPts val="0"/>
                        </a:spcBef>
                        <a:spcAft>
                          <a:spcPts val="0"/>
                        </a:spcAft>
                      </a:pPr>
                      <a:r>
                        <a:rPr lang="en-US" sz="1100" u="none" strike="noStrike" dirty="0">
                          <a:solidFill>
                            <a:srgbClr val="2989C5"/>
                          </a:solidFill>
                          <a:effectLst/>
                          <a:latin typeface="Helvetica Neue" panose="02000503000000020004" pitchFamily="2" charset="0"/>
                          <a:ea typeface="Calibri" panose="020F0502020204030204" pitchFamily="34" charset="0"/>
                          <a:cs typeface="Times New Roman" panose="02020603050405020304" pitchFamily="18" charset="0"/>
                          <a:hlinkClick r:id="rId10"/>
                        </a:rPr>
                        <a:t>https://f5.com/TSDocs</a:t>
                      </a:r>
                      <a:r>
                        <a:rPr lang="en-US" sz="1100" u="none" strike="noStrike" dirty="0">
                          <a:solidFill>
                            <a:srgbClr val="2989C5"/>
                          </a:solidFill>
                          <a:effectLst/>
                          <a:latin typeface="Helvetica Neue" panose="02000503000000020004" pitchFamily="2"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57150" marB="57150" anchor="b"/>
                </a:tc>
                <a:extLst>
                  <a:ext uri="{0D108BD9-81ED-4DB2-BD59-A6C34878D82A}">
                    <a16:rowId xmlns:a16="http://schemas.microsoft.com/office/drawing/2014/main" val="1301963921"/>
                  </a:ext>
                </a:extLst>
              </a:tr>
            </a:tbl>
          </a:graphicData>
        </a:graphic>
      </p:graphicFrame>
      <p:sp>
        <p:nvSpPr>
          <p:cNvPr id="5" name="TextBox 4">
            <a:extLst>
              <a:ext uri="{FF2B5EF4-FFF2-40B4-BE49-F238E27FC236}">
                <a16:creationId xmlns:a16="http://schemas.microsoft.com/office/drawing/2014/main" id="{D3A77F9F-9806-2444-8886-02FB6AC79B64}"/>
              </a:ext>
            </a:extLst>
          </p:cNvPr>
          <p:cNvSpPr txBox="1"/>
          <p:nvPr/>
        </p:nvSpPr>
        <p:spPr>
          <a:xfrm>
            <a:off x="2226639" y="5852679"/>
            <a:ext cx="7738722" cy="683264"/>
          </a:xfrm>
          <a:prstGeom prst="rect">
            <a:avLst/>
          </a:prstGeom>
          <a:noFill/>
        </p:spPr>
        <p:txBody>
          <a:bodyPr wrap="none" lIns="155448" tIns="155448" rIns="155448" bIns="155448" rtlCol="0">
            <a:spAutoFit/>
          </a:bodyPr>
          <a:lstStyle/>
          <a:p>
            <a:r>
              <a:rPr lang="en-US" sz="2400" dirty="0">
                <a:gradFill>
                  <a:gsLst>
                    <a:gs pos="0">
                      <a:schemeClr val="tx1"/>
                    </a:gs>
                    <a:gs pos="100000">
                      <a:schemeClr val="tx1"/>
                    </a:gs>
                  </a:gsLst>
                  <a:lin ang="5400000" scaled="1"/>
                </a:gradFill>
                <a:latin typeface="Arial" panose="020B0604020202020204" pitchFamily="34" charset="0"/>
                <a:cs typeface="Arial" panose="020B0604020202020204" pitchFamily="34" charset="0"/>
              </a:rPr>
              <a:t>Free Automation Training: </a:t>
            </a:r>
            <a:r>
              <a:rPr lang="en-US" sz="2400" dirty="0">
                <a:gradFill>
                  <a:gsLst>
                    <a:gs pos="0">
                      <a:schemeClr val="tx1"/>
                    </a:gs>
                    <a:gs pos="100000">
                      <a:schemeClr val="tx1"/>
                    </a:gs>
                  </a:gsLst>
                  <a:lin ang="5400000" scaled="1"/>
                </a:gradFill>
                <a:latin typeface="Arial" panose="020B0604020202020204" pitchFamily="34" charset="0"/>
                <a:cs typeface="Arial" panose="020B0604020202020204" pitchFamily="34" charset="0"/>
                <a:hlinkClick r:id="rId11"/>
              </a:rPr>
              <a:t>https://f5.com/super-netops</a:t>
            </a:r>
            <a:r>
              <a:rPr lang="en-US" sz="2400" dirty="0">
                <a:gradFill>
                  <a:gsLst>
                    <a:gs pos="0">
                      <a:schemeClr val="tx1"/>
                    </a:gs>
                    <a:gs pos="100000">
                      <a:schemeClr val="tx1"/>
                    </a:gs>
                  </a:gsLst>
                  <a:lin ang="5400000" scaled="1"/>
                </a:gra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585002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24256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648F38D-137D-4021-B14E-370CF01DCFB9}"/>
              </a:ext>
            </a:extLst>
          </p:cNvPr>
          <p:cNvSpPr>
            <a:spLocks noGrp="1"/>
          </p:cNvSpPr>
          <p:nvPr>
            <p:ph type="title"/>
          </p:nvPr>
        </p:nvSpPr>
        <p:spPr>
          <a:xfrm>
            <a:off x="622934" y="112433"/>
            <a:ext cx="10959465" cy="1098762"/>
          </a:xfrm>
        </p:spPr>
        <p:txBody>
          <a:bodyPr/>
          <a:lstStyle/>
          <a:p>
            <a:r>
              <a:rPr lang="en-US" dirty="0"/>
              <a:t>Automation Lifecycle</a:t>
            </a:r>
          </a:p>
        </p:txBody>
      </p:sp>
      <p:sp>
        <p:nvSpPr>
          <p:cNvPr id="5" name="Slide Number Placeholder 4">
            <a:extLst>
              <a:ext uri="{FF2B5EF4-FFF2-40B4-BE49-F238E27FC236}">
                <a16:creationId xmlns:a16="http://schemas.microsoft.com/office/drawing/2014/main" id="{25A42D79-FC7C-466A-867E-927860A0C1E2}"/>
              </a:ext>
            </a:extLst>
          </p:cNvPr>
          <p:cNvSpPr>
            <a:spLocks noGrp="1"/>
          </p:cNvSpPr>
          <p:nvPr>
            <p:ph type="sldNum" sz="quarter" idx="4294967295"/>
          </p:nvPr>
        </p:nvSpPr>
        <p:spPr>
          <a:xfrm>
            <a:off x="9448800" y="6492875"/>
            <a:ext cx="2743200" cy="365125"/>
          </a:xfrm>
          <a:prstGeom prst="rect">
            <a:avLst/>
          </a:prstGeom>
        </p:spPr>
        <p:txBody>
          <a:bodyPr/>
          <a:lstStyle/>
          <a:p>
            <a:pPr marL="0" marR="0" lvl="0" indent="0" algn="r" defTabSz="914126" rtl="0" eaLnBrk="1" fontAlgn="auto" latinLnBrk="0" hangingPunct="1">
              <a:lnSpc>
                <a:spcPct val="100000"/>
              </a:lnSpc>
              <a:spcBef>
                <a:spcPts val="0"/>
              </a:spcBef>
              <a:spcAft>
                <a:spcPts val="0"/>
              </a:spcAft>
              <a:buClrTx/>
              <a:buSzTx/>
              <a:buFontTx/>
              <a:buNone/>
              <a:tabLst/>
              <a:defRPr/>
            </a:pPr>
            <a:fld id="{49DF86D6-4B9D-4B83-AF23-D696D3CD110A}" type="slidenum">
              <a:rPr kumimoji="0" lang="en-US" sz="1000" b="0" i="0" u="none" strike="noStrike" kern="1200" cap="none" spc="0" normalizeH="0" baseline="0" noProof="0" smtClean="0">
                <a:ln>
                  <a:noFill/>
                </a:ln>
                <a:gradFill>
                  <a:gsLst>
                    <a:gs pos="0">
                      <a:srgbClr val="4D4F53"/>
                    </a:gs>
                    <a:gs pos="100000">
                      <a:srgbClr val="4D4F53"/>
                    </a:gs>
                  </a:gsLst>
                  <a:lin ang="5400000" scaled="1"/>
                </a:gradFill>
                <a:effectLst/>
                <a:uLnTx/>
                <a:uFillTx/>
                <a:latin typeface="Arial"/>
                <a:ea typeface="+mn-ea"/>
                <a:cs typeface="+mn-cs"/>
              </a:rPr>
              <a:pPr marL="0" marR="0" lvl="0" indent="0" algn="r" defTabSz="914126" rtl="0" eaLnBrk="1" fontAlgn="auto" latinLnBrk="0" hangingPunct="1">
                <a:lnSpc>
                  <a:spcPct val="100000"/>
                </a:lnSpc>
                <a:spcBef>
                  <a:spcPts val="0"/>
                </a:spcBef>
                <a:spcAft>
                  <a:spcPts val="0"/>
                </a:spcAft>
                <a:buClrTx/>
                <a:buSzTx/>
                <a:buFontTx/>
                <a:buNone/>
                <a:tabLst/>
                <a:defRPr/>
              </a:pPr>
              <a:t>3</a:t>
            </a:fld>
            <a:endParaRPr kumimoji="0" lang="en-US" sz="1000" b="0" i="0" u="none" strike="noStrike" kern="1200" cap="none" spc="0" normalizeH="0" baseline="0" noProof="0">
              <a:ln>
                <a:noFill/>
              </a:ln>
              <a:gradFill>
                <a:gsLst>
                  <a:gs pos="0">
                    <a:srgbClr val="4D4F53"/>
                  </a:gs>
                  <a:gs pos="100000">
                    <a:srgbClr val="4D4F53"/>
                  </a:gs>
                </a:gsLst>
                <a:lin ang="5400000" scaled="1"/>
              </a:gradFill>
              <a:effectLst/>
              <a:uLnTx/>
              <a:uFillTx/>
              <a:latin typeface="Arial"/>
              <a:ea typeface="+mn-ea"/>
              <a:cs typeface="+mn-cs"/>
            </a:endParaRPr>
          </a:p>
        </p:txBody>
      </p:sp>
      <p:sp>
        <p:nvSpPr>
          <p:cNvPr id="164" name="TextBox 163">
            <a:extLst>
              <a:ext uri="{FF2B5EF4-FFF2-40B4-BE49-F238E27FC236}">
                <a16:creationId xmlns:a16="http://schemas.microsoft.com/office/drawing/2014/main" id="{FF1CCEBF-48B2-E04E-A531-E47ADE4FED77}"/>
              </a:ext>
            </a:extLst>
          </p:cNvPr>
          <p:cNvSpPr txBox="1"/>
          <p:nvPr/>
        </p:nvSpPr>
        <p:spPr>
          <a:xfrm>
            <a:off x="9439370" y="1980970"/>
            <a:ext cx="2395590" cy="560153"/>
          </a:xfrm>
          <a:prstGeom prst="rect">
            <a:avLst/>
          </a:prstGeom>
          <a:noFill/>
        </p:spPr>
        <p:txBody>
          <a:bodyPr wrap="square" lIns="155448" tIns="155448" rIns="155448" bIns="155448"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73737"/>
                </a:solidFill>
                <a:effectLst/>
                <a:uLnTx/>
                <a:uFillTx/>
                <a:latin typeface="Arial"/>
                <a:ea typeface="Helvetica Neue" panose="02000503000000020004" pitchFamily="2" charset="0"/>
                <a:cs typeface="Helvetica Neue" panose="02000503000000020004" pitchFamily="2" charset="0"/>
              </a:rPr>
              <a:t>Change</a:t>
            </a:r>
          </a:p>
        </p:txBody>
      </p:sp>
      <p:sp>
        <p:nvSpPr>
          <p:cNvPr id="2" name="TextBox 1">
            <a:extLst>
              <a:ext uri="{FF2B5EF4-FFF2-40B4-BE49-F238E27FC236}">
                <a16:creationId xmlns:a16="http://schemas.microsoft.com/office/drawing/2014/main" id="{CCEC992C-AE90-384A-8C7C-2779103B64A8}"/>
              </a:ext>
            </a:extLst>
          </p:cNvPr>
          <p:cNvSpPr txBox="1"/>
          <p:nvPr/>
        </p:nvSpPr>
        <p:spPr>
          <a:xfrm>
            <a:off x="819207" y="2000622"/>
            <a:ext cx="1221232" cy="560153"/>
          </a:xfrm>
          <a:prstGeom prst="rect">
            <a:avLst/>
          </a:prstGeom>
          <a:noFill/>
        </p:spPr>
        <p:txBody>
          <a:bodyPr wrap="none" lIns="155448" tIns="155448" rIns="155448" bIns="155448"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73737"/>
                </a:solidFill>
                <a:effectLst/>
                <a:uLnTx/>
                <a:uFillTx/>
                <a:latin typeface="Arial"/>
                <a:ea typeface="Helvetica Neue" panose="02000503000000020004" pitchFamily="2" charset="0"/>
                <a:cs typeface="Helvetica Neue" panose="02000503000000020004" pitchFamily="2" charset="0"/>
              </a:rPr>
              <a:t>Bootstrap</a:t>
            </a:r>
          </a:p>
        </p:txBody>
      </p:sp>
      <p:sp>
        <p:nvSpPr>
          <p:cNvPr id="28" name="Left Bracket 27">
            <a:extLst>
              <a:ext uri="{FF2B5EF4-FFF2-40B4-BE49-F238E27FC236}">
                <a16:creationId xmlns:a16="http://schemas.microsoft.com/office/drawing/2014/main" id="{1CB14A3B-0D40-7445-AA08-3E515C550759}"/>
              </a:ext>
            </a:extLst>
          </p:cNvPr>
          <p:cNvSpPr/>
          <p:nvPr/>
        </p:nvSpPr>
        <p:spPr>
          <a:xfrm rot="5400000">
            <a:off x="1370093" y="2065286"/>
            <a:ext cx="73152" cy="914400"/>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D4F53"/>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35" name="Graphic 34">
            <a:extLst>
              <a:ext uri="{FF2B5EF4-FFF2-40B4-BE49-F238E27FC236}">
                <a16:creationId xmlns:a16="http://schemas.microsoft.com/office/drawing/2014/main" id="{C35A62D9-45EC-D944-837E-DF45ECEA0F1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62515" y="3200163"/>
            <a:ext cx="527664" cy="527664"/>
          </a:xfrm>
          <a:prstGeom prst="rect">
            <a:avLst/>
          </a:prstGeom>
        </p:spPr>
      </p:pic>
      <p:grpSp>
        <p:nvGrpSpPr>
          <p:cNvPr id="103" name="Group 102">
            <a:extLst>
              <a:ext uri="{FF2B5EF4-FFF2-40B4-BE49-F238E27FC236}">
                <a16:creationId xmlns:a16="http://schemas.microsoft.com/office/drawing/2014/main" id="{5D5C5A3C-7201-604B-A038-EB81362B2355}"/>
              </a:ext>
            </a:extLst>
          </p:cNvPr>
          <p:cNvGrpSpPr/>
          <p:nvPr/>
        </p:nvGrpSpPr>
        <p:grpSpPr>
          <a:xfrm>
            <a:off x="2394111" y="4151642"/>
            <a:ext cx="1638986" cy="1686707"/>
            <a:chOff x="2236116" y="3968837"/>
            <a:chExt cx="1638986" cy="1686707"/>
          </a:xfrm>
          <a:solidFill>
            <a:schemeClr val="tx1"/>
          </a:solidFill>
        </p:grpSpPr>
        <p:pic>
          <p:nvPicPr>
            <p:cNvPr id="36" name="Graphic 35">
              <a:extLst>
                <a:ext uri="{FF2B5EF4-FFF2-40B4-BE49-F238E27FC236}">
                  <a16:creationId xmlns:a16="http://schemas.microsoft.com/office/drawing/2014/main" id="{3C8E01BD-82F1-2141-9981-727683D88AD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36116" y="4016558"/>
              <a:ext cx="1638986" cy="1638986"/>
            </a:xfrm>
            <a:prstGeom prst="rect">
              <a:avLst/>
            </a:prstGeom>
          </p:spPr>
        </p:pic>
        <p:pic>
          <p:nvPicPr>
            <p:cNvPr id="37" name="Graphic 36">
              <a:extLst>
                <a:ext uri="{FF2B5EF4-FFF2-40B4-BE49-F238E27FC236}">
                  <a16:creationId xmlns:a16="http://schemas.microsoft.com/office/drawing/2014/main" id="{D0AAC654-F3BD-4A4C-AA31-3F2631B4DC3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814381" y="3968837"/>
              <a:ext cx="707942" cy="707942"/>
            </a:xfrm>
            <a:prstGeom prst="rect">
              <a:avLst/>
            </a:prstGeom>
          </p:spPr>
        </p:pic>
      </p:grpSp>
      <p:cxnSp>
        <p:nvCxnSpPr>
          <p:cNvPr id="38" name="Straight Arrow Connector 37">
            <a:extLst>
              <a:ext uri="{FF2B5EF4-FFF2-40B4-BE49-F238E27FC236}">
                <a16:creationId xmlns:a16="http://schemas.microsoft.com/office/drawing/2014/main" id="{41355500-9ECE-7E42-A5C0-B3EE7DFF6DE9}"/>
              </a:ext>
            </a:extLst>
          </p:cNvPr>
          <p:cNvCxnSpPr>
            <a:cxnSpLocks/>
          </p:cNvCxnSpPr>
          <p:nvPr/>
        </p:nvCxnSpPr>
        <p:spPr>
          <a:xfrm>
            <a:off x="3326347" y="3775069"/>
            <a:ext cx="4982" cy="356772"/>
          </a:xfrm>
          <a:prstGeom prst="straightConnector1">
            <a:avLst/>
          </a:prstGeom>
          <a:ln w="25400">
            <a:solidFill>
              <a:schemeClr val="tx1"/>
            </a:solidFill>
            <a:headEnd w="lg" len="med"/>
            <a:tailEnd type="triangle" w="lg" len="med"/>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34D02E98-B885-3641-8DC0-7CC27180FBF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51056" y="3121087"/>
            <a:ext cx="707942" cy="707942"/>
          </a:xfrm>
          <a:prstGeom prst="rect">
            <a:avLst/>
          </a:prstGeom>
        </p:spPr>
      </p:pic>
      <p:pic>
        <p:nvPicPr>
          <p:cNvPr id="23" name="Graphic 22">
            <a:extLst>
              <a:ext uri="{FF2B5EF4-FFF2-40B4-BE49-F238E27FC236}">
                <a16:creationId xmlns:a16="http://schemas.microsoft.com/office/drawing/2014/main" id="{D49C53F6-027D-6B46-8ECC-B88D9D70DB3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5534" y="4199363"/>
            <a:ext cx="1638986" cy="1638986"/>
          </a:xfrm>
          <a:prstGeom prst="rect">
            <a:avLst/>
          </a:prstGeom>
        </p:spPr>
      </p:pic>
      <p:cxnSp>
        <p:nvCxnSpPr>
          <p:cNvPr id="41" name="Straight Arrow Connector 40">
            <a:extLst>
              <a:ext uri="{FF2B5EF4-FFF2-40B4-BE49-F238E27FC236}">
                <a16:creationId xmlns:a16="http://schemas.microsoft.com/office/drawing/2014/main" id="{5673DA62-D8C3-EC4F-920F-07657715BB38}"/>
              </a:ext>
            </a:extLst>
          </p:cNvPr>
          <p:cNvCxnSpPr>
            <a:cxnSpLocks/>
          </p:cNvCxnSpPr>
          <p:nvPr/>
        </p:nvCxnSpPr>
        <p:spPr>
          <a:xfrm>
            <a:off x="1429823" y="3959484"/>
            <a:ext cx="4982" cy="356772"/>
          </a:xfrm>
          <a:prstGeom prst="straightConnector1">
            <a:avLst/>
          </a:prstGeom>
          <a:ln w="25400">
            <a:solidFill>
              <a:schemeClr val="tx1"/>
            </a:solidFill>
            <a:headEnd w="lg" len="med"/>
            <a:tailEnd type="triangle" w="lg" len="med"/>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DBE51CFA-8E77-9F4D-B3D4-1E7537008132}"/>
              </a:ext>
            </a:extLst>
          </p:cNvPr>
          <p:cNvSpPr txBox="1"/>
          <p:nvPr/>
        </p:nvSpPr>
        <p:spPr>
          <a:xfrm>
            <a:off x="2719518" y="2000622"/>
            <a:ext cx="1119730" cy="560153"/>
          </a:xfrm>
          <a:prstGeom prst="rect">
            <a:avLst/>
          </a:prstGeom>
          <a:noFill/>
        </p:spPr>
        <p:txBody>
          <a:bodyPr wrap="none" lIns="155448" tIns="155448" rIns="155448" bIns="155448"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73737"/>
                </a:solidFill>
                <a:effectLst/>
                <a:uLnTx/>
                <a:uFillTx/>
                <a:latin typeface="Arial"/>
                <a:ea typeface="Helvetica Neue" panose="02000503000000020004" pitchFamily="2" charset="0"/>
                <a:cs typeface="Helvetica Neue" panose="02000503000000020004" pitchFamily="2" charset="0"/>
              </a:rPr>
              <a:t>Onboard</a:t>
            </a:r>
          </a:p>
        </p:txBody>
      </p:sp>
      <p:sp>
        <p:nvSpPr>
          <p:cNvPr id="43" name="Left Bracket 42">
            <a:extLst>
              <a:ext uri="{FF2B5EF4-FFF2-40B4-BE49-F238E27FC236}">
                <a16:creationId xmlns:a16="http://schemas.microsoft.com/office/drawing/2014/main" id="{B7ECE703-1AC0-0341-A84A-8149E8AD6BAC}"/>
              </a:ext>
            </a:extLst>
          </p:cNvPr>
          <p:cNvSpPr/>
          <p:nvPr/>
        </p:nvSpPr>
        <p:spPr>
          <a:xfrm rot="5400000">
            <a:off x="3242268" y="2028710"/>
            <a:ext cx="73152" cy="914400"/>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D4F53"/>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grpSp>
        <p:nvGrpSpPr>
          <p:cNvPr id="109" name="Group 108">
            <a:extLst>
              <a:ext uri="{FF2B5EF4-FFF2-40B4-BE49-F238E27FC236}">
                <a16:creationId xmlns:a16="http://schemas.microsoft.com/office/drawing/2014/main" id="{869E9DD7-6C57-C344-812A-32F0542140A9}"/>
              </a:ext>
            </a:extLst>
          </p:cNvPr>
          <p:cNvGrpSpPr/>
          <p:nvPr/>
        </p:nvGrpSpPr>
        <p:grpSpPr>
          <a:xfrm>
            <a:off x="4802960" y="2608698"/>
            <a:ext cx="1408808" cy="986009"/>
            <a:chOff x="4900997" y="2793002"/>
            <a:chExt cx="1408808" cy="986009"/>
          </a:xfrm>
          <a:solidFill>
            <a:schemeClr val="tx1"/>
          </a:solidFill>
        </p:grpSpPr>
        <p:grpSp>
          <p:nvGrpSpPr>
            <p:cNvPr id="44" name="Group 43">
              <a:extLst>
                <a:ext uri="{FF2B5EF4-FFF2-40B4-BE49-F238E27FC236}">
                  <a16:creationId xmlns:a16="http://schemas.microsoft.com/office/drawing/2014/main" id="{F785D674-89DE-AA4C-851E-BB88310CED81}"/>
                </a:ext>
              </a:extLst>
            </p:cNvPr>
            <p:cNvGrpSpPr/>
            <p:nvPr/>
          </p:nvGrpSpPr>
          <p:grpSpPr>
            <a:xfrm>
              <a:off x="5386158" y="2793002"/>
              <a:ext cx="457722" cy="498224"/>
              <a:chOff x="-4238625" y="2822576"/>
              <a:chExt cx="1309687" cy="1425575"/>
            </a:xfrm>
            <a:grpFill/>
          </p:grpSpPr>
          <p:sp>
            <p:nvSpPr>
              <p:cNvPr id="45" name="Freeform 54">
                <a:extLst>
                  <a:ext uri="{FF2B5EF4-FFF2-40B4-BE49-F238E27FC236}">
                    <a16:creationId xmlns:a16="http://schemas.microsoft.com/office/drawing/2014/main" id="{38F52C34-B406-D24A-BF34-0C977D0C0D23}"/>
                  </a:ext>
                </a:extLst>
              </p:cNvPr>
              <p:cNvSpPr>
                <a:spLocks noEditPoints="1"/>
              </p:cNvSpPr>
              <p:nvPr/>
            </p:nvSpPr>
            <p:spPr bwMode="auto">
              <a:xfrm>
                <a:off x="-4238625" y="3633788"/>
                <a:ext cx="612775" cy="614363"/>
              </a:xfrm>
              <a:custGeom>
                <a:avLst/>
                <a:gdLst>
                  <a:gd name="T0" fmla="*/ 114 w 194"/>
                  <a:gd name="T1" fmla="*/ 1 h 194"/>
                  <a:gd name="T2" fmla="*/ 0 w 194"/>
                  <a:gd name="T3" fmla="*/ 97 h 194"/>
                  <a:gd name="T4" fmla="*/ 118 w 194"/>
                  <a:gd name="T5" fmla="*/ 191 h 194"/>
                  <a:gd name="T6" fmla="*/ 140 w 194"/>
                  <a:gd name="T7" fmla="*/ 132 h 194"/>
                  <a:gd name="T8" fmla="*/ 157 w 194"/>
                  <a:gd name="T9" fmla="*/ 101 h 194"/>
                  <a:gd name="T10" fmla="*/ 147 w 194"/>
                  <a:gd name="T11" fmla="*/ 133 h 194"/>
                  <a:gd name="T12" fmla="*/ 72 w 194"/>
                  <a:gd name="T13" fmla="*/ 115 h 194"/>
                  <a:gd name="T14" fmla="*/ 119 w 194"/>
                  <a:gd name="T15" fmla="*/ 129 h 194"/>
                  <a:gd name="T16" fmla="*/ 40 w 194"/>
                  <a:gd name="T17" fmla="*/ 130 h 194"/>
                  <a:gd name="T18" fmla="*/ 64 w 194"/>
                  <a:gd name="T19" fmla="*/ 115 h 194"/>
                  <a:gd name="T20" fmla="*/ 55 w 194"/>
                  <a:gd name="T21" fmla="*/ 32 h 194"/>
                  <a:gd name="T22" fmla="*/ 74 w 194"/>
                  <a:gd name="T23" fmla="*/ 13 h 194"/>
                  <a:gd name="T24" fmla="*/ 77 w 194"/>
                  <a:gd name="T25" fmla="*/ 17 h 194"/>
                  <a:gd name="T26" fmla="*/ 70 w 194"/>
                  <a:gd name="T27" fmla="*/ 37 h 194"/>
                  <a:gd name="T28" fmla="*/ 45 w 194"/>
                  <a:gd name="T29" fmla="*/ 52 h 194"/>
                  <a:gd name="T30" fmla="*/ 108 w 194"/>
                  <a:gd name="T31" fmla="*/ 65 h 194"/>
                  <a:gd name="T32" fmla="*/ 72 w 194"/>
                  <a:gd name="T33" fmla="*/ 91 h 194"/>
                  <a:gd name="T34" fmla="*/ 120 w 194"/>
                  <a:gd name="T35" fmla="*/ 26 h 194"/>
                  <a:gd name="T36" fmla="*/ 112 w 194"/>
                  <a:gd name="T37" fmla="*/ 9 h 194"/>
                  <a:gd name="T38" fmla="*/ 131 w 194"/>
                  <a:gd name="T39" fmla="*/ 23 h 194"/>
                  <a:gd name="T40" fmla="*/ 149 w 194"/>
                  <a:gd name="T41" fmla="*/ 51 h 194"/>
                  <a:gd name="T42" fmla="*/ 124 w 194"/>
                  <a:gd name="T43" fmla="*/ 44 h 194"/>
                  <a:gd name="T44" fmla="*/ 129 w 194"/>
                  <a:gd name="T45" fmla="*/ 93 h 194"/>
                  <a:gd name="T46" fmla="*/ 140 w 194"/>
                  <a:gd name="T47" fmla="*/ 62 h 194"/>
                  <a:gd name="T48" fmla="*/ 157 w 194"/>
                  <a:gd name="T49" fmla="*/ 88 h 194"/>
                  <a:gd name="T50" fmla="*/ 44 w 194"/>
                  <a:gd name="T51" fmla="*/ 60 h 194"/>
                  <a:gd name="T52" fmla="*/ 65 w 194"/>
                  <a:gd name="T53" fmla="*/ 78 h 194"/>
                  <a:gd name="T54" fmla="*/ 163 w 194"/>
                  <a:gd name="T55" fmla="*/ 75 h 194"/>
                  <a:gd name="T56" fmla="*/ 172 w 194"/>
                  <a:gd name="T57" fmla="*/ 53 h 194"/>
                  <a:gd name="T58" fmla="*/ 158 w 194"/>
                  <a:gd name="T59" fmla="*/ 50 h 194"/>
                  <a:gd name="T60" fmla="*/ 145 w 194"/>
                  <a:gd name="T61" fmla="*/ 27 h 194"/>
                  <a:gd name="T62" fmla="*/ 118 w 194"/>
                  <a:gd name="T63" fmla="*/ 56 h 194"/>
                  <a:gd name="T64" fmla="*/ 80 w 194"/>
                  <a:gd name="T65" fmla="*/ 31 h 194"/>
                  <a:gd name="T66" fmla="*/ 89 w 194"/>
                  <a:gd name="T67" fmla="*/ 12 h 194"/>
                  <a:gd name="T68" fmla="*/ 54 w 194"/>
                  <a:gd name="T69" fmla="*/ 20 h 194"/>
                  <a:gd name="T70" fmla="*/ 36 w 194"/>
                  <a:gd name="T71" fmla="*/ 50 h 194"/>
                  <a:gd name="T72" fmla="*/ 20 w 194"/>
                  <a:gd name="T73" fmla="*/ 53 h 194"/>
                  <a:gd name="T74" fmla="*/ 30 w 194"/>
                  <a:gd name="T75" fmla="*/ 74 h 194"/>
                  <a:gd name="T76" fmla="*/ 29 w 194"/>
                  <a:gd name="T77" fmla="*/ 109 h 194"/>
                  <a:gd name="T78" fmla="*/ 27 w 194"/>
                  <a:gd name="T79" fmla="*/ 138 h 194"/>
                  <a:gd name="T80" fmla="*/ 30 w 194"/>
                  <a:gd name="T81" fmla="*/ 145 h 194"/>
                  <a:gd name="T82" fmla="*/ 49 w 194"/>
                  <a:gd name="T83" fmla="*/ 168 h 194"/>
                  <a:gd name="T84" fmla="*/ 62 w 194"/>
                  <a:gd name="T85" fmla="*/ 172 h 194"/>
                  <a:gd name="T86" fmla="*/ 45 w 194"/>
                  <a:gd name="T87" fmla="*/ 144 h 194"/>
                  <a:gd name="T88" fmla="*/ 67 w 194"/>
                  <a:gd name="T89" fmla="*/ 139 h 194"/>
                  <a:gd name="T90" fmla="*/ 74 w 194"/>
                  <a:gd name="T91" fmla="*/ 170 h 194"/>
                  <a:gd name="T92" fmla="*/ 92 w 194"/>
                  <a:gd name="T93" fmla="*/ 186 h 194"/>
                  <a:gd name="T94" fmla="*/ 86 w 194"/>
                  <a:gd name="T95" fmla="*/ 177 h 194"/>
                  <a:gd name="T96" fmla="*/ 80 w 194"/>
                  <a:gd name="T97" fmla="*/ 163 h 194"/>
                  <a:gd name="T98" fmla="*/ 76 w 194"/>
                  <a:gd name="T99" fmla="*/ 144 h 194"/>
                  <a:gd name="T100" fmla="*/ 100 w 194"/>
                  <a:gd name="T101" fmla="*/ 137 h 194"/>
                  <a:gd name="T102" fmla="*/ 117 w 194"/>
                  <a:gd name="T103" fmla="*/ 148 h 194"/>
                  <a:gd name="T104" fmla="*/ 113 w 194"/>
                  <a:gd name="T105" fmla="*/ 184 h 194"/>
                  <a:gd name="T106" fmla="*/ 122 w 194"/>
                  <a:gd name="T107" fmla="*/ 159 h 194"/>
                  <a:gd name="T108" fmla="*/ 131 w 194"/>
                  <a:gd name="T109" fmla="*/ 139 h 194"/>
                  <a:gd name="T110" fmla="*/ 144 w 194"/>
                  <a:gd name="T111" fmla="*/ 154 h 194"/>
                  <a:gd name="T112" fmla="*/ 121 w 194"/>
                  <a:gd name="T113" fmla="*/ 181 h 194"/>
                  <a:gd name="T114" fmla="*/ 149 w 194"/>
                  <a:gd name="T115" fmla="*/ 161 h 194"/>
                  <a:gd name="T116" fmla="*/ 169 w 194"/>
                  <a:gd name="T117" fmla="*/ 147 h 194"/>
                  <a:gd name="T118" fmla="*/ 160 w 194"/>
                  <a:gd name="T119" fmla="*/ 136 h 194"/>
                  <a:gd name="T120" fmla="*/ 185 w 194"/>
                  <a:gd name="T121" fmla="*/ 101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4" h="194">
                    <a:moveTo>
                      <a:pt x="179" y="45"/>
                    </a:moveTo>
                    <a:cubicBezTo>
                      <a:pt x="179" y="45"/>
                      <a:pt x="179" y="45"/>
                      <a:pt x="179" y="45"/>
                    </a:cubicBezTo>
                    <a:cubicBezTo>
                      <a:pt x="179" y="45"/>
                      <a:pt x="179" y="45"/>
                      <a:pt x="179" y="45"/>
                    </a:cubicBezTo>
                    <a:cubicBezTo>
                      <a:pt x="178" y="44"/>
                      <a:pt x="178" y="43"/>
                      <a:pt x="177" y="43"/>
                    </a:cubicBezTo>
                    <a:cubicBezTo>
                      <a:pt x="163" y="21"/>
                      <a:pt x="140" y="7"/>
                      <a:pt x="115" y="2"/>
                    </a:cubicBezTo>
                    <a:cubicBezTo>
                      <a:pt x="115" y="2"/>
                      <a:pt x="115" y="2"/>
                      <a:pt x="115" y="2"/>
                    </a:cubicBezTo>
                    <a:cubicBezTo>
                      <a:pt x="114" y="1"/>
                      <a:pt x="114" y="1"/>
                      <a:pt x="114" y="1"/>
                    </a:cubicBezTo>
                    <a:cubicBezTo>
                      <a:pt x="114" y="1"/>
                      <a:pt x="114" y="1"/>
                      <a:pt x="114" y="1"/>
                    </a:cubicBezTo>
                    <a:cubicBezTo>
                      <a:pt x="114" y="1"/>
                      <a:pt x="114" y="1"/>
                      <a:pt x="114" y="1"/>
                    </a:cubicBezTo>
                    <a:cubicBezTo>
                      <a:pt x="110" y="1"/>
                      <a:pt x="105" y="0"/>
                      <a:pt x="101" y="0"/>
                    </a:cubicBezTo>
                    <a:cubicBezTo>
                      <a:pt x="98" y="0"/>
                      <a:pt x="95" y="0"/>
                      <a:pt x="93" y="0"/>
                    </a:cubicBezTo>
                    <a:cubicBezTo>
                      <a:pt x="92" y="0"/>
                      <a:pt x="92" y="0"/>
                      <a:pt x="92" y="0"/>
                    </a:cubicBezTo>
                    <a:cubicBezTo>
                      <a:pt x="92" y="0"/>
                      <a:pt x="92" y="0"/>
                      <a:pt x="92" y="0"/>
                    </a:cubicBezTo>
                    <a:cubicBezTo>
                      <a:pt x="88" y="0"/>
                      <a:pt x="83" y="1"/>
                      <a:pt x="79" y="1"/>
                    </a:cubicBezTo>
                    <a:cubicBezTo>
                      <a:pt x="54" y="6"/>
                      <a:pt x="32" y="20"/>
                      <a:pt x="18" y="41"/>
                    </a:cubicBezTo>
                    <a:cubicBezTo>
                      <a:pt x="16" y="42"/>
                      <a:pt x="15" y="44"/>
                      <a:pt x="14" y="45"/>
                    </a:cubicBezTo>
                    <a:cubicBezTo>
                      <a:pt x="14" y="45"/>
                      <a:pt x="14" y="45"/>
                      <a:pt x="14" y="45"/>
                    </a:cubicBezTo>
                    <a:cubicBezTo>
                      <a:pt x="5" y="61"/>
                      <a:pt x="0" y="79"/>
                      <a:pt x="0" y="97"/>
                    </a:cubicBezTo>
                    <a:cubicBezTo>
                      <a:pt x="0" y="115"/>
                      <a:pt x="5" y="133"/>
                      <a:pt x="14" y="148"/>
                    </a:cubicBezTo>
                    <a:cubicBezTo>
                      <a:pt x="28" y="170"/>
                      <a:pt x="50" y="186"/>
                      <a:pt x="75" y="191"/>
                    </a:cubicBezTo>
                    <a:cubicBezTo>
                      <a:pt x="75" y="191"/>
                      <a:pt x="75" y="191"/>
                      <a:pt x="75" y="191"/>
                    </a:cubicBezTo>
                    <a:cubicBezTo>
                      <a:pt x="76" y="191"/>
                      <a:pt x="76" y="191"/>
                      <a:pt x="76" y="191"/>
                    </a:cubicBezTo>
                    <a:cubicBezTo>
                      <a:pt x="76" y="192"/>
                      <a:pt x="77" y="192"/>
                      <a:pt x="77" y="192"/>
                    </a:cubicBezTo>
                    <a:cubicBezTo>
                      <a:pt x="81" y="193"/>
                      <a:pt x="85" y="193"/>
                      <a:pt x="90" y="193"/>
                    </a:cubicBezTo>
                    <a:cubicBezTo>
                      <a:pt x="92" y="194"/>
                      <a:pt x="94" y="194"/>
                      <a:pt x="97" y="194"/>
                    </a:cubicBezTo>
                    <a:cubicBezTo>
                      <a:pt x="99" y="194"/>
                      <a:pt x="101" y="194"/>
                      <a:pt x="103" y="193"/>
                    </a:cubicBezTo>
                    <a:cubicBezTo>
                      <a:pt x="108" y="193"/>
                      <a:pt x="113" y="192"/>
                      <a:pt x="118" y="191"/>
                    </a:cubicBezTo>
                    <a:cubicBezTo>
                      <a:pt x="118" y="191"/>
                      <a:pt x="118" y="191"/>
                      <a:pt x="118" y="191"/>
                    </a:cubicBezTo>
                    <a:cubicBezTo>
                      <a:pt x="118" y="191"/>
                      <a:pt x="118" y="191"/>
                      <a:pt x="118" y="191"/>
                    </a:cubicBezTo>
                    <a:cubicBezTo>
                      <a:pt x="118" y="191"/>
                      <a:pt x="119" y="191"/>
                      <a:pt x="119" y="191"/>
                    </a:cubicBezTo>
                    <a:cubicBezTo>
                      <a:pt x="143" y="185"/>
                      <a:pt x="165" y="170"/>
                      <a:pt x="179" y="148"/>
                    </a:cubicBezTo>
                    <a:cubicBezTo>
                      <a:pt x="188" y="133"/>
                      <a:pt x="194" y="115"/>
                      <a:pt x="194" y="97"/>
                    </a:cubicBezTo>
                    <a:cubicBezTo>
                      <a:pt x="194" y="79"/>
                      <a:pt x="188" y="61"/>
                      <a:pt x="179" y="45"/>
                    </a:cubicBezTo>
                    <a:close/>
                    <a:moveTo>
                      <a:pt x="147" y="133"/>
                    </a:moveTo>
                    <a:cubicBezTo>
                      <a:pt x="145" y="133"/>
                      <a:pt x="143" y="132"/>
                      <a:pt x="140" y="132"/>
                    </a:cubicBezTo>
                    <a:cubicBezTo>
                      <a:pt x="140" y="132"/>
                      <a:pt x="140" y="132"/>
                      <a:pt x="140" y="132"/>
                    </a:cubicBezTo>
                    <a:cubicBezTo>
                      <a:pt x="138" y="131"/>
                      <a:pt x="135" y="131"/>
                      <a:pt x="133" y="131"/>
                    </a:cubicBezTo>
                    <a:cubicBezTo>
                      <a:pt x="132" y="131"/>
                      <a:pt x="131" y="131"/>
                      <a:pt x="130" y="130"/>
                    </a:cubicBezTo>
                    <a:cubicBezTo>
                      <a:pt x="129" y="130"/>
                      <a:pt x="128" y="130"/>
                      <a:pt x="127" y="130"/>
                    </a:cubicBezTo>
                    <a:cubicBezTo>
                      <a:pt x="127" y="130"/>
                      <a:pt x="127" y="129"/>
                      <a:pt x="128" y="129"/>
                    </a:cubicBezTo>
                    <a:cubicBezTo>
                      <a:pt x="128" y="124"/>
                      <a:pt x="128" y="120"/>
                      <a:pt x="129" y="116"/>
                    </a:cubicBezTo>
                    <a:cubicBezTo>
                      <a:pt x="129" y="116"/>
                      <a:pt x="129" y="115"/>
                      <a:pt x="129" y="115"/>
                    </a:cubicBezTo>
                    <a:cubicBezTo>
                      <a:pt x="129" y="111"/>
                      <a:pt x="129" y="107"/>
                      <a:pt x="129" y="102"/>
                    </a:cubicBezTo>
                    <a:cubicBezTo>
                      <a:pt x="129" y="102"/>
                      <a:pt x="129" y="101"/>
                      <a:pt x="129" y="101"/>
                    </a:cubicBezTo>
                    <a:cubicBezTo>
                      <a:pt x="157" y="101"/>
                      <a:pt x="157" y="101"/>
                      <a:pt x="157" y="101"/>
                    </a:cubicBezTo>
                    <a:cubicBezTo>
                      <a:pt x="157" y="102"/>
                      <a:pt x="157" y="104"/>
                      <a:pt x="157" y="106"/>
                    </a:cubicBezTo>
                    <a:cubicBezTo>
                      <a:pt x="157" y="106"/>
                      <a:pt x="157" y="107"/>
                      <a:pt x="156" y="108"/>
                    </a:cubicBezTo>
                    <a:cubicBezTo>
                      <a:pt x="156" y="112"/>
                      <a:pt x="156" y="115"/>
                      <a:pt x="155" y="118"/>
                    </a:cubicBezTo>
                    <a:cubicBezTo>
                      <a:pt x="155" y="118"/>
                      <a:pt x="155" y="118"/>
                      <a:pt x="155" y="118"/>
                    </a:cubicBezTo>
                    <a:cubicBezTo>
                      <a:pt x="155" y="121"/>
                      <a:pt x="154" y="124"/>
                      <a:pt x="154" y="127"/>
                    </a:cubicBezTo>
                    <a:cubicBezTo>
                      <a:pt x="153" y="128"/>
                      <a:pt x="153" y="129"/>
                      <a:pt x="153" y="130"/>
                    </a:cubicBezTo>
                    <a:cubicBezTo>
                      <a:pt x="152" y="131"/>
                      <a:pt x="152" y="133"/>
                      <a:pt x="152" y="134"/>
                    </a:cubicBezTo>
                    <a:cubicBezTo>
                      <a:pt x="151" y="134"/>
                      <a:pt x="150" y="134"/>
                      <a:pt x="149" y="134"/>
                    </a:cubicBezTo>
                    <a:cubicBezTo>
                      <a:pt x="149" y="133"/>
                      <a:pt x="148" y="133"/>
                      <a:pt x="147" y="133"/>
                    </a:cubicBezTo>
                    <a:close/>
                    <a:moveTo>
                      <a:pt x="104" y="129"/>
                    </a:moveTo>
                    <a:cubicBezTo>
                      <a:pt x="103" y="129"/>
                      <a:pt x="101" y="129"/>
                      <a:pt x="100" y="129"/>
                    </a:cubicBezTo>
                    <a:cubicBezTo>
                      <a:pt x="98" y="129"/>
                      <a:pt x="95" y="129"/>
                      <a:pt x="93" y="129"/>
                    </a:cubicBezTo>
                    <a:cubicBezTo>
                      <a:pt x="92" y="129"/>
                      <a:pt x="90" y="129"/>
                      <a:pt x="89" y="129"/>
                    </a:cubicBezTo>
                    <a:cubicBezTo>
                      <a:pt x="86" y="129"/>
                      <a:pt x="84" y="129"/>
                      <a:pt x="82" y="129"/>
                    </a:cubicBezTo>
                    <a:cubicBezTo>
                      <a:pt x="81" y="129"/>
                      <a:pt x="79" y="129"/>
                      <a:pt x="78" y="129"/>
                    </a:cubicBezTo>
                    <a:cubicBezTo>
                      <a:pt x="76" y="129"/>
                      <a:pt x="75" y="129"/>
                      <a:pt x="74" y="129"/>
                    </a:cubicBezTo>
                    <a:cubicBezTo>
                      <a:pt x="74" y="129"/>
                      <a:pt x="74" y="128"/>
                      <a:pt x="74" y="128"/>
                    </a:cubicBezTo>
                    <a:cubicBezTo>
                      <a:pt x="73" y="124"/>
                      <a:pt x="73" y="120"/>
                      <a:pt x="72" y="115"/>
                    </a:cubicBezTo>
                    <a:cubicBezTo>
                      <a:pt x="72" y="115"/>
                      <a:pt x="72" y="115"/>
                      <a:pt x="72" y="115"/>
                    </a:cubicBezTo>
                    <a:cubicBezTo>
                      <a:pt x="72" y="111"/>
                      <a:pt x="72" y="107"/>
                      <a:pt x="72" y="102"/>
                    </a:cubicBezTo>
                    <a:cubicBezTo>
                      <a:pt x="72" y="102"/>
                      <a:pt x="72" y="101"/>
                      <a:pt x="72" y="101"/>
                    </a:cubicBezTo>
                    <a:cubicBezTo>
                      <a:pt x="121" y="101"/>
                      <a:pt x="121" y="101"/>
                      <a:pt x="121" y="101"/>
                    </a:cubicBezTo>
                    <a:cubicBezTo>
                      <a:pt x="121" y="101"/>
                      <a:pt x="121" y="102"/>
                      <a:pt x="121" y="102"/>
                    </a:cubicBezTo>
                    <a:cubicBezTo>
                      <a:pt x="121" y="107"/>
                      <a:pt x="121" y="111"/>
                      <a:pt x="121" y="115"/>
                    </a:cubicBezTo>
                    <a:cubicBezTo>
                      <a:pt x="121" y="115"/>
                      <a:pt x="121" y="115"/>
                      <a:pt x="121" y="115"/>
                    </a:cubicBezTo>
                    <a:cubicBezTo>
                      <a:pt x="120" y="120"/>
                      <a:pt x="120" y="124"/>
                      <a:pt x="120" y="128"/>
                    </a:cubicBezTo>
                    <a:cubicBezTo>
                      <a:pt x="120" y="128"/>
                      <a:pt x="119" y="129"/>
                      <a:pt x="119" y="129"/>
                    </a:cubicBezTo>
                    <a:cubicBezTo>
                      <a:pt x="118" y="129"/>
                      <a:pt x="116" y="129"/>
                      <a:pt x="115" y="129"/>
                    </a:cubicBezTo>
                    <a:cubicBezTo>
                      <a:pt x="111" y="129"/>
                      <a:pt x="108" y="129"/>
                      <a:pt x="104" y="129"/>
                    </a:cubicBezTo>
                    <a:close/>
                    <a:moveTo>
                      <a:pt x="60" y="131"/>
                    </a:moveTo>
                    <a:cubicBezTo>
                      <a:pt x="58" y="131"/>
                      <a:pt x="55" y="131"/>
                      <a:pt x="53" y="132"/>
                    </a:cubicBezTo>
                    <a:cubicBezTo>
                      <a:pt x="53" y="132"/>
                      <a:pt x="53" y="132"/>
                      <a:pt x="53" y="132"/>
                    </a:cubicBezTo>
                    <a:cubicBezTo>
                      <a:pt x="50" y="132"/>
                      <a:pt x="48" y="133"/>
                      <a:pt x="46" y="133"/>
                    </a:cubicBezTo>
                    <a:cubicBezTo>
                      <a:pt x="45" y="133"/>
                      <a:pt x="45" y="133"/>
                      <a:pt x="44" y="134"/>
                    </a:cubicBezTo>
                    <a:cubicBezTo>
                      <a:pt x="43" y="134"/>
                      <a:pt x="42" y="134"/>
                      <a:pt x="41" y="134"/>
                    </a:cubicBezTo>
                    <a:cubicBezTo>
                      <a:pt x="41" y="133"/>
                      <a:pt x="41" y="131"/>
                      <a:pt x="40" y="130"/>
                    </a:cubicBezTo>
                    <a:cubicBezTo>
                      <a:pt x="40" y="129"/>
                      <a:pt x="40" y="128"/>
                      <a:pt x="40" y="127"/>
                    </a:cubicBezTo>
                    <a:cubicBezTo>
                      <a:pt x="39" y="124"/>
                      <a:pt x="38" y="121"/>
                      <a:pt x="38" y="118"/>
                    </a:cubicBezTo>
                    <a:cubicBezTo>
                      <a:pt x="38" y="118"/>
                      <a:pt x="38" y="118"/>
                      <a:pt x="38" y="118"/>
                    </a:cubicBezTo>
                    <a:cubicBezTo>
                      <a:pt x="37" y="115"/>
                      <a:pt x="37" y="112"/>
                      <a:pt x="37" y="108"/>
                    </a:cubicBezTo>
                    <a:cubicBezTo>
                      <a:pt x="37" y="107"/>
                      <a:pt x="37" y="106"/>
                      <a:pt x="36" y="106"/>
                    </a:cubicBezTo>
                    <a:cubicBezTo>
                      <a:pt x="36" y="104"/>
                      <a:pt x="36" y="102"/>
                      <a:pt x="36" y="101"/>
                    </a:cubicBezTo>
                    <a:cubicBezTo>
                      <a:pt x="64" y="101"/>
                      <a:pt x="64" y="101"/>
                      <a:pt x="64" y="101"/>
                    </a:cubicBezTo>
                    <a:cubicBezTo>
                      <a:pt x="64" y="101"/>
                      <a:pt x="64" y="102"/>
                      <a:pt x="64" y="102"/>
                    </a:cubicBezTo>
                    <a:cubicBezTo>
                      <a:pt x="64" y="107"/>
                      <a:pt x="64" y="111"/>
                      <a:pt x="64" y="115"/>
                    </a:cubicBezTo>
                    <a:cubicBezTo>
                      <a:pt x="64" y="115"/>
                      <a:pt x="64" y="116"/>
                      <a:pt x="64" y="116"/>
                    </a:cubicBezTo>
                    <a:cubicBezTo>
                      <a:pt x="65" y="120"/>
                      <a:pt x="65" y="124"/>
                      <a:pt x="66" y="129"/>
                    </a:cubicBezTo>
                    <a:cubicBezTo>
                      <a:pt x="66" y="129"/>
                      <a:pt x="66" y="130"/>
                      <a:pt x="66" y="130"/>
                    </a:cubicBezTo>
                    <a:cubicBezTo>
                      <a:pt x="65" y="130"/>
                      <a:pt x="64" y="130"/>
                      <a:pt x="63" y="130"/>
                    </a:cubicBezTo>
                    <a:cubicBezTo>
                      <a:pt x="62" y="131"/>
                      <a:pt x="61" y="131"/>
                      <a:pt x="60" y="131"/>
                    </a:cubicBezTo>
                    <a:close/>
                    <a:moveTo>
                      <a:pt x="48" y="44"/>
                    </a:moveTo>
                    <a:cubicBezTo>
                      <a:pt x="49" y="42"/>
                      <a:pt x="50" y="40"/>
                      <a:pt x="51" y="38"/>
                    </a:cubicBezTo>
                    <a:cubicBezTo>
                      <a:pt x="51" y="37"/>
                      <a:pt x="52" y="37"/>
                      <a:pt x="52" y="36"/>
                    </a:cubicBezTo>
                    <a:cubicBezTo>
                      <a:pt x="53" y="35"/>
                      <a:pt x="54" y="33"/>
                      <a:pt x="55" y="32"/>
                    </a:cubicBezTo>
                    <a:cubicBezTo>
                      <a:pt x="55" y="31"/>
                      <a:pt x="55" y="31"/>
                      <a:pt x="56" y="30"/>
                    </a:cubicBezTo>
                    <a:cubicBezTo>
                      <a:pt x="57" y="29"/>
                      <a:pt x="58" y="28"/>
                      <a:pt x="58" y="27"/>
                    </a:cubicBezTo>
                    <a:cubicBezTo>
                      <a:pt x="59" y="26"/>
                      <a:pt x="59" y="25"/>
                      <a:pt x="60" y="25"/>
                    </a:cubicBezTo>
                    <a:cubicBezTo>
                      <a:pt x="61" y="24"/>
                      <a:pt x="62" y="23"/>
                      <a:pt x="62" y="22"/>
                    </a:cubicBezTo>
                    <a:cubicBezTo>
                      <a:pt x="63" y="21"/>
                      <a:pt x="64" y="21"/>
                      <a:pt x="64" y="20"/>
                    </a:cubicBezTo>
                    <a:cubicBezTo>
                      <a:pt x="65" y="19"/>
                      <a:pt x="66" y="19"/>
                      <a:pt x="67" y="18"/>
                    </a:cubicBezTo>
                    <a:cubicBezTo>
                      <a:pt x="68" y="17"/>
                      <a:pt x="68" y="17"/>
                      <a:pt x="69" y="16"/>
                    </a:cubicBezTo>
                    <a:cubicBezTo>
                      <a:pt x="70" y="16"/>
                      <a:pt x="71" y="15"/>
                      <a:pt x="71" y="14"/>
                    </a:cubicBezTo>
                    <a:cubicBezTo>
                      <a:pt x="72" y="14"/>
                      <a:pt x="73" y="13"/>
                      <a:pt x="74" y="13"/>
                    </a:cubicBezTo>
                    <a:cubicBezTo>
                      <a:pt x="74" y="12"/>
                      <a:pt x="75" y="12"/>
                      <a:pt x="76" y="11"/>
                    </a:cubicBezTo>
                    <a:cubicBezTo>
                      <a:pt x="77" y="11"/>
                      <a:pt x="78" y="11"/>
                      <a:pt x="78" y="10"/>
                    </a:cubicBezTo>
                    <a:cubicBezTo>
                      <a:pt x="79" y="10"/>
                      <a:pt x="80" y="9"/>
                      <a:pt x="81" y="9"/>
                    </a:cubicBezTo>
                    <a:cubicBezTo>
                      <a:pt x="81" y="9"/>
                      <a:pt x="81" y="9"/>
                      <a:pt x="81" y="9"/>
                    </a:cubicBezTo>
                    <a:cubicBezTo>
                      <a:pt x="81" y="9"/>
                      <a:pt x="81" y="9"/>
                      <a:pt x="81" y="9"/>
                    </a:cubicBezTo>
                    <a:cubicBezTo>
                      <a:pt x="81" y="10"/>
                      <a:pt x="80" y="11"/>
                      <a:pt x="80" y="12"/>
                    </a:cubicBezTo>
                    <a:cubicBezTo>
                      <a:pt x="79" y="13"/>
                      <a:pt x="79" y="13"/>
                      <a:pt x="79" y="13"/>
                    </a:cubicBezTo>
                    <a:cubicBezTo>
                      <a:pt x="79" y="14"/>
                      <a:pt x="78" y="15"/>
                      <a:pt x="78" y="16"/>
                    </a:cubicBezTo>
                    <a:cubicBezTo>
                      <a:pt x="78" y="16"/>
                      <a:pt x="77" y="16"/>
                      <a:pt x="77" y="17"/>
                    </a:cubicBezTo>
                    <a:cubicBezTo>
                      <a:pt x="77" y="18"/>
                      <a:pt x="76" y="19"/>
                      <a:pt x="76" y="20"/>
                    </a:cubicBezTo>
                    <a:cubicBezTo>
                      <a:pt x="76" y="20"/>
                      <a:pt x="76" y="21"/>
                      <a:pt x="75" y="21"/>
                    </a:cubicBezTo>
                    <a:cubicBezTo>
                      <a:pt x="75" y="22"/>
                      <a:pt x="75" y="23"/>
                      <a:pt x="74" y="24"/>
                    </a:cubicBezTo>
                    <a:cubicBezTo>
                      <a:pt x="74" y="24"/>
                      <a:pt x="74" y="25"/>
                      <a:pt x="74" y="25"/>
                    </a:cubicBezTo>
                    <a:cubicBezTo>
                      <a:pt x="73" y="26"/>
                      <a:pt x="73" y="27"/>
                      <a:pt x="73" y="28"/>
                    </a:cubicBezTo>
                    <a:cubicBezTo>
                      <a:pt x="73" y="29"/>
                      <a:pt x="73" y="29"/>
                      <a:pt x="73" y="29"/>
                    </a:cubicBezTo>
                    <a:cubicBezTo>
                      <a:pt x="72" y="30"/>
                      <a:pt x="72" y="32"/>
                      <a:pt x="71" y="33"/>
                    </a:cubicBezTo>
                    <a:cubicBezTo>
                      <a:pt x="71" y="33"/>
                      <a:pt x="71" y="34"/>
                      <a:pt x="71" y="34"/>
                    </a:cubicBezTo>
                    <a:cubicBezTo>
                      <a:pt x="71" y="35"/>
                      <a:pt x="71" y="36"/>
                      <a:pt x="70" y="37"/>
                    </a:cubicBezTo>
                    <a:cubicBezTo>
                      <a:pt x="70" y="37"/>
                      <a:pt x="70" y="38"/>
                      <a:pt x="70" y="38"/>
                    </a:cubicBezTo>
                    <a:cubicBezTo>
                      <a:pt x="70" y="39"/>
                      <a:pt x="70" y="41"/>
                      <a:pt x="69" y="42"/>
                    </a:cubicBezTo>
                    <a:cubicBezTo>
                      <a:pt x="69" y="44"/>
                      <a:pt x="68" y="47"/>
                      <a:pt x="68" y="50"/>
                    </a:cubicBezTo>
                    <a:cubicBezTo>
                      <a:pt x="68" y="50"/>
                      <a:pt x="68" y="51"/>
                      <a:pt x="67" y="52"/>
                    </a:cubicBezTo>
                    <a:cubicBezTo>
                      <a:pt x="67" y="53"/>
                      <a:pt x="67" y="54"/>
                      <a:pt x="67" y="55"/>
                    </a:cubicBezTo>
                    <a:cubicBezTo>
                      <a:pt x="66" y="55"/>
                      <a:pt x="66" y="55"/>
                      <a:pt x="65" y="55"/>
                    </a:cubicBezTo>
                    <a:cubicBezTo>
                      <a:pt x="62" y="55"/>
                      <a:pt x="59" y="55"/>
                      <a:pt x="56" y="54"/>
                    </a:cubicBezTo>
                    <a:cubicBezTo>
                      <a:pt x="56" y="54"/>
                      <a:pt x="55" y="54"/>
                      <a:pt x="55" y="54"/>
                    </a:cubicBezTo>
                    <a:cubicBezTo>
                      <a:pt x="52" y="53"/>
                      <a:pt x="48" y="53"/>
                      <a:pt x="45" y="52"/>
                    </a:cubicBezTo>
                    <a:cubicBezTo>
                      <a:pt x="45" y="52"/>
                      <a:pt x="45" y="52"/>
                      <a:pt x="44" y="52"/>
                    </a:cubicBezTo>
                    <a:cubicBezTo>
                      <a:pt x="44" y="52"/>
                      <a:pt x="44" y="51"/>
                      <a:pt x="45" y="51"/>
                    </a:cubicBezTo>
                    <a:cubicBezTo>
                      <a:pt x="46" y="49"/>
                      <a:pt x="47" y="46"/>
                      <a:pt x="48" y="44"/>
                    </a:cubicBezTo>
                    <a:close/>
                    <a:moveTo>
                      <a:pt x="88" y="65"/>
                    </a:moveTo>
                    <a:cubicBezTo>
                      <a:pt x="88" y="65"/>
                      <a:pt x="89" y="65"/>
                      <a:pt x="90" y="65"/>
                    </a:cubicBezTo>
                    <a:cubicBezTo>
                      <a:pt x="92" y="65"/>
                      <a:pt x="94" y="65"/>
                      <a:pt x="97" y="65"/>
                    </a:cubicBezTo>
                    <a:cubicBezTo>
                      <a:pt x="97" y="65"/>
                      <a:pt x="97" y="65"/>
                      <a:pt x="97" y="65"/>
                    </a:cubicBezTo>
                    <a:cubicBezTo>
                      <a:pt x="99" y="65"/>
                      <a:pt x="101" y="65"/>
                      <a:pt x="102" y="65"/>
                    </a:cubicBezTo>
                    <a:cubicBezTo>
                      <a:pt x="104" y="65"/>
                      <a:pt x="106" y="65"/>
                      <a:pt x="108" y="65"/>
                    </a:cubicBezTo>
                    <a:cubicBezTo>
                      <a:pt x="111" y="65"/>
                      <a:pt x="114" y="64"/>
                      <a:pt x="118" y="64"/>
                    </a:cubicBezTo>
                    <a:cubicBezTo>
                      <a:pt x="118" y="64"/>
                      <a:pt x="119" y="64"/>
                      <a:pt x="119" y="64"/>
                    </a:cubicBezTo>
                    <a:cubicBezTo>
                      <a:pt x="119" y="65"/>
                      <a:pt x="119" y="65"/>
                      <a:pt x="119" y="66"/>
                    </a:cubicBezTo>
                    <a:cubicBezTo>
                      <a:pt x="120" y="70"/>
                      <a:pt x="120" y="74"/>
                      <a:pt x="121" y="78"/>
                    </a:cubicBezTo>
                    <a:cubicBezTo>
                      <a:pt x="121" y="78"/>
                      <a:pt x="121" y="78"/>
                      <a:pt x="121" y="78"/>
                    </a:cubicBezTo>
                    <a:cubicBezTo>
                      <a:pt x="121" y="83"/>
                      <a:pt x="121" y="87"/>
                      <a:pt x="121" y="91"/>
                    </a:cubicBezTo>
                    <a:cubicBezTo>
                      <a:pt x="121" y="92"/>
                      <a:pt x="121" y="92"/>
                      <a:pt x="121" y="93"/>
                    </a:cubicBezTo>
                    <a:cubicBezTo>
                      <a:pt x="72" y="93"/>
                      <a:pt x="72" y="93"/>
                      <a:pt x="72" y="93"/>
                    </a:cubicBezTo>
                    <a:cubicBezTo>
                      <a:pt x="72" y="92"/>
                      <a:pt x="72" y="92"/>
                      <a:pt x="72" y="91"/>
                    </a:cubicBezTo>
                    <a:cubicBezTo>
                      <a:pt x="72" y="82"/>
                      <a:pt x="73" y="74"/>
                      <a:pt x="74" y="66"/>
                    </a:cubicBezTo>
                    <a:cubicBezTo>
                      <a:pt x="74" y="65"/>
                      <a:pt x="74" y="65"/>
                      <a:pt x="74" y="64"/>
                    </a:cubicBezTo>
                    <a:cubicBezTo>
                      <a:pt x="75" y="64"/>
                      <a:pt x="77" y="64"/>
                      <a:pt x="78" y="64"/>
                    </a:cubicBezTo>
                    <a:cubicBezTo>
                      <a:pt x="81" y="65"/>
                      <a:pt x="84" y="65"/>
                      <a:pt x="88" y="65"/>
                    </a:cubicBezTo>
                    <a:close/>
                    <a:moveTo>
                      <a:pt x="122" y="35"/>
                    </a:moveTo>
                    <a:cubicBezTo>
                      <a:pt x="122" y="35"/>
                      <a:pt x="122" y="35"/>
                      <a:pt x="122" y="35"/>
                    </a:cubicBezTo>
                    <a:cubicBezTo>
                      <a:pt x="122" y="34"/>
                      <a:pt x="121" y="33"/>
                      <a:pt x="121" y="31"/>
                    </a:cubicBezTo>
                    <a:cubicBezTo>
                      <a:pt x="121" y="31"/>
                      <a:pt x="121" y="31"/>
                      <a:pt x="121" y="31"/>
                    </a:cubicBezTo>
                    <a:cubicBezTo>
                      <a:pt x="120" y="29"/>
                      <a:pt x="120" y="28"/>
                      <a:pt x="120" y="26"/>
                    </a:cubicBezTo>
                    <a:cubicBezTo>
                      <a:pt x="120" y="26"/>
                      <a:pt x="119" y="26"/>
                      <a:pt x="119" y="26"/>
                    </a:cubicBezTo>
                    <a:cubicBezTo>
                      <a:pt x="119" y="25"/>
                      <a:pt x="119" y="23"/>
                      <a:pt x="118" y="22"/>
                    </a:cubicBezTo>
                    <a:cubicBezTo>
                      <a:pt x="118" y="22"/>
                      <a:pt x="118" y="22"/>
                      <a:pt x="118" y="21"/>
                    </a:cubicBezTo>
                    <a:cubicBezTo>
                      <a:pt x="117" y="20"/>
                      <a:pt x="117" y="19"/>
                      <a:pt x="116" y="17"/>
                    </a:cubicBezTo>
                    <a:cubicBezTo>
                      <a:pt x="116" y="17"/>
                      <a:pt x="116" y="17"/>
                      <a:pt x="116" y="17"/>
                    </a:cubicBezTo>
                    <a:cubicBezTo>
                      <a:pt x="115" y="16"/>
                      <a:pt x="115" y="15"/>
                      <a:pt x="114" y="14"/>
                    </a:cubicBezTo>
                    <a:cubicBezTo>
                      <a:pt x="114" y="13"/>
                      <a:pt x="114" y="13"/>
                      <a:pt x="114" y="13"/>
                    </a:cubicBezTo>
                    <a:cubicBezTo>
                      <a:pt x="113" y="11"/>
                      <a:pt x="112" y="10"/>
                      <a:pt x="112" y="9"/>
                    </a:cubicBezTo>
                    <a:cubicBezTo>
                      <a:pt x="112" y="9"/>
                      <a:pt x="112" y="9"/>
                      <a:pt x="112" y="9"/>
                    </a:cubicBezTo>
                    <a:cubicBezTo>
                      <a:pt x="112" y="9"/>
                      <a:pt x="112" y="9"/>
                      <a:pt x="112" y="9"/>
                    </a:cubicBezTo>
                    <a:cubicBezTo>
                      <a:pt x="113" y="10"/>
                      <a:pt x="114" y="10"/>
                      <a:pt x="115" y="10"/>
                    </a:cubicBezTo>
                    <a:cubicBezTo>
                      <a:pt x="116" y="11"/>
                      <a:pt x="116" y="11"/>
                      <a:pt x="117" y="12"/>
                    </a:cubicBezTo>
                    <a:cubicBezTo>
                      <a:pt x="118" y="12"/>
                      <a:pt x="119" y="13"/>
                      <a:pt x="120" y="13"/>
                    </a:cubicBezTo>
                    <a:cubicBezTo>
                      <a:pt x="121" y="14"/>
                      <a:pt x="121" y="14"/>
                      <a:pt x="122" y="15"/>
                    </a:cubicBezTo>
                    <a:cubicBezTo>
                      <a:pt x="123" y="15"/>
                      <a:pt x="124" y="16"/>
                      <a:pt x="125" y="17"/>
                    </a:cubicBezTo>
                    <a:cubicBezTo>
                      <a:pt x="125" y="17"/>
                      <a:pt x="126" y="18"/>
                      <a:pt x="127" y="18"/>
                    </a:cubicBezTo>
                    <a:cubicBezTo>
                      <a:pt x="128" y="19"/>
                      <a:pt x="128" y="20"/>
                      <a:pt x="129" y="21"/>
                    </a:cubicBezTo>
                    <a:cubicBezTo>
                      <a:pt x="130" y="21"/>
                      <a:pt x="131" y="22"/>
                      <a:pt x="131" y="23"/>
                    </a:cubicBezTo>
                    <a:cubicBezTo>
                      <a:pt x="132" y="24"/>
                      <a:pt x="133" y="25"/>
                      <a:pt x="134" y="25"/>
                    </a:cubicBezTo>
                    <a:cubicBezTo>
                      <a:pt x="134" y="26"/>
                      <a:pt x="135" y="27"/>
                      <a:pt x="136" y="28"/>
                    </a:cubicBezTo>
                    <a:cubicBezTo>
                      <a:pt x="136" y="29"/>
                      <a:pt x="137" y="30"/>
                      <a:pt x="138" y="31"/>
                    </a:cubicBezTo>
                    <a:cubicBezTo>
                      <a:pt x="138" y="32"/>
                      <a:pt x="139" y="32"/>
                      <a:pt x="139" y="33"/>
                    </a:cubicBezTo>
                    <a:cubicBezTo>
                      <a:pt x="140" y="34"/>
                      <a:pt x="141" y="35"/>
                      <a:pt x="141" y="36"/>
                    </a:cubicBezTo>
                    <a:cubicBezTo>
                      <a:pt x="142" y="37"/>
                      <a:pt x="143" y="38"/>
                      <a:pt x="143" y="39"/>
                    </a:cubicBezTo>
                    <a:cubicBezTo>
                      <a:pt x="143" y="40"/>
                      <a:pt x="144" y="40"/>
                      <a:pt x="144" y="41"/>
                    </a:cubicBezTo>
                    <a:cubicBezTo>
                      <a:pt x="145" y="42"/>
                      <a:pt x="146" y="44"/>
                      <a:pt x="146" y="46"/>
                    </a:cubicBezTo>
                    <a:cubicBezTo>
                      <a:pt x="147" y="47"/>
                      <a:pt x="148" y="49"/>
                      <a:pt x="149" y="51"/>
                    </a:cubicBezTo>
                    <a:cubicBezTo>
                      <a:pt x="149" y="52"/>
                      <a:pt x="149" y="52"/>
                      <a:pt x="149" y="52"/>
                    </a:cubicBezTo>
                    <a:cubicBezTo>
                      <a:pt x="149" y="52"/>
                      <a:pt x="148" y="52"/>
                      <a:pt x="148" y="52"/>
                    </a:cubicBezTo>
                    <a:cubicBezTo>
                      <a:pt x="145" y="53"/>
                      <a:pt x="142" y="53"/>
                      <a:pt x="138" y="54"/>
                    </a:cubicBezTo>
                    <a:cubicBezTo>
                      <a:pt x="138" y="54"/>
                      <a:pt x="137" y="54"/>
                      <a:pt x="137" y="54"/>
                    </a:cubicBezTo>
                    <a:cubicBezTo>
                      <a:pt x="134" y="55"/>
                      <a:pt x="131" y="55"/>
                      <a:pt x="128" y="55"/>
                    </a:cubicBezTo>
                    <a:cubicBezTo>
                      <a:pt x="127" y="55"/>
                      <a:pt x="127" y="55"/>
                      <a:pt x="126" y="55"/>
                    </a:cubicBezTo>
                    <a:cubicBezTo>
                      <a:pt x="126" y="54"/>
                      <a:pt x="126" y="53"/>
                      <a:pt x="126" y="53"/>
                    </a:cubicBezTo>
                    <a:cubicBezTo>
                      <a:pt x="126" y="52"/>
                      <a:pt x="126" y="51"/>
                      <a:pt x="125" y="51"/>
                    </a:cubicBezTo>
                    <a:cubicBezTo>
                      <a:pt x="125" y="48"/>
                      <a:pt x="125" y="46"/>
                      <a:pt x="124" y="44"/>
                    </a:cubicBezTo>
                    <a:cubicBezTo>
                      <a:pt x="124" y="44"/>
                      <a:pt x="124" y="44"/>
                      <a:pt x="124" y="44"/>
                    </a:cubicBezTo>
                    <a:cubicBezTo>
                      <a:pt x="124" y="44"/>
                      <a:pt x="124" y="44"/>
                      <a:pt x="124" y="44"/>
                    </a:cubicBezTo>
                    <a:cubicBezTo>
                      <a:pt x="124" y="44"/>
                      <a:pt x="124" y="44"/>
                      <a:pt x="124" y="44"/>
                    </a:cubicBezTo>
                    <a:cubicBezTo>
                      <a:pt x="124" y="44"/>
                      <a:pt x="124" y="43"/>
                      <a:pt x="124" y="43"/>
                    </a:cubicBezTo>
                    <a:cubicBezTo>
                      <a:pt x="124" y="43"/>
                      <a:pt x="124" y="43"/>
                      <a:pt x="124" y="43"/>
                    </a:cubicBezTo>
                    <a:cubicBezTo>
                      <a:pt x="124" y="42"/>
                      <a:pt x="124" y="41"/>
                      <a:pt x="123" y="40"/>
                    </a:cubicBezTo>
                    <a:cubicBezTo>
                      <a:pt x="123" y="40"/>
                      <a:pt x="123" y="39"/>
                      <a:pt x="123" y="39"/>
                    </a:cubicBezTo>
                    <a:cubicBezTo>
                      <a:pt x="123" y="38"/>
                      <a:pt x="123" y="37"/>
                      <a:pt x="122" y="35"/>
                    </a:cubicBezTo>
                    <a:close/>
                    <a:moveTo>
                      <a:pt x="129" y="93"/>
                    </a:moveTo>
                    <a:cubicBezTo>
                      <a:pt x="129" y="92"/>
                      <a:pt x="129" y="92"/>
                      <a:pt x="129" y="91"/>
                    </a:cubicBezTo>
                    <a:cubicBezTo>
                      <a:pt x="129" y="87"/>
                      <a:pt x="129" y="82"/>
                      <a:pt x="129" y="78"/>
                    </a:cubicBezTo>
                    <a:cubicBezTo>
                      <a:pt x="129" y="78"/>
                      <a:pt x="129" y="78"/>
                      <a:pt x="129" y="78"/>
                    </a:cubicBezTo>
                    <a:cubicBezTo>
                      <a:pt x="128" y="73"/>
                      <a:pt x="128" y="69"/>
                      <a:pt x="127" y="65"/>
                    </a:cubicBezTo>
                    <a:cubicBezTo>
                      <a:pt x="127" y="64"/>
                      <a:pt x="127" y="64"/>
                      <a:pt x="127" y="63"/>
                    </a:cubicBezTo>
                    <a:cubicBezTo>
                      <a:pt x="128" y="63"/>
                      <a:pt x="129" y="63"/>
                      <a:pt x="130" y="63"/>
                    </a:cubicBezTo>
                    <a:cubicBezTo>
                      <a:pt x="131" y="63"/>
                      <a:pt x="132" y="63"/>
                      <a:pt x="132" y="63"/>
                    </a:cubicBezTo>
                    <a:cubicBezTo>
                      <a:pt x="135" y="62"/>
                      <a:pt x="137" y="62"/>
                      <a:pt x="140" y="62"/>
                    </a:cubicBezTo>
                    <a:cubicBezTo>
                      <a:pt x="140" y="62"/>
                      <a:pt x="140" y="62"/>
                      <a:pt x="140" y="62"/>
                    </a:cubicBezTo>
                    <a:cubicBezTo>
                      <a:pt x="142" y="61"/>
                      <a:pt x="145" y="61"/>
                      <a:pt x="147" y="60"/>
                    </a:cubicBezTo>
                    <a:cubicBezTo>
                      <a:pt x="148" y="60"/>
                      <a:pt x="148" y="60"/>
                      <a:pt x="149" y="60"/>
                    </a:cubicBezTo>
                    <a:cubicBezTo>
                      <a:pt x="150" y="60"/>
                      <a:pt x="151" y="60"/>
                      <a:pt x="151" y="60"/>
                    </a:cubicBezTo>
                    <a:cubicBezTo>
                      <a:pt x="152" y="61"/>
                      <a:pt x="152" y="62"/>
                      <a:pt x="153" y="64"/>
                    </a:cubicBezTo>
                    <a:cubicBezTo>
                      <a:pt x="153" y="65"/>
                      <a:pt x="153" y="66"/>
                      <a:pt x="153" y="67"/>
                    </a:cubicBezTo>
                    <a:cubicBezTo>
                      <a:pt x="154" y="70"/>
                      <a:pt x="155" y="73"/>
                      <a:pt x="155" y="76"/>
                    </a:cubicBezTo>
                    <a:cubicBezTo>
                      <a:pt x="155" y="76"/>
                      <a:pt x="155" y="76"/>
                      <a:pt x="155" y="76"/>
                    </a:cubicBezTo>
                    <a:cubicBezTo>
                      <a:pt x="156" y="79"/>
                      <a:pt x="156" y="82"/>
                      <a:pt x="156" y="85"/>
                    </a:cubicBezTo>
                    <a:cubicBezTo>
                      <a:pt x="156" y="86"/>
                      <a:pt x="156" y="87"/>
                      <a:pt x="157" y="88"/>
                    </a:cubicBezTo>
                    <a:cubicBezTo>
                      <a:pt x="157" y="90"/>
                      <a:pt x="157" y="91"/>
                      <a:pt x="157" y="93"/>
                    </a:cubicBezTo>
                    <a:lnTo>
                      <a:pt x="129" y="93"/>
                    </a:lnTo>
                    <a:close/>
                    <a:moveTo>
                      <a:pt x="37" y="85"/>
                    </a:moveTo>
                    <a:cubicBezTo>
                      <a:pt x="37" y="82"/>
                      <a:pt x="37" y="79"/>
                      <a:pt x="38" y="76"/>
                    </a:cubicBezTo>
                    <a:cubicBezTo>
                      <a:pt x="38" y="76"/>
                      <a:pt x="38" y="76"/>
                      <a:pt x="38" y="76"/>
                    </a:cubicBezTo>
                    <a:cubicBezTo>
                      <a:pt x="38" y="73"/>
                      <a:pt x="39" y="70"/>
                      <a:pt x="40" y="67"/>
                    </a:cubicBezTo>
                    <a:cubicBezTo>
                      <a:pt x="40" y="66"/>
                      <a:pt x="40" y="65"/>
                      <a:pt x="40" y="64"/>
                    </a:cubicBezTo>
                    <a:cubicBezTo>
                      <a:pt x="41" y="62"/>
                      <a:pt x="41" y="61"/>
                      <a:pt x="42" y="60"/>
                    </a:cubicBezTo>
                    <a:cubicBezTo>
                      <a:pt x="42" y="60"/>
                      <a:pt x="43" y="60"/>
                      <a:pt x="44" y="60"/>
                    </a:cubicBezTo>
                    <a:cubicBezTo>
                      <a:pt x="45" y="60"/>
                      <a:pt x="45" y="60"/>
                      <a:pt x="46" y="61"/>
                    </a:cubicBezTo>
                    <a:cubicBezTo>
                      <a:pt x="48" y="61"/>
                      <a:pt x="51" y="61"/>
                      <a:pt x="53" y="62"/>
                    </a:cubicBezTo>
                    <a:cubicBezTo>
                      <a:pt x="53" y="62"/>
                      <a:pt x="53" y="62"/>
                      <a:pt x="53" y="62"/>
                    </a:cubicBezTo>
                    <a:cubicBezTo>
                      <a:pt x="56" y="62"/>
                      <a:pt x="58" y="62"/>
                      <a:pt x="61" y="63"/>
                    </a:cubicBezTo>
                    <a:cubicBezTo>
                      <a:pt x="61" y="63"/>
                      <a:pt x="62" y="63"/>
                      <a:pt x="63" y="63"/>
                    </a:cubicBezTo>
                    <a:cubicBezTo>
                      <a:pt x="64" y="63"/>
                      <a:pt x="65" y="63"/>
                      <a:pt x="66" y="63"/>
                    </a:cubicBezTo>
                    <a:cubicBezTo>
                      <a:pt x="66" y="64"/>
                      <a:pt x="66" y="64"/>
                      <a:pt x="66" y="65"/>
                    </a:cubicBezTo>
                    <a:cubicBezTo>
                      <a:pt x="65" y="69"/>
                      <a:pt x="65" y="73"/>
                      <a:pt x="65" y="78"/>
                    </a:cubicBezTo>
                    <a:cubicBezTo>
                      <a:pt x="65" y="78"/>
                      <a:pt x="65" y="78"/>
                      <a:pt x="65" y="78"/>
                    </a:cubicBezTo>
                    <a:cubicBezTo>
                      <a:pt x="64" y="82"/>
                      <a:pt x="64" y="87"/>
                      <a:pt x="64" y="91"/>
                    </a:cubicBezTo>
                    <a:cubicBezTo>
                      <a:pt x="64" y="92"/>
                      <a:pt x="64" y="92"/>
                      <a:pt x="64" y="93"/>
                    </a:cubicBezTo>
                    <a:cubicBezTo>
                      <a:pt x="36" y="93"/>
                      <a:pt x="36" y="93"/>
                      <a:pt x="36" y="93"/>
                    </a:cubicBezTo>
                    <a:cubicBezTo>
                      <a:pt x="36" y="91"/>
                      <a:pt x="36" y="90"/>
                      <a:pt x="37" y="88"/>
                    </a:cubicBezTo>
                    <a:cubicBezTo>
                      <a:pt x="37" y="87"/>
                      <a:pt x="37" y="86"/>
                      <a:pt x="37" y="85"/>
                    </a:cubicBezTo>
                    <a:close/>
                    <a:moveTo>
                      <a:pt x="165" y="93"/>
                    </a:moveTo>
                    <a:cubicBezTo>
                      <a:pt x="165" y="91"/>
                      <a:pt x="165" y="89"/>
                      <a:pt x="165" y="88"/>
                    </a:cubicBezTo>
                    <a:cubicBezTo>
                      <a:pt x="164" y="87"/>
                      <a:pt x="164" y="86"/>
                      <a:pt x="164" y="85"/>
                    </a:cubicBezTo>
                    <a:cubicBezTo>
                      <a:pt x="164" y="81"/>
                      <a:pt x="164" y="78"/>
                      <a:pt x="163" y="75"/>
                    </a:cubicBezTo>
                    <a:cubicBezTo>
                      <a:pt x="163" y="74"/>
                      <a:pt x="163" y="74"/>
                      <a:pt x="163" y="74"/>
                    </a:cubicBezTo>
                    <a:cubicBezTo>
                      <a:pt x="162" y="71"/>
                      <a:pt x="162" y="68"/>
                      <a:pt x="161" y="65"/>
                    </a:cubicBezTo>
                    <a:cubicBezTo>
                      <a:pt x="161" y="64"/>
                      <a:pt x="161" y="63"/>
                      <a:pt x="160" y="62"/>
                    </a:cubicBezTo>
                    <a:cubicBezTo>
                      <a:pt x="160" y="60"/>
                      <a:pt x="160" y="59"/>
                      <a:pt x="159" y="58"/>
                    </a:cubicBezTo>
                    <a:cubicBezTo>
                      <a:pt x="160" y="57"/>
                      <a:pt x="160" y="57"/>
                      <a:pt x="161" y="57"/>
                    </a:cubicBezTo>
                    <a:cubicBezTo>
                      <a:pt x="161" y="57"/>
                      <a:pt x="162" y="57"/>
                      <a:pt x="162" y="57"/>
                    </a:cubicBezTo>
                    <a:cubicBezTo>
                      <a:pt x="164" y="56"/>
                      <a:pt x="165" y="56"/>
                      <a:pt x="167" y="55"/>
                    </a:cubicBezTo>
                    <a:cubicBezTo>
                      <a:pt x="167" y="55"/>
                      <a:pt x="167" y="55"/>
                      <a:pt x="167" y="55"/>
                    </a:cubicBezTo>
                    <a:cubicBezTo>
                      <a:pt x="169" y="55"/>
                      <a:pt x="170" y="54"/>
                      <a:pt x="172" y="53"/>
                    </a:cubicBezTo>
                    <a:cubicBezTo>
                      <a:pt x="172" y="53"/>
                      <a:pt x="173" y="53"/>
                      <a:pt x="173" y="53"/>
                    </a:cubicBezTo>
                    <a:cubicBezTo>
                      <a:pt x="173" y="53"/>
                      <a:pt x="174" y="53"/>
                      <a:pt x="174" y="53"/>
                    </a:cubicBezTo>
                    <a:cubicBezTo>
                      <a:pt x="181" y="65"/>
                      <a:pt x="185" y="79"/>
                      <a:pt x="185" y="93"/>
                    </a:cubicBezTo>
                    <a:lnTo>
                      <a:pt x="165" y="93"/>
                    </a:lnTo>
                    <a:close/>
                    <a:moveTo>
                      <a:pt x="169" y="46"/>
                    </a:moveTo>
                    <a:cubicBezTo>
                      <a:pt x="169" y="46"/>
                      <a:pt x="169" y="46"/>
                      <a:pt x="169" y="46"/>
                    </a:cubicBezTo>
                    <a:cubicBezTo>
                      <a:pt x="168" y="47"/>
                      <a:pt x="166" y="47"/>
                      <a:pt x="164" y="48"/>
                    </a:cubicBezTo>
                    <a:cubicBezTo>
                      <a:pt x="163" y="48"/>
                      <a:pt x="163" y="48"/>
                      <a:pt x="162" y="48"/>
                    </a:cubicBezTo>
                    <a:cubicBezTo>
                      <a:pt x="161" y="49"/>
                      <a:pt x="159" y="49"/>
                      <a:pt x="158" y="50"/>
                    </a:cubicBezTo>
                    <a:cubicBezTo>
                      <a:pt x="157" y="50"/>
                      <a:pt x="157" y="50"/>
                      <a:pt x="157" y="50"/>
                    </a:cubicBezTo>
                    <a:cubicBezTo>
                      <a:pt x="157" y="49"/>
                      <a:pt x="156" y="49"/>
                      <a:pt x="156" y="48"/>
                    </a:cubicBezTo>
                    <a:cubicBezTo>
                      <a:pt x="156" y="48"/>
                      <a:pt x="156" y="48"/>
                      <a:pt x="156" y="47"/>
                    </a:cubicBezTo>
                    <a:cubicBezTo>
                      <a:pt x="155" y="46"/>
                      <a:pt x="154" y="44"/>
                      <a:pt x="154" y="43"/>
                    </a:cubicBezTo>
                    <a:cubicBezTo>
                      <a:pt x="154" y="42"/>
                      <a:pt x="154" y="42"/>
                      <a:pt x="153" y="42"/>
                    </a:cubicBezTo>
                    <a:cubicBezTo>
                      <a:pt x="152" y="40"/>
                      <a:pt x="151" y="37"/>
                      <a:pt x="150" y="35"/>
                    </a:cubicBezTo>
                    <a:cubicBezTo>
                      <a:pt x="150" y="35"/>
                      <a:pt x="150" y="35"/>
                      <a:pt x="150" y="35"/>
                    </a:cubicBezTo>
                    <a:cubicBezTo>
                      <a:pt x="149" y="33"/>
                      <a:pt x="147" y="31"/>
                      <a:pt x="146" y="29"/>
                    </a:cubicBezTo>
                    <a:cubicBezTo>
                      <a:pt x="146" y="28"/>
                      <a:pt x="145" y="27"/>
                      <a:pt x="145" y="27"/>
                    </a:cubicBezTo>
                    <a:cubicBezTo>
                      <a:pt x="144" y="25"/>
                      <a:pt x="143" y="24"/>
                      <a:pt x="142" y="23"/>
                    </a:cubicBezTo>
                    <a:cubicBezTo>
                      <a:pt x="141" y="22"/>
                      <a:pt x="141" y="21"/>
                      <a:pt x="140" y="21"/>
                    </a:cubicBezTo>
                    <a:cubicBezTo>
                      <a:pt x="139" y="20"/>
                      <a:pt x="138" y="19"/>
                      <a:pt x="138" y="18"/>
                    </a:cubicBezTo>
                    <a:cubicBezTo>
                      <a:pt x="150" y="25"/>
                      <a:pt x="161" y="34"/>
                      <a:pt x="169" y="46"/>
                    </a:cubicBezTo>
                    <a:close/>
                    <a:moveTo>
                      <a:pt x="116" y="45"/>
                    </a:moveTo>
                    <a:cubicBezTo>
                      <a:pt x="116" y="45"/>
                      <a:pt x="116" y="45"/>
                      <a:pt x="116" y="45"/>
                    </a:cubicBezTo>
                    <a:cubicBezTo>
                      <a:pt x="117" y="47"/>
                      <a:pt x="117" y="50"/>
                      <a:pt x="118" y="52"/>
                    </a:cubicBezTo>
                    <a:cubicBezTo>
                      <a:pt x="118" y="52"/>
                      <a:pt x="118" y="53"/>
                      <a:pt x="118" y="54"/>
                    </a:cubicBezTo>
                    <a:cubicBezTo>
                      <a:pt x="118" y="55"/>
                      <a:pt x="118" y="55"/>
                      <a:pt x="118" y="56"/>
                    </a:cubicBezTo>
                    <a:cubicBezTo>
                      <a:pt x="118" y="56"/>
                      <a:pt x="118" y="56"/>
                      <a:pt x="117" y="56"/>
                    </a:cubicBezTo>
                    <a:cubicBezTo>
                      <a:pt x="104" y="57"/>
                      <a:pt x="91" y="57"/>
                      <a:pt x="78" y="56"/>
                    </a:cubicBezTo>
                    <a:cubicBezTo>
                      <a:pt x="77" y="56"/>
                      <a:pt x="76" y="56"/>
                      <a:pt x="75" y="56"/>
                    </a:cubicBezTo>
                    <a:cubicBezTo>
                      <a:pt x="75" y="55"/>
                      <a:pt x="75" y="54"/>
                      <a:pt x="75" y="53"/>
                    </a:cubicBezTo>
                    <a:cubicBezTo>
                      <a:pt x="75" y="52"/>
                      <a:pt x="76" y="52"/>
                      <a:pt x="76" y="51"/>
                    </a:cubicBezTo>
                    <a:cubicBezTo>
                      <a:pt x="76" y="48"/>
                      <a:pt x="77" y="46"/>
                      <a:pt x="77" y="44"/>
                    </a:cubicBezTo>
                    <a:cubicBezTo>
                      <a:pt x="78" y="41"/>
                      <a:pt x="78" y="39"/>
                      <a:pt x="79" y="37"/>
                    </a:cubicBezTo>
                    <a:cubicBezTo>
                      <a:pt x="79" y="37"/>
                      <a:pt x="79" y="37"/>
                      <a:pt x="79" y="37"/>
                    </a:cubicBezTo>
                    <a:cubicBezTo>
                      <a:pt x="79" y="35"/>
                      <a:pt x="80" y="33"/>
                      <a:pt x="80" y="31"/>
                    </a:cubicBezTo>
                    <a:cubicBezTo>
                      <a:pt x="81" y="31"/>
                      <a:pt x="81" y="31"/>
                      <a:pt x="81" y="30"/>
                    </a:cubicBezTo>
                    <a:cubicBezTo>
                      <a:pt x="81" y="29"/>
                      <a:pt x="82" y="27"/>
                      <a:pt x="82" y="25"/>
                    </a:cubicBezTo>
                    <a:cubicBezTo>
                      <a:pt x="82" y="25"/>
                      <a:pt x="82" y="25"/>
                      <a:pt x="83" y="25"/>
                    </a:cubicBezTo>
                    <a:cubicBezTo>
                      <a:pt x="83" y="23"/>
                      <a:pt x="84" y="22"/>
                      <a:pt x="84" y="20"/>
                    </a:cubicBezTo>
                    <a:cubicBezTo>
                      <a:pt x="84" y="20"/>
                      <a:pt x="85" y="20"/>
                      <a:pt x="85" y="20"/>
                    </a:cubicBezTo>
                    <a:cubicBezTo>
                      <a:pt x="85" y="18"/>
                      <a:pt x="86" y="17"/>
                      <a:pt x="87" y="16"/>
                    </a:cubicBezTo>
                    <a:cubicBezTo>
                      <a:pt x="87" y="16"/>
                      <a:pt x="87" y="16"/>
                      <a:pt x="87" y="16"/>
                    </a:cubicBezTo>
                    <a:cubicBezTo>
                      <a:pt x="87" y="14"/>
                      <a:pt x="88" y="13"/>
                      <a:pt x="89" y="13"/>
                    </a:cubicBezTo>
                    <a:cubicBezTo>
                      <a:pt x="89" y="12"/>
                      <a:pt x="89" y="12"/>
                      <a:pt x="89" y="12"/>
                    </a:cubicBezTo>
                    <a:cubicBezTo>
                      <a:pt x="90" y="11"/>
                      <a:pt x="90" y="10"/>
                      <a:pt x="91" y="10"/>
                    </a:cubicBezTo>
                    <a:cubicBezTo>
                      <a:pt x="91" y="10"/>
                      <a:pt x="91" y="10"/>
                      <a:pt x="91" y="10"/>
                    </a:cubicBezTo>
                    <a:cubicBezTo>
                      <a:pt x="92" y="9"/>
                      <a:pt x="93" y="8"/>
                      <a:pt x="93" y="8"/>
                    </a:cubicBezTo>
                    <a:cubicBezTo>
                      <a:pt x="93" y="8"/>
                      <a:pt x="94" y="8"/>
                      <a:pt x="94" y="8"/>
                    </a:cubicBezTo>
                    <a:cubicBezTo>
                      <a:pt x="96" y="8"/>
                      <a:pt x="98" y="8"/>
                      <a:pt x="99" y="8"/>
                    </a:cubicBezTo>
                    <a:cubicBezTo>
                      <a:pt x="100" y="8"/>
                      <a:pt x="100" y="8"/>
                      <a:pt x="100" y="8"/>
                    </a:cubicBezTo>
                    <a:cubicBezTo>
                      <a:pt x="106" y="12"/>
                      <a:pt x="112" y="26"/>
                      <a:pt x="116" y="45"/>
                    </a:cubicBezTo>
                    <a:close/>
                    <a:moveTo>
                      <a:pt x="56" y="18"/>
                    </a:moveTo>
                    <a:cubicBezTo>
                      <a:pt x="55" y="18"/>
                      <a:pt x="54" y="19"/>
                      <a:pt x="54" y="20"/>
                    </a:cubicBezTo>
                    <a:cubicBezTo>
                      <a:pt x="53" y="21"/>
                      <a:pt x="53" y="21"/>
                      <a:pt x="52" y="22"/>
                    </a:cubicBezTo>
                    <a:cubicBezTo>
                      <a:pt x="51" y="23"/>
                      <a:pt x="50" y="24"/>
                      <a:pt x="49" y="25"/>
                    </a:cubicBezTo>
                    <a:cubicBezTo>
                      <a:pt x="49" y="26"/>
                      <a:pt x="48" y="27"/>
                      <a:pt x="48" y="28"/>
                    </a:cubicBezTo>
                    <a:cubicBezTo>
                      <a:pt x="47" y="29"/>
                      <a:pt x="46" y="30"/>
                      <a:pt x="45" y="32"/>
                    </a:cubicBezTo>
                    <a:cubicBezTo>
                      <a:pt x="45" y="32"/>
                      <a:pt x="44" y="33"/>
                      <a:pt x="44" y="34"/>
                    </a:cubicBezTo>
                    <a:cubicBezTo>
                      <a:pt x="43" y="36"/>
                      <a:pt x="42" y="38"/>
                      <a:pt x="41" y="40"/>
                    </a:cubicBezTo>
                    <a:cubicBezTo>
                      <a:pt x="40" y="42"/>
                      <a:pt x="39" y="44"/>
                      <a:pt x="38" y="46"/>
                    </a:cubicBezTo>
                    <a:cubicBezTo>
                      <a:pt x="38" y="47"/>
                      <a:pt x="37" y="47"/>
                      <a:pt x="37" y="48"/>
                    </a:cubicBezTo>
                    <a:cubicBezTo>
                      <a:pt x="37" y="49"/>
                      <a:pt x="37" y="49"/>
                      <a:pt x="36" y="50"/>
                    </a:cubicBezTo>
                    <a:cubicBezTo>
                      <a:pt x="36" y="50"/>
                      <a:pt x="36" y="50"/>
                      <a:pt x="35" y="50"/>
                    </a:cubicBezTo>
                    <a:cubicBezTo>
                      <a:pt x="34" y="49"/>
                      <a:pt x="32" y="49"/>
                      <a:pt x="31" y="48"/>
                    </a:cubicBezTo>
                    <a:cubicBezTo>
                      <a:pt x="30" y="48"/>
                      <a:pt x="30" y="48"/>
                      <a:pt x="29" y="48"/>
                    </a:cubicBezTo>
                    <a:cubicBezTo>
                      <a:pt x="27" y="47"/>
                      <a:pt x="25" y="47"/>
                      <a:pt x="24" y="46"/>
                    </a:cubicBezTo>
                    <a:cubicBezTo>
                      <a:pt x="24" y="46"/>
                      <a:pt x="24" y="46"/>
                      <a:pt x="24" y="46"/>
                    </a:cubicBezTo>
                    <a:cubicBezTo>
                      <a:pt x="24" y="46"/>
                      <a:pt x="24" y="45"/>
                      <a:pt x="24" y="45"/>
                    </a:cubicBezTo>
                    <a:cubicBezTo>
                      <a:pt x="32" y="34"/>
                      <a:pt x="43" y="24"/>
                      <a:pt x="56" y="18"/>
                    </a:cubicBezTo>
                    <a:close/>
                    <a:moveTo>
                      <a:pt x="19" y="53"/>
                    </a:moveTo>
                    <a:cubicBezTo>
                      <a:pt x="20" y="53"/>
                      <a:pt x="20" y="53"/>
                      <a:pt x="20" y="53"/>
                    </a:cubicBezTo>
                    <a:cubicBezTo>
                      <a:pt x="21" y="53"/>
                      <a:pt x="21" y="53"/>
                      <a:pt x="21" y="54"/>
                    </a:cubicBezTo>
                    <a:cubicBezTo>
                      <a:pt x="23" y="54"/>
                      <a:pt x="24" y="55"/>
                      <a:pt x="26" y="55"/>
                    </a:cubicBezTo>
                    <a:cubicBezTo>
                      <a:pt x="26" y="55"/>
                      <a:pt x="26" y="55"/>
                      <a:pt x="26" y="55"/>
                    </a:cubicBezTo>
                    <a:cubicBezTo>
                      <a:pt x="28" y="56"/>
                      <a:pt x="29" y="56"/>
                      <a:pt x="31" y="57"/>
                    </a:cubicBezTo>
                    <a:cubicBezTo>
                      <a:pt x="32" y="57"/>
                      <a:pt x="32" y="57"/>
                      <a:pt x="32" y="57"/>
                    </a:cubicBezTo>
                    <a:cubicBezTo>
                      <a:pt x="33" y="57"/>
                      <a:pt x="33" y="58"/>
                      <a:pt x="34" y="58"/>
                    </a:cubicBezTo>
                    <a:cubicBezTo>
                      <a:pt x="33" y="59"/>
                      <a:pt x="33" y="60"/>
                      <a:pt x="33" y="62"/>
                    </a:cubicBezTo>
                    <a:cubicBezTo>
                      <a:pt x="32" y="63"/>
                      <a:pt x="32" y="64"/>
                      <a:pt x="32" y="65"/>
                    </a:cubicBezTo>
                    <a:cubicBezTo>
                      <a:pt x="31" y="68"/>
                      <a:pt x="31" y="71"/>
                      <a:pt x="30" y="74"/>
                    </a:cubicBezTo>
                    <a:cubicBezTo>
                      <a:pt x="30" y="74"/>
                      <a:pt x="30" y="74"/>
                      <a:pt x="30" y="75"/>
                    </a:cubicBezTo>
                    <a:cubicBezTo>
                      <a:pt x="29" y="78"/>
                      <a:pt x="29" y="81"/>
                      <a:pt x="29" y="85"/>
                    </a:cubicBezTo>
                    <a:cubicBezTo>
                      <a:pt x="29" y="86"/>
                      <a:pt x="29" y="87"/>
                      <a:pt x="29" y="88"/>
                    </a:cubicBezTo>
                    <a:cubicBezTo>
                      <a:pt x="28" y="89"/>
                      <a:pt x="28" y="91"/>
                      <a:pt x="28" y="93"/>
                    </a:cubicBezTo>
                    <a:cubicBezTo>
                      <a:pt x="8" y="93"/>
                      <a:pt x="8" y="93"/>
                      <a:pt x="8" y="93"/>
                    </a:cubicBezTo>
                    <a:cubicBezTo>
                      <a:pt x="8" y="79"/>
                      <a:pt x="12" y="65"/>
                      <a:pt x="19" y="53"/>
                    </a:cubicBezTo>
                    <a:close/>
                    <a:moveTo>
                      <a:pt x="28" y="101"/>
                    </a:moveTo>
                    <a:cubicBezTo>
                      <a:pt x="28" y="103"/>
                      <a:pt x="28" y="104"/>
                      <a:pt x="28" y="106"/>
                    </a:cubicBezTo>
                    <a:cubicBezTo>
                      <a:pt x="29" y="107"/>
                      <a:pt x="29" y="108"/>
                      <a:pt x="29" y="109"/>
                    </a:cubicBezTo>
                    <a:cubicBezTo>
                      <a:pt x="29" y="112"/>
                      <a:pt x="29" y="116"/>
                      <a:pt x="30" y="119"/>
                    </a:cubicBezTo>
                    <a:cubicBezTo>
                      <a:pt x="30" y="120"/>
                      <a:pt x="30" y="120"/>
                      <a:pt x="30" y="121"/>
                    </a:cubicBezTo>
                    <a:cubicBezTo>
                      <a:pt x="31" y="123"/>
                      <a:pt x="31" y="126"/>
                      <a:pt x="32" y="129"/>
                    </a:cubicBezTo>
                    <a:cubicBezTo>
                      <a:pt x="32" y="130"/>
                      <a:pt x="32" y="131"/>
                      <a:pt x="33" y="132"/>
                    </a:cubicBezTo>
                    <a:cubicBezTo>
                      <a:pt x="33" y="133"/>
                      <a:pt x="33" y="135"/>
                      <a:pt x="34" y="136"/>
                    </a:cubicBezTo>
                    <a:cubicBezTo>
                      <a:pt x="33" y="136"/>
                      <a:pt x="33" y="136"/>
                      <a:pt x="33" y="136"/>
                    </a:cubicBezTo>
                    <a:cubicBezTo>
                      <a:pt x="33" y="136"/>
                      <a:pt x="32" y="136"/>
                      <a:pt x="32" y="137"/>
                    </a:cubicBezTo>
                    <a:cubicBezTo>
                      <a:pt x="31" y="137"/>
                      <a:pt x="30" y="137"/>
                      <a:pt x="29" y="137"/>
                    </a:cubicBezTo>
                    <a:cubicBezTo>
                      <a:pt x="28" y="138"/>
                      <a:pt x="28" y="138"/>
                      <a:pt x="27" y="138"/>
                    </a:cubicBezTo>
                    <a:cubicBezTo>
                      <a:pt x="26" y="138"/>
                      <a:pt x="25" y="139"/>
                      <a:pt x="24" y="139"/>
                    </a:cubicBezTo>
                    <a:cubicBezTo>
                      <a:pt x="24" y="139"/>
                      <a:pt x="23" y="139"/>
                      <a:pt x="23" y="139"/>
                    </a:cubicBezTo>
                    <a:cubicBezTo>
                      <a:pt x="22" y="140"/>
                      <a:pt x="20" y="140"/>
                      <a:pt x="19" y="141"/>
                    </a:cubicBezTo>
                    <a:cubicBezTo>
                      <a:pt x="12" y="129"/>
                      <a:pt x="8" y="115"/>
                      <a:pt x="8" y="101"/>
                    </a:cubicBezTo>
                    <a:lnTo>
                      <a:pt x="28" y="101"/>
                    </a:lnTo>
                    <a:close/>
                    <a:moveTo>
                      <a:pt x="24" y="148"/>
                    </a:moveTo>
                    <a:cubicBezTo>
                      <a:pt x="24" y="148"/>
                      <a:pt x="24" y="148"/>
                      <a:pt x="24" y="147"/>
                    </a:cubicBezTo>
                    <a:cubicBezTo>
                      <a:pt x="26" y="147"/>
                      <a:pt x="27" y="146"/>
                      <a:pt x="29" y="146"/>
                    </a:cubicBezTo>
                    <a:cubicBezTo>
                      <a:pt x="29" y="146"/>
                      <a:pt x="29" y="146"/>
                      <a:pt x="30" y="145"/>
                    </a:cubicBezTo>
                    <a:cubicBezTo>
                      <a:pt x="32" y="145"/>
                      <a:pt x="34" y="144"/>
                      <a:pt x="36" y="144"/>
                    </a:cubicBezTo>
                    <a:cubicBezTo>
                      <a:pt x="36" y="144"/>
                      <a:pt x="36" y="144"/>
                      <a:pt x="36" y="144"/>
                    </a:cubicBezTo>
                    <a:cubicBezTo>
                      <a:pt x="36" y="144"/>
                      <a:pt x="36" y="144"/>
                      <a:pt x="36" y="144"/>
                    </a:cubicBezTo>
                    <a:cubicBezTo>
                      <a:pt x="37" y="147"/>
                      <a:pt x="38" y="149"/>
                      <a:pt x="40" y="152"/>
                    </a:cubicBezTo>
                    <a:cubicBezTo>
                      <a:pt x="40" y="152"/>
                      <a:pt x="40" y="152"/>
                      <a:pt x="40" y="153"/>
                    </a:cubicBezTo>
                    <a:cubicBezTo>
                      <a:pt x="41" y="155"/>
                      <a:pt x="42" y="158"/>
                      <a:pt x="44" y="160"/>
                    </a:cubicBezTo>
                    <a:cubicBezTo>
                      <a:pt x="44" y="161"/>
                      <a:pt x="44" y="161"/>
                      <a:pt x="44" y="161"/>
                    </a:cubicBezTo>
                    <a:cubicBezTo>
                      <a:pt x="45" y="163"/>
                      <a:pt x="47" y="166"/>
                      <a:pt x="49" y="168"/>
                    </a:cubicBezTo>
                    <a:cubicBezTo>
                      <a:pt x="49" y="168"/>
                      <a:pt x="49" y="168"/>
                      <a:pt x="49" y="168"/>
                    </a:cubicBezTo>
                    <a:cubicBezTo>
                      <a:pt x="50" y="170"/>
                      <a:pt x="52" y="173"/>
                      <a:pt x="54" y="175"/>
                    </a:cubicBezTo>
                    <a:cubicBezTo>
                      <a:pt x="54" y="175"/>
                      <a:pt x="54" y="175"/>
                      <a:pt x="54" y="175"/>
                    </a:cubicBezTo>
                    <a:cubicBezTo>
                      <a:pt x="42" y="168"/>
                      <a:pt x="32" y="159"/>
                      <a:pt x="24" y="148"/>
                    </a:cubicBezTo>
                    <a:close/>
                    <a:moveTo>
                      <a:pt x="79" y="184"/>
                    </a:moveTo>
                    <a:cubicBezTo>
                      <a:pt x="78" y="184"/>
                      <a:pt x="78" y="184"/>
                      <a:pt x="77" y="184"/>
                    </a:cubicBezTo>
                    <a:cubicBezTo>
                      <a:pt x="77" y="184"/>
                      <a:pt x="77" y="184"/>
                      <a:pt x="77" y="184"/>
                    </a:cubicBezTo>
                    <a:cubicBezTo>
                      <a:pt x="74" y="182"/>
                      <a:pt x="70" y="179"/>
                      <a:pt x="67" y="177"/>
                    </a:cubicBezTo>
                    <a:cubicBezTo>
                      <a:pt x="66" y="176"/>
                      <a:pt x="66" y="176"/>
                      <a:pt x="65" y="175"/>
                    </a:cubicBezTo>
                    <a:cubicBezTo>
                      <a:pt x="64" y="174"/>
                      <a:pt x="63" y="173"/>
                      <a:pt x="62" y="172"/>
                    </a:cubicBezTo>
                    <a:cubicBezTo>
                      <a:pt x="61" y="171"/>
                      <a:pt x="61" y="171"/>
                      <a:pt x="60" y="170"/>
                    </a:cubicBezTo>
                    <a:cubicBezTo>
                      <a:pt x="59" y="169"/>
                      <a:pt x="58" y="168"/>
                      <a:pt x="58" y="167"/>
                    </a:cubicBezTo>
                    <a:cubicBezTo>
                      <a:pt x="57" y="166"/>
                      <a:pt x="56" y="165"/>
                      <a:pt x="56" y="164"/>
                    </a:cubicBezTo>
                    <a:cubicBezTo>
                      <a:pt x="55" y="163"/>
                      <a:pt x="54" y="162"/>
                      <a:pt x="53" y="161"/>
                    </a:cubicBezTo>
                    <a:cubicBezTo>
                      <a:pt x="53" y="160"/>
                      <a:pt x="52" y="159"/>
                      <a:pt x="52" y="158"/>
                    </a:cubicBezTo>
                    <a:cubicBezTo>
                      <a:pt x="51" y="157"/>
                      <a:pt x="50" y="155"/>
                      <a:pt x="49" y="154"/>
                    </a:cubicBezTo>
                    <a:cubicBezTo>
                      <a:pt x="49" y="153"/>
                      <a:pt x="48" y="152"/>
                      <a:pt x="48" y="151"/>
                    </a:cubicBezTo>
                    <a:cubicBezTo>
                      <a:pt x="47" y="150"/>
                      <a:pt x="47" y="148"/>
                      <a:pt x="46" y="147"/>
                    </a:cubicBezTo>
                    <a:cubicBezTo>
                      <a:pt x="46" y="146"/>
                      <a:pt x="45" y="145"/>
                      <a:pt x="45" y="144"/>
                    </a:cubicBezTo>
                    <a:cubicBezTo>
                      <a:pt x="44" y="143"/>
                      <a:pt x="44" y="142"/>
                      <a:pt x="44" y="142"/>
                    </a:cubicBezTo>
                    <a:cubicBezTo>
                      <a:pt x="45" y="142"/>
                      <a:pt x="45" y="141"/>
                      <a:pt x="46" y="141"/>
                    </a:cubicBezTo>
                    <a:cubicBezTo>
                      <a:pt x="46" y="141"/>
                      <a:pt x="47" y="141"/>
                      <a:pt x="48" y="141"/>
                    </a:cubicBezTo>
                    <a:cubicBezTo>
                      <a:pt x="50" y="141"/>
                      <a:pt x="51" y="140"/>
                      <a:pt x="53" y="140"/>
                    </a:cubicBezTo>
                    <a:cubicBezTo>
                      <a:pt x="54" y="140"/>
                      <a:pt x="54" y="140"/>
                      <a:pt x="55" y="140"/>
                    </a:cubicBezTo>
                    <a:cubicBezTo>
                      <a:pt x="57" y="139"/>
                      <a:pt x="59" y="139"/>
                      <a:pt x="62" y="139"/>
                    </a:cubicBezTo>
                    <a:cubicBezTo>
                      <a:pt x="62" y="139"/>
                      <a:pt x="63" y="139"/>
                      <a:pt x="64" y="138"/>
                    </a:cubicBezTo>
                    <a:cubicBezTo>
                      <a:pt x="65" y="138"/>
                      <a:pt x="66" y="138"/>
                      <a:pt x="67" y="138"/>
                    </a:cubicBezTo>
                    <a:cubicBezTo>
                      <a:pt x="67" y="138"/>
                      <a:pt x="67" y="138"/>
                      <a:pt x="67" y="139"/>
                    </a:cubicBezTo>
                    <a:cubicBezTo>
                      <a:pt x="67" y="141"/>
                      <a:pt x="67" y="143"/>
                      <a:pt x="68" y="145"/>
                    </a:cubicBezTo>
                    <a:cubicBezTo>
                      <a:pt x="68" y="146"/>
                      <a:pt x="68" y="146"/>
                      <a:pt x="68" y="146"/>
                    </a:cubicBezTo>
                    <a:cubicBezTo>
                      <a:pt x="68" y="148"/>
                      <a:pt x="69" y="150"/>
                      <a:pt x="69" y="152"/>
                    </a:cubicBezTo>
                    <a:cubicBezTo>
                      <a:pt x="69" y="152"/>
                      <a:pt x="69" y="153"/>
                      <a:pt x="69" y="153"/>
                    </a:cubicBezTo>
                    <a:cubicBezTo>
                      <a:pt x="70" y="155"/>
                      <a:pt x="70" y="157"/>
                      <a:pt x="71" y="158"/>
                    </a:cubicBezTo>
                    <a:cubicBezTo>
                      <a:pt x="71" y="159"/>
                      <a:pt x="71" y="159"/>
                      <a:pt x="71" y="159"/>
                    </a:cubicBezTo>
                    <a:cubicBezTo>
                      <a:pt x="71" y="161"/>
                      <a:pt x="72" y="163"/>
                      <a:pt x="72" y="165"/>
                    </a:cubicBezTo>
                    <a:cubicBezTo>
                      <a:pt x="72" y="165"/>
                      <a:pt x="72" y="165"/>
                      <a:pt x="73" y="166"/>
                    </a:cubicBezTo>
                    <a:cubicBezTo>
                      <a:pt x="73" y="167"/>
                      <a:pt x="73" y="169"/>
                      <a:pt x="74" y="170"/>
                    </a:cubicBezTo>
                    <a:cubicBezTo>
                      <a:pt x="74" y="170"/>
                      <a:pt x="74" y="171"/>
                      <a:pt x="74" y="171"/>
                    </a:cubicBezTo>
                    <a:cubicBezTo>
                      <a:pt x="75" y="173"/>
                      <a:pt x="75" y="174"/>
                      <a:pt x="76" y="176"/>
                    </a:cubicBezTo>
                    <a:cubicBezTo>
                      <a:pt x="76" y="176"/>
                      <a:pt x="76" y="176"/>
                      <a:pt x="76" y="176"/>
                    </a:cubicBezTo>
                    <a:cubicBezTo>
                      <a:pt x="77" y="177"/>
                      <a:pt x="77" y="179"/>
                      <a:pt x="78" y="180"/>
                    </a:cubicBezTo>
                    <a:cubicBezTo>
                      <a:pt x="78" y="180"/>
                      <a:pt x="78" y="180"/>
                      <a:pt x="79" y="181"/>
                    </a:cubicBezTo>
                    <a:cubicBezTo>
                      <a:pt x="79" y="182"/>
                      <a:pt x="80" y="183"/>
                      <a:pt x="80" y="184"/>
                    </a:cubicBezTo>
                    <a:cubicBezTo>
                      <a:pt x="80" y="184"/>
                      <a:pt x="80" y="184"/>
                      <a:pt x="80" y="184"/>
                    </a:cubicBezTo>
                    <a:cubicBezTo>
                      <a:pt x="80" y="184"/>
                      <a:pt x="79" y="184"/>
                      <a:pt x="79" y="184"/>
                    </a:cubicBezTo>
                    <a:close/>
                    <a:moveTo>
                      <a:pt x="92" y="186"/>
                    </a:moveTo>
                    <a:cubicBezTo>
                      <a:pt x="92" y="185"/>
                      <a:pt x="91" y="185"/>
                      <a:pt x="91" y="185"/>
                    </a:cubicBezTo>
                    <a:cubicBezTo>
                      <a:pt x="91" y="185"/>
                      <a:pt x="91" y="185"/>
                      <a:pt x="91" y="185"/>
                    </a:cubicBezTo>
                    <a:cubicBezTo>
                      <a:pt x="90" y="184"/>
                      <a:pt x="90" y="184"/>
                      <a:pt x="90" y="184"/>
                    </a:cubicBezTo>
                    <a:cubicBezTo>
                      <a:pt x="90" y="184"/>
                      <a:pt x="89" y="183"/>
                      <a:pt x="89" y="183"/>
                    </a:cubicBezTo>
                    <a:cubicBezTo>
                      <a:pt x="89" y="183"/>
                      <a:pt x="89" y="182"/>
                      <a:pt x="88" y="182"/>
                    </a:cubicBezTo>
                    <a:cubicBezTo>
                      <a:pt x="88" y="182"/>
                      <a:pt x="88" y="181"/>
                      <a:pt x="88" y="181"/>
                    </a:cubicBezTo>
                    <a:cubicBezTo>
                      <a:pt x="88" y="181"/>
                      <a:pt x="87" y="180"/>
                      <a:pt x="87" y="180"/>
                    </a:cubicBezTo>
                    <a:cubicBezTo>
                      <a:pt x="87" y="180"/>
                      <a:pt x="87" y="179"/>
                      <a:pt x="87" y="179"/>
                    </a:cubicBezTo>
                    <a:cubicBezTo>
                      <a:pt x="86" y="178"/>
                      <a:pt x="86" y="178"/>
                      <a:pt x="86" y="177"/>
                    </a:cubicBezTo>
                    <a:cubicBezTo>
                      <a:pt x="86" y="177"/>
                      <a:pt x="85" y="177"/>
                      <a:pt x="85" y="176"/>
                    </a:cubicBezTo>
                    <a:cubicBezTo>
                      <a:pt x="85" y="176"/>
                      <a:pt x="85" y="175"/>
                      <a:pt x="84" y="175"/>
                    </a:cubicBezTo>
                    <a:cubicBezTo>
                      <a:pt x="84" y="174"/>
                      <a:pt x="84" y="174"/>
                      <a:pt x="84" y="174"/>
                    </a:cubicBezTo>
                    <a:cubicBezTo>
                      <a:pt x="84" y="173"/>
                      <a:pt x="83" y="172"/>
                      <a:pt x="83" y="171"/>
                    </a:cubicBezTo>
                    <a:cubicBezTo>
                      <a:pt x="83" y="171"/>
                      <a:pt x="83" y="170"/>
                      <a:pt x="82" y="170"/>
                    </a:cubicBezTo>
                    <a:cubicBezTo>
                      <a:pt x="82" y="169"/>
                      <a:pt x="82" y="168"/>
                      <a:pt x="82" y="168"/>
                    </a:cubicBezTo>
                    <a:cubicBezTo>
                      <a:pt x="81" y="167"/>
                      <a:pt x="81" y="167"/>
                      <a:pt x="81" y="166"/>
                    </a:cubicBezTo>
                    <a:cubicBezTo>
                      <a:pt x="81" y="166"/>
                      <a:pt x="81" y="165"/>
                      <a:pt x="80" y="164"/>
                    </a:cubicBezTo>
                    <a:cubicBezTo>
                      <a:pt x="80" y="164"/>
                      <a:pt x="80" y="163"/>
                      <a:pt x="80" y="163"/>
                    </a:cubicBezTo>
                    <a:cubicBezTo>
                      <a:pt x="80" y="162"/>
                      <a:pt x="80" y="161"/>
                      <a:pt x="79" y="161"/>
                    </a:cubicBezTo>
                    <a:cubicBezTo>
                      <a:pt x="79" y="160"/>
                      <a:pt x="79" y="160"/>
                      <a:pt x="79" y="159"/>
                    </a:cubicBezTo>
                    <a:cubicBezTo>
                      <a:pt x="79" y="158"/>
                      <a:pt x="79" y="158"/>
                      <a:pt x="78" y="157"/>
                    </a:cubicBezTo>
                    <a:cubicBezTo>
                      <a:pt x="78" y="156"/>
                      <a:pt x="78" y="156"/>
                      <a:pt x="78" y="155"/>
                    </a:cubicBezTo>
                    <a:cubicBezTo>
                      <a:pt x="78" y="154"/>
                      <a:pt x="78" y="154"/>
                      <a:pt x="77" y="153"/>
                    </a:cubicBezTo>
                    <a:cubicBezTo>
                      <a:pt x="77" y="152"/>
                      <a:pt x="77" y="152"/>
                      <a:pt x="77" y="151"/>
                    </a:cubicBezTo>
                    <a:cubicBezTo>
                      <a:pt x="77" y="150"/>
                      <a:pt x="77" y="149"/>
                      <a:pt x="77" y="149"/>
                    </a:cubicBezTo>
                    <a:cubicBezTo>
                      <a:pt x="76" y="148"/>
                      <a:pt x="76" y="147"/>
                      <a:pt x="76" y="147"/>
                    </a:cubicBezTo>
                    <a:cubicBezTo>
                      <a:pt x="76" y="146"/>
                      <a:pt x="76" y="145"/>
                      <a:pt x="76" y="144"/>
                    </a:cubicBezTo>
                    <a:cubicBezTo>
                      <a:pt x="76" y="144"/>
                      <a:pt x="76" y="143"/>
                      <a:pt x="75" y="142"/>
                    </a:cubicBezTo>
                    <a:cubicBezTo>
                      <a:pt x="75" y="141"/>
                      <a:pt x="75" y="141"/>
                      <a:pt x="75" y="140"/>
                    </a:cubicBezTo>
                    <a:cubicBezTo>
                      <a:pt x="75" y="139"/>
                      <a:pt x="75" y="138"/>
                      <a:pt x="75" y="138"/>
                    </a:cubicBezTo>
                    <a:cubicBezTo>
                      <a:pt x="75" y="138"/>
                      <a:pt x="75" y="137"/>
                      <a:pt x="75" y="137"/>
                    </a:cubicBezTo>
                    <a:cubicBezTo>
                      <a:pt x="76" y="137"/>
                      <a:pt x="77" y="137"/>
                      <a:pt x="78" y="137"/>
                    </a:cubicBezTo>
                    <a:cubicBezTo>
                      <a:pt x="80" y="137"/>
                      <a:pt x="81" y="137"/>
                      <a:pt x="83" y="137"/>
                    </a:cubicBezTo>
                    <a:cubicBezTo>
                      <a:pt x="85" y="137"/>
                      <a:pt x="87" y="137"/>
                      <a:pt x="89" y="137"/>
                    </a:cubicBezTo>
                    <a:cubicBezTo>
                      <a:pt x="90" y="137"/>
                      <a:pt x="92" y="137"/>
                      <a:pt x="93" y="137"/>
                    </a:cubicBezTo>
                    <a:cubicBezTo>
                      <a:pt x="95" y="137"/>
                      <a:pt x="98" y="137"/>
                      <a:pt x="100" y="137"/>
                    </a:cubicBezTo>
                    <a:cubicBezTo>
                      <a:pt x="101" y="137"/>
                      <a:pt x="102" y="137"/>
                      <a:pt x="104" y="137"/>
                    </a:cubicBezTo>
                    <a:cubicBezTo>
                      <a:pt x="107" y="137"/>
                      <a:pt x="111" y="137"/>
                      <a:pt x="114" y="137"/>
                    </a:cubicBezTo>
                    <a:cubicBezTo>
                      <a:pt x="116" y="137"/>
                      <a:pt x="117" y="137"/>
                      <a:pt x="118" y="137"/>
                    </a:cubicBezTo>
                    <a:cubicBezTo>
                      <a:pt x="118" y="138"/>
                      <a:pt x="118" y="138"/>
                      <a:pt x="118" y="138"/>
                    </a:cubicBezTo>
                    <a:cubicBezTo>
                      <a:pt x="118" y="138"/>
                      <a:pt x="118" y="139"/>
                      <a:pt x="118" y="140"/>
                    </a:cubicBezTo>
                    <a:cubicBezTo>
                      <a:pt x="118" y="140"/>
                      <a:pt x="118" y="141"/>
                      <a:pt x="118" y="142"/>
                    </a:cubicBezTo>
                    <a:cubicBezTo>
                      <a:pt x="118" y="143"/>
                      <a:pt x="117" y="144"/>
                      <a:pt x="117" y="144"/>
                    </a:cubicBezTo>
                    <a:cubicBezTo>
                      <a:pt x="117" y="145"/>
                      <a:pt x="117" y="146"/>
                      <a:pt x="117" y="147"/>
                    </a:cubicBezTo>
                    <a:cubicBezTo>
                      <a:pt x="117" y="147"/>
                      <a:pt x="117" y="148"/>
                      <a:pt x="117" y="148"/>
                    </a:cubicBezTo>
                    <a:cubicBezTo>
                      <a:pt x="116" y="149"/>
                      <a:pt x="116" y="150"/>
                      <a:pt x="116" y="151"/>
                    </a:cubicBezTo>
                    <a:cubicBezTo>
                      <a:pt x="116" y="152"/>
                      <a:pt x="116" y="152"/>
                      <a:pt x="116" y="152"/>
                    </a:cubicBezTo>
                    <a:cubicBezTo>
                      <a:pt x="115" y="154"/>
                      <a:pt x="115" y="155"/>
                      <a:pt x="115" y="156"/>
                    </a:cubicBezTo>
                    <a:cubicBezTo>
                      <a:pt x="115" y="156"/>
                      <a:pt x="115" y="156"/>
                      <a:pt x="115" y="156"/>
                    </a:cubicBezTo>
                    <a:cubicBezTo>
                      <a:pt x="114" y="158"/>
                      <a:pt x="114" y="159"/>
                      <a:pt x="114" y="160"/>
                    </a:cubicBezTo>
                    <a:cubicBezTo>
                      <a:pt x="114" y="160"/>
                      <a:pt x="114" y="160"/>
                      <a:pt x="114" y="160"/>
                    </a:cubicBezTo>
                    <a:cubicBezTo>
                      <a:pt x="110" y="172"/>
                      <a:pt x="106" y="181"/>
                      <a:pt x="101" y="186"/>
                    </a:cubicBezTo>
                    <a:cubicBezTo>
                      <a:pt x="98" y="186"/>
                      <a:pt x="95" y="186"/>
                      <a:pt x="92" y="186"/>
                    </a:cubicBezTo>
                    <a:close/>
                    <a:moveTo>
                      <a:pt x="113" y="184"/>
                    </a:moveTo>
                    <a:cubicBezTo>
                      <a:pt x="113" y="183"/>
                      <a:pt x="114" y="182"/>
                      <a:pt x="115" y="181"/>
                    </a:cubicBezTo>
                    <a:cubicBezTo>
                      <a:pt x="115" y="180"/>
                      <a:pt x="115" y="180"/>
                      <a:pt x="115" y="180"/>
                    </a:cubicBezTo>
                    <a:cubicBezTo>
                      <a:pt x="116" y="178"/>
                      <a:pt x="116" y="177"/>
                      <a:pt x="117" y="176"/>
                    </a:cubicBezTo>
                    <a:cubicBezTo>
                      <a:pt x="117" y="176"/>
                      <a:pt x="117" y="176"/>
                      <a:pt x="117" y="175"/>
                    </a:cubicBezTo>
                    <a:cubicBezTo>
                      <a:pt x="118" y="174"/>
                      <a:pt x="118" y="173"/>
                      <a:pt x="119" y="171"/>
                    </a:cubicBezTo>
                    <a:cubicBezTo>
                      <a:pt x="119" y="171"/>
                      <a:pt x="119" y="170"/>
                      <a:pt x="119" y="170"/>
                    </a:cubicBezTo>
                    <a:cubicBezTo>
                      <a:pt x="120" y="168"/>
                      <a:pt x="120" y="167"/>
                      <a:pt x="120" y="166"/>
                    </a:cubicBezTo>
                    <a:cubicBezTo>
                      <a:pt x="121" y="165"/>
                      <a:pt x="121" y="165"/>
                      <a:pt x="121" y="164"/>
                    </a:cubicBezTo>
                    <a:cubicBezTo>
                      <a:pt x="121" y="163"/>
                      <a:pt x="122" y="161"/>
                      <a:pt x="122" y="159"/>
                    </a:cubicBezTo>
                    <a:cubicBezTo>
                      <a:pt x="122" y="159"/>
                      <a:pt x="122" y="158"/>
                      <a:pt x="123" y="158"/>
                    </a:cubicBezTo>
                    <a:cubicBezTo>
                      <a:pt x="123" y="157"/>
                      <a:pt x="123" y="155"/>
                      <a:pt x="124" y="153"/>
                    </a:cubicBezTo>
                    <a:cubicBezTo>
                      <a:pt x="124" y="153"/>
                      <a:pt x="124" y="152"/>
                      <a:pt x="124" y="151"/>
                    </a:cubicBezTo>
                    <a:cubicBezTo>
                      <a:pt x="124" y="150"/>
                      <a:pt x="125" y="148"/>
                      <a:pt x="125" y="146"/>
                    </a:cubicBezTo>
                    <a:cubicBezTo>
                      <a:pt x="125" y="146"/>
                      <a:pt x="125" y="146"/>
                      <a:pt x="125" y="145"/>
                    </a:cubicBezTo>
                    <a:cubicBezTo>
                      <a:pt x="126" y="143"/>
                      <a:pt x="126" y="141"/>
                      <a:pt x="126" y="139"/>
                    </a:cubicBezTo>
                    <a:cubicBezTo>
                      <a:pt x="126" y="139"/>
                      <a:pt x="126" y="138"/>
                      <a:pt x="126" y="138"/>
                    </a:cubicBezTo>
                    <a:cubicBezTo>
                      <a:pt x="127" y="138"/>
                      <a:pt x="129" y="138"/>
                      <a:pt x="130" y="138"/>
                    </a:cubicBezTo>
                    <a:cubicBezTo>
                      <a:pt x="130" y="139"/>
                      <a:pt x="131" y="139"/>
                      <a:pt x="131" y="139"/>
                    </a:cubicBezTo>
                    <a:cubicBezTo>
                      <a:pt x="134" y="139"/>
                      <a:pt x="136" y="139"/>
                      <a:pt x="139" y="140"/>
                    </a:cubicBezTo>
                    <a:cubicBezTo>
                      <a:pt x="139" y="140"/>
                      <a:pt x="139" y="140"/>
                      <a:pt x="140" y="140"/>
                    </a:cubicBezTo>
                    <a:cubicBezTo>
                      <a:pt x="142" y="140"/>
                      <a:pt x="144" y="141"/>
                      <a:pt x="145" y="141"/>
                    </a:cubicBezTo>
                    <a:cubicBezTo>
                      <a:pt x="146" y="141"/>
                      <a:pt x="147" y="141"/>
                      <a:pt x="147" y="141"/>
                    </a:cubicBezTo>
                    <a:cubicBezTo>
                      <a:pt x="148" y="141"/>
                      <a:pt x="149" y="142"/>
                      <a:pt x="149" y="142"/>
                    </a:cubicBezTo>
                    <a:cubicBezTo>
                      <a:pt x="149" y="142"/>
                      <a:pt x="149" y="143"/>
                      <a:pt x="148" y="144"/>
                    </a:cubicBezTo>
                    <a:cubicBezTo>
                      <a:pt x="148" y="145"/>
                      <a:pt x="147" y="146"/>
                      <a:pt x="147" y="147"/>
                    </a:cubicBezTo>
                    <a:cubicBezTo>
                      <a:pt x="146" y="148"/>
                      <a:pt x="146" y="150"/>
                      <a:pt x="145" y="151"/>
                    </a:cubicBezTo>
                    <a:cubicBezTo>
                      <a:pt x="145" y="152"/>
                      <a:pt x="144" y="153"/>
                      <a:pt x="144" y="154"/>
                    </a:cubicBezTo>
                    <a:cubicBezTo>
                      <a:pt x="143" y="155"/>
                      <a:pt x="142" y="157"/>
                      <a:pt x="141" y="158"/>
                    </a:cubicBezTo>
                    <a:cubicBezTo>
                      <a:pt x="141" y="159"/>
                      <a:pt x="140" y="160"/>
                      <a:pt x="140" y="161"/>
                    </a:cubicBezTo>
                    <a:cubicBezTo>
                      <a:pt x="139" y="162"/>
                      <a:pt x="138" y="163"/>
                      <a:pt x="137" y="164"/>
                    </a:cubicBezTo>
                    <a:cubicBezTo>
                      <a:pt x="137" y="165"/>
                      <a:pt x="136" y="166"/>
                      <a:pt x="136" y="167"/>
                    </a:cubicBezTo>
                    <a:cubicBezTo>
                      <a:pt x="135" y="168"/>
                      <a:pt x="134" y="169"/>
                      <a:pt x="133" y="170"/>
                    </a:cubicBezTo>
                    <a:cubicBezTo>
                      <a:pt x="132" y="171"/>
                      <a:pt x="132" y="171"/>
                      <a:pt x="131" y="172"/>
                    </a:cubicBezTo>
                    <a:cubicBezTo>
                      <a:pt x="130" y="173"/>
                      <a:pt x="129" y="174"/>
                      <a:pt x="128" y="175"/>
                    </a:cubicBezTo>
                    <a:cubicBezTo>
                      <a:pt x="127" y="176"/>
                      <a:pt x="127" y="176"/>
                      <a:pt x="126" y="177"/>
                    </a:cubicBezTo>
                    <a:cubicBezTo>
                      <a:pt x="124" y="178"/>
                      <a:pt x="123" y="179"/>
                      <a:pt x="121" y="181"/>
                    </a:cubicBezTo>
                    <a:cubicBezTo>
                      <a:pt x="121" y="181"/>
                      <a:pt x="121" y="181"/>
                      <a:pt x="121" y="181"/>
                    </a:cubicBezTo>
                    <a:cubicBezTo>
                      <a:pt x="119" y="182"/>
                      <a:pt x="117" y="183"/>
                      <a:pt x="116" y="184"/>
                    </a:cubicBezTo>
                    <a:cubicBezTo>
                      <a:pt x="115" y="184"/>
                      <a:pt x="114" y="184"/>
                      <a:pt x="113" y="184"/>
                    </a:cubicBezTo>
                    <a:cubicBezTo>
                      <a:pt x="113" y="184"/>
                      <a:pt x="113" y="184"/>
                      <a:pt x="113" y="184"/>
                    </a:cubicBezTo>
                    <a:close/>
                    <a:moveTo>
                      <a:pt x="139" y="175"/>
                    </a:moveTo>
                    <a:cubicBezTo>
                      <a:pt x="139" y="175"/>
                      <a:pt x="139" y="175"/>
                      <a:pt x="139" y="175"/>
                    </a:cubicBezTo>
                    <a:cubicBezTo>
                      <a:pt x="141" y="173"/>
                      <a:pt x="143" y="170"/>
                      <a:pt x="144" y="168"/>
                    </a:cubicBezTo>
                    <a:cubicBezTo>
                      <a:pt x="144" y="168"/>
                      <a:pt x="144" y="168"/>
                      <a:pt x="144" y="168"/>
                    </a:cubicBezTo>
                    <a:cubicBezTo>
                      <a:pt x="146" y="166"/>
                      <a:pt x="148" y="163"/>
                      <a:pt x="149" y="161"/>
                    </a:cubicBezTo>
                    <a:cubicBezTo>
                      <a:pt x="149" y="161"/>
                      <a:pt x="149" y="161"/>
                      <a:pt x="149" y="160"/>
                    </a:cubicBezTo>
                    <a:cubicBezTo>
                      <a:pt x="151" y="158"/>
                      <a:pt x="152" y="155"/>
                      <a:pt x="153" y="152"/>
                    </a:cubicBezTo>
                    <a:cubicBezTo>
                      <a:pt x="153" y="152"/>
                      <a:pt x="153" y="152"/>
                      <a:pt x="154" y="152"/>
                    </a:cubicBezTo>
                    <a:cubicBezTo>
                      <a:pt x="155" y="149"/>
                      <a:pt x="156" y="147"/>
                      <a:pt x="157" y="144"/>
                    </a:cubicBezTo>
                    <a:cubicBezTo>
                      <a:pt x="157" y="144"/>
                      <a:pt x="157" y="144"/>
                      <a:pt x="157" y="144"/>
                    </a:cubicBezTo>
                    <a:cubicBezTo>
                      <a:pt x="157" y="144"/>
                      <a:pt x="157" y="144"/>
                      <a:pt x="158" y="144"/>
                    </a:cubicBezTo>
                    <a:cubicBezTo>
                      <a:pt x="160" y="144"/>
                      <a:pt x="162" y="145"/>
                      <a:pt x="164" y="146"/>
                    </a:cubicBezTo>
                    <a:cubicBezTo>
                      <a:pt x="164" y="146"/>
                      <a:pt x="164" y="146"/>
                      <a:pt x="164" y="146"/>
                    </a:cubicBezTo>
                    <a:cubicBezTo>
                      <a:pt x="166" y="146"/>
                      <a:pt x="167" y="147"/>
                      <a:pt x="169" y="147"/>
                    </a:cubicBezTo>
                    <a:cubicBezTo>
                      <a:pt x="169" y="148"/>
                      <a:pt x="169" y="148"/>
                      <a:pt x="169" y="148"/>
                    </a:cubicBezTo>
                    <a:cubicBezTo>
                      <a:pt x="162" y="159"/>
                      <a:pt x="151" y="168"/>
                      <a:pt x="139" y="175"/>
                    </a:cubicBezTo>
                    <a:close/>
                    <a:moveTo>
                      <a:pt x="174" y="141"/>
                    </a:moveTo>
                    <a:cubicBezTo>
                      <a:pt x="173" y="141"/>
                      <a:pt x="172" y="140"/>
                      <a:pt x="171" y="140"/>
                    </a:cubicBezTo>
                    <a:cubicBezTo>
                      <a:pt x="171" y="140"/>
                      <a:pt x="171" y="140"/>
                      <a:pt x="171" y="140"/>
                    </a:cubicBezTo>
                    <a:cubicBezTo>
                      <a:pt x="169" y="139"/>
                      <a:pt x="168" y="139"/>
                      <a:pt x="167" y="138"/>
                    </a:cubicBezTo>
                    <a:cubicBezTo>
                      <a:pt x="166" y="138"/>
                      <a:pt x="166" y="138"/>
                      <a:pt x="165" y="138"/>
                    </a:cubicBezTo>
                    <a:cubicBezTo>
                      <a:pt x="164" y="137"/>
                      <a:pt x="163" y="137"/>
                      <a:pt x="162" y="137"/>
                    </a:cubicBezTo>
                    <a:cubicBezTo>
                      <a:pt x="161" y="136"/>
                      <a:pt x="161" y="136"/>
                      <a:pt x="160" y="136"/>
                    </a:cubicBezTo>
                    <a:cubicBezTo>
                      <a:pt x="160" y="136"/>
                      <a:pt x="160" y="136"/>
                      <a:pt x="160" y="136"/>
                    </a:cubicBezTo>
                    <a:cubicBezTo>
                      <a:pt x="160" y="135"/>
                      <a:pt x="160" y="133"/>
                      <a:pt x="161" y="132"/>
                    </a:cubicBezTo>
                    <a:cubicBezTo>
                      <a:pt x="161" y="131"/>
                      <a:pt x="161" y="130"/>
                      <a:pt x="161" y="129"/>
                    </a:cubicBezTo>
                    <a:cubicBezTo>
                      <a:pt x="162" y="126"/>
                      <a:pt x="163" y="123"/>
                      <a:pt x="163" y="121"/>
                    </a:cubicBezTo>
                    <a:cubicBezTo>
                      <a:pt x="163" y="120"/>
                      <a:pt x="163" y="120"/>
                      <a:pt x="163" y="119"/>
                    </a:cubicBezTo>
                    <a:cubicBezTo>
                      <a:pt x="164" y="116"/>
                      <a:pt x="164" y="112"/>
                      <a:pt x="164" y="109"/>
                    </a:cubicBezTo>
                    <a:cubicBezTo>
                      <a:pt x="165" y="108"/>
                      <a:pt x="165" y="107"/>
                      <a:pt x="165" y="106"/>
                    </a:cubicBezTo>
                    <a:cubicBezTo>
                      <a:pt x="165" y="104"/>
                      <a:pt x="165" y="103"/>
                      <a:pt x="165" y="101"/>
                    </a:cubicBezTo>
                    <a:cubicBezTo>
                      <a:pt x="185" y="101"/>
                      <a:pt x="185" y="101"/>
                      <a:pt x="185" y="101"/>
                    </a:cubicBezTo>
                    <a:cubicBezTo>
                      <a:pt x="185" y="115"/>
                      <a:pt x="181" y="129"/>
                      <a:pt x="174" y="1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D4F53"/>
                  </a:solidFill>
                  <a:effectLst/>
                  <a:uLnTx/>
                  <a:uFillTx/>
                  <a:latin typeface="Arial"/>
                  <a:ea typeface="+mn-ea"/>
                  <a:cs typeface="+mn-cs"/>
                </a:endParaRPr>
              </a:p>
            </p:txBody>
          </p:sp>
          <p:sp>
            <p:nvSpPr>
              <p:cNvPr id="46" name="Freeform 55">
                <a:extLst>
                  <a:ext uri="{FF2B5EF4-FFF2-40B4-BE49-F238E27FC236}">
                    <a16:creationId xmlns:a16="http://schemas.microsoft.com/office/drawing/2014/main" id="{9955C3C3-A4EC-0C41-93D8-9CF071A346C0}"/>
                  </a:ext>
                </a:extLst>
              </p:cNvPr>
              <p:cNvSpPr>
                <a:spLocks/>
              </p:cNvSpPr>
              <p:nvPr/>
            </p:nvSpPr>
            <p:spPr bwMode="auto">
              <a:xfrm>
                <a:off x="-3225800" y="3286126"/>
                <a:ext cx="144462" cy="303213"/>
              </a:xfrm>
              <a:custGeom>
                <a:avLst/>
                <a:gdLst>
                  <a:gd name="T0" fmla="*/ 1 w 46"/>
                  <a:gd name="T1" fmla="*/ 89 h 96"/>
                  <a:gd name="T2" fmla="*/ 2 w 46"/>
                  <a:gd name="T3" fmla="*/ 95 h 96"/>
                  <a:gd name="T4" fmla="*/ 4 w 46"/>
                  <a:gd name="T5" fmla="*/ 96 h 96"/>
                  <a:gd name="T6" fmla="*/ 7 w 46"/>
                  <a:gd name="T7" fmla="*/ 94 h 96"/>
                  <a:gd name="T8" fmla="*/ 45 w 46"/>
                  <a:gd name="T9" fmla="*/ 51 h 96"/>
                  <a:gd name="T10" fmla="*/ 45 w 46"/>
                  <a:gd name="T11" fmla="*/ 46 h 96"/>
                  <a:gd name="T12" fmla="*/ 7 w 46"/>
                  <a:gd name="T13" fmla="*/ 2 h 96"/>
                  <a:gd name="T14" fmla="*/ 2 w 46"/>
                  <a:gd name="T15" fmla="*/ 2 h 96"/>
                  <a:gd name="T16" fmla="*/ 1 w 46"/>
                  <a:gd name="T17" fmla="*/ 7 h 96"/>
                  <a:gd name="T18" fmla="*/ 36 w 46"/>
                  <a:gd name="T19" fmla="*/ 48 h 96"/>
                  <a:gd name="T20" fmla="*/ 1 w 46"/>
                  <a:gd name="T21" fmla="*/ 8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 h="96">
                    <a:moveTo>
                      <a:pt x="1" y="89"/>
                    </a:moveTo>
                    <a:cubicBezTo>
                      <a:pt x="0" y="91"/>
                      <a:pt x="0" y="93"/>
                      <a:pt x="2" y="95"/>
                    </a:cubicBezTo>
                    <a:cubicBezTo>
                      <a:pt x="2" y="96"/>
                      <a:pt x="3" y="96"/>
                      <a:pt x="4" y="96"/>
                    </a:cubicBezTo>
                    <a:cubicBezTo>
                      <a:pt x="5" y="96"/>
                      <a:pt x="6" y="95"/>
                      <a:pt x="7" y="94"/>
                    </a:cubicBezTo>
                    <a:cubicBezTo>
                      <a:pt x="45" y="51"/>
                      <a:pt x="45" y="51"/>
                      <a:pt x="45" y="51"/>
                    </a:cubicBezTo>
                    <a:cubicBezTo>
                      <a:pt x="46" y="49"/>
                      <a:pt x="46" y="47"/>
                      <a:pt x="45" y="46"/>
                    </a:cubicBezTo>
                    <a:cubicBezTo>
                      <a:pt x="7" y="2"/>
                      <a:pt x="7" y="2"/>
                      <a:pt x="7" y="2"/>
                    </a:cubicBezTo>
                    <a:cubicBezTo>
                      <a:pt x="6" y="0"/>
                      <a:pt x="3" y="0"/>
                      <a:pt x="2" y="2"/>
                    </a:cubicBezTo>
                    <a:cubicBezTo>
                      <a:pt x="0" y="3"/>
                      <a:pt x="0" y="6"/>
                      <a:pt x="1" y="7"/>
                    </a:cubicBezTo>
                    <a:cubicBezTo>
                      <a:pt x="36" y="48"/>
                      <a:pt x="36" y="48"/>
                      <a:pt x="36" y="48"/>
                    </a:cubicBezTo>
                    <a:lnTo>
                      <a:pt x="1" y="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D4F53"/>
                  </a:solidFill>
                  <a:effectLst/>
                  <a:uLnTx/>
                  <a:uFillTx/>
                  <a:latin typeface="Arial"/>
                  <a:ea typeface="+mn-ea"/>
                  <a:cs typeface="+mn-cs"/>
                </a:endParaRPr>
              </a:p>
            </p:txBody>
          </p:sp>
          <p:sp>
            <p:nvSpPr>
              <p:cNvPr id="47" name="Freeform 56">
                <a:extLst>
                  <a:ext uri="{FF2B5EF4-FFF2-40B4-BE49-F238E27FC236}">
                    <a16:creationId xmlns:a16="http://schemas.microsoft.com/office/drawing/2014/main" id="{063D2BF9-E885-DA4B-B3CE-29F3699D0CDF}"/>
                  </a:ext>
                </a:extLst>
              </p:cNvPr>
              <p:cNvSpPr>
                <a:spLocks noEditPoints="1"/>
              </p:cNvSpPr>
              <p:nvPr/>
            </p:nvSpPr>
            <p:spPr bwMode="auto">
              <a:xfrm>
                <a:off x="-4056063" y="3009901"/>
                <a:ext cx="933450" cy="855663"/>
              </a:xfrm>
              <a:custGeom>
                <a:avLst/>
                <a:gdLst>
                  <a:gd name="T0" fmla="*/ 113 w 295"/>
                  <a:gd name="T1" fmla="*/ 131 h 270"/>
                  <a:gd name="T2" fmla="*/ 71 w 295"/>
                  <a:gd name="T3" fmla="*/ 131 h 270"/>
                  <a:gd name="T4" fmla="*/ 36 w 295"/>
                  <a:gd name="T5" fmla="*/ 100 h 270"/>
                  <a:gd name="T6" fmla="*/ 0 w 295"/>
                  <a:gd name="T7" fmla="*/ 135 h 270"/>
                  <a:gd name="T8" fmla="*/ 36 w 295"/>
                  <a:gd name="T9" fmla="*/ 170 h 270"/>
                  <a:gd name="T10" fmla="*/ 71 w 295"/>
                  <a:gd name="T11" fmla="*/ 139 h 270"/>
                  <a:gd name="T12" fmla="*/ 113 w 295"/>
                  <a:gd name="T13" fmla="*/ 139 h 270"/>
                  <a:gd name="T14" fmla="*/ 173 w 295"/>
                  <a:gd name="T15" fmla="*/ 195 h 270"/>
                  <a:gd name="T16" fmla="*/ 176 w 295"/>
                  <a:gd name="T17" fmla="*/ 195 h 270"/>
                  <a:gd name="T18" fmla="*/ 200 w 295"/>
                  <a:gd name="T19" fmla="*/ 268 h 270"/>
                  <a:gd name="T20" fmla="*/ 204 w 295"/>
                  <a:gd name="T21" fmla="*/ 270 h 270"/>
                  <a:gd name="T22" fmla="*/ 205 w 295"/>
                  <a:gd name="T23" fmla="*/ 270 h 270"/>
                  <a:gd name="T24" fmla="*/ 208 w 295"/>
                  <a:gd name="T25" fmla="*/ 265 h 270"/>
                  <a:gd name="T26" fmla="*/ 184 w 295"/>
                  <a:gd name="T27" fmla="*/ 194 h 270"/>
                  <a:gd name="T28" fmla="*/ 233 w 295"/>
                  <a:gd name="T29" fmla="*/ 139 h 270"/>
                  <a:gd name="T30" fmla="*/ 291 w 295"/>
                  <a:gd name="T31" fmla="*/ 139 h 270"/>
                  <a:gd name="T32" fmla="*/ 295 w 295"/>
                  <a:gd name="T33" fmla="*/ 135 h 270"/>
                  <a:gd name="T34" fmla="*/ 291 w 295"/>
                  <a:gd name="T35" fmla="*/ 131 h 270"/>
                  <a:gd name="T36" fmla="*/ 233 w 295"/>
                  <a:gd name="T37" fmla="*/ 131 h 270"/>
                  <a:gd name="T38" fmla="*/ 184 w 295"/>
                  <a:gd name="T39" fmla="*/ 76 h 270"/>
                  <a:gd name="T40" fmla="*/ 208 w 295"/>
                  <a:gd name="T41" fmla="*/ 6 h 270"/>
                  <a:gd name="T42" fmla="*/ 205 w 295"/>
                  <a:gd name="T43" fmla="*/ 1 h 270"/>
                  <a:gd name="T44" fmla="*/ 200 w 295"/>
                  <a:gd name="T45" fmla="*/ 3 h 270"/>
                  <a:gd name="T46" fmla="*/ 176 w 295"/>
                  <a:gd name="T47" fmla="*/ 75 h 270"/>
                  <a:gd name="T48" fmla="*/ 173 w 295"/>
                  <a:gd name="T49" fmla="*/ 75 h 270"/>
                  <a:gd name="T50" fmla="*/ 113 w 295"/>
                  <a:gd name="T51" fmla="*/ 131 h 270"/>
                  <a:gd name="T52" fmla="*/ 36 w 295"/>
                  <a:gd name="T53" fmla="*/ 162 h 270"/>
                  <a:gd name="T54" fmla="*/ 8 w 295"/>
                  <a:gd name="T55" fmla="*/ 135 h 270"/>
                  <a:gd name="T56" fmla="*/ 36 w 295"/>
                  <a:gd name="T57" fmla="*/ 108 h 270"/>
                  <a:gd name="T58" fmla="*/ 63 w 295"/>
                  <a:gd name="T59" fmla="*/ 135 h 270"/>
                  <a:gd name="T60" fmla="*/ 36 w 295"/>
                  <a:gd name="T61" fmla="*/ 162 h 270"/>
                  <a:gd name="T62" fmla="*/ 173 w 295"/>
                  <a:gd name="T63" fmla="*/ 83 h 270"/>
                  <a:gd name="T64" fmla="*/ 225 w 295"/>
                  <a:gd name="T65" fmla="*/ 135 h 270"/>
                  <a:gd name="T66" fmla="*/ 173 w 295"/>
                  <a:gd name="T67" fmla="*/ 187 h 270"/>
                  <a:gd name="T68" fmla="*/ 121 w 295"/>
                  <a:gd name="T69" fmla="*/ 135 h 270"/>
                  <a:gd name="T70" fmla="*/ 173 w 295"/>
                  <a:gd name="T71" fmla="*/ 83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5" h="270">
                    <a:moveTo>
                      <a:pt x="113" y="131"/>
                    </a:moveTo>
                    <a:cubicBezTo>
                      <a:pt x="71" y="131"/>
                      <a:pt x="71" y="131"/>
                      <a:pt x="71" y="131"/>
                    </a:cubicBezTo>
                    <a:cubicBezTo>
                      <a:pt x="69" y="114"/>
                      <a:pt x="54" y="100"/>
                      <a:pt x="36" y="100"/>
                    </a:cubicBezTo>
                    <a:cubicBezTo>
                      <a:pt x="16" y="100"/>
                      <a:pt x="0" y="116"/>
                      <a:pt x="0" y="135"/>
                    </a:cubicBezTo>
                    <a:cubicBezTo>
                      <a:pt x="0" y="155"/>
                      <a:pt x="16" y="170"/>
                      <a:pt x="36" y="170"/>
                    </a:cubicBezTo>
                    <a:cubicBezTo>
                      <a:pt x="54" y="170"/>
                      <a:pt x="69" y="157"/>
                      <a:pt x="71" y="139"/>
                    </a:cubicBezTo>
                    <a:cubicBezTo>
                      <a:pt x="113" y="139"/>
                      <a:pt x="113" y="139"/>
                      <a:pt x="113" y="139"/>
                    </a:cubicBezTo>
                    <a:cubicBezTo>
                      <a:pt x="115" y="170"/>
                      <a:pt x="141" y="195"/>
                      <a:pt x="173" y="195"/>
                    </a:cubicBezTo>
                    <a:cubicBezTo>
                      <a:pt x="174" y="195"/>
                      <a:pt x="175" y="195"/>
                      <a:pt x="176" y="195"/>
                    </a:cubicBezTo>
                    <a:cubicBezTo>
                      <a:pt x="200" y="268"/>
                      <a:pt x="200" y="268"/>
                      <a:pt x="200" y="268"/>
                    </a:cubicBezTo>
                    <a:cubicBezTo>
                      <a:pt x="201" y="269"/>
                      <a:pt x="203" y="270"/>
                      <a:pt x="204" y="270"/>
                    </a:cubicBezTo>
                    <a:cubicBezTo>
                      <a:pt x="205" y="270"/>
                      <a:pt x="205" y="270"/>
                      <a:pt x="205" y="270"/>
                    </a:cubicBezTo>
                    <a:cubicBezTo>
                      <a:pt x="208" y="269"/>
                      <a:pt x="209" y="267"/>
                      <a:pt x="208" y="265"/>
                    </a:cubicBezTo>
                    <a:cubicBezTo>
                      <a:pt x="184" y="194"/>
                      <a:pt x="184" y="194"/>
                      <a:pt x="184" y="194"/>
                    </a:cubicBezTo>
                    <a:cubicBezTo>
                      <a:pt x="210" y="189"/>
                      <a:pt x="231" y="167"/>
                      <a:pt x="233" y="139"/>
                    </a:cubicBezTo>
                    <a:cubicBezTo>
                      <a:pt x="291" y="139"/>
                      <a:pt x="291" y="139"/>
                      <a:pt x="291" y="139"/>
                    </a:cubicBezTo>
                    <a:cubicBezTo>
                      <a:pt x="293" y="139"/>
                      <a:pt x="295" y="137"/>
                      <a:pt x="295" y="135"/>
                    </a:cubicBezTo>
                    <a:cubicBezTo>
                      <a:pt x="295" y="133"/>
                      <a:pt x="293" y="131"/>
                      <a:pt x="291" y="131"/>
                    </a:cubicBezTo>
                    <a:cubicBezTo>
                      <a:pt x="233" y="131"/>
                      <a:pt x="233" y="131"/>
                      <a:pt x="233" y="131"/>
                    </a:cubicBezTo>
                    <a:cubicBezTo>
                      <a:pt x="231" y="104"/>
                      <a:pt x="210" y="81"/>
                      <a:pt x="184" y="76"/>
                    </a:cubicBezTo>
                    <a:cubicBezTo>
                      <a:pt x="208" y="6"/>
                      <a:pt x="208" y="6"/>
                      <a:pt x="208" y="6"/>
                    </a:cubicBezTo>
                    <a:cubicBezTo>
                      <a:pt x="209" y="4"/>
                      <a:pt x="207" y="1"/>
                      <a:pt x="205" y="1"/>
                    </a:cubicBezTo>
                    <a:cubicBezTo>
                      <a:pt x="203" y="0"/>
                      <a:pt x="201" y="1"/>
                      <a:pt x="200" y="3"/>
                    </a:cubicBezTo>
                    <a:cubicBezTo>
                      <a:pt x="176" y="75"/>
                      <a:pt x="176" y="75"/>
                      <a:pt x="176" y="75"/>
                    </a:cubicBezTo>
                    <a:cubicBezTo>
                      <a:pt x="175" y="75"/>
                      <a:pt x="174" y="75"/>
                      <a:pt x="173" y="75"/>
                    </a:cubicBezTo>
                    <a:cubicBezTo>
                      <a:pt x="141" y="75"/>
                      <a:pt x="115" y="100"/>
                      <a:pt x="113" y="131"/>
                    </a:cubicBezTo>
                    <a:close/>
                    <a:moveTo>
                      <a:pt x="36" y="162"/>
                    </a:moveTo>
                    <a:cubicBezTo>
                      <a:pt x="21" y="162"/>
                      <a:pt x="8" y="150"/>
                      <a:pt x="8" y="135"/>
                    </a:cubicBezTo>
                    <a:cubicBezTo>
                      <a:pt x="8" y="120"/>
                      <a:pt x="21" y="108"/>
                      <a:pt x="36" y="108"/>
                    </a:cubicBezTo>
                    <a:cubicBezTo>
                      <a:pt x="51" y="108"/>
                      <a:pt x="63" y="120"/>
                      <a:pt x="63" y="135"/>
                    </a:cubicBezTo>
                    <a:cubicBezTo>
                      <a:pt x="63" y="150"/>
                      <a:pt x="51" y="162"/>
                      <a:pt x="36" y="162"/>
                    </a:cubicBezTo>
                    <a:close/>
                    <a:moveTo>
                      <a:pt x="173" y="83"/>
                    </a:moveTo>
                    <a:cubicBezTo>
                      <a:pt x="201" y="83"/>
                      <a:pt x="225" y="107"/>
                      <a:pt x="225" y="135"/>
                    </a:cubicBezTo>
                    <a:cubicBezTo>
                      <a:pt x="225" y="164"/>
                      <a:pt x="201" y="187"/>
                      <a:pt x="173" y="187"/>
                    </a:cubicBezTo>
                    <a:cubicBezTo>
                      <a:pt x="144" y="187"/>
                      <a:pt x="121" y="164"/>
                      <a:pt x="121" y="135"/>
                    </a:cubicBezTo>
                    <a:cubicBezTo>
                      <a:pt x="121" y="107"/>
                      <a:pt x="144" y="83"/>
                      <a:pt x="173" y="8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D4F53"/>
                  </a:solidFill>
                  <a:effectLst/>
                  <a:uLnTx/>
                  <a:uFillTx/>
                  <a:latin typeface="Arial"/>
                  <a:ea typeface="+mn-ea"/>
                  <a:cs typeface="+mn-cs"/>
                </a:endParaRPr>
              </a:p>
            </p:txBody>
          </p:sp>
          <p:sp>
            <p:nvSpPr>
              <p:cNvPr id="48" name="Freeform 57">
                <a:extLst>
                  <a:ext uri="{FF2B5EF4-FFF2-40B4-BE49-F238E27FC236}">
                    <a16:creationId xmlns:a16="http://schemas.microsoft.com/office/drawing/2014/main" id="{359CA1AC-43B8-8046-B50B-04E3869F3269}"/>
                  </a:ext>
                </a:extLst>
              </p:cNvPr>
              <p:cNvSpPr>
                <a:spLocks/>
              </p:cNvSpPr>
              <p:nvPr/>
            </p:nvSpPr>
            <p:spPr bwMode="auto">
              <a:xfrm>
                <a:off x="-3581400" y="2971801"/>
                <a:ext cx="292100" cy="184150"/>
              </a:xfrm>
              <a:custGeom>
                <a:avLst/>
                <a:gdLst>
                  <a:gd name="T0" fmla="*/ 6 w 92"/>
                  <a:gd name="T1" fmla="*/ 30 h 58"/>
                  <a:gd name="T2" fmla="*/ 56 w 92"/>
                  <a:gd name="T3" fmla="*/ 10 h 58"/>
                  <a:gd name="T4" fmla="*/ 84 w 92"/>
                  <a:gd name="T5" fmla="*/ 56 h 58"/>
                  <a:gd name="T6" fmla="*/ 87 w 92"/>
                  <a:gd name="T7" fmla="*/ 58 h 58"/>
                  <a:gd name="T8" fmla="*/ 89 w 92"/>
                  <a:gd name="T9" fmla="*/ 58 h 58"/>
                  <a:gd name="T10" fmla="*/ 91 w 92"/>
                  <a:gd name="T11" fmla="*/ 52 h 58"/>
                  <a:gd name="T12" fmla="*/ 62 w 92"/>
                  <a:gd name="T13" fmla="*/ 3 h 58"/>
                  <a:gd name="T14" fmla="*/ 57 w 92"/>
                  <a:gd name="T15" fmla="*/ 1 h 58"/>
                  <a:gd name="T16" fmla="*/ 3 w 92"/>
                  <a:gd name="T17" fmla="*/ 22 h 58"/>
                  <a:gd name="T18" fmla="*/ 1 w 92"/>
                  <a:gd name="T19" fmla="*/ 28 h 58"/>
                  <a:gd name="T20" fmla="*/ 6 w 92"/>
                  <a:gd name="T21" fmla="*/ 3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2" h="58">
                    <a:moveTo>
                      <a:pt x="6" y="30"/>
                    </a:moveTo>
                    <a:cubicBezTo>
                      <a:pt x="56" y="10"/>
                      <a:pt x="56" y="10"/>
                      <a:pt x="56" y="10"/>
                    </a:cubicBezTo>
                    <a:cubicBezTo>
                      <a:pt x="84" y="56"/>
                      <a:pt x="84" y="56"/>
                      <a:pt x="84" y="56"/>
                    </a:cubicBezTo>
                    <a:cubicBezTo>
                      <a:pt x="85" y="57"/>
                      <a:pt x="86" y="58"/>
                      <a:pt x="87" y="58"/>
                    </a:cubicBezTo>
                    <a:cubicBezTo>
                      <a:pt x="88" y="58"/>
                      <a:pt x="89" y="58"/>
                      <a:pt x="89" y="58"/>
                    </a:cubicBezTo>
                    <a:cubicBezTo>
                      <a:pt x="91" y="56"/>
                      <a:pt x="92" y="54"/>
                      <a:pt x="91" y="52"/>
                    </a:cubicBezTo>
                    <a:cubicBezTo>
                      <a:pt x="62" y="3"/>
                      <a:pt x="62" y="3"/>
                      <a:pt x="62" y="3"/>
                    </a:cubicBezTo>
                    <a:cubicBezTo>
                      <a:pt x="60" y="1"/>
                      <a:pt x="58" y="0"/>
                      <a:pt x="57" y="1"/>
                    </a:cubicBezTo>
                    <a:cubicBezTo>
                      <a:pt x="3" y="22"/>
                      <a:pt x="3" y="22"/>
                      <a:pt x="3" y="22"/>
                    </a:cubicBezTo>
                    <a:cubicBezTo>
                      <a:pt x="1" y="23"/>
                      <a:pt x="0" y="26"/>
                      <a:pt x="1" y="28"/>
                    </a:cubicBezTo>
                    <a:cubicBezTo>
                      <a:pt x="2" y="30"/>
                      <a:pt x="4" y="31"/>
                      <a:pt x="6"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D4F53"/>
                  </a:solidFill>
                  <a:effectLst/>
                  <a:uLnTx/>
                  <a:uFillTx/>
                  <a:latin typeface="Arial"/>
                  <a:ea typeface="+mn-ea"/>
                  <a:cs typeface="+mn-cs"/>
                </a:endParaRPr>
              </a:p>
            </p:txBody>
          </p:sp>
          <p:sp>
            <p:nvSpPr>
              <p:cNvPr id="49" name="Freeform 58">
                <a:extLst>
                  <a:ext uri="{FF2B5EF4-FFF2-40B4-BE49-F238E27FC236}">
                    <a16:creationId xmlns:a16="http://schemas.microsoft.com/office/drawing/2014/main" id="{9690289F-B423-6846-9FCF-978328CE1E67}"/>
                  </a:ext>
                </a:extLst>
              </p:cNvPr>
              <p:cNvSpPr>
                <a:spLocks/>
              </p:cNvSpPr>
              <p:nvPr/>
            </p:nvSpPr>
            <p:spPr bwMode="auto">
              <a:xfrm>
                <a:off x="-3581400" y="3719513"/>
                <a:ext cx="292100" cy="184150"/>
              </a:xfrm>
              <a:custGeom>
                <a:avLst/>
                <a:gdLst>
                  <a:gd name="T0" fmla="*/ 84 w 92"/>
                  <a:gd name="T1" fmla="*/ 3 h 58"/>
                  <a:gd name="T2" fmla="*/ 57 w 92"/>
                  <a:gd name="T3" fmla="*/ 49 h 58"/>
                  <a:gd name="T4" fmla="*/ 6 w 92"/>
                  <a:gd name="T5" fmla="*/ 29 h 58"/>
                  <a:gd name="T6" fmla="*/ 1 w 92"/>
                  <a:gd name="T7" fmla="*/ 31 h 58"/>
                  <a:gd name="T8" fmla="*/ 3 w 92"/>
                  <a:gd name="T9" fmla="*/ 36 h 58"/>
                  <a:gd name="T10" fmla="*/ 57 w 92"/>
                  <a:gd name="T11" fmla="*/ 58 h 58"/>
                  <a:gd name="T12" fmla="*/ 58 w 92"/>
                  <a:gd name="T13" fmla="*/ 58 h 58"/>
                  <a:gd name="T14" fmla="*/ 62 w 92"/>
                  <a:gd name="T15" fmla="*/ 56 h 58"/>
                  <a:gd name="T16" fmla="*/ 91 w 92"/>
                  <a:gd name="T17" fmla="*/ 7 h 58"/>
                  <a:gd name="T18" fmla="*/ 90 w 92"/>
                  <a:gd name="T19" fmla="*/ 1 h 58"/>
                  <a:gd name="T20" fmla="*/ 84 w 92"/>
                  <a:gd name="T21" fmla="*/ 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2" h="58">
                    <a:moveTo>
                      <a:pt x="84" y="3"/>
                    </a:moveTo>
                    <a:cubicBezTo>
                      <a:pt x="57" y="49"/>
                      <a:pt x="57" y="49"/>
                      <a:pt x="57" y="49"/>
                    </a:cubicBezTo>
                    <a:cubicBezTo>
                      <a:pt x="6" y="29"/>
                      <a:pt x="6" y="29"/>
                      <a:pt x="6" y="29"/>
                    </a:cubicBezTo>
                    <a:cubicBezTo>
                      <a:pt x="4" y="28"/>
                      <a:pt x="2" y="29"/>
                      <a:pt x="1" y="31"/>
                    </a:cubicBezTo>
                    <a:cubicBezTo>
                      <a:pt x="0" y="33"/>
                      <a:pt x="1" y="35"/>
                      <a:pt x="3" y="36"/>
                    </a:cubicBezTo>
                    <a:cubicBezTo>
                      <a:pt x="57" y="58"/>
                      <a:pt x="57" y="58"/>
                      <a:pt x="57" y="58"/>
                    </a:cubicBezTo>
                    <a:cubicBezTo>
                      <a:pt x="57" y="58"/>
                      <a:pt x="58" y="58"/>
                      <a:pt x="58" y="58"/>
                    </a:cubicBezTo>
                    <a:cubicBezTo>
                      <a:pt x="60" y="58"/>
                      <a:pt x="61" y="57"/>
                      <a:pt x="62" y="56"/>
                    </a:cubicBezTo>
                    <a:cubicBezTo>
                      <a:pt x="91" y="7"/>
                      <a:pt x="91" y="7"/>
                      <a:pt x="91" y="7"/>
                    </a:cubicBezTo>
                    <a:cubicBezTo>
                      <a:pt x="92" y="5"/>
                      <a:pt x="91" y="2"/>
                      <a:pt x="90" y="1"/>
                    </a:cubicBezTo>
                    <a:cubicBezTo>
                      <a:pt x="88" y="0"/>
                      <a:pt x="85" y="1"/>
                      <a:pt x="84"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D4F53"/>
                  </a:solidFill>
                  <a:effectLst/>
                  <a:uLnTx/>
                  <a:uFillTx/>
                  <a:latin typeface="Arial"/>
                  <a:ea typeface="+mn-ea"/>
                  <a:cs typeface="+mn-cs"/>
                </a:endParaRPr>
              </a:p>
            </p:txBody>
          </p:sp>
          <p:sp>
            <p:nvSpPr>
              <p:cNvPr id="50" name="Freeform 59">
                <a:extLst>
                  <a:ext uri="{FF2B5EF4-FFF2-40B4-BE49-F238E27FC236}">
                    <a16:creationId xmlns:a16="http://schemas.microsoft.com/office/drawing/2014/main" id="{E6451C07-9CC1-BA45-A87C-F9F086CB5269}"/>
                  </a:ext>
                </a:extLst>
              </p:cNvPr>
              <p:cNvSpPr>
                <a:spLocks/>
              </p:cNvSpPr>
              <p:nvPr/>
            </p:nvSpPr>
            <p:spPr bwMode="auto">
              <a:xfrm>
                <a:off x="-4170363" y="2822576"/>
                <a:ext cx="1241425" cy="1241425"/>
              </a:xfrm>
              <a:custGeom>
                <a:avLst/>
                <a:gdLst>
                  <a:gd name="T0" fmla="*/ 196 w 392"/>
                  <a:gd name="T1" fmla="*/ 0 h 392"/>
                  <a:gd name="T2" fmla="*/ 0 w 392"/>
                  <a:gd name="T3" fmla="*/ 196 h 392"/>
                  <a:gd name="T4" fmla="*/ 13 w 392"/>
                  <a:gd name="T5" fmla="*/ 266 h 392"/>
                  <a:gd name="T6" fmla="*/ 18 w 392"/>
                  <a:gd name="T7" fmla="*/ 269 h 392"/>
                  <a:gd name="T8" fmla="*/ 20 w 392"/>
                  <a:gd name="T9" fmla="*/ 263 h 392"/>
                  <a:gd name="T10" fmla="*/ 8 w 392"/>
                  <a:gd name="T11" fmla="*/ 196 h 392"/>
                  <a:gd name="T12" fmla="*/ 196 w 392"/>
                  <a:gd name="T13" fmla="*/ 8 h 392"/>
                  <a:gd name="T14" fmla="*/ 384 w 392"/>
                  <a:gd name="T15" fmla="*/ 196 h 392"/>
                  <a:gd name="T16" fmla="*/ 196 w 392"/>
                  <a:gd name="T17" fmla="*/ 384 h 392"/>
                  <a:gd name="T18" fmla="*/ 176 w 392"/>
                  <a:gd name="T19" fmla="*/ 383 h 392"/>
                  <a:gd name="T20" fmla="*/ 171 w 392"/>
                  <a:gd name="T21" fmla="*/ 387 h 392"/>
                  <a:gd name="T22" fmla="*/ 175 w 392"/>
                  <a:gd name="T23" fmla="*/ 391 h 392"/>
                  <a:gd name="T24" fmla="*/ 196 w 392"/>
                  <a:gd name="T25" fmla="*/ 392 h 392"/>
                  <a:gd name="T26" fmla="*/ 392 w 392"/>
                  <a:gd name="T27" fmla="*/ 196 h 392"/>
                  <a:gd name="T28" fmla="*/ 196 w 392"/>
                  <a:gd name="T29" fmla="*/ 0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2" h="392">
                    <a:moveTo>
                      <a:pt x="196" y="0"/>
                    </a:moveTo>
                    <a:cubicBezTo>
                      <a:pt x="88" y="0"/>
                      <a:pt x="0" y="88"/>
                      <a:pt x="0" y="196"/>
                    </a:cubicBezTo>
                    <a:cubicBezTo>
                      <a:pt x="0" y="220"/>
                      <a:pt x="4" y="244"/>
                      <a:pt x="13" y="266"/>
                    </a:cubicBezTo>
                    <a:cubicBezTo>
                      <a:pt x="14" y="268"/>
                      <a:pt x="16" y="269"/>
                      <a:pt x="18" y="269"/>
                    </a:cubicBezTo>
                    <a:cubicBezTo>
                      <a:pt x="20" y="268"/>
                      <a:pt x="21" y="265"/>
                      <a:pt x="20" y="263"/>
                    </a:cubicBezTo>
                    <a:cubicBezTo>
                      <a:pt x="12" y="242"/>
                      <a:pt x="8" y="219"/>
                      <a:pt x="8" y="196"/>
                    </a:cubicBezTo>
                    <a:cubicBezTo>
                      <a:pt x="8" y="93"/>
                      <a:pt x="92" y="8"/>
                      <a:pt x="196" y="8"/>
                    </a:cubicBezTo>
                    <a:cubicBezTo>
                      <a:pt x="300" y="8"/>
                      <a:pt x="384" y="93"/>
                      <a:pt x="384" y="196"/>
                    </a:cubicBezTo>
                    <a:cubicBezTo>
                      <a:pt x="384" y="300"/>
                      <a:pt x="300" y="384"/>
                      <a:pt x="196" y="384"/>
                    </a:cubicBezTo>
                    <a:cubicBezTo>
                      <a:pt x="189" y="384"/>
                      <a:pt x="182" y="384"/>
                      <a:pt x="176" y="383"/>
                    </a:cubicBezTo>
                    <a:cubicBezTo>
                      <a:pt x="173" y="383"/>
                      <a:pt x="171" y="385"/>
                      <a:pt x="171" y="387"/>
                    </a:cubicBezTo>
                    <a:cubicBezTo>
                      <a:pt x="171" y="389"/>
                      <a:pt x="172" y="391"/>
                      <a:pt x="175" y="391"/>
                    </a:cubicBezTo>
                    <a:cubicBezTo>
                      <a:pt x="182" y="392"/>
                      <a:pt x="189" y="392"/>
                      <a:pt x="196" y="392"/>
                    </a:cubicBezTo>
                    <a:cubicBezTo>
                      <a:pt x="304" y="392"/>
                      <a:pt x="392" y="304"/>
                      <a:pt x="392" y="196"/>
                    </a:cubicBezTo>
                    <a:cubicBezTo>
                      <a:pt x="392" y="88"/>
                      <a:pt x="304" y="0"/>
                      <a:pt x="19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D4F53"/>
                  </a:solidFill>
                  <a:effectLst/>
                  <a:uLnTx/>
                  <a:uFillTx/>
                  <a:latin typeface="Arial"/>
                  <a:ea typeface="+mn-ea"/>
                  <a:cs typeface="+mn-cs"/>
                </a:endParaRPr>
              </a:p>
            </p:txBody>
          </p:sp>
        </p:grpSp>
        <p:grpSp>
          <p:nvGrpSpPr>
            <p:cNvPr id="51" name="Group 50">
              <a:extLst>
                <a:ext uri="{FF2B5EF4-FFF2-40B4-BE49-F238E27FC236}">
                  <a16:creationId xmlns:a16="http://schemas.microsoft.com/office/drawing/2014/main" id="{3FD4D8CF-FB10-A049-AB4B-AC869AB7CE9E}"/>
                </a:ext>
              </a:extLst>
            </p:cNvPr>
            <p:cNvGrpSpPr/>
            <p:nvPr/>
          </p:nvGrpSpPr>
          <p:grpSpPr>
            <a:xfrm>
              <a:off x="4900997" y="2793002"/>
              <a:ext cx="454948" cy="434975"/>
              <a:chOff x="-6686550" y="2978151"/>
              <a:chExt cx="1301750" cy="1244600"/>
            </a:xfrm>
            <a:grpFill/>
          </p:grpSpPr>
          <p:sp>
            <p:nvSpPr>
              <p:cNvPr id="52" name="Freeform 50">
                <a:extLst>
                  <a:ext uri="{FF2B5EF4-FFF2-40B4-BE49-F238E27FC236}">
                    <a16:creationId xmlns:a16="http://schemas.microsoft.com/office/drawing/2014/main" id="{586982C6-AF6E-594E-8BA3-05875C1437BF}"/>
                  </a:ext>
                </a:extLst>
              </p:cNvPr>
              <p:cNvSpPr>
                <a:spLocks/>
              </p:cNvSpPr>
              <p:nvPr/>
            </p:nvSpPr>
            <p:spPr bwMode="auto">
              <a:xfrm>
                <a:off x="-5572125" y="3398838"/>
                <a:ext cx="187325" cy="400050"/>
              </a:xfrm>
              <a:custGeom>
                <a:avLst/>
                <a:gdLst>
                  <a:gd name="T0" fmla="*/ 58 w 59"/>
                  <a:gd name="T1" fmla="*/ 61 h 126"/>
                  <a:gd name="T2" fmla="*/ 7 w 59"/>
                  <a:gd name="T3" fmla="*/ 2 h 126"/>
                  <a:gd name="T4" fmla="*/ 2 w 59"/>
                  <a:gd name="T5" fmla="*/ 1 h 126"/>
                  <a:gd name="T6" fmla="*/ 1 w 59"/>
                  <a:gd name="T7" fmla="*/ 7 h 126"/>
                  <a:gd name="T8" fmla="*/ 49 w 59"/>
                  <a:gd name="T9" fmla="*/ 63 h 126"/>
                  <a:gd name="T10" fmla="*/ 1 w 59"/>
                  <a:gd name="T11" fmla="*/ 119 h 126"/>
                  <a:gd name="T12" fmla="*/ 2 w 59"/>
                  <a:gd name="T13" fmla="*/ 125 h 126"/>
                  <a:gd name="T14" fmla="*/ 4 w 59"/>
                  <a:gd name="T15" fmla="*/ 126 h 126"/>
                  <a:gd name="T16" fmla="*/ 7 w 59"/>
                  <a:gd name="T17" fmla="*/ 125 h 126"/>
                  <a:gd name="T18" fmla="*/ 58 w 59"/>
                  <a:gd name="T19" fmla="*/ 66 h 126"/>
                  <a:gd name="T20" fmla="*/ 58 w 59"/>
                  <a:gd name="T21" fmla="*/ 61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126">
                    <a:moveTo>
                      <a:pt x="58" y="61"/>
                    </a:moveTo>
                    <a:cubicBezTo>
                      <a:pt x="7" y="2"/>
                      <a:pt x="7" y="2"/>
                      <a:pt x="7" y="2"/>
                    </a:cubicBezTo>
                    <a:cubicBezTo>
                      <a:pt x="6" y="0"/>
                      <a:pt x="3" y="0"/>
                      <a:pt x="2" y="1"/>
                    </a:cubicBezTo>
                    <a:cubicBezTo>
                      <a:pt x="0" y="3"/>
                      <a:pt x="0" y="5"/>
                      <a:pt x="1" y="7"/>
                    </a:cubicBezTo>
                    <a:cubicBezTo>
                      <a:pt x="49" y="63"/>
                      <a:pt x="49" y="63"/>
                      <a:pt x="49" y="63"/>
                    </a:cubicBezTo>
                    <a:cubicBezTo>
                      <a:pt x="1" y="119"/>
                      <a:pt x="1" y="119"/>
                      <a:pt x="1" y="119"/>
                    </a:cubicBezTo>
                    <a:cubicBezTo>
                      <a:pt x="0" y="121"/>
                      <a:pt x="0" y="124"/>
                      <a:pt x="2" y="125"/>
                    </a:cubicBezTo>
                    <a:cubicBezTo>
                      <a:pt x="2" y="126"/>
                      <a:pt x="3" y="126"/>
                      <a:pt x="4" y="126"/>
                    </a:cubicBezTo>
                    <a:cubicBezTo>
                      <a:pt x="5" y="126"/>
                      <a:pt x="7" y="126"/>
                      <a:pt x="7" y="125"/>
                    </a:cubicBezTo>
                    <a:cubicBezTo>
                      <a:pt x="58" y="66"/>
                      <a:pt x="58" y="66"/>
                      <a:pt x="58" y="66"/>
                    </a:cubicBezTo>
                    <a:cubicBezTo>
                      <a:pt x="59" y="64"/>
                      <a:pt x="59" y="62"/>
                      <a:pt x="58"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D4F53"/>
                  </a:solidFill>
                  <a:effectLst/>
                  <a:uLnTx/>
                  <a:uFillTx/>
                  <a:latin typeface="Arial"/>
                  <a:ea typeface="+mn-ea"/>
                  <a:cs typeface="+mn-cs"/>
                </a:endParaRPr>
              </a:p>
            </p:txBody>
          </p:sp>
          <p:sp>
            <p:nvSpPr>
              <p:cNvPr id="53" name="Freeform 51">
                <a:extLst>
                  <a:ext uri="{FF2B5EF4-FFF2-40B4-BE49-F238E27FC236}">
                    <a16:creationId xmlns:a16="http://schemas.microsoft.com/office/drawing/2014/main" id="{FFA478EA-277E-874A-9EF7-C06AA7AC14C1}"/>
                  </a:ext>
                </a:extLst>
              </p:cNvPr>
              <p:cNvSpPr>
                <a:spLocks noEditPoints="1"/>
              </p:cNvSpPr>
              <p:nvPr/>
            </p:nvSpPr>
            <p:spPr bwMode="auto">
              <a:xfrm>
                <a:off x="-6686550" y="3025776"/>
                <a:ext cx="1247775" cy="1146175"/>
              </a:xfrm>
              <a:custGeom>
                <a:avLst/>
                <a:gdLst>
                  <a:gd name="T0" fmla="*/ 230 w 394"/>
                  <a:gd name="T1" fmla="*/ 261 h 362"/>
                  <a:gd name="T2" fmla="*/ 236 w 394"/>
                  <a:gd name="T3" fmla="*/ 261 h 362"/>
                  <a:gd name="T4" fmla="*/ 269 w 394"/>
                  <a:gd name="T5" fmla="*/ 359 h 362"/>
                  <a:gd name="T6" fmla="*/ 273 w 394"/>
                  <a:gd name="T7" fmla="*/ 362 h 362"/>
                  <a:gd name="T8" fmla="*/ 274 w 394"/>
                  <a:gd name="T9" fmla="*/ 362 h 362"/>
                  <a:gd name="T10" fmla="*/ 277 w 394"/>
                  <a:gd name="T11" fmla="*/ 357 h 362"/>
                  <a:gd name="T12" fmla="*/ 244 w 394"/>
                  <a:gd name="T13" fmla="*/ 260 h 362"/>
                  <a:gd name="T14" fmla="*/ 310 w 394"/>
                  <a:gd name="T15" fmla="*/ 185 h 362"/>
                  <a:gd name="T16" fmla="*/ 390 w 394"/>
                  <a:gd name="T17" fmla="*/ 185 h 362"/>
                  <a:gd name="T18" fmla="*/ 394 w 394"/>
                  <a:gd name="T19" fmla="*/ 181 h 362"/>
                  <a:gd name="T20" fmla="*/ 390 w 394"/>
                  <a:gd name="T21" fmla="*/ 177 h 362"/>
                  <a:gd name="T22" fmla="*/ 310 w 394"/>
                  <a:gd name="T23" fmla="*/ 177 h 362"/>
                  <a:gd name="T24" fmla="*/ 244 w 394"/>
                  <a:gd name="T25" fmla="*/ 103 h 362"/>
                  <a:gd name="T26" fmla="*/ 276 w 394"/>
                  <a:gd name="T27" fmla="*/ 6 h 362"/>
                  <a:gd name="T28" fmla="*/ 274 w 394"/>
                  <a:gd name="T29" fmla="*/ 1 h 362"/>
                  <a:gd name="T30" fmla="*/ 269 w 394"/>
                  <a:gd name="T31" fmla="*/ 4 h 362"/>
                  <a:gd name="T32" fmla="*/ 236 w 394"/>
                  <a:gd name="T33" fmla="*/ 102 h 362"/>
                  <a:gd name="T34" fmla="*/ 230 w 394"/>
                  <a:gd name="T35" fmla="*/ 102 h 362"/>
                  <a:gd name="T36" fmla="*/ 151 w 394"/>
                  <a:gd name="T37" fmla="*/ 177 h 362"/>
                  <a:gd name="T38" fmla="*/ 91 w 394"/>
                  <a:gd name="T39" fmla="*/ 177 h 362"/>
                  <a:gd name="T40" fmla="*/ 46 w 394"/>
                  <a:gd name="T41" fmla="*/ 135 h 362"/>
                  <a:gd name="T42" fmla="*/ 0 w 394"/>
                  <a:gd name="T43" fmla="*/ 181 h 362"/>
                  <a:gd name="T44" fmla="*/ 46 w 394"/>
                  <a:gd name="T45" fmla="*/ 227 h 362"/>
                  <a:gd name="T46" fmla="*/ 91 w 394"/>
                  <a:gd name="T47" fmla="*/ 185 h 362"/>
                  <a:gd name="T48" fmla="*/ 151 w 394"/>
                  <a:gd name="T49" fmla="*/ 185 h 362"/>
                  <a:gd name="T50" fmla="*/ 230 w 394"/>
                  <a:gd name="T51" fmla="*/ 261 h 362"/>
                  <a:gd name="T52" fmla="*/ 230 w 394"/>
                  <a:gd name="T53" fmla="*/ 110 h 362"/>
                  <a:gd name="T54" fmla="*/ 302 w 394"/>
                  <a:gd name="T55" fmla="*/ 181 h 362"/>
                  <a:gd name="T56" fmla="*/ 230 w 394"/>
                  <a:gd name="T57" fmla="*/ 253 h 362"/>
                  <a:gd name="T58" fmla="*/ 159 w 394"/>
                  <a:gd name="T59" fmla="*/ 181 h 362"/>
                  <a:gd name="T60" fmla="*/ 230 w 394"/>
                  <a:gd name="T61" fmla="*/ 110 h 362"/>
                  <a:gd name="T62" fmla="*/ 46 w 394"/>
                  <a:gd name="T63" fmla="*/ 219 h 362"/>
                  <a:gd name="T64" fmla="*/ 8 w 394"/>
                  <a:gd name="T65" fmla="*/ 181 h 362"/>
                  <a:gd name="T66" fmla="*/ 46 w 394"/>
                  <a:gd name="T67" fmla="*/ 143 h 362"/>
                  <a:gd name="T68" fmla="*/ 84 w 394"/>
                  <a:gd name="T69" fmla="*/ 181 h 362"/>
                  <a:gd name="T70" fmla="*/ 46 w 394"/>
                  <a:gd name="T71" fmla="*/ 219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94" h="362">
                    <a:moveTo>
                      <a:pt x="230" y="261"/>
                    </a:moveTo>
                    <a:cubicBezTo>
                      <a:pt x="232" y="261"/>
                      <a:pt x="234" y="261"/>
                      <a:pt x="236" y="261"/>
                    </a:cubicBezTo>
                    <a:cubicBezTo>
                      <a:pt x="269" y="359"/>
                      <a:pt x="269" y="359"/>
                      <a:pt x="269" y="359"/>
                    </a:cubicBezTo>
                    <a:cubicBezTo>
                      <a:pt x="270" y="361"/>
                      <a:pt x="271" y="362"/>
                      <a:pt x="273" y="362"/>
                    </a:cubicBezTo>
                    <a:cubicBezTo>
                      <a:pt x="273" y="362"/>
                      <a:pt x="274" y="362"/>
                      <a:pt x="274" y="362"/>
                    </a:cubicBezTo>
                    <a:cubicBezTo>
                      <a:pt x="276" y="361"/>
                      <a:pt x="277" y="359"/>
                      <a:pt x="277" y="357"/>
                    </a:cubicBezTo>
                    <a:cubicBezTo>
                      <a:pt x="244" y="260"/>
                      <a:pt x="244" y="260"/>
                      <a:pt x="244" y="260"/>
                    </a:cubicBezTo>
                    <a:cubicBezTo>
                      <a:pt x="280" y="253"/>
                      <a:pt x="308" y="223"/>
                      <a:pt x="310" y="185"/>
                    </a:cubicBezTo>
                    <a:cubicBezTo>
                      <a:pt x="390" y="185"/>
                      <a:pt x="390" y="185"/>
                      <a:pt x="390" y="185"/>
                    </a:cubicBezTo>
                    <a:cubicBezTo>
                      <a:pt x="392" y="185"/>
                      <a:pt x="394" y="183"/>
                      <a:pt x="394" y="181"/>
                    </a:cubicBezTo>
                    <a:cubicBezTo>
                      <a:pt x="394" y="179"/>
                      <a:pt x="392" y="177"/>
                      <a:pt x="390" y="177"/>
                    </a:cubicBezTo>
                    <a:cubicBezTo>
                      <a:pt x="310" y="177"/>
                      <a:pt x="310" y="177"/>
                      <a:pt x="310" y="177"/>
                    </a:cubicBezTo>
                    <a:cubicBezTo>
                      <a:pt x="308" y="140"/>
                      <a:pt x="280" y="109"/>
                      <a:pt x="244" y="103"/>
                    </a:cubicBezTo>
                    <a:cubicBezTo>
                      <a:pt x="276" y="6"/>
                      <a:pt x="276" y="6"/>
                      <a:pt x="276" y="6"/>
                    </a:cubicBezTo>
                    <a:cubicBezTo>
                      <a:pt x="277" y="4"/>
                      <a:pt x="276" y="2"/>
                      <a:pt x="274" y="1"/>
                    </a:cubicBezTo>
                    <a:cubicBezTo>
                      <a:pt x="272" y="0"/>
                      <a:pt x="269" y="2"/>
                      <a:pt x="269" y="4"/>
                    </a:cubicBezTo>
                    <a:cubicBezTo>
                      <a:pt x="236" y="102"/>
                      <a:pt x="236" y="102"/>
                      <a:pt x="236" y="102"/>
                    </a:cubicBezTo>
                    <a:cubicBezTo>
                      <a:pt x="234" y="102"/>
                      <a:pt x="232" y="102"/>
                      <a:pt x="230" y="102"/>
                    </a:cubicBezTo>
                    <a:cubicBezTo>
                      <a:pt x="188" y="102"/>
                      <a:pt x="153" y="135"/>
                      <a:pt x="151" y="177"/>
                    </a:cubicBezTo>
                    <a:cubicBezTo>
                      <a:pt x="91" y="177"/>
                      <a:pt x="91" y="177"/>
                      <a:pt x="91" y="177"/>
                    </a:cubicBezTo>
                    <a:cubicBezTo>
                      <a:pt x="89" y="154"/>
                      <a:pt x="70" y="135"/>
                      <a:pt x="46" y="135"/>
                    </a:cubicBezTo>
                    <a:cubicBezTo>
                      <a:pt x="20" y="135"/>
                      <a:pt x="0" y="156"/>
                      <a:pt x="0" y="181"/>
                    </a:cubicBezTo>
                    <a:cubicBezTo>
                      <a:pt x="0" y="207"/>
                      <a:pt x="20" y="227"/>
                      <a:pt x="46" y="227"/>
                    </a:cubicBezTo>
                    <a:cubicBezTo>
                      <a:pt x="70" y="227"/>
                      <a:pt x="89" y="209"/>
                      <a:pt x="91" y="185"/>
                    </a:cubicBezTo>
                    <a:cubicBezTo>
                      <a:pt x="151" y="185"/>
                      <a:pt x="151" y="185"/>
                      <a:pt x="151" y="185"/>
                    </a:cubicBezTo>
                    <a:cubicBezTo>
                      <a:pt x="153" y="227"/>
                      <a:pt x="188" y="261"/>
                      <a:pt x="230" y="261"/>
                    </a:cubicBezTo>
                    <a:close/>
                    <a:moveTo>
                      <a:pt x="230" y="110"/>
                    </a:moveTo>
                    <a:cubicBezTo>
                      <a:pt x="270" y="110"/>
                      <a:pt x="302" y="142"/>
                      <a:pt x="302" y="181"/>
                    </a:cubicBezTo>
                    <a:cubicBezTo>
                      <a:pt x="302" y="221"/>
                      <a:pt x="270" y="253"/>
                      <a:pt x="230" y="253"/>
                    </a:cubicBezTo>
                    <a:cubicBezTo>
                      <a:pt x="191" y="253"/>
                      <a:pt x="159" y="221"/>
                      <a:pt x="159" y="181"/>
                    </a:cubicBezTo>
                    <a:cubicBezTo>
                      <a:pt x="159" y="142"/>
                      <a:pt x="191" y="110"/>
                      <a:pt x="230" y="110"/>
                    </a:cubicBezTo>
                    <a:close/>
                    <a:moveTo>
                      <a:pt x="46" y="219"/>
                    </a:moveTo>
                    <a:cubicBezTo>
                      <a:pt x="25" y="219"/>
                      <a:pt x="8" y="202"/>
                      <a:pt x="8" y="181"/>
                    </a:cubicBezTo>
                    <a:cubicBezTo>
                      <a:pt x="8" y="160"/>
                      <a:pt x="25" y="143"/>
                      <a:pt x="46" y="143"/>
                    </a:cubicBezTo>
                    <a:cubicBezTo>
                      <a:pt x="66" y="143"/>
                      <a:pt x="84" y="160"/>
                      <a:pt x="84" y="181"/>
                    </a:cubicBezTo>
                    <a:cubicBezTo>
                      <a:pt x="84" y="202"/>
                      <a:pt x="66" y="219"/>
                      <a:pt x="46" y="2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D4F53"/>
                  </a:solidFill>
                  <a:effectLst/>
                  <a:uLnTx/>
                  <a:uFillTx/>
                  <a:latin typeface="Arial"/>
                  <a:ea typeface="+mn-ea"/>
                  <a:cs typeface="+mn-cs"/>
                </a:endParaRPr>
              </a:p>
            </p:txBody>
          </p:sp>
          <p:sp>
            <p:nvSpPr>
              <p:cNvPr id="54" name="Freeform 52">
                <a:extLst>
                  <a:ext uri="{FF2B5EF4-FFF2-40B4-BE49-F238E27FC236}">
                    <a16:creationId xmlns:a16="http://schemas.microsoft.com/office/drawing/2014/main" id="{DBE9CE65-0B7F-BA4E-80C3-F6C999ED0798}"/>
                  </a:ext>
                </a:extLst>
              </p:cNvPr>
              <p:cNvSpPr>
                <a:spLocks/>
              </p:cNvSpPr>
              <p:nvPr/>
            </p:nvSpPr>
            <p:spPr bwMode="auto">
              <a:xfrm>
                <a:off x="-6046788" y="2978151"/>
                <a:ext cx="379412" cy="238125"/>
              </a:xfrm>
              <a:custGeom>
                <a:avLst/>
                <a:gdLst>
                  <a:gd name="T0" fmla="*/ 6 w 120"/>
                  <a:gd name="T1" fmla="*/ 37 h 75"/>
                  <a:gd name="T2" fmla="*/ 74 w 120"/>
                  <a:gd name="T3" fmla="*/ 9 h 75"/>
                  <a:gd name="T4" fmla="*/ 112 w 120"/>
                  <a:gd name="T5" fmla="*/ 73 h 75"/>
                  <a:gd name="T6" fmla="*/ 116 w 120"/>
                  <a:gd name="T7" fmla="*/ 75 h 75"/>
                  <a:gd name="T8" fmla="*/ 118 w 120"/>
                  <a:gd name="T9" fmla="*/ 74 h 75"/>
                  <a:gd name="T10" fmla="*/ 119 w 120"/>
                  <a:gd name="T11" fmla="*/ 69 h 75"/>
                  <a:gd name="T12" fmla="*/ 79 w 120"/>
                  <a:gd name="T13" fmla="*/ 2 h 75"/>
                  <a:gd name="T14" fmla="*/ 75 w 120"/>
                  <a:gd name="T15" fmla="*/ 0 h 75"/>
                  <a:gd name="T16" fmla="*/ 3 w 120"/>
                  <a:gd name="T17" fmla="*/ 29 h 75"/>
                  <a:gd name="T18" fmla="*/ 0 w 120"/>
                  <a:gd name="T19" fmla="*/ 34 h 75"/>
                  <a:gd name="T20" fmla="*/ 6 w 120"/>
                  <a:gd name="T21" fmla="*/ 3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0" h="75">
                    <a:moveTo>
                      <a:pt x="6" y="37"/>
                    </a:moveTo>
                    <a:cubicBezTo>
                      <a:pt x="74" y="9"/>
                      <a:pt x="74" y="9"/>
                      <a:pt x="74" y="9"/>
                    </a:cubicBezTo>
                    <a:cubicBezTo>
                      <a:pt x="112" y="73"/>
                      <a:pt x="112" y="73"/>
                      <a:pt x="112" y="73"/>
                    </a:cubicBezTo>
                    <a:cubicBezTo>
                      <a:pt x="113" y="74"/>
                      <a:pt x="114" y="75"/>
                      <a:pt x="116" y="75"/>
                    </a:cubicBezTo>
                    <a:cubicBezTo>
                      <a:pt x="116" y="75"/>
                      <a:pt x="117" y="74"/>
                      <a:pt x="118" y="74"/>
                    </a:cubicBezTo>
                    <a:cubicBezTo>
                      <a:pt x="119" y="73"/>
                      <a:pt x="120" y="70"/>
                      <a:pt x="119" y="69"/>
                    </a:cubicBezTo>
                    <a:cubicBezTo>
                      <a:pt x="79" y="2"/>
                      <a:pt x="79" y="2"/>
                      <a:pt x="79" y="2"/>
                    </a:cubicBezTo>
                    <a:cubicBezTo>
                      <a:pt x="78" y="0"/>
                      <a:pt x="76" y="0"/>
                      <a:pt x="75" y="0"/>
                    </a:cubicBezTo>
                    <a:cubicBezTo>
                      <a:pt x="3" y="29"/>
                      <a:pt x="3" y="29"/>
                      <a:pt x="3" y="29"/>
                    </a:cubicBezTo>
                    <a:cubicBezTo>
                      <a:pt x="1" y="30"/>
                      <a:pt x="0" y="32"/>
                      <a:pt x="0" y="34"/>
                    </a:cubicBezTo>
                    <a:cubicBezTo>
                      <a:pt x="1" y="37"/>
                      <a:pt x="4" y="37"/>
                      <a:pt x="6"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D4F53"/>
                  </a:solidFill>
                  <a:effectLst/>
                  <a:uLnTx/>
                  <a:uFillTx/>
                  <a:latin typeface="Arial"/>
                  <a:ea typeface="+mn-ea"/>
                  <a:cs typeface="+mn-cs"/>
                </a:endParaRPr>
              </a:p>
            </p:txBody>
          </p:sp>
          <p:sp>
            <p:nvSpPr>
              <p:cNvPr id="55" name="Freeform 53">
                <a:extLst>
                  <a:ext uri="{FF2B5EF4-FFF2-40B4-BE49-F238E27FC236}">
                    <a16:creationId xmlns:a16="http://schemas.microsoft.com/office/drawing/2014/main" id="{375E16BE-F2F5-7045-8859-A12EFC6BEA76}"/>
                  </a:ext>
                </a:extLst>
              </p:cNvPr>
              <p:cNvSpPr>
                <a:spLocks/>
              </p:cNvSpPr>
              <p:nvPr/>
            </p:nvSpPr>
            <p:spPr bwMode="auto">
              <a:xfrm>
                <a:off x="-6046788" y="3984626"/>
                <a:ext cx="379412" cy="238125"/>
              </a:xfrm>
              <a:custGeom>
                <a:avLst/>
                <a:gdLst>
                  <a:gd name="T0" fmla="*/ 118 w 120"/>
                  <a:gd name="T1" fmla="*/ 1 h 75"/>
                  <a:gd name="T2" fmla="*/ 112 w 120"/>
                  <a:gd name="T3" fmla="*/ 2 h 75"/>
                  <a:gd name="T4" fmla="*/ 75 w 120"/>
                  <a:gd name="T5" fmla="*/ 66 h 75"/>
                  <a:gd name="T6" fmla="*/ 6 w 120"/>
                  <a:gd name="T7" fmla="*/ 38 h 75"/>
                  <a:gd name="T8" fmla="*/ 1 w 120"/>
                  <a:gd name="T9" fmla="*/ 40 h 75"/>
                  <a:gd name="T10" fmla="*/ 3 w 120"/>
                  <a:gd name="T11" fmla="*/ 46 h 75"/>
                  <a:gd name="T12" fmla="*/ 75 w 120"/>
                  <a:gd name="T13" fmla="*/ 74 h 75"/>
                  <a:gd name="T14" fmla="*/ 76 w 120"/>
                  <a:gd name="T15" fmla="*/ 75 h 75"/>
                  <a:gd name="T16" fmla="*/ 80 w 120"/>
                  <a:gd name="T17" fmla="*/ 73 h 75"/>
                  <a:gd name="T18" fmla="*/ 119 w 120"/>
                  <a:gd name="T19" fmla="*/ 6 h 75"/>
                  <a:gd name="T20" fmla="*/ 118 w 120"/>
                  <a:gd name="T21" fmla="*/ 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0" h="75">
                    <a:moveTo>
                      <a:pt x="118" y="1"/>
                    </a:moveTo>
                    <a:cubicBezTo>
                      <a:pt x="116" y="0"/>
                      <a:pt x="113" y="0"/>
                      <a:pt x="112" y="2"/>
                    </a:cubicBezTo>
                    <a:cubicBezTo>
                      <a:pt x="75" y="66"/>
                      <a:pt x="75" y="66"/>
                      <a:pt x="75" y="66"/>
                    </a:cubicBezTo>
                    <a:cubicBezTo>
                      <a:pt x="6" y="38"/>
                      <a:pt x="6" y="38"/>
                      <a:pt x="6" y="38"/>
                    </a:cubicBezTo>
                    <a:cubicBezTo>
                      <a:pt x="4" y="37"/>
                      <a:pt x="1" y="38"/>
                      <a:pt x="1" y="40"/>
                    </a:cubicBezTo>
                    <a:cubicBezTo>
                      <a:pt x="0" y="42"/>
                      <a:pt x="1" y="45"/>
                      <a:pt x="3" y="46"/>
                    </a:cubicBezTo>
                    <a:cubicBezTo>
                      <a:pt x="75" y="74"/>
                      <a:pt x="75" y="74"/>
                      <a:pt x="75" y="74"/>
                    </a:cubicBezTo>
                    <a:cubicBezTo>
                      <a:pt x="75" y="75"/>
                      <a:pt x="76" y="75"/>
                      <a:pt x="76" y="75"/>
                    </a:cubicBezTo>
                    <a:cubicBezTo>
                      <a:pt x="78" y="75"/>
                      <a:pt x="79" y="74"/>
                      <a:pt x="80" y="73"/>
                    </a:cubicBezTo>
                    <a:cubicBezTo>
                      <a:pt x="119" y="6"/>
                      <a:pt x="119" y="6"/>
                      <a:pt x="119" y="6"/>
                    </a:cubicBezTo>
                    <a:cubicBezTo>
                      <a:pt x="120" y="4"/>
                      <a:pt x="120" y="2"/>
                      <a:pt x="118"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D4F53"/>
                  </a:solidFill>
                  <a:effectLst/>
                  <a:uLnTx/>
                  <a:uFillTx/>
                  <a:latin typeface="Arial"/>
                  <a:ea typeface="+mn-ea"/>
                  <a:cs typeface="+mn-cs"/>
                </a:endParaRPr>
              </a:p>
            </p:txBody>
          </p:sp>
        </p:grpSp>
        <p:grpSp>
          <p:nvGrpSpPr>
            <p:cNvPr id="56" name="Group 55">
              <a:extLst>
                <a:ext uri="{FF2B5EF4-FFF2-40B4-BE49-F238E27FC236}">
                  <a16:creationId xmlns:a16="http://schemas.microsoft.com/office/drawing/2014/main" id="{22DCB58D-EC01-144E-B520-E68674A67B1B}"/>
                </a:ext>
              </a:extLst>
            </p:cNvPr>
            <p:cNvGrpSpPr/>
            <p:nvPr/>
          </p:nvGrpSpPr>
          <p:grpSpPr>
            <a:xfrm>
              <a:off x="5874093" y="2793002"/>
              <a:ext cx="435712" cy="365045"/>
              <a:chOff x="24620538" y="-23895050"/>
              <a:chExt cx="3367088" cy="2820988"/>
            </a:xfrm>
            <a:grpFill/>
          </p:grpSpPr>
          <p:sp>
            <p:nvSpPr>
              <p:cNvPr id="57" name="Freeform 1058">
                <a:extLst>
                  <a:ext uri="{FF2B5EF4-FFF2-40B4-BE49-F238E27FC236}">
                    <a16:creationId xmlns:a16="http://schemas.microsoft.com/office/drawing/2014/main" id="{D1D07928-F35D-6447-9631-426C1DE846A3}"/>
                  </a:ext>
                </a:extLst>
              </p:cNvPr>
              <p:cNvSpPr>
                <a:spLocks/>
              </p:cNvSpPr>
              <p:nvPr/>
            </p:nvSpPr>
            <p:spPr bwMode="auto">
              <a:xfrm>
                <a:off x="24620538" y="-23895050"/>
                <a:ext cx="3367088" cy="66675"/>
              </a:xfrm>
              <a:custGeom>
                <a:avLst/>
                <a:gdLst>
                  <a:gd name="T0" fmla="*/ 9 w 898"/>
                  <a:gd name="T1" fmla="*/ 18 h 18"/>
                  <a:gd name="T2" fmla="*/ 0 w 898"/>
                  <a:gd name="T3" fmla="*/ 9 h 18"/>
                  <a:gd name="T4" fmla="*/ 9 w 898"/>
                  <a:gd name="T5" fmla="*/ 0 h 18"/>
                  <a:gd name="T6" fmla="*/ 889 w 898"/>
                  <a:gd name="T7" fmla="*/ 0 h 18"/>
                  <a:gd name="T8" fmla="*/ 889 w 898"/>
                  <a:gd name="T9" fmla="*/ 0 h 18"/>
                  <a:gd name="T10" fmla="*/ 898 w 898"/>
                  <a:gd name="T11" fmla="*/ 9 h 18"/>
                  <a:gd name="T12" fmla="*/ 889 w 898"/>
                  <a:gd name="T13" fmla="*/ 18 h 18"/>
                  <a:gd name="T14" fmla="*/ 9 w 898"/>
                  <a:gd name="T15" fmla="*/ 18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8" h="18">
                    <a:moveTo>
                      <a:pt x="9" y="18"/>
                    </a:moveTo>
                    <a:cubicBezTo>
                      <a:pt x="4" y="18"/>
                      <a:pt x="0" y="14"/>
                      <a:pt x="0" y="9"/>
                    </a:cubicBezTo>
                    <a:cubicBezTo>
                      <a:pt x="0" y="4"/>
                      <a:pt x="4" y="0"/>
                      <a:pt x="9" y="0"/>
                    </a:cubicBezTo>
                    <a:cubicBezTo>
                      <a:pt x="889" y="0"/>
                      <a:pt x="889" y="0"/>
                      <a:pt x="889" y="0"/>
                    </a:cubicBezTo>
                    <a:cubicBezTo>
                      <a:pt x="889" y="0"/>
                      <a:pt x="889" y="0"/>
                      <a:pt x="889" y="0"/>
                    </a:cubicBezTo>
                    <a:cubicBezTo>
                      <a:pt x="894" y="0"/>
                      <a:pt x="898" y="4"/>
                      <a:pt x="898" y="9"/>
                    </a:cubicBezTo>
                    <a:cubicBezTo>
                      <a:pt x="898" y="14"/>
                      <a:pt x="894" y="18"/>
                      <a:pt x="889" y="18"/>
                    </a:cubicBezTo>
                    <a:cubicBezTo>
                      <a:pt x="9" y="18"/>
                      <a:pt x="9" y="18"/>
                      <a:pt x="9"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D4F53"/>
                  </a:solidFill>
                  <a:effectLst/>
                  <a:uLnTx/>
                  <a:uFillTx/>
                  <a:latin typeface="Arial"/>
                  <a:ea typeface="+mn-ea"/>
                  <a:cs typeface="+mn-cs"/>
                </a:endParaRPr>
              </a:p>
            </p:txBody>
          </p:sp>
          <p:sp>
            <p:nvSpPr>
              <p:cNvPr id="58" name="Freeform 1059">
                <a:extLst>
                  <a:ext uri="{FF2B5EF4-FFF2-40B4-BE49-F238E27FC236}">
                    <a16:creationId xmlns:a16="http://schemas.microsoft.com/office/drawing/2014/main" id="{23A24819-6CF8-FD49-959F-B592C8823512}"/>
                  </a:ext>
                </a:extLst>
              </p:cNvPr>
              <p:cNvSpPr>
                <a:spLocks/>
              </p:cNvSpPr>
              <p:nvPr/>
            </p:nvSpPr>
            <p:spPr bwMode="auto">
              <a:xfrm>
                <a:off x="24620538" y="-23209250"/>
                <a:ext cx="3367088" cy="71438"/>
              </a:xfrm>
              <a:custGeom>
                <a:avLst/>
                <a:gdLst>
                  <a:gd name="T0" fmla="*/ 889 w 898"/>
                  <a:gd name="T1" fmla="*/ 19 h 19"/>
                  <a:gd name="T2" fmla="*/ 9 w 898"/>
                  <a:gd name="T3" fmla="*/ 19 h 19"/>
                  <a:gd name="T4" fmla="*/ 0 w 898"/>
                  <a:gd name="T5" fmla="*/ 10 h 19"/>
                  <a:gd name="T6" fmla="*/ 9 w 898"/>
                  <a:gd name="T7" fmla="*/ 0 h 19"/>
                  <a:gd name="T8" fmla="*/ 889 w 898"/>
                  <a:gd name="T9" fmla="*/ 0 h 19"/>
                  <a:gd name="T10" fmla="*/ 898 w 898"/>
                  <a:gd name="T11" fmla="*/ 10 h 19"/>
                  <a:gd name="T12" fmla="*/ 889 w 898"/>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898" h="19">
                    <a:moveTo>
                      <a:pt x="889" y="19"/>
                    </a:moveTo>
                    <a:cubicBezTo>
                      <a:pt x="9" y="19"/>
                      <a:pt x="9" y="19"/>
                      <a:pt x="9" y="19"/>
                    </a:cubicBezTo>
                    <a:cubicBezTo>
                      <a:pt x="4" y="19"/>
                      <a:pt x="0" y="15"/>
                      <a:pt x="0" y="10"/>
                    </a:cubicBezTo>
                    <a:cubicBezTo>
                      <a:pt x="0" y="4"/>
                      <a:pt x="4" y="0"/>
                      <a:pt x="9" y="0"/>
                    </a:cubicBezTo>
                    <a:cubicBezTo>
                      <a:pt x="889" y="0"/>
                      <a:pt x="889" y="0"/>
                      <a:pt x="889" y="0"/>
                    </a:cubicBezTo>
                    <a:cubicBezTo>
                      <a:pt x="894" y="0"/>
                      <a:pt x="898" y="4"/>
                      <a:pt x="898" y="10"/>
                    </a:cubicBezTo>
                    <a:cubicBezTo>
                      <a:pt x="898" y="15"/>
                      <a:pt x="894" y="19"/>
                      <a:pt x="889"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D4F53"/>
                  </a:solidFill>
                  <a:effectLst/>
                  <a:uLnTx/>
                  <a:uFillTx/>
                  <a:latin typeface="Arial"/>
                  <a:ea typeface="+mn-ea"/>
                  <a:cs typeface="+mn-cs"/>
                </a:endParaRPr>
              </a:p>
            </p:txBody>
          </p:sp>
          <p:sp>
            <p:nvSpPr>
              <p:cNvPr id="59" name="Freeform 1060">
                <a:extLst>
                  <a:ext uri="{FF2B5EF4-FFF2-40B4-BE49-F238E27FC236}">
                    <a16:creationId xmlns:a16="http://schemas.microsoft.com/office/drawing/2014/main" id="{F95290D1-3FA9-814B-9EDA-1D66D0605C1B}"/>
                  </a:ext>
                </a:extLst>
              </p:cNvPr>
              <p:cNvSpPr>
                <a:spLocks/>
              </p:cNvSpPr>
              <p:nvPr/>
            </p:nvSpPr>
            <p:spPr bwMode="auto">
              <a:xfrm>
                <a:off x="24620538" y="-22518688"/>
                <a:ext cx="3367088" cy="68263"/>
              </a:xfrm>
              <a:custGeom>
                <a:avLst/>
                <a:gdLst>
                  <a:gd name="T0" fmla="*/ 889 w 898"/>
                  <a:gd name="T1" fmla="*/ 18 h 18"/>
                  <a:gd name="T2" fmla="*/ 9 w 898"/>
                  <a:gd name="T3" fmla="*/ 18 h 18"/>
                  <a:gd name="T4" fmla="*/ 0 w 898"/>
                  <a:gd name="T5" fmla="*/ 9 h 18"/>
                  <a:gd name="T6" fmla="*/ 9 w 898"/>
                  <a:gd name="T7" fmla="*/ 0 h 18"/>
                  <a:gd name="T8" fmla="*/ 889 w 898"/>
                  <a:gd name="T9" fmla="*/ 0 h 18"/>
                  <a:gd name="T10" fmla="*/ 898 w 898"/>
                  <a:gd name="T11" fmla="*/ 9 h 18"/>
                  <a:gd name="T12" fmla="*/ 889 w 898"/>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898" h="18">
                    <a:moveTo>
                      <a:pt x="889" y="18"/>
                    </a:moveTo>
                    <a:cubicBezTo>
                      <a:pt x="9" y="18"/>
                      <a:pt x="9" y="18"/>
                      <a:pt x="9" y="18"/>
                    </a:cubicBezTo>
                    <a:cubicBezTo>
                      <a:pt x="4" y="18"/>
                      <a:pt x="0" y="14"/>
                      <a:pt x="0" y="9"/>
                    </a:cubicBezTo>
                    <a:cubicBezTo>
                      <a:pt x="0" y="4"/>
                      <a:pt x="4" y="0"/>
                      <a:pt x="9" y="0"/>
                    </a:cubicBezTo>
                    <a:cubicBezTo>
                      <a:pt x="889" y="0"/>
                      <a:pt x="889" y="0"/>
                      <a:pt x="889" y="0"/>
                    </a:cubicBezTo>
                    <a:cubicBezTo>
                      <a:pt x="894" y="0"/>
                      <a:pt x="898" y="4"/>
                      <a:pt x="898" y="9"/>
                    </a:cubicBezTo>
                    <a:cubicBezTo>
                      <a:pt x="898" y="14"/>
                      <a:pt x="894" y="18"/>
                      <a:pt x="889"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D4F53"/>
                  </a:solidFill>
                  <a:effectLst/>
                  <a:uLnTx/>
                  <a:uFillTx/>
                  <a:latin typeface="Arial"/>
                  <a:ea typeface="+mn-ea"/>
                  <a:cs typeface="+mn-cs"/>
                </a:endParaRPr>
              </a:p>
            </p:txBody>
          </p:sp>
          <p:sp>
            <p:nvSpPr>
              <p:cNvPr id="60" name="Freeform 1061">
                <a:extLst>
                  <a:ext uri="{FF2B5EF4-FFF2-40B4-BE49-F238E27FC236}">
                    <a16:creationId xmlns:a16="http://schemas.microsoft.com/office/drawing/2014/main" id="{FE280801-01C5-0D45-A03B-9C3D0140C171}"/>
                  </a:ext>
                </a:extLst>
              </p:cNvPr>
              <p:cNvSpPr>
                <a:spLocks/>
              </p:cNvSpPr>
              <p:nvPr/>
            </p:nvSpPr>
            <p:spPr bwMode="auto">
              <a:xfrm>
                <a:off x="24620538" y="-21832888"/>
                <a:ext cx="3367088" cy="68263"/>
              </a:xfrm>
              <a:custGeom>
                <a:avLst/>
                <a:gdLst>
                  <a:gd name="T0" fmla="*/ 889 w 898"/>
                  <a:gd name="T1" fmla="*/ 18 h 18"/>
                  <a:gd name="T2" fmla="*/ 9 w 898"/>
                  <a:gd name="T3" fmla="*/ 18 h 18"/>
                  <a:gd name="T4" fmla="*/ 0 w 898"/>
                  <a:gd name="T5" fmla="*/ 9 h 18"/>
                  <a:gd name="T6" fmla="*/ 9 w 898"/>
                  <a:gd name="T7" fmla="*/ 0 h 18"/>
                  <a:gd name="T8" fmla="*/ 889 w 898"/>
                  <a:gd name="T9" fmla="*/ 0 h 18"/>
                  <a:gd name="T10" fmla="*/ 898 w 898"/>
                  <a:gd name="T11" fmla="*/ 9 h 18"/>
                  <a:gd name="T12" fmla="*/ 889 w 898"/>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898" h="18">
                    <a:moveTo>
                      <a:pt x="889" y="18"/>
                    </a:moveTo>
                    <a:cubicBezTo>
                      <a:pt x="9" y="18"/>
                      <a:pt x="9" y="18"/>
                      <a:pt x="9" y="18"/>
                    </a:cubicBezTo>
                    <a:cubicBezTo>
                      <a:pt x="4" y="18"/>
                      <a:pt x="0" y="14"/>
                      <a:pt x="0" y="9"/>
                    </a:cubicBezTo>
                    <a:cubicBezTo>
                      <a:pt x="0" y="4"/>
                      <a:pt x="4" y="0"/>
                      <a:pt x="9" y="0"/>
                    </a:cubicBezTo>
                    <a:cubicBezTo>
                      <a:pt x="889" y="0"/>
                      <a:pt x="889" y="0"/>
                      <a:pt x="889" y="0"/>
                    </a:cubicBezTo>
                    <a:cubicBezTo>
                      <a:pt x="894" y="0"/>
                      <a:pt x="898" y="4"/>
                      <a:pt x="898" y="9"/>
                    </a:cubicBezTo>
                    <a:cubicBezTo>
                      <a:pt x="898" y="14"/>
                      <a:pt x="894" y="18"/>
                      <a:pt x="889"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D4F53"/>
                  </a:solidFill>
                  <a:effectLst/>
                  <a:uLnTx/>
                  <a:uFillTx/>
                  <a:latin typeface="Arial"/>
                  <a:ea typeface="+mn-ea"/>
                  <a:cs typeface="+mn-cs"/>
                </a:endParaRPr>
              </a:p>
            </p:txBody>
          </p:sp>
          <p:sp>
            <p:nvSpPr>
              <p:cNvPr id="61" name="Freeform 1062">
                <a:extLst>
                  <a:ext uri="{FF2B5EF4-FFF2-40B4-BE49-F238E27FC236}">
                    <a16:creationId xmlns:a16="http://schemas.microsoft.com/office/drawing/2014/main" id="{58CF370A-4BB0-8F49-BB15-ADE8EEF9CC17}"/>
                  </a:ext>
                </a:extLst>
              </p:cNvPr>
              <p:cNvSpPr>
                <a:spLocks/>
              </p:cNvSpPr>
              <p:nvPr/>
            </p:nvSpPr>
            <p:spPr bwMode="auto">
              <a:xfrm>
                <a:off x="25584150" y="-23895050"/>
                <a:ext cx="66675" cy="735013"/>
              </a:xfrm>
              <a:custGeom>
                <a:avLst/>
                <a:gdLst>
                  <a:gd name="T0" fmla="*/ 9 w 18"/>
                  <a:gd name="T1" fmla="*/ 196 h 196"/>
                  <a:gd name="T2" fmla="*/ 0 w 18"/>
                  <a:gd name="T3" fmla="*/ 187 h 196"/>
                  <a:gd name="T4" fmla="*/ 0 w 18"/>
                  <a:gd name="T5" fmla="*/ 9 h 196"/>
                  <a:gd name="T6" fmla="*/ 9 w 18"/>
                  <a:gd name="T7" fmla="*/ 0 h 196"/>
                  <a:gd name="T8" fmla="*/ 18 w 18"/>
                  <a:gd name="T9" fmla="*/ 9 h 196"/>
                  <a:gd name="T10" fmla="*/ 18 w 18"/>
                  <a:gd name="T11" fmla="*/ 187 h 196"/>
                  <a:gd name="T12" fmla="*/ 9 w 18"/>
                  <a:gd name="T13" fmla="*/ 196 h 196"/>
                </a:gdLst>
                <a:ahLst/>
                <a:cxnLst>
                  <a:cxn ang="0">
                    <a:pos x="T0" y="T1"/>
                  </a:cxn>
                  <a:cxn ang="0">
                    <a:pos x="T2" y="T3"/>
                  </a:cxn>
                  <a:cxn ang="0">
                    <a:pos x="T4" y="T5"/>
                  </a:cxn>
                  <a:cxn ang="0">
                    <a:pos x="T6" y="T7"/>
                  </a:cxn>
                  <a:cxn ang="0">
                    <a:pos x="T8" y="T9"/>
                  </a:cxn>
                  <a:cxn ang="0">
                    <a:pos x="T10" y="T11"/>
                  </a:cxn>
                  <a:cxn ang="0">
                    <a:pos x="T12" y="T13"/>
                  </a:cxn>
                </a:cxnLst>
                <a:rect l="0" t="0" r="r" b="b"/>
                <a:pathLst>
                  <a:path w="18" h="196">
                    <a:moveTo>
                      <a:pt x="9" y="196"/>
                    </a:moveTo>
                    <a:cubicBezTo>
                      <a:pt x="4" y="196"/>
                      <a:pt x="0" y="192"/>
                      <a:pt x="0" y="187"/>
                    </a:cubicBezTo>
                    <a:cubicBezTo>
                      <a:pt x="0" y="9"/>
                      <a:pt x="0" y="9"/>
                      <a:pt x="0" y="9"/>
                    </a:cubicBezTo>
                    <a:cubicBezTo>
                      <a:pt x="0" y="4"/>
                      <a:pt x="4" y="0"/>
                      <a:pt x="9" y="0"/>
                    </a:cubicBezTo>
                    <a:cubicBezTo>
                      <a:pt x="14" y="0"/>
                      <a:pt x="18" y="4"/>
                      <a:pt x="18" y="9"/>
                    </a:cubicBezTo>
                    <a:cubicBezTo>
                      <a:pt x="18" y="187"/>
                      <a:pt x="18" y="187"/>
                      <a:pt x="18" y="187"/>
                    </a:cubicBezTo>
                    <a:cubicBezTo>
                      <a:pt x="18" y="192"/>
                      <a:pt x="14" y="196"/>
                      <a:pt x="9" y="1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D4F53"/>
                  </a:solidFill>
                  <a:effectLst/>
                  <a:uLnTx/>
                  <a:uFillTx/>
                  <a:latin typeface="Arial"/>
                  <a:ea typeface="+mn-ea"/>
                  <a:cs typeface="+mn-cs"/>
                </a:endParaRPr>
              </a:p>
            </p:txBody>
          </p:sp>
          <p:sp>
            <p:nvSpPr>
              <p:cNvPr id="62" name="Freeform 1063">
                <a:extLst>
                  <a:ext uri="{FF2B5EF4-FFF2-40B4-BE49-F238E27FC236}">
                    <a16:creationId xmlns:a16="http://schemas.microsoft.com/office/drawing/2014/main" id="{85933594-3EE0-624E-8071-E71170A44C00}"/>
                  </a:ext>
                </a:extLst>
              </p:cNvPr>
              <p:cNvSpPr>
                <a:spLocks/>
              </p:cNvSpPr>
              <p:nvPr/>
            </p:nvSpPr>
            <p:spPr bwMode="auto">
              <a:xfrm>
                <a:off x="26957338" y="-23895050"/>
                <a:ext cx="71438" cy="735013"/>
              </a:xfrm>
              <a:custGeom>
                <a:avLst/>
                <a:gdLst>
                  <a:gd name="T0" fmla="*/ 9 w 19"/>
                  <a:gd name="T1" fmla="*/ 196 h 196"/>
                  <a:gd name="T2" fmla="*/ 0 w 19"/>
                  <a:gd name="T3" fmla="*/ 187 h 196"/>
                  <a:gd name="T4" fmla="*/ 0 w 19"/>
                  <a:gd name="T5" fmla="*/ 9 h 196"/>
                  <a:gd name="T6" fmla="*/ 9 w 19"/>
                  <a:gd name="T7" fmla="*/ 0 h 196"/>
                  <a:gd name="T8" fmla="*/ 19 w 19"/>
                  <a:gd name="T9" fmla="*/ 9 h 196"/>
                  <a:gd name="T10" fmla="*/ 19 w 19"/>
                  <a:gd name="T11" fmla="*/ 187 h 196"/>
                  <a:gd name="T12" fmla="*/ 9 w 19"/>
                  <a:gd name="T13" fmla="*/ 196 h 196"/>
                </a:gdLst>
                <a:ahLst/>
                <a:cxnLst>
                  <a:cxn ang="0">
                    <a:pos x="T0" y="T1"/>
                  </a:cxn>
                  <a:cxn ang="0">
                    <a:pos x="T2" y="T3"/>
                  </a:cxn>
                  <a:cxn ang="0">
                    <a:pos x="T4" y="T5"/>
                  </a:cxn>
                  <a:cxn ang="0">
                    <a:pos x="T6" y="T7"/>
                  </a:cxn>
                  <a:cxn ang="0">
                    <a:pos x="T8" y="T9"/>
                  </a:cxn>
                  <a:cxn ang="0">
                    <a:pos x="T10" y="T11"/>
                  </a:cxn>
                  <a:cxn ang="0">
                    <a:pos x="T12" y="T13"/>
                  </a:cxn>
                </a:cxnLst>
                <a:rect l="0" t="0" r="r" b="b"/>
                <a:pathLst>
                  <a:path w="19" h="196">
                    <a:moveTo>
                      <a:pt x="9" y="196"/>
                    </a:moveTo>
                    <a:cubicBezTo>
                      <a:pt x="4" y="196"/>
                      <a:pt x="0" y="192"/>
                      <a:pt x="0" y="187"/>
                    </a:cubicBezTo>
                    <a:cubicBezTo>
                      <a:pt x="0" y="9"/>
                      <a:pt x="0" y="9"/>
                      <a:pt x="0" y="9"/>
                    </a:cubicBezTo>
                    <a:cubicBezTo>
                      <a:pt x="0" y="4"/>
                      <a:pt x="4" y="0"/>
                      <a:pt x="9" y="0"/>
                    </a:cubicBezTo>
                    <a:cubicBezTo>
                      <a:pt x="14" y="0"/>
                      <a:pt x="19" y="4"/>
                      <a:pt x="19" y="9"/>
                    </a:cubicBezTo>
                    <a:cubicBezTo>
                      <a:pt x="19" y="187"/>
                      <a:pt x="19" y="187"/>
                      <a:pt x="19" y="187"/>
                    </a:cubicBezTo>
                    <a:cubicBezTo>
                      <a:pt x="19" y="192"/>
                      <a:pt x="14" y="196"/>
                      <a:pt x="9" y="1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D4F53"/>
                  </a:solidFill>
                  <a:effectLst/>
                  <a:uLnTx/>
                  <a:uFillTx/>
                  <a:latin typeface="Arial"/>
                  <a:ea typeface="+mn-ea"/>
                  <a:cs typeface="+mn-cs"/>
                </a:endParaRPr>
              </a:p>
            </p:txBody>
          </p:sp>
          <p:sp>
            <p:nvSpPr>
              <p:cNvPr id="63" name="Freeform 1064">
                <a:extLst>
                  <a:ext uri="{FF2B5EF4-FFF2-40B4-BE49-F238E27FC236}">
                    <a16:creationId xmlns:a16="http://schemas.microsoft.com/office/drawing/2014/main" id="{8D014855-FF4E-EC49-A221-75F2A6372CD3}"/>
                  </a:ext>
                </a:extLst>
              </p:cNvPr>
              <p:cNvSpPr>
                <a:spLocks/>
              </p:cNvSpPr>
              <p:nvPr/>
            </p:nvSpPr>
            <p:spPr bwMode="auto">
              <a:xfrm>
                <a:off x="25584150" y="-22518688"/>
                <a:ext cx="66675" cy="754063"/>
              </a:xfrm>
              <a:custGeom>
                <a:avLst/>
                <a:gdLst>
                  <a:gd name="T0" fmla="*/ 9 w 18"/>
                  <a:gd name="T1" fmla="*/ 201 h 201"/>
                  <a:gd name="T2" fmla="*/ 0 w 18"/>
                  <a:gd name="T3" fmla="*/ 192 h 201"/>
                  <a:gd name="T4" fmla="*/ 0 w 18"/>
                  <a:gd name="T5" fmla="*/ 9 h 201"/>
                  <a:gd name="T6" fmla="*/ 9 w 18"/>
                  <a:gd name="T7" fmla="*/ 0 h 201"/>
                  <a:gd name="T8" fmla="*/ 18 w 18"/>
                  <a:gd name="T9" fmla="*/ 9 h 201"/>
                  <a:gd name="T10" fmla="*/ 18 w 18"/>
                  <a:gd name="T11" fmla="*/ 192 h 201"/>
                  <a:gd name="T12" fmla="*/ 9 w 18"/>
                  <a:gd name="T13" fmla="*/ 201 h 201"/>
                </a:gdLst>
                <a:ahLst/>
                <a:cxnLst>
                  <a:cxn ang="0">
                    <a:pos x="T0" y="T1"/>
                  </a:cxn>
                  <a:cxn ang="0">
                    <a:pos x="T2" y="T3"/>
                  </a:cxn>
                  <a:cxn ang="0">
                    <a:pos x="T4" y="T5"/>
                  </a:cxn>
                  <a:cxn ang="0">
                    <a:pos x="T6" y="T7"/>
                  </a:cxn>
                  <a:cxn ang="0">
                    <a:pos x="T8" y="T9"/>
                  </a:cxn>
                  <a:cxn ang="0">
                    <a:pos x="T10" y="T11"/>
                  </a:cxn>
                  <a:cxn ang="0">
                    <a:pos x="T12" y="T13"/>
                  </a:cxn>
                </a:cxnLst>
                <a:rect l="0" t="0" r="r" b="b"/>
                <a:pathLst>
                  <a:path w="18" h="201">
                    <a:moveTo>
                      <a:pt x="9" y="201"/>
                    </a:moveTo>
                    <a:cubicBezTo>
                      <a:pt x="4" y="201"/>
                      <a:pt x="0" y="197"/>
                      <a:pt x="0" y="192"/>
                    </a:cubicBezTo>
                    <a:cubicBezTo>
                      <a:pt x="0" y="9"/>
                      <a:pt x="0" y="9"/>
                      <a:pt x="0" y="9"/>
                    </a:cubicBezTo>
                    <a:cubicBezTo>
                      <a:pt x="0" y="4"/>
                      <a:pt x="4" y="0"/>
                      <a:pt x="9" y="0"/>
                    </a:cubicBezTo>
                    <a:cubicBezTo>
                      <a:pt x="14" y="0"/>
                      <a:pt x="18" y="4"/>
                      <a:pt x="18" y="9"/>
                    </a:cubicBezTo>
                    <a:cubicBezTo>
                      <a:pt x="18" y="192"/>
                      <a:pt x="18" y="192"/>
                      <a:pt x="18" y="192"/>
                    </a:cubicBezTo>
                    <a:cubicBezTo>
                      <a:pt x="18" y="197"/>
                      <a:pt x="14" y="201"/>
                      <a:pt x="9" y="2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D4F53"/>
                  </a:solidFill>
                  <a:effectLst/>
                  <a:uLnTx/>
                  <a:uFillTx/>
                  <a:latin typeface="Arial"/>
                  <a:ea typeface="+mn-ea"/>
                  <a:cs typeface="+mn-cs"/>
                </a:endParaRPr>
              </a:p>
            </p:txBody>
          </p:sp>
          <p:sp>
            <p:nvSpPr>
              <p:cNvPr id="64" name="Freeform 1065">
                <a:extLst>
                  <a:ext uri="{FF2B5EF4-FFF2-40B4-BE49-F238E27FC236}">
                    <a16:creationId xmlns:a16="http://schemas.microsoft.com/office/drawing/2014/main" id="{A67C6798-B493-C44E-A8B9-A045FC3F13D8}"/>
                  </a:ext>
                </a:extLst>
              </p:cNvPr>
              <p:cNvSpPr>
                <a:spLocks/>
              </p:cNvSpPr>
              <p:nvPr/>
            </p:nvSpPr>
            <p:spPr bwMode="auto">
              <a:xfrm>
                <a:off x="26957338" y="-22518688"/>
                <a:ext cx="71438" cy="754063"/>
              </a:xfrm>
              <a:custGeom>
                <a:avLst/>
                <a:gdLst>
                  <a:gd name="T0" fmla="*/ 9 w 19"/>
                  <a:gd name="T1" fmla="*/ 201 h 201"/>
                  <a:gd name="T2" fmla="*/ 0 w 19"/>
                  <a:gd name="T3" fmla="*/ 192 h 201"/>
                  <a:gd name="T4" fmla="*/ 0 w 19"/>
                  <a:gd name="T5" fmla="*/ 9 h 201"/>
                  <a:gd name="T6" fmla="*/ 9 w 19"/>
                  <a:gd name="T7" fmla="*/ 0 h 201"/>
                  <a:gd name="T8" fmla="*/ 19 w 19"/>
                  <a:gd name="T9" fmla="*/ 9 h 201"/>
                  <a:gd name="T10" fmla="*/ 19 w 19"/>
                  <a:gd name="T11" fmla="*/ 192 h 201"/>
                  <a:gd name="T12" fmla="*/ 9 w 19"/>
                  <a:gd name="T13" fmla="*/ 201 h 201"/>
                </a:gdLst>
                <a:ahLst/>
                <a:cxnLst>
                  <a:cxn ang="0">
                    <a:pos x="T0" y="T1"/>
                  </a:cxn>
                  <a:cxn ang="0">
                    <a:pos x="T2" y="T3"/>
                  </a:cxn>
                  <a:cxn ang="0">
                    <a:pos x="T4" y="T5"/>
                  </a:cxn>
                  <a:cxn ang="0">
                    <a:pos x="T6" y="T7"/>
                  </a:cxn>
                  <a:cxn ang="0">
                    <a:pos x="T8" y="T9"/>
                  </a:cxn>
                  <a:cxn ang="0">
                    <a:pos x="T10" y="T11"/>
                  </a:cxn>
                  <a:cxn ang="0">
                    <a:pos x="T12" y="T13"/>
                  </a:cxn>
                </a:cxnLst>
                <a:rect l="0" t="0" r="r" b="b"/>
                <a:pathLst>
                  <a:path w="19" h="201">
                    <a:moveTo>
                      <a:pt x="9" y="201"/>
                    </a:moveTo>
                    <a:cubicBezTo>
                      <a:pt x="4" y="201"/>
                      <a:pt x="0" y="197"/>
                      <a:pt x="0" y="192"/>
                    </a:cubicBezTo>
                    <a:cubicBezTo>
                      <a:pt x="0" y="9"/>
                      <a:pt x="0" y="9"/>
                      <a:pt x="0" y="9"/>
                    </a:cubicBezTo>
                    <a:cubicBezTo>
                      <a:pt x="0" y="4"/>
                      <a:pt x="4" y="0"/>
                      <a:pt x="9" y="0"/>
                    </a:cubicBezTo>
                    <a:cubicBezTo>
                      <a:pt x="14" y="0"/>
                      <a:pt x="19" y="4"/>
                      <a:pt x="19" y="9"/>
                    </a:cubicBezTo>
                    <a:cubicBezTo>
                      <a:pt x="19" y="192"/>
                      <a:pt x="19" y="192"/>
                      <a:pt x="19" y="192"/>
                    </a:cubicBezTo>
                    <a:cubicBezTo>
                      <a:pt x="19" y="197"/>
                      <a:pt x="14" y="201"/>
                      <a:pt x="9" y="2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D4F53"/>
                  </a:solidFill>
                  <a:effectLst/>
                  <a:uLnTx/>
                  <a:uFillTx/>
                  <a:latin typeface="Arial"/>
                  <a:ea typeface="+mn-ea"/>
                  <a:cs typeface="+mn-cs"/>
                </a:endParaRPr>
              </a:p>
            </p:txBody>
          </p:sp>
          <p:sp>
            <p:nvSpPr>
              <p:cNvPr id="65" name="Freeform 1066">
                <a:extLst>
                  <a:ext uri="{FF2B5EF4-FFF2-40B4-BE49-F238E27FC236}">
                    <a16:creationId xmlns:a16="http://schemas.microsoft.com/office/drawing/2014/main" id="{541BE9B5-AA14-D749-9510-4AC22AA05756}"/>
                  </a:ext>
                </a:extLst>
              </p:cNvPr>
              <p:cNvSpPr>
                <a:spLocks/>
              </p:cNvSpPr>
              <p:nvPr/>
            </p:nvSpPr>
            <p:spPr bwMode="auto">
              <a:xfrm>
                <a:off x="27646313" y="-23209250"/>
                <a:ext cx="68263" cy="758825"/>
              </a:xfrm>
              <a:custGeom>
                <a:avLst/>
                <a:gdLst>
                  <a:gd name="T0" fmla="*/ 9 w 18"/>
                  <a:gd name="T1" fmla="*/ 202 h 202"/>
                  <a:gd name="T2" fmla="*/ 0 w 18"/>
                  <a:gd name="T3" fmla="*/ 193 h 202"/>
                  <a:gd name="T4" fmla="*/ 0 w 18"/>
                  <a:gd name="T5" fmla="*/ 10 h 202"/>
                  <a:gd name="T6" fmla="*/ 9 w 18"/>
                  <a:gd name="T7" fmla="*/ 0 h 202"/>
                  <a:gd name="T8" fmla="*/ 18 w 18"/>
                  <a:gd name="T9" fmla="*/ 10 h 202"/>
                  <a:gd name="T10" fmla="*/ 18 w 18"/>
                  <a:gd name="T11" fmla="*/ 193 h 202"/>
                  <a:gd name="T12" fmla="*/ 9 w 18"/>
                  <a:gd name="T13" fmla="*/ 202 h 202"/>
                </a:gdLst>
                <a:ahLst/>
                <a:cxnLst>
                  <a:cxn ang="0">
                    <a:pos x="T0" y="T1"/>
                  </a:cxn>
                  <a:cxn ang="0">
                    <a:pos x="T2" y="T3"/>
                  </a:cxn>
                  <a:cxn ang="0">
                    <a:pos x="T4" y="T5"/>
                  </a:cxn>
                  <a:cxn ang="0">
                    <a:pos x="T6" y="T7"/>
                  </a:cxn>
                  <a:cxn ang="0">
                    <a:pos x="T8" y="T9"/>
                  </a:cxn>
                  <a:cxn ang="0">
                    <a:pos x="T10" y="T11"/>
                  </a:cxn>
                  <a:cxn ang="0">
                    <a:pos x="T12" y="T13"/>
                  </a:cxn>
                </a:cxnLst>
                <a:rect l="0" t="0" r="r" b="b"/>
                <a:pathLst>
                  <a:path w="18" h="202">
                    <a:moveTo>
                      <a:pt x="9" y="202"/>
                    </a:moveTo>
                    <a:cubicBezTo>
                      <a:pt x="4" y="202"/>
                      <a:pt x="0" y="198"/>
                      <a:pt x="0" y="193"/>
                    </a:cubicBezTo>
                    <a:cubicBezTo>
                      <a:pt x="0" y="10"/>
                      <a:pt x="0" y="10"/>
                      <a:pt x="0" y="10"/>
                    </a:cubicBezTo>
                    <a:cubicBezTo>
                      <a:pt x="0" y="4"/>
                      <a:pt x="4" y="0"/>
                      <a:pt x="9" y="0"/>
                    </a:cubicBezTo>
                    <a:cubicBezTo>
                      <a:pt x="14" y="0"/>
                      <a:pt x="18" y="4"/>
                      <a:pt x="18" y="10"/>
                    </a:cubicBezTo>
                    <a:cubicBezTo>
                      <a:pt x="18" y="193"/>
                      <a:pt x="18" y="193"/>
                      <a:pt x="18" y="193"/>
                    </a:cubicBezTo>
                    <a:cubicBezTo>
                      <a:pt x="18" y="198"/>
                      <a:pt x="14" y="202"/>
                      <a:pt x="9" y="2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D4F53"/>
                  </a:solidFill>
                  <a:effectLst/>
                  <a:uLnTx/>
                  <a:uFillTx/>
                  <a:latin typeface="Arial"/>
                  <a:ea typeface="+mn-ea"/>
                  <a:cs typeface="+mn-cs"/>
                </a:endParaRPr>
              </a:p>
            </p:txBody>
          </p:sp>
          <p:sp>
            <p:nvSpPr>
              <p:cNvPr id="66" name="Freeform 1067">
                <a:extLst>
                  <a:ext uri="{FF2B5EF4-FFF2-40B4-BE49-F238E27FC236}">
                    <a16:creationId xmlns:a16="http://schemas.microsoft.com/office/drawing/2014/main" id="{B6394666-C81C-B040-9956-2B89A1CB3523}"/>
                  </a:ext>
                </a:extLst>
              </p:cNvPr>
              <p:cNvSpPr>
                <a:spLocks/>
              </p:cNvSpPr>
              <p:nvPr/>
            </p:nvSpPr>
            <p:spPr bwMode="auto">
              <a:xfrm>
                <a:off x="24893588" y="-23209250"/>
                <a:ext cx="71438" cy="758825"/>
              </a:xfrm>
              <a:custGeom>
                <a:avLst/>
                <a:gdLst>
                  <a:gd name="T0" fmla="*/ 10 w 19"/>
                  <a:gd name="T1" fmla="*/ 202 h 202"/>
                  <a:gd name="T2" fmla="*/ 0 w 19"/>
                  <a:gd name="T3" fmla="*/ 193 h 202"/>
                  <a:gd name="T4" fmla="*/ 0 w 19"/>
                  <a:gd name="T5" fmla="*/ 10 h 202"/>
                  <a:gd name="T6" fmla="*/ 10 w 19"/>
                  <a:gd name="T7" fmla="*/ 0 h 202"/>
                  <a:gd name="T8" fmla="*/ 19 w 19"/>
                  <a:gd name="T9" fmla="*/ 10 h 202"/>
                  <a:gd name="T10" fmla="*/ 19 w 19"/>
                  <a:gd name="T11" fmla="*/ 193 h 202"/>
                  <a:gd name="T12" fmla="*/ 10 w 19"/>
                  <a:gd name="T13" fmla="*/ 202 h 202"/>
                </a:gdLst>
                <a:ahLst/>
                <a:cxnLst>
                  <a:cxn ang="0">
                    <a:pos x="T0" y="T1"/>
                  </a:cxn>
                  <a:cxn ang="0">
                    <a:pos x="T2" y="T3"/>
                  </a:cxn>
                  <a:cxn ang="0">
                    <a:pos x="T4" y="T5"/>
                  </a:cxn>
                  <a:cxn ang="0">
                    <a:pos x="T6" y="T7"/>
                  </a:cxn>
                  <a:cxn ang="0">
                    <a:pos x="T8" y="T9"/>
                  </a:cxn>
                  <a:cxn ang="0">
                    <a:pos x="T10" y="T11"/>
                  </a:cxn>
                  <a:cxn ang="0">
                    <a:pos x="T12" y="T13"/>
                  </a:cxn>
                </a:cxnLst>
                <a:rect l="0" t="0" r="r" b="b"/>
                <a:pathLst>
                  <a:path w="19" h="202">
                    <a:moveTo>
                      <a:pt x="10" y="202"/>
                    </a:moveTo>
                    <a:cubicBezTo>
                      <a:pt x="5" y="202"/>
                      <a:pt x="0" y="198"/>
                      <a:pt x="0" y="193"/>
                    </a:cubicBezTo>
                    <a:cubicBezTo>
                      <a:pt x="0" y="10"/>
                      <a:pt x="0" y="10"/>
                      <a:pt x="0" y="10"/>
                    </a:cubicBezTo>
                    <a:cubicBezTo>
                      <a:pt x="0" y="4"/>
                      <a:pt x="5" y="0"/>
                      <a:pt x="10" y="0"/>
                    </a:cubicBezTo>
                    <a:cubicBezTo>
                      <a:pt x="15" y="0"/>
                      <a:pt x="19" y="4"/>
                      <a:pt x="19" y="10"/>
                    </a:cubicBezTo>
                    <a:cubicBezTo>
                      <a:pt x="19" y="193"/>
                      <a:pt x="19" y="193"/>
                      <a:pt x="19" y="193"/>
                    </a:cubicBezTo>
                    <a:cubicBezTo>
                      <a:pt x="19" y="198"/>
                      <a:pt x="15" y="202"/>
                      <a:pt x="10" y="2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D4F53"/>
                  </a:solidFill>
                  <a:effectLst/>
                  <a:uLnTx/>
                  <a:uFillTx/>
                  <a:latin typeface="Arial"/>
                  <a:ea typeface="+mn-ea"/>
                  <a:cs typeface="+mn-cs"/>
                </a:endParaRPr>
              </a:p>
            </p:txBody>
          </p:sp>
          <p:sp>
            <p:nvSpPr>
              <p:cNvPr id="67" name="Freeform 1068">
                <a:extLst>
                  <a:ext uri="{FF2B5EF4-FFF2-40B4-BE49-F238E27FC236}">
                    <a16:creationId xmlns:a16="http://schemas.microsoft.com/office/drawing/2014/main" id="{3667A49A-B0DC-A94B-B31C-753EEF7D7BFA}"/>
                  </a:ext>
                </a:extLst>
              </p:cNvPr>
              <p:cNvSpPr>
                <a:spLocks/>
              </p:cNvSpPr>
              <p:nvPr/>
            </p:nvSpPr>
            <p:spPr bwMode="auto">
              <a:xfrm>
                <a:off x="26269950" y="-23209250"/>
                <a:ext cx="68263" cy="758825"/>
              </a:xfrm>
              <a:custGeom>
                <a:avLst/>
                <a:gdLst>
                  <a:gd name="T0" fmla="*/ 9 w 18"/>
                  <a:gd name="T1" fmla="*/ 202 h 202"/>
                  <a:gd name="T2" fmla="*/ 0 w 18"/>
                  <a:gd name="T3" fmla="*/ 193 h 202"/>
                  <a:gd name="T4" fmla="*/ 0 w 18"/>
                  <a:gd name="T5" fmla="*/ 10 h 202"/>
                  <a:gd name="T6" fmla="*/ 9 w 18"/>
                  <a:gd name="T7" fmla="*/ 0 h 202"/>
                  <a:gd name="T8" fmla="*/ 18 w 18"/>
                  <a:gd name="T9" fmla="*/ 10 h 202"/>
                  <a:gd name="T10" fmla="*/ 18 w 18"/>
                  <a:gd name="T11" fmla="*/ 193 h 202"/>
                  <a:gd name="T12" fmla="*/ 9 w 18"/>
                  <a:gd name="T13" fmla="*/ 202 h 202"/>
                </a:gdLst>
                <a:ahLst/>
                <a:cxnLst>
                  <a:cxn ang="0">
                    <a:pos x="T0" y="T1"/>
                  </a:cxn>
                  <a:cxn ang="0">
                    <a:pos x="T2" y="T3"/>
                  </a:cxn>
                  <a:cxn ang="0">
                    <a:pos x="T4" y="T5"/>
                  </a:cxn>
                  <a:cxn ang="0">
                    <a:pos x="T6" y="T7"/>
                  </a:cxn>
                  <a:cxn ang="0">
                    <a:pos x="T8" y="T9"/>
                  </a:cxn>
                  <a:cxn ang="0">
                    <a:pos x="T10" y="T11"/>
                  </a:cxn>
                  <a:cxn ang="0">
                    <a:pos x="T12" y="T13"/>
                  </a:cxn>
                </a:cxnLst>
                <a:rect l="0" t="0" r="r" b="b"/>
                <a:pathLst>
                  <a:path w="18" h="202">
                    <a:moveTo>
                      <a:pt x="9" y="202"/>
                    </a:moveTo>
                    <a:cubicBezTo>
                      <a:pt x="4" y="202"/>
                      <a:pt x="0" y="198"/>
                      <a:pt x="0" y="193"/>
                    </a:cubicBezTo>
                    <a:cubicBezTo>
                      <a:pt x="0" y="10"/>
                      <a:pt x="0" y="10"/>
                      <a:pt x="0" y="10"/>
                    </a:cubicBezTo>
                    <a:cubicBezTo>
                      <a:pt x="0" y="4"/>
                      <a:pt x="4" y="0"/>
                      <a:pt x="9" y="0"/>
                    </a:cubicBezTo>
                    <a:cubicBezTo>
                      <a:pt x="14" y="0"/>
                      <a:pt x="18" y="4"/>
                      <a:pt x="18" y="10"/>
                    </a:cubicBezTo>
                    <a:cubicBezTo>
                      <a:pt x="18" y="193"/>
                      <a:pt x="18" y="193"/>
                      <a:pt x="18" y="193"/>
                    </a:cubicBezTo>
                    <a:cubicBezTo>
                      <a:pt x="18" y="198"/>
                      <a:pt x="14" y="202"/>
                      <a:pt x="9" y="2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D4F53"/>
                  </a:solidFill>
                  <a:effectLst/>
                  <a:uLnTx/>
                  <a:uFillTx/>
                  <a:latin typeface="Arial"/>
                  <a:ea typeface="+mn-ea"/>
                  <a:cs typeface="+mn-cs"/>
                </a:endParaRPr>
              </a:p>
            </p:txBody>
          </p:sp>
          <p:sp>
            <p:nvSpPr>
              <p:cNvPr id="68" name="Freeform 1069">
                <a:extLst>
                  <a:ext uri="{FF2B5EF4-FFF2-40B4-BE49-F238E27FC236}">
                    <a16:creationId xmlns:a16="http://schemas.microsoft.com/office/drawing/2014/main" id="{7E957B40-EAD8-EB45-86E7-BD69CB25ECCB}"/>
                  </a:ext>
                </a:extLst>
              </p:cNvPr>
              <p:cNvSpPr>
                <a:spLocks/>
              </p:cNvSpPr>
              <p:nvPr/>
            </p:nvSpPr>
            <p:spPr bwMode="auto">
              <a:xfrm>
                <a:off x="24620538" y="-21145500"/>
                <a:ext cx="3367088" cy="71438"/>
              </a:xfrm>
              <a:custGeom>
                <a:avLst/>
                <a:gdLst>
                  <a:gd name="T0" fmla="*/ 889 w 898"/>
                  <a:gd name="T1" fmla="*/ 19 h 19"/>
                  <a:gd name="T2" fmla="*/ 9 w 898"/>
                  <a:gd name="T3" fmla="*/ 19 h 19"/>
                  <a:gd name="T4" fmla="*/ 0 w 898"/>
                  <a:gd name="T5" fmla="*/ 9 h 19"/>
                  <a:gd name="T6" fmla="*/ 9 w 898"/>
                  <a:gd name="T7" fmla="*/ 0 h 19"/>
                  <a:gd name="T8" fmla="*/ 889 w 898"/>
                  <a:gd name="T9" fmla="*/ 0 h 19"/>
                  <a:gd name="T10" fmla="*/ 898 w 898"/>
                  <a:gd name="T11" fmla="*/ 9 h 19"/>
                  <a:gd name="T12" fmla="*/ 889 w 898"/>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898" h="19">
                    <a:moveTo>
                      <a:pt x="889" y="19"/>
                    </a:moveTo>
                    <a:cubicBezTo>
                      <a:pt x="9" y="19"/>
                      <a:pt x="9" y="19"/>
                      <a:pt x="9" y="19"/>
                    </a:cubicBezTo>
                    <a:cubicBezTo>
                      <a:pt x="4" y="19"/>
                      <a:pt x="0" y="14"/>
                      <a:pt x="0" y="9"/>
                    </a:cubicBezTo>
                    <a:cubicBezTo>
                      <a:pt x="0" y="4"/>
                      <a:pt x="4" y="0"/>
                      <a:pt x="9" y="0"/>
                    </a:cubicBezTo>
                    <a:cubicBezTo>
                      <a:pt x="889" y="0"/>
                      <a:pt x="889" y="0"/>
                      <a:pt x="889" y="0"/>
                    </a:cubicBezTo>
                    <a:cubicBezTo>
                      <a:pt x="894" y="0"/>
                      <a:pt x="898" y="4"/>
                      <a:pt x="898" y="9"/>
                    </a:cubicBezTo>
                    <a:cubicBezTo>
                      <a:pt x="898" y="14"/>
                      <a:pt x="894" y="19"/>
                      <a:pt x="889"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D4F53"/>
                  </a:solidFill>
                  <a:effectLst/>
                  <a:uLnTx/>
                  <a:uFillTx/>
                  <a:latin typeface="Arial"/>
                  <a:ea typeface="+mn-ea"/>
                  <a:cs typeface="+mn-cs"/>
                </a:endParaRPr>
              </a:p>
            </p:txBody>
          </p:sp>
          <p:sp>
            <p:nvSpPr>
              <p:cNvPr id="69" name="Freeform 1070">
                <a:extLst>
                  <a:ext uri="{FF2B5EF4-FFF2-40B4-BE49-F238E27FC236}">
                    <a16:creationId xmlns:a16="http://schemas.microsoft.com/office/drawing/2014/main" id="{5833D178-0901-B445-89F0-BCA85CBEC6AE}"/>
                  </a:ext>
                </a:extLst>
              </p:cNvPr>
              <p:cNvSpPr>
                <a:spLocks/>
              </p:cNvSpPr>
              <p:nvPr/>
            </p:nvSpPr>
            <p:spPr bwMode="auto">
              <a:xfrm>
                <a:off x="27646313" y="-21813838"/>
                <a:ext cx="68263" cy="739775"/>
              </a:xfrm>
              <a:custGeom>
                <a:avLst/>
                <a:gdLst>
                  <a:gd name="T0" fmla="*/ 9 w 18"/>
                  <a:gd name="T1" fmla="*/ 197 h 197"/>
                  <a:gd name="T2" fmla="*/ 0 w 18"/>
                  <a:gd name="T3" fmla="*/ 187 h 197"/>
                  <a:gd name="T4" fmla="*/ 0 w 18"/>
                  <a:gd name="T5" fmla="*/ 9 h 197"/>
                  <a:gd name="T6" fmla="*/ 9 w 18"/>
                  <a:gd name="T7" fmla="*/ 0 h 197"/>
                  <a:gd name="T8" fmla="*/ 18 w 18"/>
                  <a:gd name="T9" fmla="*/ 9 h 197"/>
                  <a:gd name="T10" fmla="*/ 18 w 18"/>
                  <a:gd name="T11" fmla="*/ 187 h 197"/>
                  <a:gd name="T12" fmla="*/ 9 w 18"/>
                  <a:gd name="T13" fmla="*/ 197 h 197"/>
                </a:gdLst>
                <a:ahLst/>
                <a:cxnLst>
                  <a:cxn ang="0">
                    <a:pos x="T0" y="T1"/>
                  </a:cxn>
                  <a:cxn ang="0">
                    <a:pos x="T2" y="T3"/>
                  </a:cxn>
                  <a:cxn ang="0">
                    <a:pos x="T4" y="T5"/>
                  </a:cxn>
                  <a:cxn ang="0">
                    <a:pos x="T6" y="T7"/>
                  </a:cxn>
                  <a:cxn ang="0">
                    <a:pos x="T8" y="T9"/>
                  </a:cxn>
                  <a:cxn ang="0">
                    <a:pos x="T10" y="T11"/>
                  </a:cxn>
                  <a:cxn ang="0">
                    <a:pos x="T12" y="T13"/>
                  </a:cxn>
                </a:cxnLst>
                <a:rect l="0" t="0" r="r" b="b"/>
                <a:pathLst>
                  <a:path w="18" h="197">
                    <a:moveTo>
                      <a:pt x="9" y="197"/>
                    </a:moveTo>
                    <a:cubicBezTo>
                      <a:pt x="4" y="197"/>
                      <a:pt x="0" y="192"/>
                      <a:pt x="0" y="187"/>
                    </a:cubicBezTo>
                    <a:cubicBezTo>
                      <a:pt x="0" y="9"/>
                      <a:pt x="0" y="9"/>
                      <a:pt x="0" y="9"/>
                    </a:cubicBezTo>
                    <a:cubicBezTo>
                      <a:pt x="0" y="4"/>
                      <a:pt x="4" y="0"/>
                      <a:pt x="9" y="0"/>
                    </a:cubicBezTo>
                    <a:cubicBezTo>
                      <a:pt x="14" y="0"/>
                      <a:pt x="18" y="4"/>
                      <a:pt x="18" y="9"/>
                    </a:cubicBezTo>
                    <a:cubicBezTo>
                      <a:pt x="18" y="187"/>
                      <a:pt x="18" y="187"/>
                      <a:pt x="18" y="187"/>
                    </a:cubicBezTo>
                    <a:cubicBezTo>
                      <a:pt x="18" y="192"/>
                      <a:pt x="14" y="197"/>
                      <a:pt x="9" y="19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D4F53"/>
                  </a:solidFill>
                  <a:effectLst/>
                  <a:uLnTx/>
                  <a:uFillTx/>
                  <a:latin typeface="Arial"/>
                  <a:ea typeface="+mn-ea"/>
                  <a:cs typeface="+mn-cs"/>
                </a:endParaRPr>
              </a:p>
            </p:txBody>
          </p:sp>
          <p:sp>
            <p:nvSpPr>
              <p:cNvPr id="70" name="Freeform 1071">
                <a:extLst>
                  <a:ext uri="{FF2B5EF4-FFF2-40B4-BE49-F238E27FC236}">
                    <a16:creationId xmlns:a16="http://schemas.microsoft.com/office/drawing/2014/main" id="{5D265455-9C89-0441-8984-2769B828E192}"/>
                  </a:ext>
                </a:extLst>
              </p:cNvPr>
              <p:cNvSpPr>
                <a:spLocks/>
              </p:cNvSpPr>
              <p:nvPr/>
            </p:nvSpPr>
            <p:spPr bwMode="auto">
              <a:xfrm>
                <a:off x="24893588" y="-21813838"/>
                <a:ext cx="71438" cy="739775"/>
              </a:xfrm>
              <a:custGeom>
                <a:avLst/>
                <a:gdLst>
                  <a:gd name="T0" fmla="*/ 10 w 19"/>
                  <a:gd name="T1" fmla="*/ 197 h 197"/>
                  <a:gd name="T2" fmla="*/ 0 w 19"/>
                  <a:gd name="T3" fmla="*/ 187 h 197"/>
                  <a:gd name="T4" fmla="*/ 0 w 19"/>
                  <a:gd name="T5" fmla="*/ 9 h 197"/>
                  <a:gd name="T6" fmla="*/ 10 w 19"/>
                  <a:gd name="T7" fmla="*/ 0 h 197"/>
                  <a:gd name="T8" fmla="*/ 19 w 19"/>
                  <a:gd name="T9" fmla="*/ 9 h 197"/>
                  <a:gd name="T10" fmla="*/ 19 w 19"/>
                  <a:gd name="T11" fmla="*/ 187 h 197"/>
                  <a:gd name="T12" fmla="*/ 10 w 19"/>
                  <a:gd name="T13" fmla="*/ 197 h 197"/>
                </a:gdLst>
                <a:ahLst/>
                <a:cxnLst>
                  <a:cxn ang="0">
                    <a:pos x="T0" y="T1"/>
                  </a:cxn>
                  <a:cxn ang="0">
                    <a:pos x="T2" y="T3"/>
                  </a:cxn>
                  <a:cxn ang="0">
                    <a:pos x="T4" y="T5"/>
                  </a:cxn>
                  <a:cxn ang="0">
                    <a:pos x="T6" y="T7"/>
                  </a:cxn>
                  <a:cxn ang="0">
                    <a:pos x="T8" y="T9"/>
                  </a:cxn>
                  <a:cxn ang="0">
                    <a:pos x="T10" y="T11"/>
                  </a:cxn>
                  <a:cxn ang="0">
                    <a:pos x="T12" y="T13"/>
                  </a:cxn>
                </a:cxnLst>
                <a:rect l="0" t="0" r="r" b="b"/>
                <a:pathLst>
                  <a:path w="19" h="197">
                    <a:moveTo>
                      <a:pt x="10" y="197"/>
                    </a:moveTo>
                    <a:cubicBezTo>
                      <a:pt x="5" y="197"/>
                      <a:pt x="0" y="192"/>
                      <a:pt x="0" y="187"/>
                    </a:cubicBezTo>
                    <a:cubicBezTo>
                      <a:pt x="0" y="9"/>
                      <a:pt x="0" y="9"/>
                      <a:pt x="0" y="9"/>
                    </a:cubicBezTo>
                    <a:cubicBezTo>
                      <a:pt x="0" y="4"/>
                      <a:pt x="5" y="0"/>
                      <a:pt x="10" y="0"/>
                    </a:cubicBezTo>
                    <a:cubicBezTo>
                      <a:pt x="15" y="0"/>
                      <a:pt x="19" y="4"/>
                      <a:pt x="19" y="9"/>
                    </a:cubicBezTo>
                    <a:cubicBezTo>
                      <a:pt x="19" y="187"/>
                      <a:pt x="19" y="187"/>
                      <a:pt x="19" y="187"/>
                    </a:cubicBezTo>
                    <a:cubicBezTo>
                      <a:pt x="19" y="192"/>
                      <a:pt x="15" y="197"/>
                      <a:pt x="10" y="19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D4F53"/>
                  </a:solidFill>
                  <a:effectLst/>
                  <a:uLnTx/>
                  <a:uFillTx/>
                  <a:latin typeface="Arial"/>
                  <a:ea typeface="+mn-ea"/>
                  <a:cs typeface="+mn-cs"/>
                </a:endParaRPr>
              </a:p>
            </p:txBody>
          </p:sp>
          <p:sp>
            <p:nvSpPr>
              <p:cNvPr id="71" name="Freeform 1072">
                <a:extLst>
                  <a:ext uri="{FF2B5EF4-FFF2-40B4-BE49-F238E27FC236}">
                    <a16:creationId xmlns:a16="http://schemas.microsoft.com/office/drawing/2014/main" id="{647403D3-FF3C-E24A-A8E3-92A78D31F6EF}"/>
                  </a:ext>
                </a:extLst>
              </p:cNvPr>
              <p:cNvSpPr>
                <a:spLocks/>
              </p:cNvSpPr>
              <p:nvPr/>
            </p:nvSpPr>
            <p:spPr bwMode="auto">
              <a:xfrm>
                <a:off x="26269950" y="-21813838"/>
                <a:ext cx="68263" cy="739775"/>
              </a:xfrm>
              <a:custGeom>
                <a:avLst/>
                <a:gdLst>
                  <a:gd name="T0" fmla="*/ 9 w 18"/>
                  <a:gd name="T1" fmla="*/ 197 h 197"/>
                  <a:gd name="T2" fmla="*/ 0 w 18"/>
                  <a:gd name="T3" fmla="*/ 187 h 197"/>
                  <a:gd name="T4" fmla="*/ 0 w 18"/>
                  <a:gd name="T5" fmla="*/ 9 h 197"/>
                  <a:gd name="T6" fmla="*/ 9 w 18"/>
                  <a:gd name="T7" fmla="*/ 0 h 197"/>
                  <a:gd name="T8" fmla="*/ 18 w 18"/>
                  <a:gd name="T9" fmla="*/ 9 h 197"/>
                  <a:gd name="T10" fmla="*/ 18 w 18"/>
                  <a:gd name="T11" fmla="*/ 187 h 197"/>
                  <a:gd name="T12" fmla="*/ 9 w 18"/>
                  <a:gd name="T13" fmla="*/ 197 h 197"/>
                </a:gdLst>
                <a:ahLst/>
                <a:cxnLst>
                  <a:cxn ang="0">
                    <a:pos x="T0" y="T1"/>
                  </a:cxn>
                  <a:cxn ang="0">
                    <a:pos x="T2" y="T3"/>
                  </a:cxn>
                  <a:cxn ang="0">
                    <a:pos x="T4" y="T5"/>
                  </a:cxn>
                  <a:cxn ang="0">
                    <a:pos x="T6" y="T7"/>
                  </a:cxn>
                  <a:cxn ang="0">
                    <a:pos x="T8" y="T9"/>
                  </a:cxn>
                  <a:cxn ang="0">
                    <a:pos x="T10" y="T11"/>
                  </a:cxn>
                  <a:cxn ang="0">
                    <a:pos x="T12" y="T13"/>
                  </a:cxn>
                </a:cxnLst>
                <a:rect l="0" t="0" r="r" b="b"/>
                <a:pathLst>
                  <a:path w="18" h="197">
                    <a:moveTo>
                      <a:pt x="9" y="197"/>
                    </a:moveTo>
                    <a:cubicBezTo>
                      <a:pt x="4" y="197"/>
                      <a:pt x="0" y="192"/>
                      <a:pt x="0" y="187"/>
                    </a:cubicBezTo>
                    <a:cubicBezTo>
                      <a:pt x="0" y="9"/>
                      <a:pt x="0" y="9"/>
                      <a:pt x="0" y="9"/>
                    </a:cubicBezTo>
                    <a:cubicBezTo>
                      <a:pt x="0" y="4"/>
                      <a:pt x="4" y="0"/>
                      <a:pt x="9" y="0"/>
                    </a:cubicBezTo>
                    <a:cubicBezTo>
                      <a:pt x="14" y="0"/>
                      <a:pt x="18" y="4"/>
                      <a:pt x="18" y="9"/>
                    </a:cubicBezTo>
                    <a:cubicBezTo>
                      <a:pt x="18" y="187"/>
                      <a:pt x="18" y="187"/>
                      <a:pt x="18" y="187"/>
                    </a:cubicBezTo>
                    <a:cubicBezTo>
                      <a:pt x="18" y="192"/>
                      <a:pt x="14" y="197"/>
                      <a:pt x="9" y="19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D4F53"/>
                  </a:solidFill>
                  <a:effectLst/>
                  <a:uLnTx/>
                  <a:uFillTx/>
                  <a:latin typeface="Arial"/>
                  <a:ea typeface="+mn-ea"/>
                  <a:cs typeface="+mn-cs"/>
                </a:endParaRPr>
              </a:p>
            </p:txBody>
          </p:sp>
        </p:grpSp>
        <p:grpSp>
          <p:nvGrpSpPr>
            <p:cNvPr id="77" name="Group 76">
              <a:extLst>
                <a:ext uri="{FF2B5EF4-FFF2-40B4-BE49-F238E27FC236}">
                  <a16:creationId xmlns:a16="http://schemas.microsoft.com/office/drawing/2014/main" id="{EE715B44-4486-BD48-BDAC-D5C4A5B0E8A9}"/>
                </a:ext>
              </a:extLst>
            </p:cNvPr>
            <p:cNvGrpSpPr>
              <a:grpSpLocks noChangeAspect="1"/>
            </p:cNvGrpSpPr>
            <p:nvPr/>
          </p:nvGrpSpPr>
          <p:grpSpPr>
            <a:xfrm>
              <a:off x="4900997" y="3413885"/>
              <a:ext cx="448598" cy="365126"/>
              <a:chOff x="-12407900" y="363538"/>
              <a:chExt cx="1390650" cy="1131888"/>
            </a:xfrm>
            <a:grpFill/>
          </p:grpSpPr>
          <p:sp>
            <p:nvSpPr>
              <p:cNvPr id="78" name="Freeform 69">
                <a:extLst>
                  <a:ext uri="{FF2B5EF4-FFF2-40B4-BE49-F238E27FC236}">
                    <a16:creationId xmlns:a16="http://schemas.microsoft.com/office/drawing/2014/main" id="{E4ABA66B-5272-0240-B65D-8C05430CD10B}"/>
                  </a:ext>
                </a:extLst>
              </p:cNvPr>
              <p:cNvSpPr>
                <a:spLocks noEditPoints="1"/>
              </p:cNvSpPr>
              <p:nvPr/>
            </p:nvSpPr>
            <p:spPr bwMode="auto">
              <a:xfrm>
                <a:off x="-12407900" y="363538"/>
                <a:ext cx="1390650" cy="1131888"/>
              </a:xfrm>
              <a:custGeom>
                <a:avLst/>
                <a:gdLst>
                  <a:gd name="T0" fmla="*/ 467 w 467"/>
                  <a:gd name="T1" fmla="*/ 85 h 380"/>
                  <a:gd name="T2" fmla="*/ 355 w 467"/>
                  <a:gd name="T3" fmla="*/ 81 h 380"/>
                  <a:gd name="T4" fmla="*/ 463 w 467"/>
                  <a:gd name="T5" fmla="*/ 8 h 380"/>
                  <a:gd name="T6" fmla="*/ 463 w 467"/>
                  <a:gd name="T7" fmla="*/ 0 h 380"/>
                  <a:gd name="T8" fmla="*/ 75 w 467"/>
                  <a:gd name="T9" fmla="*/ 5 h 380"/>
                  <a:gd name="T10" fmla="*/ 187 w 467"/>
                  <a:gd name="T11" fmla="*/ 8 h 380"/>
                  <a:gd name="T12" fmla="*/ 79 w 467"/>
                  <a:gd name="T13" fmla="*/ 81 h 380"/>
                  <a:gd name="T14" fmla="*/ 79 w 467"/>
                  <a:gd name="T15" fmla="*/ 89 h 380"/>
                  <a:gd name="T16" fmla="*/ 107 w 467"/>
                  <a:gd name="T17" fmla="*/ 106 h 380"/>
                  <a:gd name="T18" fmla="*/ 61 w 467"/>
                  <a:gd name="T19" fmla="*/ 136 h 380"/>
                  <a:gd name="T20" fmla="*/ 39 w 467"/>
                  <a:gd name="T21" fmla="*/ 135 h 380"/>
                  <a:gd name="T22" fmla="*/ 0 w 467"/>
                  <a:gd name="T23" fmla="*/ 166 h 380"/>
                  <a:gd name="T24" fmla="*/ 52 w 467"/>
                  <a:gd name="T25" fmla="*/ 337 h 380"/>
                  <a:gd name="T26" fmla="*/ 112 w 467"/>
                  <a:gd name="T27" fmla="*/ 380 h 380"/>
                  <a:gd name="T28" fmla="*/ 172 w 467"/>
                  <a:gd name="T29" fmla="*/ 337 h 380"/>
                  <a:gd name="T30" fmla="*/ 463 w 467"/>
                  <a:gd name="T31" fmla="*/ 329 h 380"/>
                  <a:gd name="T32" fmla="*/ 463 w 467"/>
                  <a:gd name="T33" fmla="*/ 321 h 380"/>
                  <a:gd name="T34" fmla="*/ 435 w 467"/>
                  <a:gd name="T35" fmla="*/ 249 h 380"/>
                  <a:gd name="T36" fmla="*/ 467 w 467"/>
                  <a:gd name="T37" fmla="*/ 245 h 380"/>
                  <a:gd name="T38" fmla="*/ 355 w 467"/>
                  <a:gd name="T39" fmla="*/ 241 h 380"/>
                  <a:gd name="T40" fmla="*/ 463 w 467"/>
                  <a:gd name="T41" fmla="*/ 169 h 380"/>
                  <a:gd name="T42" fmla="*/ 463 w 467"/>
                  <a:gd name="T43" fmla="*/ 161 h 380"/>
                  <a:gd name="T44" fmla="*/ 435 w 467"/>
                  <a:gd name="T45" fmla="*/ 89 h 380"/>
                  <a:gd name="T46" fmla="*/ 195 w 467"/>
                  <a:gd name="T47" fmla="*/ 8 h 380"/>
                  <a:gd name="T48" fmla="*/ 347 w 467"/>
                  <a:gd name="T49" fmla="*/ 81 h 380"/>
                  <a:gd name="T50" fmla="*/ 195 w 467"/>
                  <a:gd name="T51" fmla="*/ 8 h 380"/>
                  <a:gd name="T52" fmla="*/ 267 w 467"/>
                  <a:gd name="T53" fmla="*/ 161 h 380"/>
                  <a:gd name="T54" fmla="*/ 216 w 467"/>
                  <a:gd name="T55" fmla="*/ 140 h 380"/>
                  <a:gd name="T56" fmla="*/ 175 w 467"/>
                  <a:gd name="T57" fmla="*/ 136 h 380"/>
                  <a:gd name="T58" fmla="*/ 133 w 467"/>
                  <a:gd name="T59" fmla="*/ 112 h 380"/>
                  <a:gd name="T60" fmla="*/ 115 w 467"/>
                  <a:gd name="T61" fmla="*/ 89 h 380"/>
                  <a:gd name="T62" fmla="*/ 220 w 467"/>
                  <a:gd name="T63" fmla="*/ 257 h 380"/>
                  <a:gd name="T64" fmla="*/ 267 w 467"/>
                  <a:gd name="T65" fmla="*/ 249 h 380"/>
                  <a:gd name="T66" fmla="*/ 191 w 467"/>
                  <a:gd name="T67" fmla="*/ 321 h 380"/>
                  <a:gd name="T68" fmla="*/ 167 w 467"/>
                  <a:gd name="T69" fmla="*/ 331 h 380"/>
                  <a:gd name="T70" fmla="*/ 56 w 467"/>
                  <a:gd name="T71" fmla="*/ 331 h 380"/>
                  <a:gd name="T72" fmla="*/ 12 w 467"/>
                  <a:gd name="T73" fmla="*/ 256 h 380"/>
                  <a:gd name="T74" fmla="*/ 13 w 467"/>
                  <a:gd name="T75" fmla="*/ 146 h 380"/>
                  <a:gd name="T76" fmla="*/ 38 w 467"/>
                  <a:gd name="T77" fmla="*/ 143 h 380"/>
                  <a:gd name="T78" fmla="*/ 62 w 467"/>
                  <a:gd name="T79" fmla="*/ 144 h 380"/>
                  <a:gd name="T80" fmla="*/ 99 w 467"/>
                  <a:gd name="T81" fmla="*/ 118 h 380"/>
                  <a:gd name="T82" fmla="*/ 159 w 467"/>
                  <a:gd name="T83" fmla="*/ 143 h 380"/>
                  <a:gd name="T84" fmla="*/ 176 w 467"/>
                  <a:gd name="T85" fmla="*/ 144 h 380"/>
                  <a:gd name="T86" fmla="*/ 211 w 467"/>
                  <a:gd name="T87" fmla="*/ 146 h 380"/>
                  <a:gd name="T88" fmla="*/ 213 w 467"/>
                  <a:gd name="T89" fmla="*/ 243 h 380"/>
                  <a:gd name="T90" fmla="*/ 212 w 467"/>
                  <a:gd name="T91" fmla="*/ 245 h 380"/>
                  <a:gd name="T92" fmla="*/ 212 w 467"/>
                  <a:gd name="T93" fmla="*/ 257 h 380"/>
                  <a:gd name="T94" fmla="*/ 427 w 467"/>
                  <a:gd name="T95" fmla="*/ 321 h 380"/>
                  <a:gd name="T96" fmla="*/ 275 w 467"/>
                  <a:gd name="T97" fmla="*/ 249 h 380"/>
                  <a:gd name="T98" fmla="*/ 427 w 467"/>
                  <a:gd name="T99" fmla="*/ 321 h 380"/>
                  <a:gd name="T100" fmla="*/ 221 w 467"/>
                  <a:gd name="T101" fmla="*/ 241 h 380"/>
                  <a:gd name="T102" fmla="*/ 347 w 467"/>
                  <a:gd name="T103" fmla="*/ 169 h 380"/>
                  <a:gd name="T104" fmla="*/ 427 w 467"/>
                  <a:gd name="T105" fmla="*/ 161 h 380"/>
                  <a:gd name="T106" fmla="*/ 275 w 467"/>
                  <a:gd name="T107" fmla="*/ 89 h 380"/>
                  <a:gd name="T108" fmla="*/ 427 w 467"/>
                  <a:gd name="T109" fmla="*/ 161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67" h="380">
                    <a:moveTo>
                      <a:pt x="463" y="89"/>
                    </a:moveTo>
                    <a:cubicBezTo>
                      <a:pt x="465" y="89"/>
                      <a:pt x="467" y="87"/>
                      <a:pt x="467" y="85"/>
                    </a:cubicBezTo>
                    <a:cubicBezTo>
                      <a:pt x="467" y="82"/>
                      <a:pt x="465" y="81"/>
                      <a:pt x="463" y="81"/>
                    </a:cubicBezTo>
                    <a:cubicBezTo>
                      <a:pt x="355" y="81"/>
                      <a:pt x="355" y="81"/>
                      <a:pt x="355" y="81"/>
                    </a:cubicBezTo>
                    <a:cubicBezTo>
                      <a:pt x="355" y="8"/>
                      <a:pt x="355" y="8"/>
                      <a:pt x="355" y="8"/>
                    </a:cubicBezTo>
                    <a:cubicBezTo>
                      <a:pt x="463" y="8"/>
                      <a:pt x="463" y="8"/>
                      <a:pt x="463" y="8"/>
                    </a:cubicBezTo>
                    <a:cubicBezTo>
                      <a:pt x="465" y="8"/>
                      <a:pt x="467" y="7"/>
                      <a:pt x="467" y="4"/>
                    </a:cubicBezTo>
                    <a:cubicBezTo>
                      <a:pt x="467" y="2"/>
                      <a:pt x="465" y="0"/>
                      <a:pt x="463" y="0"/>
                    </a:cubicBezTo>
                    <a:cubicBezTo>
                      <a:pt x="79" y="1"/>
                      <a:pt x="79" y="1"/>
                      <a:pt x="79" y="1"/>
                    </a:cubicBezTo>
                    <a:cubicBezTo>
                      <a:pt x="77" y="1"/>
                      <a:pt x="75" y="2"/>
                      <a:pt x="75" y="5"/>
                    </a:cubicBezTo>
                    <a:cubicBezTo>
                      <a:pt x="75" y="7"/>
                      <a:pt x="77" y="9"/>
                      <a:pt x="79" y="9"/>
                    </a:cubicBezTo>
                    <a:cubicBezTo>
                      <a:pt x="187" y="8"/>
                      <a:pt x="187" y="8"/>
                      <a:pt x="187" y="8"/>
                    </a:cubicBezTo>
                    <a:cubicBezTo>
                      <a:pt x="187" y="81"/>
                      <a:pt x="187" y="81"/>
                      <a:pt x="187" y="81"/>
                    </a:cubicBezTo>
                    <a:cubicBezTo>
                      <a:pt x="79" y="81"/>
                      <a:pt x="79" y="81"/>
                      <a:pt x="79" y="81"/>
                    </a:cubicBezTo>
                    <a:cubicBezTo>
                      <a:pt x="77" y="81"/>
                      <a:pt x="75" y="82"/>
                      <a:pt x="75" y="85"/>
                    </a:cubicBezTo>
                    <a:cubicBezTo>
                      <a:pt x="75" y="87"/>
                      <a:pt x="77" y="89"/>
                      <a:pt x="79" y="89"/>
                    </a:cubicBezTo>
                    <a:cubicBezTo>
                      <a:pt x="107" y="89"/>
                      <a:pt x="107" y="89"/>
                      <a:pt x="107" y="89"/>
                    </a:cubicBezTo>
                    <a:cubicBezTo>
                      <a:pt x="107" y="106"/>
                      <a:pt x="107" y="106"/>
                      <a:pt x="107" y="106"/>
                    </a:cubicBezTo>
                    <a:cubicBezTo>
                      <a:pt x="103" y="107"/>
                      <a:pt x="98" y="109"/>
                      <a:pt x="94" y="112"/>
                    </a:cubicBezTo>
                    <a:cubicBezTo>
                      <a:pt x="61" y="136"/>
                      <a:pt x="61" y="136"/>
                      <a:pt x="61" y="136"/>
                    </a:cubicBezTo>
                    <a:cubicBezTo>
                      <a:pt x="57" y="136"/>
                      <a:pt x="53" y="136"/>
                      <a:pt x="49" y="136"/>
                    </a:cubicBezTo>
                    <a:cubicBezTo>
                      <a:pt x="45" y="135"/>
                      <a:pt x="42" y="135"/>
                      <a:pt x="39" y="135"/>
                    </a:cubicBezTo>
                    <a:cubicBezTo>
                      <a:pt x="26" y="134"/>
                      <a:pt x="15" y="133"/>
                      <a:pt x="8" y="140"/>
                    </a:cubicBezTo>
                    <a:cubicBezTo>
                      <a:pt x="2" y="145"/>
                      <a:pt x="0" y="153"/>
                      <a:pt x="0" y="166"/>
                    </a:cubicBezTo>
                    <a:cubicBezTo>
                      <a:pt x="0" y="199"/>
                      <a:pt x="4" y="252"/>
                      <a:pt x="4" y="257"/>
                    </a:cubicBezTo>
                    <a:cubicBezTo>
                      <a:pt x="4" y="261"/>
                      <a:pt x="4" y="302"/>
                      <a:pt x="52" y="337"/>
                    </a:cubicBezTo>
                    <a:cubicBezTo>
                      <a:pt x="93" y="368"/>
                      <a:pt x="109" y="379"/>
                      <a:pt x="109" y="379"/>
                    </a:cubicBezTo>
                    <a:cubicBezTo>
                      <a:pt x="110" y="380"/>
                      <a:pt x="111" y="380"/>
                      <a:pt x="112" y="380"/>
                    </a:cubicBezTo>
                    <a:cubicBezTo>
                      <a:pt x="113" y="380"/>
                      <a:pt x="113" y="380"/>
                      <a:pt x="114" y="379"/>
                    </a:cubicBezTo>
                    <a:cubicBezTo>
                      <a:pt x="114" y="379"/>
                      <a:pt x="131" y="368"/>
                      <a:pt x="172" y="337"/>
                    </a:cubicBezTo>
                    <a:cubicBezTo>
                      <a:pt x="176" y="334"/>
                      <a:pt x="180" y="331"/>
                      <a:pt x="183" y="329"/>
                    </a:cubicBezTo>
                    <a:cubicBezTo>
                      <a:pt x="463" y="329"/>
                      <a:pt x="463" y="329"/>
                      <a:pt x="463" y="329"/>
                    </a:cubicBezTo>
                    <a:cubicBezTo>
                      <a:pt x="465" y="329"/>
                      <a:pt x="467" y="327"/>
                      <a:pt x="467" y="325"/>
                    </a:cubicBezTo>
                    <a:cubicBezTo>
                      <a:pt x="467" y="322"/>
                      <a:pt x="465" y="321"/>
                      <a:pt x="463" y="321"/>
                    </a:cubicBezTo>
                    <a:cubicBezTo>
                      <a:pt x="435" y="321"/>
                      <a:pt x="435" y="321"/>
                      <a:pt x="435" y="321"/>
                    </a:cubicBezTo>
                    <a:cubicBezTo>
                      <a:pt x="435" y="249"/>
                      <a:pt x="435" y="249"/>
                      <a:pt x="435" y="249"/>
                    </a:cubicBezTo>
                    <a:cubicBezTo>
                      <a:pt x="463" y="249"/>
                      <a:pt x="463" y="249"/>
                      <a:pt x="463" y="249"/>
                    </a:cubicBezTo>
                    <a:cubicBezTo>
                      <a:pt x="465" y="249"/>
                      <a:pt x="467" y="247"/>
                      <a:pt x="467" y="245"/>
                    </a:cubicBezTo>
                    <a:cubicBezTo>
                      <a:pt x="467" y="242"/>
                      <a:pt x="465" y="241"/>
                      <a:pt x="463" y="241"/>
                    </a:cubicBezTo>
                    <a:cubicBezTo>
                      <a:pt x="355" y="241"/>
                      <a:pt x="355" y="241"/>
                      <a:pt x="355" y="241"/>
                    </a:cubicBezTo>
                    <a:cubicBezTo>
                      <a:pt x="355" y="169"/>
                      <a:pt x="355" y="169"/>
                      <a:pt x="355" y="169"/>
                    </a:cubicBezTo>
                    <a:cubicBezTo>
                      <a:pt x="463" y="169"/>
                      <a:pt x="463" y="169"/>
                      <a:pt x="463" y="169"/>
                    </a:cubicBezTo>
                    <a:cubicBezTo>
                      <a:pt x="465" y="169"/>
                      <a:pt x="467" y="167"/>
                      <a:pt x="467" y="165"/>
                    </a:cubicBezTo>
                    <a:cubicBezTo>
                      <a:pt x="467" y="162"/>
                      <a:pt x="465" y="161"/>
                      <a:pt x="463" y="161"/>
                    </a:cubicBezTo>
                    <a:cubicBezTo>
                      <a:pt x="435" y="161"/>
                      <a:pt x="435" y="161"/>
                      <a:pt x="435" y="161"/>
                    </a:cubicBezTo>
                    <a:cubicBezTo>
                      <a:pt x="435" y="89"/>
                      <a:pt x="435" y="89"/>
                      <a:pt x="435" y="89"/>
                    </a:cubicBezTo>
                    <a:lnTo>
                      <a:pt x="463" y="89"/>
                    </a:lnTo>
                    <a:close/>
                    <a:moveTo>
                      <a:pt x="195" y="8"/>
                    </a:moveTo>
                    <a:cubicBezTo>
                      <a:pt x="347" y="8"/>
                      <a:pt x="347" y="8"/>
                      <a:pt x="347" y="8"/>
                    </a:cubicBezTo>
                    <a:cubicBezTo>
                      <a:pt x="347" y="81"/>
                      <a:pt x="347" y="81"/>
                      <a:pt x="347" y="81"/>
                    </a:cubicBezTo>
                    <a:cubicBezTo>
                      <a:pt x="195" y="81"/>
                      <a:pt x="195" y="81"/>
                      <a:pt x="195" y="81"/>
                    </a:cubicBezTo>
                    <a:lnTo>
                      <a:pt x="195" y="8"/>
                    </a:lnTo>
                    <a:close/>
                    <a:moveTo>
                      <a:pt x="267" y="89"/>
                    </a:moveTo>
                    <a:cubicBezTo>
                      <a:pt x="267" y="161"/>
                      <a:pt x="267" y="161"/>
                      <a:pt x="267" y="161"/>
                    </a:cubicBezTo>
                    <a:cubicBezTo>
                      <a:pt x="224" y="161"/>
                      <a:pt x="224" y="161"/>
                      <a:pt x="224" y="161"/>
                    </a:cubicBezTo>
                    <a:cubicBezTo>
                      <a:pt x="223" y="151"/>
                      <a:pt x="221" y="144"/>
                      <a:pt x="216" y="140"/>
                    </a:cubicBezTo>
                    <a:cubicBezTo>
                      <a:pt x="209" y="133"/>
                      <a:pt x="198" y="134"/>
                      <a:pt x="185" y="135"/>
                    </a:cubicBezTo>
                    <a:cubicBezTo>
                      <a:pt x="182" y="135"/>
                      <a:pt x="179" y="135"/>
                      <a:pt x="175" y="136"/>
                    </a:cubicBezTo>
                    <a:cubicBezTo>
                      <a:pt x="171" y="136"/>
                      <a:pt x="167" y="136"/>
                      <a:pt x="163" y="136"/>
                    </a:cubicBezTo>
                    <a:cubicBezTo>
                      <a:pt x="133" y="112"/>
                      <a:pt x="133" y="112"/>
                      <a:pt x="133" y="112"/>
                    </a:cubicBezTo>
                    <a:cubicBezTo>
                      <a:pt x="127" y="108"/>
                      <a:pt x="121" y="106"/>
                      <a:pt x="115" y="106"/>
                    </a:cubicBezTo>
                    <a:cubicBezTo>
                      <a:pt x="115" y="89"/>
                      <a:pt x="115" y="89"/>
                      <a:pt x="115" y="89"/>
                    </a:cubicBezTo>
                    <a:lnTo>
                      <a:pt x="267" y="89"/>
                    </a:lnTo>
                    <a:close/>
                    <a:moveTo>
                      <a:pt x="220" y="257"/>
                    </a:moveTo>
                    <a:cubicBezTo>
                      <a:pt x="220" y="256"/>
                      <a:pt x="220" y="253"/>
                      <a:pt x="220" y="249"/>
                    </a:cubicBezTo>
                    <a:cubicBezTo>
                      <a:pt x="267" y="249"/>
                      <a:pt x="267" y="249"/>
                      <a:pt x="267" y="249"/>
                    </a:cubicBezTo>
                    <a:cubicBezTo>
                      <a:pt x="267" y="321"/>
                      <a:pt x="267" y="321"/>
                      <a:pt x="267" y="321"/>
                    </a:cubicBezTo>
                    <a:cubicBezTo>
                      <a:pt x="191" y="321"/>
                      <a:pt x="191" y="321"/>
                      <a:pt x="191" y="321"/>
                    </a:cubicBezTo>
                    <a:cubicBezTo>
                      <a:pt x="220" y="290"/>
                      <a:pt x="220" y="260"/>
                      <a:pt x="220" y="257"/>
                    </a:cubicBezTo>
                    <a:close/>
                    <a:moveTo>
                      <a:pt x="167" y="331"/>
                    </a:moveTo>
                    <a:cubicBezTo>
                      <a:pt x="135" y="355"/>
                      <a:pt x="118" y="367"/>
                      <a:pt x="112" y="371"/>
                    </a:cubicBezTo>
                    <a:cubicBezTo>
                      <a:pt x="106" y="367"/>
                      <a:pt x="89" y="355"/>
                      <a:pt x="56" y="331"/>
                    </a:cubicBezTo>
                    <a:cubicBezTo>
                      <a:pt x="10" y="297"/>
                      <a:pt x="12" y="257"/>
                      <a:pt x="12" y="257"/>
                    </a:cubicBezTo>
                    <a:cubicBezTo>
                      <a:pt x="12" y="257"/>
                      <a:pt x="12" y="256"/>
                      <a:pt x="12" y="256"/>
                    </a:cubicBezTo>
                    <a:cubicBezTo>
                      <a:pt x="12" y="256"/>
                      <a:pt x="8" y="200"/>
                      <a:pt x="8" y="166"/>
                    </a:cubicBezTo>
                    <a:cubicBezTo>
                      <a:pt x="8" y="156"/>
                      <a:pt x="9" y="149"/>
                      <a:pt x="13" y="146"/>
                    </a:cubicBezTo>
                    <a:cubicBezTo>
                      <a:pt x="16" y="143"/>
                      <a:pt x="20" y="142"/>
                      <a:pt x="26" y="142"/>
                    </a:cubicBezTo>
                    <a:cubicBezTo>
                      <a:pt x="30" y="142"/>
                      <a:pt x="34" y="142"/>
                      <a:pt x="38" y="143"/>
                    </a:cubicBezTo>
                    <a:cubicBezTo>
                      <a:pt x="41" y="143"/>
                      <a:pt x="45" y="143"/>
                      <a:pt x="48" y="144"/>
                    </a:cubicBezTo>
                    <a:cubicBezTo>
                      <a:pt x="53" y="144"/>
                      <a:pt x="57" y="144"/>
                      <a:pt x="62" y="144"/>
                    </a:cubicBezTo>
                    <a:cubicBezTo>
                      <a:pt x="63" y="144"/>
                      <a:pt x="63" y="144"/>
                      <a:pt x="64" y="143"/>
                    </a:cubicBezTo>
                    <a:cubicBezTo>
                      <a:pt x="99" y="118"/>
                      <a:pt x="99" y="118"/>
                      <a:pt x="99" y="118"/>
                    </a:cubicBezTo>
                    <a:cubicBezTo>
                      <a:pt x="108" y="111"/>
                      <a:pt x="118" y="112"/>
                      <a:pt x="128" y="119"/>
                    </a:cubicBezTo>
                    <a:cubicBezTo>
                      <a:pt x="159" y="143"/>
                      <a:pt x="159" y="143"/>
                      <a:pt x="159" y="143"/>
                    </a:cubicBezTo>
                    <a:cubicBezTo>
                      <a:pt x="160" y="144"/>
                      <a:pt x="161" y="144"/>
                      <a:pt x="162" y="144"/>
                    </a:cubicBezTo>
                    <a:cubicBezTo>
                      <a:pt x="167" y="144"/>
                      <a:pt x="171" y="144"/>
                      <a:pt x="176" y="144"/>
                    </a:cubicBezTo>
                    <a:cubicBezTo>
                      <a:pt x="179" y="143"/>
                      <a:pt x="182" y="143"/>
                      <a:pt x="186" y="143"/>
                    </a:cubicBezTo>
                    <a:cubicBezTo>
                      <a:pt x="197" y="142"/>
                      <a:pt x="206" y="141"/>
                      <a:pt x="211" y="146"/>
                    </a:cubicBezTo>
                    <a:cubicBezTo>
                      <a:pt x="215" y="149"/>
                      <a:pt x="216" y="156"/>
                      <a:pt x="216" y="166"/>
                    </a:cubicBezTo>
                    <a:cubicBezTo>
                      <a:pt x="216" y="190"/>
                      <a:pt x="214" y="224"/>
                      <a:pt x="213" y="243"/>
                    </a:cubicBezTo>
                    <a:cubicBezTo>
                      <a:pt x="212" y="243"/>
                      <a:pt x="212" y="244"/>
                      <a:pt x="212" y="245"/>
                    </a:cubicBezTo>
                    <a:cubicBezTo>
                      <a:pt x="212" y="245"/>
                      <a:pt x="212" y="245"/>
                      <a:pt x="212" y="245"/>
                    </a:cubicBezTo>
                    <a:cubicBezTo>
                      <a:pt x="212" y="252"/>
                      <a:pt x="212" y="256"/>
                      <a:pt x="212" y="256"/>
                    </a:cubicBezTo>
                    <a:cubicBezTo>
                      <a:pt x="212" y="256"/>
                      <a:pt x="212" y="257"/>
                      <a:pt x="212" y="257"/>
                    </a:cubicBezTo>
                    <a:cubicBezTo>
                      <a:pt x="212" y="257"/>
                      <a:pt x="214" y="297"/>
                      <a:pt x="167" y="331"/>
                    </a:cubicBezTo>
                    <a:close/>
                    <a:moveTo>
                      <a:pt x="427" y="321"/>
                    </a:moveTo>
                    <a:cubicBezTo>
                      <a:pt x="275" y="321"/>
                      <a:pt x="275" y="321"/>
                      <a:pt x="275" y="321"/>
                    </a:cubicBezTo>
                    <a:cubicBezTo>
                      <a:pt x="275" y="249"/>
                      <a:pt x="275" y="249"/>
                      <a:pt x="275" y="249"/>
                    </a:cubicBezTo>
                    <a:cubicBezTo>
                      <a:pt x="427" y="249"/>
                      <a:pt x="427" y="249"/>
                      <a:pt x="427" y="249"/>
                    </a:cubicBezTo>
                    <a:lnTo>
                      <a:pt x="427" y="321"/>
                    </a:lnTo>
                    <a:close/>
                    <a:moveTo>
                      <a:pt x="347" y="241"/>
                    </a:moveTo>
                    <a:cubicBezTo>
                      <a:pt x="221" y="241"/>
                      <a:pt x="221" y="241"/>
                      <a:pt x="221" y="241"/>
                    </a:cubicBezTo>
                    <a:cubicBezTo>
                      <a:pt x="222" y="222"/>
                      <a:pt x="224" y="191"/>
                      <a:pt x="224" y="169"/>
                    </a:cubicBezTo>
                    <a:cubicBezTo>
                      <a:pt x="347" y="169"/>
                      <a:pt x="347" y="169"/>
                      <a:pt x="347" y="169"/>
                    </a:cubicBezTo>
                    <a:lnTo>
                      <a:pt x="347" y="241"/>
                    </a:lnTo>
                    <a:close/>
                    <a:moveTo>
                      <a:pt x="427" y="161"/>
                    </a:moveTo>
                    <a:cubicBezTo>
                      <a:pt x="275" y="161"/>
                      <a:pt x="275" y="161"/>
                      <a:pt x="275" y="161"/>
                    </a:cubicBezTo>
                    <a:cubicBezTo>
                      <a:pt x="275" y="89"/>
                      <a:pt x="275" y="89"/>
                      <a:pt x="275" y="89"/>
                    </a:cubicBezTo>
                    <a:cubicBezTo>
                      <a:pt x="427" y="89"/>
                      <a:pt x="427" y="89"/>
                      <a:pt x="427" y="89"/>
                    </a:cubicBezTo>
                    <a:lnTo>
                      <a:pt x="427" y="1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D4F53"/>
                  </a:solidFill>
                  <a:effectLst/>
                  <a:uLnTx/>
                  <a:uFillTx/>
                  <a:latin typeface="Arial"/>
                  <a:ea typeface="+mn-ea"/>
                  <a:cs typeface="+mn-cs"/>
                </a:endParaRPr>
              </a:p>
            </p:txBody>
          </p:sp>
          <p:sp>
            <p:nvSpPr>
              <p:cNvPr id="79" name="Freeform 70">
                <a:extLst>
                  <a:ext uri="{FF2B5EF4-FFF2-40B4-BE49-F238E27FC236}">
                    <a16:creationId xmlns:a16="http://schemas.microsoft.com/office/drawing/2014/main" id="{E1D3BDB2-D69C-CC4E-8433-FCD4B85C11AD}"/>
                  </a:ext>
                </a:extLst>
              </p:cNvPr>
              <p:cNvSpPr>
                <a:spLocks/>
              </p:cNvSpPr>
              <p:nvPr/>
            </p:nvSpPr>
            <p:spPr bwMode="auto">
              <a:xfrm>
                <a:off x="-12285663" y="846138"/>
                <a:ext cx="422275" cy="420688"/>
              </a:xfrm>
              <a:custGeom>
                <a:avLst/>
                <a:gdLst>
                  <a:gd name="T0" fmla="*/ 116 w 142"/>
                  <a:gd name="T1" fmla="*/ 17 h 141"/>
                  <a:gd name="T2" fmla="*/ 113 w 142"/>
                  <a:gd name="T3" fmla="*/ 16 h 141"/>
                  <a:gd name="T4" fmla="*/ 110 w 142"/>
                  <a:gd name="T5" fmla="*/ 18 h 141"/>
                  <a:gd name="T6" fmla="*/ 61 w 142"/>
                  <a:gd name="T7" fmla="*/ 92 h 141"/>
                  <a:gd name="T8" fmla="*/ 36 w 142"/>
                  <a:gd name="T9" fmla="*/ 59 h 141"/>
                  <a:gd name="T10" fmla="*/ 30 w 142"/>
                  <a:gd name="T11" fmla="*/ 58 h 141"/>
                  <a:gd name="T12" fmla="*/ 29 w 142"/>
                  <a:gd name="T13" fmla="*/ 64 h 141"/>
                  <a:gd name="T14" fmla="*/ 58 w 142"/>
                  <a:gd name="T15" fmla="*/ 102 h 141"/>
                  <a:gd name="T16" fmla="*/ 61 w 142"/>
                  <a:gd name="T17" fmla="*/ 103 h 141"/>
                  <a:gd name="T18" fmla="*/ 64 w 142"/>
                  <a:gd name="T19" fmla="*/ 101 h 141"/>
                  <a:gd name="T20" fmla="*/ 114 w 142"/>
                  <a:gd name="T21" fmla="*/ 26 h 141"/>
                  <a:gd name="T22" fmla="*/ 134 w 142"/>
                  <a:gd name="T23" fmla="*/ 71 h 141"/>
                  <a:gd name="T24" fmla="*/ 71 w 142"/>
                  <a:gd name="T25" fmla="*/ 133 h 141"/>
                  <a:gd name="T26" fmla="*/ 8 w 142"/>
                  <a:gd name="T27" fmla="*/ 71 h 141"/>
                  <a:gd name="T28" fmla="*/ 71 w 142"/>
                  <a:gd name="T29" fmla="*/ 8 h 141"/>
                  <a:gd name="T30" fmla="*/ 94 w 142"/>
                  <a:gd name="T31" fmla="*/ 12 h 141"/>
                  <a:gd name="T32" fmla="*/ 99 w 142"/>
                  <a:gd name="T33" fmla="*/ 10 h 141"/>
                  <a:gd name="T34" fmla="*/ 97 w 142"/>
                  <a:gd name="T35" fmla="*/ 5 h 141"/>
                  <a:gd name="T36" fmla="*/ 71 w 142"/>
                  <a:gd name="T37" fmla="*/ 0 h 141"/>
                  <a:gd name="T38" fmla="*/ 0 w 142"/>
                  <a:gd name="T39" fmla="*/ 71 h 141"/>
                  <a:gd name="T40" fmla="*/ 71 w 142"/>
                  <a:gd name="T41" fmla="*/ 141 h 141"/>
                  <a:gd name="T42" fmla="*/ 142 w 142"/>
                  <a:gd name="T43" fmla="*/ 71 h 141"/>
                  <a:gd name="T44" fmla="*/ 116 w 142"/>
                  <a:gd name="T45" fmla="*/ 17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2" h="141">
                    <a:moveTo>
                      <a:pt x="116" y="17"/>
                    </a:moveTo>
                    <a:cubicBezTo>
                      <a:pt x="115" y="16"/>
                      <a:pt x="114" y="15"/>
                      <a:pt x="113" y="16"/>
                    </a:cubicBezTo>
                    <a:cubicBezTo>
                      <a:pt x="112" y="16"/>
                      <a:pt x="111" y="16"/>
                      <a:pt x="110" y="18"/>
                    </a:cubicBezTo>
                    <a:cubicBezTo>
                      <a:pt x="61" y="92"/>
                      <a:pt x="61" y="92"/>
                      <a:pt x="61" y="92"/>
                    </a:cubicBezTo>
                    <a:cubicBezTo>
                      <a:pt x="36" y="59"/>
                      <a:pt x="36" y="59"/>
                      <a:pt x="36" y="59"/>
                    </a:cubicBezTo>
                    <a:cubicBezTo>
                      <a:pt x="34" y="57"/>
                      <a:pt x="32" y="57"/>
                      <a:pt x="30" y="58"/>
                    </a:cubicBezTo>
                    <a:cubicBezTo>
                      <a:pt x="28" y="60"/>
                      <a:pt x="28" y="62"/>
                      <a:pt x="29" y="64"/>
                    </a:cubicBezTo>
                    <a:cubicBezTo>
                      <a:pt x="58" y="102"/>
                      <a:pt x="58" y="102"/>
                      <a:pt x="58" y="102"/>
                    </a:cubicBezTo>
                    <a:cubicBezTo>
                      <a:pt x="59" y="103"/>
                      <a:pt x="60" y="103"/>
                      <a:pt x="61" y="103"/>
                    </a:cubicBezTo>
                    <a:cubicBezTo>
                      <a:pt x="62" y="103"/>
                      <a:pt x="64" y="103"/>
                      <a:pt x="64" y="101"/>
                    </a:cubicBezTo>
                    <a:cubicBezTo>
                      <a:pt x="114" y="26"/>
                      <a:pt x="114" y="26"/>
                      <a:pt x="114" y="26"/>
                    </a:cubicBezTo>
                    <a:cubicBezTo>
                      <a:pt x="127" y="37"/>
                      <a:pt x="134" y="54"/>
                      <a:pt x="134" y="71"/>
                    </a:cubicBezTo>
                    <a:cubicBezTo>
                      <a:pt x="134" y="105"/>
                      <a:pt x="105" y="133"/>
                      <a:pt x="71" y="133"/>
                    </a:cubicBezTo>
                    <a:cubicBezTo>
                      <a:pt x="36" y="133"/>
                      <a:pt x="8" y="105"/>
                      <a:pt x="8" y="71"/>
                    </a:cubicBezTo>
                    <a:cubicBezTo>
                      <a:pt x="8" y="36"/>
                      <a:pt x="36" y="8"/>
                      <a:pt x="71" y="8"/>
                    </a:cubicBezTo>
                    <a:cubicBezTo>
                      <a:pt x="79" y="8"/>
                      <a:pt x="87" y="9"/>
                      <a:pt x="94" y="12"/>
                    </a:cubicBezTo>
                    <a:cubicBezTo>
                      <a:pt x="96" y="13"/>
                      <a:pt x="99" y="12"/>
                      <a:pt x="99" y="10"/>
                    </a:cubicBezTo>
                    <a:cubicBezTo>
                      <a:pt x="100" y="8"/>
                      <a:pt x="99" y="6"/>
                      <a:pt x="97" y="5"/>
                    </a:cubicBezTo>
                    <a:cubicBezTo>
                      <a:pt x="89" y="2"/>
                      <a:pt x="80" y="0"/>
                      <a:pt x="71" y="0"/>
                    </a:cubicBezTo>
                    <a:cubicBezTo>
                      <a:pt x="32" y="0"/>
                      <a:pt x="0" y="32"/>
                      <a:pt x="0" y="71"/>
                    </a:cubicBezTo>
                    <a:cubicBezTo>
                      <a:pt x="0" y="110"/>
                      <a:pt x="32" y="141"/>
                      <a:pt x="71" y="141"/>
                    </a:cubicBezTo>
                    <a:cubicBezTo>
                      <a:pt x="110" y="141"/>
                      <a:pt x="142" y="110"/>
                      <a:pt x="142" y="71"/>
                    </a:cubicBezTo>
                    <a:cubicBezTo>
                      <a:pt x="142" y="50"/>
                      <a:pt x="132" y="30"/>
                      <a:pt x="116"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D4F53"/>
                  </a:solidFill>
                  <a:effectLst/>
                  <a:uLnTx/>
                  <a:uFillTx/>
                  <a:latin typeface="Arial"/>
                  <a:ea typeface="+mn-ea"/>
                  <a:cs typeface="+mn-cs"/>
                </a:endParaRPr>
              </a:p>
            </p:txBody>
          </p:sp>
        </p:grpSp>
        <p:grpSp>
          <p:nvGrpSpPr>
            <p:cNvPr id="80" name="Group 79">
              <a:extLst>
                <a:ext uri="{FF2B5EF4-FFF2-40B4-BE49-F238E27FC236}">
                  <a16:creationId xmlns:a16="http://schemas.microsoft.com/office/drawing/2014/main" id="{5C60268F-4457-4E4A-993B-0D07BD7D5B15}"/>
                </a:ext>
              </a:extLst>
            </p:cNvPr>
            <p:cNvGrpSpPr>
              <a:grpSpLocks noChangeAspect="1"/>
            </p:cNvGrpSpPr>
            <p:nvPr/>
          </p:nvGrpSpPr>
          <p:grpSpPr>
            <a:xfrm>
              <a:off x="5468075" y="3413885"/>
              <a:ext cx="379001" cy="365126"/>
              <a:chOff x="998790" y="3149100"/>
              <a:chExt cx="609246" cy="586943"/>
            </a:xfrm>
            <a:grpFill/>
          </p:grpSpPr>
          <p:sp>
            <p:nvSpPr>
              <p:cNvPr id="81" name="Freeform 897">
                <a:extLst>
                  <a:ext uri="{FF2B5EF4-FFF2-40B4-BE49-F238E27FC236}">
                    <a16:creationId xmlns:a16="http://schemas.microsoft.com/office/drawing/2014/main" id="{7188A764-67C2-8547-8607-D76FE4417E32}"/>
                  </a:ext>
                </a:extLst>
              </p:cNvPr>
              <p:cNvSpPr>
                <a:spLocks noEditPoints="1"/>
              </p:cNvSpPr>
              <p:nvPr/>
            </p:nvSpPr>
            <p:spPr bwMode="auto">
              <a:xfrm>
                <a:off x="1237722" y="3442113"/>
                <a:ext cx="347704" cy="293930"/>
              </a:xfrm>
              <a:custGeom>
                <a:avLst/>
                <a:gdLst>
                  <a:gd name="T0" fmla="*/ 471 w 482"/>
                  <a:gd name="T1" fmla="*/ 407 h 407"/>
                  <a:gd name="T2" fmla="*/ 470 w 482"/>
                  <a:gd name="T3" fmla="*/ 407 h 407"/>
                  <a:gd name="T4" fmla="*/ 331 w 482"/>
                  <a:gd name="T5" fmla="*/ 394 h 407"/>
                  <a:gd name="T6" fmla="*/ 323 w 482"/>
                  <a:gd name="T7" fmla="*/ 385 h 407"/>
                  <a:gd name="T8" fmla="*/ 324 w 482"/>
                  <a:gd name="T9" fmla="*/ 336 h 407"/>
                  <a:gd name="T10" fmla="*/ 302 w 482"/>
                  <a:gd name="T11" fmla="*/ 315 h 407"/>
                  <a:gd name="T12" fmla="*/ 227 w 482"/>
                  <a:gd name="T13" fmla="*/ 291 h 407"/>
                  <a:gd name="T14" fmla="*/ 220 w 482"/>
                  <a:gd name="T15" fmla="*/ 282 h 407"/>
                  <a:gd name="T16" fmla="*/ 220 w 482"/>
                  <a:gd name="T17" fmla="*/ 232 h 407"/>
                  <a:gd name="T18" fmla="*/ 200 w 482"/>
                  <a:gd name="T19" fmla="*/ 213 h 407"/>
                  <a:gd name="T20" fmla="*/ 152 w 482"/>
                  <a:gd name="T21" fmla="*/ 213 h 407"/>
                  <a:gd name="T22" fmla="*/ 152 w 482"/>
                  <a:gd name="T23" fmla="*/ 213 h 407"/>
                  <a:gd name="T24" fmla="*/ 145 w 482"/>
                  <a:gd name="T25" fmla="*/ 210 h 407"/>
                  <a:gd name="T26" fmla="*/ 142 w 482"/>
                  <a:gd name="T27" fmla="*/ 203 h 407"/>
                  <a:gd name="T28" fmla="*/ 146 w 482"/>
                  <a:gd name="T29" fmla="*/ 132 h 407"/>
                  <a:gd name="T30" fmla="*/ 118 w 482"/>
                  <a:gd name="T31" fmla="*/ 104 h 407"/>
                  <a:gd name="T32" fmla="*/ 59 w 482"/>
                  <a:gd name="T33" fmla="*/ 118 h 407"/>
                  <a:gd name="T34" fmla="*/ 50 w 482"/>
                  <a:gd name="T35" fmla="*/ 115 h 407"/>
                  <a:gd name="T36" fmla="*/ 3 w 482"/>
                  <a:gd name="T37" fmla="*/ 68 h 407"/>
                  <a:gd name="T38" fmla="*/ 3 w 482"/>
                  <a:gd name="T39" fmla="*/ 55 h 407"/>
                  <a:gd name="T40" fmla="*/ 16 w 482"/>
                  <a:gd name="T41" fmla="*/ 55 h 407"/>
                  <a:gd name="T42" fmla="*/ 60 w 482"/>
                  <a:gd name="T43" fmla="*/ 99 h 407"/>
                  <a:gd name="T44" fmla="*/ 119 w 482"/>
                  <a:gd name="T45" fmla="*/ 85 h 407"/>
                  <a:gd name="T46" fmla="*/ 128 w 482"/>
                  <a:gd name="T47" fmla="*/ 88 h 407"/>
                  <a:gd name="T48" fmla="*/ 162 w 482"/>
                  <a:gd name="T49" fmla="*/ 122 h 407"/>
                  <a:gd name="T50" fmla="*/ 165 w 482"/>
                  <a:gd name="T51" fmla="*/ 129 h 407"/>
                  <a:gd name="T52" fmla="*/ 161 w 482"/>
                  <a:gd name="T53" fmla="*/ 194 h 407"/>
                  <a:gd name="T54" fmla="*/ 204 w 482"/>
                  <a:gd name="T55" fmla="*/ 194 h 407"/>
                  <a:gd name="T56" fmla="*/ 204 w 482"/>
                  <a:gd name="T57" fmla="*/ 194 h 407"/>
                  <a:gd name="T58" fmla="*/ 211 w 482"/>
                  <a:gd name="T59" fmla="*/ 197 h 407"/>
                  <a:gd name="T60" fmla="*/ 235 w 482"/>
                  <a:gd name="T61" fmla="*/ 222 h 407"/>
                  <a:gd name="T62" fmla="*/ 238 w 482"/>
                  <a:gd name="T63" fmla="*/ 228 h 407"/>
                  <a:gd name="T64" fmla="*/ 238 w 482"/>
                  <a:gd name="T65" fmla="*/ 275 h 407"/>
                  <a:gd name="T66" fmla="*/ 310 w 482"/>
                  <a:gd name="T67" fmla="*/ 298 h 407"/>
                  <a:gd name="T68" fmla="*/ 313 w 482"/>
                  <a:gd name="T69" fmla="*/ 300 h 407"/>
                  <a:gd name="T70" fmla="*/ 339 w 482"/>
                  <a:gd name="T71" fmla="*/ 326 h 407"/>
                  <a:gd name="T72" fmla="*/ 342 w 482"/>
                  <a:gd name="T73" fmla="*/ 333 h 407"/>
                  <a:gd name="T74" fmla="*/ 341 w 482"/>
                  <a:gd name="T75" fmla="*/ 376 h 407"/>
                  <a:gd name="T76" fmla="*/ 450 w 482"/>
                  <a:gd name="T77" fmla="*/ 387 h 407"/>
                  <a:gd name="T78" fmla="*/ 80 w 482"/>
                  <a:gd name="T79" fmla="*/ 17 h 407"/>
                  <a:gd name="T80" fmla="*/ 80 w 482"/>
                  <a:gd name="T81" fmla="*/ 4 h 407"/>
                  <a:gd name="T82" fmla="*/ 93 w 482"/>
                  <a:gd name="T83" fmla="*/ 4 h 407"/>
                  <a:gd name="T84" fmla="*/ 478 w 482"/>
                  <a:gd name="T85" fmla="*/ 390 h 407"/>
                  <a:gd name="T86" fmla="*/ 481 w 482"/>
                  <a:gd name="T87" fmla="*/ 401 h 407"/>
                  <a:gd name="T88" fmla="*/ 471 w 482"/>
                  <a:gd name="T89" fmla="*/ 407 h 407"/>
                  <a:gd name="T90" fmla="*/ 466 w 482"/>
                  <a:gd name="T91" fmla="*/ 403 h 407"/>
                  <a:gd name="T92" fmla="*/ 466 w 482"/>
                  <a:gd name="T93" fmla="*/ 403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2" h="407">
                    <a:moveTo>
                      <a:pt x="471" y="407"/>
                    </a:moveTo>
                    <a:cubicBezTo>
                      <a:pt x="471" y="407"/>
                      <a:pt x="471" y="407"/>
                      <a:pt x="470" y="407"/>
                    </a:cubicBezTo>
                    <a:cubicBezTo>
                      <a:pt x="331" y="394"/>
                      <a:pt x="331" y="394"/>
                      <a:pt x="331" y="394"/>
                    </a:cubicBezTo>
                    <a:cubicBezTo>
                      <a:pt x="327" y="393"/>
                      <a:pt x="323" y="389"/>
                      <a:pt x="323" y="385"/>
                    </a:cubicBezTo>
                    <a:cubicBezTo>
                      <a:pt x="324" y="336"/>
                      <a:pt x="324" y="336"/>
                      <a:pt x="324" y="336"/>
                    </a:cubicBezTo>
                    <a:cubicBezTo>
                      <a:pt x="302" y="315"/>
                      <a:pt x="302" y="315"/>
                      <a:pt x="302" y="315"/>
                    </a:cubicBezTo>
                    <a:cubicBezTo>
                      <a:pt x="227" y="291"/>
                      <a:pt x="227" y="291"/>
                      <a:pt x="227" y="291"/>
                    </a:cubicBezTo>
                    <a:cubicBezTo>
                      <a:pt x="223" y="289"/>
                      <a:pt x="220" y="286"/>
                      <a:pt x="220" y="282"/>
                    </a:cubicBezTo>
                    <a:cubicBezTo>
                      <a:pt x="220" y="232"/>
                      <a:pt x="220" y="232"/>
                      <a:pt x="220" y="232"/>
                    </a:cubicBezTo>
                    <a:cubicBezTo>
                      <a:pt x="200" y="213"/>
                      <a:pt x="200" y="213"/>
                      <a:pt x="200" y="213"/>
                    </a:cubicBezTo>
                    <a:cubicBezTo>
                      <a:pt x="152" y="213"/>
                      <a:pt x="152" y="213"/>
                      <a:pt x="152" y="213"/>
                    </a:cubicBezTo>
                    <a:cubicBezTo>
                      <a:pt x="152" y="213"/>
                      <a:pt x="152" y="213"/>
                      <a:pt x="152" y="213"/>
                    </a:cubicBezTo>
                    <a:cubicBezTo>
                      <a:pt x="149" y="213"/>
                      <a:pt x="147" y="212"/>
                      <a:pt x="145" y="210"/>
                    </a:cubicBezTo>
                    <a:cubicBezTo>
                      <a:pt x="143" y="208"/>
                      <a:pt x="142" y="205"/>
                      <a:pt x="142" y="203"/>
                    </a:cubicBezTo>
                    <a:cubicBezTo>
                      <a:pt x="146" y="132"/>
                      <a:pt x="146" y="132"/>
                      <a:pt x="146" y="132"/>
                    </a:cubicBezTo>
                    <a:cubicBezTo>
                      <a:pt x="118" y="104"/>
                      <a:pt x="118" y="104"/>
                      <a:pt x="118" y="104"/>
                    </a:cubicBezTo>
                    <a:cubicBezTo>
                      <a:pt x="59" y="118"/>
                      <a:pt x="59" y="118"/>
                      <a:pt x="59" y="118"/>
                    </a:cubicBezTo>
                    <a:cubicBezTo>
                      <a:pt x="56" y="119"/>
                      <a:pt x="53" y="118"/>
                      <a:pt x="50" y="115"/>
                    </a:cubicBezTo>
                    <a:cubicBezTo>
                      <a:pt x="3" y="68"/>
                      <a:pt x="3" y="68"/>
                      <a:pt x="3" y="68"/>
                    </a:cubicBezTo>
                    <a:cubicBezTo>
                      <a:pt x="0" y="65"/>
                      <a:pt x="0" y="59"/>
                      <a:pt x="3" y="55"/>
                    </a:cubicBezTo>
                    <a:cubicBezTo>
                      <a:pt x="7" y="52"/>
                      <a:pt x="13" y="52"/>
                      <a:pt x="16" y="55"/>
                    </a:cubicBezTo>
                    <a:cubicBezTo>
                      <a:pt x="60" y="99"/>
                      <a:pt x="60" y="99"/>
                      <a:pt x="60" y="99"/>
                    </a:cubicBezTo>
                    <a:cubicBezTo>
                      <a:pt x="119" y="85"/>
                      <a:pt x="119" y="85"/>
                      <a:pt x="119" y="85"/>
                    </a:cubicBezTo>
                    <a:cubicBezTo>
                      <a:pt x="122" y="84"/>
                      <a:pt x="125" y="85"/>
                      <a:pt x="128" y="88"/>
                    </a:cubicBezTo>
                    <a:cubicBezTo>
                      <a:pt x="162" y="122"/>
                      <a:pt x="162" y="122"/>
                      <a:pt x="162" y="122"/>
                    </a:cubicBezTo>
                    <a:cubicBezTo>
                      <a:pt x="164" y="124"/>
                      <a:pt x="165" y="126"/>
                      <a:pt x="165" y="129"/>
                    </a:cubicBezTo>
                    <a:cubicBezTo>
                      <a:pt x="161" y="194"/>
                      <a:pt x="161" y="194"/>
                      <a:pt x="161" y="194"/>
                    </a:cubicBezTo>
                    <a:cubicBezTo>
                      <a:pt x="204" y="194"/>
                      <a:pt x="204" y="194"/>
                      <a:pt x="204" y="194"/>
                    </a:cubicBezTo>
                    <a:cubicBezTo>
                      <a:pt x="204" y="194"/>
                      <a:pt x="204" y="194"/>
                      <a:pt x="204" y="194"/>
                    </a:cubicBezTo>
                    <a:cubicBezTo>
                      <a:pt x="206" y="194"/>
                      <a:pt x="209" y="195"/>
                      <a:pt x="211" y="197"/>
                    </a:cubicBezTo>
                    <a:cubicBezTo>
                      <a:pt x="235" y="222"/>
                      <a:pt x="235" y="222"/>
                      <a:pt x="235" y="222"/>
                    </a:cubicBezTo>
                    <a:cubicBezTo>
                      <a:pt x="237" y="223"/>
                      <a:pt x="238" y="226"/>
                      <a:pt x="238" y="228"/>
                    </a:cubicBezTo>
                    <a:cubicBezTo>
                      <a:pt x="238" y="275"/>
                      <a:pt x="238" y="275"/>
                      <a:pt x="238" y="275"/>
                    </a:cubicBezTo>
                    <a:cubicBezTo>
                      <a:pt x="310" y="298"/>
                      <a:pt x="310" y="298"/>
                      <a:pt x="310" y="298"/>
                    </a:cubicBezTo>
                    <a:cubicBezTo>
                      <a:pt x="311" y="299"/>
                      <a:pt x="312" y="299"/>
                      <a:pt x="313" y="300"/>
                    </a:cubicBezTo>
                    <a:cubicBezTo>
                      <a:pt x="339" y="326"/>
                      <a:pt x="339" y="326"/>
                      <a:pt x="339" y="326"/>
                    </a:cubicBezTo>
                    <a:cubicBezTo>
                      <a:pt x="341" y="328"/>
                      <a:pt x="342" y="330"/>
                      <a:pt x="342" y="333"/>
                    </a:cubicBezTo>
                    <a:cubicBezTo>
                      <a:pt x="341" y="376"/>
                      <a:pt x="341" y="376"/>
                      <a:pt x="341" y="376"/>
                    </a:cubicBezTo>
                    <a:cubicBezTo>
                      <a:pt x="450" y="387"/>
                      <a:pt x="450" y="387"/>
                      <a:pt x="450" y="387"/>
                    </a:cubicBezTo>
                    <a:cubicBezTo>
                      <a:pt x="80" y="17"/>
                      <a:pt x="80" y="17"/>
                      <a:pt x="80" y="17"/>
                    </a:cubicBezTo>
                    <a:cubicBezTo>
                      <a:pt x="76" y="13"/>
                      <a:pt x="76" y="8"/>
                      <a:pt x="80" y="4"/>
                    </a:cubicBezTo>
                    <a:cubicBezTo>
                      <a:pt x="83" y="0"/>
                      <a:pt x="89" y="0"/>
                      <a:pt x="93" y="4"/>
                    </a:cubicBezTo>
                    <a:cubicBezTo>
                      <a:pt x="478" y="390"/>
                      <a:pt x="478" y="390"/>
                      <a:pt x="478" y="390"/>
                    </a:cubicBezTo>
                    <a:cubicBezTo>
                      <a:pt x="482" y="393"/>
                      <a:pt x="482" y="397"/>
                      <a:pt x="481" y="401"/>
                    </a:cubicBezTo>
                    <a:cubicBezTo>
                      <a:pt x="479" y="405"/>
                      <a:pt x="475" y="407"/>
                      <a:pt x="471" y="407"/>
                    </a:cubicBezTo>
                    <a:close/>
                    <a:moveTo>
                      <a:pt x="466" y="403"/>
                    </a:moveTo>
                    <a:cubicBezTo>
                      <a:pt x="466" y="403"/>
                      <a:pt x="466" y="403"/>
                      <a:pt x="466" y="40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2" name="Freeform 900">
                <a:extLst>
                  <a:ext uri="{FF2B5EF4-FFF2-40B4-BE49-F238E27FC236}">
                    <a16:creationId xmlns:a16="http://schemas.microsoft.com/office/drawing/2014/main" id="{69909059-1F0A-8143-95C2-8C4B2AB05858}"/>
                  </a:ext>
                </a:extLst>
              </p:cNvPr>
              <p:cNvSpPr>
                <a:spLocks/>
              </p:cNvSpPr>
              <p:nvPr/>
            </p:nvSpPr>
            <p:spPr bwMode="auto">
              <a:xfrm>
                <a:off x="998790" y="3149100"/>
                <a:ext cx="609246" cy="565861"/>
              </a:xfrm>
              <a:custGeom>
                <a:avLst/>
                <a:gdLst>
                  <a:gd name="T0" fmla="*/ 835 w 844"/>
                  <a:gd name="T1" fmla="*/ 784 h 784"/>
                  <a:gd name="T2" fmla="*/ 826 w 844"/>
                  <a:gd name="T3" fmla="*/ 776 h 784"/>
                  <a:gd name="T4" fmla="*/ 813 w 844"/>
                  <a:gd name="T5" fmla="*/ 690 h 784"/>
                  <a:gd name="T6" fmla="*/ 464 w 844"/>
                  <a:gd name="T7" fmla="*/ 341 h 784"/>
                  <a:gd name="T8" fmla="*/ 462 w 844"/>
                  <a:gd name="T9" fmla="*/ 332 h 784"/>
                  <a:gd name="T10" fmla="*/ 411 w 844"/>
                  <a:gd name="T11" fmla="*/ 85 h 784"/>
                  <a:gd name="T12" fmla="*/ 248 w 844"/>
                  <a:gd name="T13" fmla="*/ 18 h 784"/>
                  <a:gd name="T14" fmla="*/ 86 w 844"/>
                  <a:gd name="T15" fmla="*/ 85 h 784"/>
                  <a:gd name="T16" fmla="*/ 19 w 844"/>
                  <a:gd name="T17" fmla="*/ 248 h 784"/>
                  <a:gd name="T18" fmla="*/ 86 w 844"/>
                  <a:gd name="T19" fmla="*/ 410 h 784"/>
                  <a:gd name="T20" fmla="*/ 337 w 844"/>
                  <a:gd name="T21" fmla="*/ 459 h 784"/>
                  <a:gd name="T22" fmla="*/ 349 w 844"/>
                  <a:gd name="T23" fmla="*/ 464 h 784"/>
                  <a:gd name="T24" fmla="*/ 344 w 844"/>
                  <a:gd name="T25" fmla="*/ 476 h 784"/>
                  <a:gd name="T26" fmla="*/ 73 w 844"/>
                  <a:gd name="T27" fmla="*/ 423 h 784"/>
                  <a:gd name="T28" fmla="*/ 0 w 844"/>
                  <a:gd name="T29" fmla="*/ 248 h 784"/>
                  <a:gd name="T30" fmla="*/ 73 w 844"/>
                  <a:gd name="T31" fmla="*/ 72 h 784"/>
                  <a:gd name="T32" fmla="*/ 248 w 844"/>
                  <a:gd name="T33" fmla="*/ 0 h 784"/>
                  <a:gd name="T34" fmla="*/ 248 w 844"/>
                  <a:gd name="T35" fmla="*/ 0 h 784"/>
                  <a:gd name="T36" fmla="*/ 424 w 844"/>
                  <a:gd name="T37" fmla="*/ 72 h 784"/>
                  <a:gd name="T38" fmla="*/ 481 w 844"/>
                  <a:gd name="T39" fmla="*/ 333 h 784"/>
                  <a:gd name="T40" fmla="*/ 828 w 844"/>
                  <a:gd name="T41" fmla="*/ 679 h 784"/>
                  <a:gd name="T42" fmla="*/ 831 w 844"/>
                  <a:gd name="T43" fmla="*/ 685 h 784"/>
                  <a:gd name="T44" fmla="*/ 844 w 844"/>
                  <a:gd name="T45" fmla="*/ 774 h 784"/>
                  <a:gd name="T46" fmla="*/ 836 w 844"/>
                  <a:gd name="T47" fmla="*/ 784 h 784"/>
                  <a:gd name="T48" fmla="*/ 835 w 844"/>
                  <a:gd name="T49" fmla="*/ 784 h 7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44" h="784">
                    <a:moveTo>
                      <a:pt x="835" y="784"/>
                    </a:moveTo>
                    <a:cubicBezTo>
                      <a:pt x="830" y="784"/>
                      <a:pt x="826" y="781"/>
                      <a:pt x="826" y="776"/>
                    </a:cubicBezTo>
                    <a:cubicBezTo>
                      <a:pt x="813" y="690"/>
                      <a:pt x="813" y="690"/>
                      <a:pt x="813" y="690"/>
                    </a:cubicBezTo>
                    <a:cubicBezTo>
                      <a:pt x="464" y="341"/>
                      <a:pt x="464" y="341"/>
                      <a:pt x="464" y="341"/>
                    </a:cubicBezTo>
                    <a:cubicBezTo>
                      <a:pt x="462" y="339"/>
                      <a:pt x="461" y="335"/>
                      <a:pt x="462" y="332"/>
                    </a:cubicBezTo>
                    <a:cubicBezTo>
                      <a:pt x="496" y="247"/>
                      <a:pt x="475" y="150"/>
                      <a:pt x="411" y="85"/>
                    </a:cubicBezTo>
                    <a:cubicBezTo>
                      <a:pt x="367" y="42"/>
                      <a:pt x="310" y="18"/>
                      <a:pt x="248" y="18"/>
                    </a:cubicBezTo>
                    <a:cubicBezTo>
                      <a:pt x="187" y="18"/>
                      <a:pt x="129" y="42"/>
                      <a:pt x="86" y="85"/>
                    </a:cubicBezTo>
                    <a:cubicBezTo>
                      <a:pt x="43" y="129"/>
                      <a:pt x="19" y="186"/>
                      <a:pt x="19" y="248"/>
                    </a:cubicBezTo>
                    <a:cubicBezTo>
                      <a:pt x="19" y="309"/>
                      <a:pt x="43" y="367"/>
                      <a:pt x="86" y="410"/>
                    </a:cubicBezTo>
                    <a:cubicBezTo>
                      <a:pt x="152" y="476"/>
                      <a:pt x="251" y="496"/>
                      <a:pt x="337" y="459"/>
                    </a:cubicBezTo>
                    <a:cubicBezTo>
                      <a:pt x="342" y="457"/>
                      <a:pt x="347" y="460"/>
                      <a:pt x="349" y="464"/>
                    </a:cubicBezTo>
                    <a:cubicBezTo>
                      <a:pt x="351" y="469"/>
                      <a:pt x="349" y="474"/>
                      <a:pt x="344" y="476"/>
                    </a:cubicBezTo>
                    <a:cubicBezTo>
                      <a:pt x="251" y="515"/>
                      <a:pt x="145" y="495"/>
                      <a:pt x="73" y="423"/>
                    </a:cubicBezTo>
                    <a:cubicBezTo>
                      <a:pt x="26" y="376"/>
                      <a:pt x="0" y="314"/>
                      <a:pt x="0" y="248"/>
                    </a:cubicBezTo>
                    <a:cubicBezTo>
                      <a:pt x="0" y="181"/>
                      <a:pt x="26" y="119"/>
                      <a:pt x="73" y="72"/>
                    </a:cubicBezTo>
                    <a:cubicBezTo>
                      <a:pt x="120" y="25"/>
                      <a:pt x="182" y="0"/>
                      <a:pt x="248" y="0"/>
                    </a:cubicBezTo>
                    <a:cubicBezTo>
                      <a:pt x="248" y="0"/>
                      <a:pt x="248" y="0"/>
                      <a:pt x="248" y="0"/>
                    </a:cubicBezTo>
                    <a:cubicBezTo>
                      <a:pt x="315" y="0"/>
                      <a:pt x="377" y="25"/>
                      <a:pt x="424" y="72"/>
                    </a:cubicBezTo>
                    <a:cubicBezTo>
                      <a:pt x="492" y="141"/>
                      <a:pt x="514" y="242"/>
                      <a:pt x="481" y="333"/>
                    </a:cubicBezTo>
                    <a:cubicBezTo>
                      <a:pt x="828" y="679"/>
                      <a:pt x="828" y="679"/>
                      <a:pt x="828" y="679"/>
                    </a:cubicBezTo>
                    <a:cubicBezTo>
                      <a:pt x="830" y="681"/>
                      <a:pt x="830" y="683"/>
                      <a:pt x="831" y="685"/>
                    </a:cubicBezTo>
                    <a:cubicBezTo>
                      <a:pt x="844" y="774"/>
                      <a:pt x="844" y="774"/>
                      <a:pt x="844" y="774"/>
                    </a:cubicBezTo>
                    <a:cubicBezTo>
                      <a:pt x="844" y="779"/>
                      <a:pt x="841" y="783"/>
                      <a:pt x="836" y="784"/>
                    </a:cubicBezTo>
                    <a:cubicBezTo>
                      <a:pt x="836" y="784"/>
                      <a:pt x="835" y="784"/>
                      <a:pt x="835" y="78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3" name="Freeform 901">
                <a:extLst>
                  <a:ext uri="{FF2B5EF4-FFF2-40B4-BE49-F238E27FC236}">
                    <a16:creationId xmlns:a16="http://schemas.microsoft.com/office/drawing/2014/main" id="{5B0F5438-7210-2E48-A673-EEBE1F5043AB}"/>
                  </a:ext>
                </a:extLst>
              </p:cNvPr>
              <p:cNvSpPr>
                <a:spLocks noEditPoints="1"/>
              </p:cNvSpPr>
              <p:nvPr/>
            </p:nvSpPr>
            <p:spPr bwMode="auto">
              <a:xfrm>
                <a:off x="1065703" y="3215402"/>
                <a:ext cx="125577" cy="125577"/>
              </a:xfrm>
              <a:custGeom>
                <a:avLst/>
                <a:gdLst>
                  <a:gd name="T0" fmla="*/ 91 w 174"/>
                  <a:gd name="T1" fmla="*/ 174 h 174"/>
                  <a:gd name="T2" fmla="*/ 32 w 174"/>
                  <a:gd name="T3" fmla="*/ 150 h 174"/>
                  <a:gd name="T4" fmla="*/ 32 w 174"/>
                  <a:gd name="T5" fmla="*/ 33 h 174"/>
                  <a:gd name="T6" fmla="*/ 150 w 174"/>
                  <a:gd name="T7" fmla="*/ 33 h 174"/>
                  <a:gd name="T8" fmla="*/ 150 w 174"/>
                  <a:gd name="T9" fmla="*/ 33 h 174"/>
                  <a:gd name="T10" fmla="*/ 174 w 174"/>
                  <a:gd name="T11" fmla="*/ 91 h 174"/>
                  <a:gd name="T12" fmla="*/ 150 w 174"/>
                  <a:gd name="T13" fmla="*/ 150 h 174"/>
                  <a:gd name="T14" fmla="*/ 91 w 174"/>
                  <a:gd name="T15" fmla="*/ 174 h 174"/>
                  <a:gd name="T16" fmla="*/ 91 w 174"/>
                  <a:gd name="T17" fmla="*/ 27 h 174"/>
                  <a:gd name="T18" fmla="*/ 45 w 174"/>
                  <a:gd name="T19" fmla="*/ 46 h 174"/>
                  <a:gd name="T20" fmla="*/ 45 w 174"/>
                  <a:gd name="T21" fmla="*/ 137 h 174"/>
                  <a:gd name="T22" fmla="*/ 91 w 174"/>
                  <a:gd name="T23" fmla="*/ 156 h 174"/>
                  <a:gd name="T24" fmla="*/ 137 w 174"/>
                  <a:gd name="T25" fmla="*/ 137 h 174"/>
                  <a:gd name="T26" fmla="*/ 156 w 174"/>
                  <a:gd name="T27" fmla="*/ 91 h 174"/>
                  <a:gd name="T28" fmla="*/ 137 w 174"/>
                  <a:gd name="T29" fmla="*/ 46 h 174"/>
                  <a:gd name="T30" fmla="*/ 137 w 174"/>
                  <a:gd name="T31" fmla="*/ 46 h 174"/>
                  <a:gd name="T32" fmla="*/ 91 w 174"/>
                  <a:gd name="T33" fmla="*/ 27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4" h="174">
                    <a:moveTo>
                      <a:pt x="91" y="174"/>
                    </a:moveTo>
                    <a:cubicBezTo>
                      <a:pt x="69" y="174"/>
                      <a:pt x="48" y="166"/>
                      <a:pt x="32" y="150"/>
                    </a:cubicBezTo>
                    <a:cubicBezTo>
                      <a:pt x="0" y="118"/>
                      <a:pt x="0" y="65"/>
                      <a:pt x="32" y="33"/>
                    </a:cubicBezTo>
                    <a:cubicBezTo>
                      <a:pt x="65" y="0"/>
                      <a:pt x="118" y="0"/>
                      <a:pt x="150" y="33"/>
                    </a:cubicBezTo>
                    <a:cubicBezTo>
                      <a:pt x="150" y="33"/>
                      <a:pt x="150" y="33"/>
                      <a:pt x="150" y="33"/>
                    </a:cubicBezTo>
                    <a:cubicBezTo>
                      <a:pt x="166" y="48"/>
                      <a:pt x="174" y="69"/>
                      <a:pt x="174" y="91"/>
                    </a:cubicBezTo>
                    <a:cubicBezTo>
                      <a:pt x="174" y="114"/>
                      <a:pt x="166" y="134"/>
                      <a:pt x="150" y="150"/>
                    </a:cubicBezTo>
                    <a:cubicBezTo>
                      <a:pt x="134" y="166"/>
                      <a:pt x="113" y="174"/>
                      <a:pt x="91" y="174"/>
                    </a:cubicBezTo>
                    <a:close/>
                    <a:moveTo>
                      <a:pt x="91" y="27"/>
                    </a:moveTo>
                    <a:cubicBezTo>
                      <a:pt x="75" y="27"/>
                      <a:pt x="58" y="33"/>
                      <a:pt x="45" y="46"/>
                    </a:cubicBezTo>
                    <a:cubicBezTo>
                      <a:pt x="20" y="71"/>
                      <a:pt x="20" y="112"/>
                      <a:pt x="45" y="137"/>
                    </a:cubicBezTo>
                    <a:cubicBezTo>
                      <a:pt x="58" y="149"/>
                      <a:pt x="74" y="156"/>
                      <a:pt x="91" y="156"/>
                    </a:cubicBezTo>
                    <a:cubicBezTo>
                      <a:pt x="108" y="156"/>
                      <a:pt x="125" y="149"/>
                      <a:pt x="137" y="137"/>
                    </a:cubicBezTo>
                    <a:cubicBezTo>
                      <a:pt x="149" y="125"/>
                      <a:pt x="156" y="109"/>
                      <a:pt x="156" y="91"/>
                    </a:cubicBezTo>
                    <a:cubicBezTo>
                      <a:pt x="156" y="74"/>
                      <a:pt x="149" y="58"/>
                      <a:pt x="137" y="46"/>
                    </a:cubicBezTo>
                    <a:cubicBezTo>
                      <a:pt x="137" y="46"/>
                      <a:pt x="137" y="46"/>
                      <a:pt x="137" y="46"/>
                    </a:cubicBezTo>
                    <a:cubicBezTo>
                      <a:pt x="124" y="33"/>
                      <a:pt x="108" y="27"/>
                      <a:pt x="91" y="2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nvGrpSpPr>
            <p:cNvPr id="84" name="Group 83">
              <a:extLst>
                <a:ext uri="{FF2B5EF4-FFF2-40B4-BE49-F238E27FC236}">
                  <a16:creationId xmlns:a16="http://schemas.microsoft.com/office/drawing/2014/main" id="{4BA06100-A882-4643-BF4D-417343356CA0}"/>
                </a:ext>
              </a:extLst>
            </p:cNvPr>
            <p:cNvGrpSpPr>
              <a:grpSpLocks noChangeAspect="1"/>
            </p:cNvGrpSpPr>
            <p:nvPr/>
          </p:nvGrpSpPr>
          <p:grpSpPr>
            <a:xfrm>
              <a:off x="5965556" y="3413885"/>
              <a:ext cx="344249" cy="365126"/>
              <a:chOff x="-12342813" y="5549900"/>
              <a:chExt cx="1230313" cy="1304925"/>
            </a:xfrm>
            <a:grpFill/>
          </p:grpSpPr>
          <p:sp>
            <p:nvSpPr>
              <p:cNvPr id="85" name="Freeform 13">
                <a:extLst>
                  <a:ext uri="{FF2B5EF4-FFF2-40B4-BE49-F238E27FC236}">
                    <a16:creationId xmlns:a16="http://schemas.microsoft.com/office/drawing/2014/main" id="{E540774F-26EE-D946-BDB8-F781FE2999C6}"/>
                  </a:ext>
                </a:extLst>
              </p:cNvPr>
              <p:cNvSpPr>
                <a:spLocks noEditPoints="1"/>
              </p:cNvSpPr>
              <p:nvPr/>
            </p:nvSpPr>
            <p:spPr bwMode="auto">
              <a:xfrm>
                <a:off x="-11949113" y="5957888"/>
                <a:ext cx="174625" cy="200025"/>
              </a:xfrm>
              <a:custGeom>
                <a:avLst/>
                <a:gdLst>
                  <a:gd name="T0" fmla="*/ 52 w 59"/>
                  <a:gd name="T1" fmla="*/ 54 h 67"/>
                  <a:gd name="T2" fmla="*/ 52 w 59"/>
                  <a:gd name="T3" fmla="*/ 20 h 67"/>
                  <a:gd name="T4" fmla="*/ 29 w 59"/>
                  <a:gd name="T5" fmla="*/ 0 h 67"/>
                  <a:gd name="T6" fmla="*/ 3 w 59"/>
                  <a:gd name="T7" fmla="*/ 21 h 67"/>
                  <a:gd name="T8" fmla="*/ 10 w 59"/>
                  <a:gd name="T9" fmla="*/ 21 h 67"/>
                  <a:gd name="T10" fmla="*/ 28 w 59"/>
                  <a:gd name="T11" fmla="*/ 6 h 67"/>
                  <a:gd name="T12" fmla="*/ 44 w 59"/>
                  <a:gd name="T13" fmla="*/ 19 h 67"/>
                  <a:gd name="T14" fmla="*/ 34 w 59"/>
                  <a:gd name="T15" fmla="*/ 28 h 67"/>
                  <a:gd name="T16" fmla="*/ 0 w 59"/>
                  <a:gd name="T17" fmla="*/ 49 h 67"/>
                  <a:gd name="T18" fmla="*/ 21 w 59"/>
                  <a:gd name="T19" fmla="*/ 67 h 67"/>
                  <a:gd name="T20" fmla="*/ 45 w 59"/>
                  <a:gd name="T21" fmla="*/ 54 h 67"/>
                  <a:gd name="T22" fmla="*/ 45 w 59"/>
                  <a:gd name="T23" fmla="*/ 54 h 67"/>
                  <a:gd name="T24" fmla="*/ 54 w 59"/>
                  <a:gd name="T25" fmla="*/ 66 h 67"/>
                  <a:gd name="T26" fmla="*/ 59 w 59"/>
                  <a:gd name="T27" fmla="*/ 65 h 67"/>
                  <a:gd name="T28" fmla="*/ 59 w 59"/>
                  <a:gd name="T29" fmla="*/ 58 h 67"/>
                  <a:gd name="T30" fmla="*/ 57 w 59"/>
                  <a:gd name="T31" fmla="*/ 59 h 67"/>
                  <a:gd name="T32" fmla="*/ 52 w 59"/>
                  <a:gd name="T33" fmla="*/ 54 h 67"/>
                  <a:gd name="T34" fmla="*/ 44 w 59"/>
                  <a:gd name="T35" fmla="*/ 41 h 67"/>
                  <a:gd name="T36" fmla="*/ 22 w 59"/>
                  <a:gd name="T37" fmla="*/ 61 h 67"/>
                  <a:gd name="T38" fmla="*/ 8 w 59"/>
                  <a:gd name="T39" fmla="*/ 48 h 67"/>
                  <a:gd name="T40" fmla="*/ 37 w 59"/>
                  <a:gd name="T41" fmla="*/ 33 h 67"/>
                  <a:gd name="T42" fmla="*/ 44 w 59"/>
                  <a:gd name="T43" fmla="*/ 30 h 67"/>
                  <a:gd name="T44" fmla="*/ 44 w 59"/>
                  <a:gd name="T45" fmla="*/ 30 h 67"/>
                  <a:gd name="T46" fmla="*/ 44 w 59"/>
                  <a:gd name="T47" fmla="*/ 4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9" h="67">
                    <a:moveTo>
                      <a:pt x="52" y="54"/>
                    </a:moveTo>
                    <a:cubicBezTo>
                      <a:pt x="52" y="20"/>
                      <a:pt x="52" y="20"/>
                      <a:pt x="52" y="20"/>
                    </a:cubicBezTo>
                    <a:cubicBezTo>
                      <a:pt x="52" y="3"/>
                      <a:pt x="40" y="0"/>
                      <a:pt x="29" y="0"/>
                    </a:cubicBezTo>
                    <a:cubicBezTo>
                      <a:pt x="14" y="0"/>
                      <a:pt x="3" y="6"/>
                      <a:pt x="3" y="21"/>
                    </a:cubicBezTo>
                    <a:cubicBezTo>
                      <a:pt x="10" y="21"/>
                      <a:pt x="10" y="21"/>
                      <a:pt x="10" y="21"/>
                    </a:cubicBezTo>
                    <a:cubicBezTo>
                      <a:pt x="11" y="11"/>
                      <a:pt x="18" y="6"/>
                      <a:pt x="28" y="6"/>
                    </a:cubicBezTo>
                    <a:cubicBezTo>
                      <a:pt x="37" y="6"/>
                      <a:pt x="44" y="9"/>
                      <a:pt x="44" y="19"/>
                    </a:cubicBezTo>
                    <a:cubicBezTo>
                      <a:pt x="44" y="26"/>
                      <a:pt x="41" y="27"/>
                      <a:pt x="34" y="28"/>
                    </a:cubicBezTo>
                    <a:cubicBezTo>
                      <a:pt x="17" y="30"/>
                      <a:pt x="0" y="31"/>
                      <a:pt x="0" y="49"/>
                    </a:cubicBezTo>
                    <a:cubicBezTo>
                      <a:pt x="0" y="62"/>
                      <a:pt x="10" y="67"/>
                      <a:pt x="21" y="67"/>
                    </a:cubicBezTo>
                    <a:cubicBezTo>
                      <a:pt x="34" y="67"/>
                      <a:pt x="39" y="63"/>
                      <a:pt x="45" y="54"/>
                    </a:cubicBezTo>
                    <a:cubicBezTo>
                      <a:pt x="45" y="54"/>
                      <a:pt x="45" y="54"/>
                      <a:pt x="45" y="54"/>
                    </a:cubicBezTo>
                    <a:cubicBezTo>
                      <a:pt x="45" y="61"/>
                      <a:pt x="46" y="66"/>
                      <a:pt x="54" y="66"/>
                    </a:cubicBezTo>
                    <a:cubicBezTo>
                      <a:pt x="56" y="66"/>
                      <a:pt x="58" y="65"/>
                      <a:pt x="59" y="65"/>
                    </a:cubicBezTo>
                    <a:cubicBezTo>
                      <a:pt x="59" y="58"/>
                      <a:pt x="59" y="58"/>
                      <a:pt x="59" y="58"/>
                    </a:cubicBezTo>
                    <a:cubicBezTo>
                      <a:pt x="59" y="59"/>
                      <a:pt x="58" y="59"/>
                      <a:pt x="57" y="59"/>
                    </a:cubicBezTo>
                    <a:cubicBezTo>
                      <a:pt x="54" y="59"/>
                      <a:pt x="52" y="57"/>
                      <a:pt x="52" y="54"/>
                    </a:cubicBezTo>
                    <a:close/>
                    <a:moveTo>
                      <a:pt x="44" y="41"/>
                    </a:moveTo>
                    <a:cubicBezTo>
                      <a:pt x="44" y="53"/>
                      <a:pt x="34" y="61"/>
                      <a:pt x="22" y="61"/>
                    </a:cubicBezTo>
                    <a:cubicBezTo>
                      <a:pt x="15" y="61"/>
                      <a:pt x="8" y="56"/>
                      <a:pt x="8" y="48"/>
                    </a:cubicBezTo>
                    <a:cubicBezTo>
                      <a:pt x="8" y="36"/>
                      <a:pt x="24" y="36"/>
                      <a:pt x="37" y="33"/>
                    </a:cubicBezTo>
                    <a:cubicBezTo>
                      <a:pt x="40" y="33"/>
                      <a:pt x="43" y="32"/>
                      <a:pt x="44" y="30"/>
                    </a:cubicBezTo>
                    <a:cubicBezTo>
                      <a:pt x="44" y="30"/>
                      <a:pt x="44" y="30"/>
                      <a:pt x="44" y="30"/>
                    </a:cubicBezTo>
                    <a:lnTo>
                      <a:pt x="44"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6" name="Freeform 14">
                <a:extLst>
                  <a:ext uri="{FF2B5EF4-FFF2-40B4-BE49-F238E27FC236}">
                    <a16:creationId xmlns:a16="http://schemas.microsoft.com/office/drawing/2014/main" id="{E314A346-5F10-B648-87C1-48FE37DF71CE}"/>
                  </a:ext>
                </a:extLst>
              </p:cNvPr>
              <p:cNvSpPr>
                <a:spLocks noEditPoints="1"/>
              </p:cNvSpPr>
              <p:nvPr/>
            </p:nvSpPr>
            <p:spPr bwMode="auto">
              <a:xfrm>
                <a:off x="-11744325" y="5957888"/>
                <a:ext cx="176213" cy="265113"/>
              </a:xfrm>
              <a:custGeom>
                <a:avLst/>
                <a:gdLst>
                  <a:gd name="T0" fmla="*/ 30 w 59"/>
                  <a:gd name="T1" fmla="*/ 0 h 89"/>
                  <a:gd name="T2" fmla="*/ 7 w 59"/>
                  <a:gd name="T3" fmla="*/ 14 h 89"/>
                  <a:gd name="T4" fmla="*/ 7 w 59"/>
                  <a:gd name="T5" fmla="*/ 14 h 89"/>
                  <a:gd name="T6" fmla="*/ 7 w 59"/>
                  <a:gd name="T7" fmla="*/ 1 h 89"/>
                  <a:gd name="T8" fmla="*/ 0 w 59"/>
                  <a:gd name="T9" fmla="*/ 1 h 89"/>
                  <a:gd name="T10" fmla="*/ 0 w 59"/>
                  <a:gd name="T11" fmla="*/ 89 h 89"/>
                  <a:gd name="T12" fmla="*/ 8 w 59"/>
                  <a:gd name="T13" fmla="*/ 89 h 89"/>
                  <a:gd name="T14" fmla="*/ 8 w 59"/>
                  <a:gd name="T15" fmla="*/ 53 h 89"/>
                  <a:gd name="T16" fmla="*/ 8 w 59"/>
                  <a:gd name="T17" fmla="*/ 53 h 89"/>
                  <a:gd name="T18" fmla="*/ 30 w 59"/>
                  <a:gd name="T19" fmla="*/ 67 h 89"/>
                  <a:gd name="T20" fmla="*/ 59 w 59"/>
                  <a:gd name="T21" fmla="*/ 33 h 89"/>
                  <a:gd name="T22" fmla="*/ 30 w 59"/>
                  <a:gd name="T23" fmla="*/ 0 h 89"/>
                  <a:gd name="T24" fmla="*/ 30 w 59"/>
                  <a:gd name="T25" fmla="*/ 61 h 89"/>
                  <a:gd name="T26" fmla="*/ 8 w 59"/>
                  <a:gd name="T27" fmla="*/ 33 h 89"/>
                  <a:gd name="T28" fmla="*/ 30 w 59"/>
                  <a:gd name="T29" fmla="*/ 6 h 89"/>
                  <a:gd name="T30" fmla="*/ 51 w 59"/>
                  <a:gd name="T31" fmla="*/ 33 h 89"/>
                  <a:gd name="T32" fmla="*/ 30 w 59"/>
                  <a:gd name="T33" fmla="*/ 61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9" h="89">
                    <a:moveTo>
                      <a:pt x="30" y="0"/>
                    </a:moveTo>
                    <a:cubicBezTo>
                      <a:pt x="20" y="0"/>
                      <a:pt x="11" y="5"/>
                      <a:pt x="7" y="14"/>
                    </a:cubicBezTo>
                    <a:cubicBezTo>
                      <a:pt x="7" y="14"/>
                      <a:pt x="7" y="14"/>
                      <a:pt x="7" y="14"/>
                    </a:cubicBezTo>
                    <a:cubicBezTo>
                      <a:pt x="7" y="1"/>
                      <a:pt x="7" y="1"/>
                      <a:pt x="7" y="1"/>
                    </a:cubicBezTo>
                    <a:cubicBezTo>
                      <a:pt x="0" y="1"/>
                      <a:pt x="0" y="1"/>
                      <a:pt x="0" y="1"/>
                    </a:cubicBezTo>
                    <a:cubicBezTo>
                      <a:pt x="0" y="89"/>
                      <a:pt x="0" y="89"/>
                      <a:pt x="0" y="89"/>
                    </a:cubicBezTo>
                    <a:cubicBezTo>
                      <a:pt x="8" y="89"/>
                      <a:pt x="8" y="89"/>
                      <a:pt x="8" y="89"/>
                    </a:cubicBezTo>
                    <a:cubicBezTo>
                      <a:pt x="8" y="53"/>
                      <a:pt x="8" y="53"/>
                      <a:pt x="8" y="53"/>
                    </a:cubicBezTo>
                    <a:cubicBezTo>
                      <a:pt x="8" y="53"/>
                      <a:pt x="8" y="53"/>
                      <a:pt x="8" y="53"/>
                    </a:cubicBezTo>
                    <a:cubicBezTo>
                      <a:pt x="11" y="63"/>
                      <a:pt x="20" y="67"/>
                      <a:pt x="30" y="67"/>
                    </a:cubicBezTo>
                    <a:cubicBezTo>
                      <a:pt x="49" y="67"/>
                      <a:pt x="59" y="52"/>
                      <a:pt x="59" y="33"/>
                    </a:cubicBezTo>
                    <a:cubicBezTo>
                      <a:pt x="59" y="15"/>
                      <a:pt x="49" y="0"/>
                      <a:pt x="30" y="0"/>
                    </a:cubicBezTo>
                    <a:close/>
                    <a:moveTo>
                      <a:pt x="30" y="61"/>
                    </a:moveTo>
                    <a:cubicBezTo>
                      <a:pt x="13" y="61"/>
                      <a:pt x="8" y="47"/>
                      <a:pt x="8" y="33"/>
                    </a:cubicBezTo>
                    <a:cubicBezTo>
                      <a:pt x="8" y="19"/>
                      <a:pt x="13" y="6"/>
                      <a:pt x="30" y="6"/>
                    </a:cubicBezTo>
                    <a:cubicBezTo>
                      <a:pt x="45" y="6"/>
                      <a:pt x="51" y="20"/>
                      <a:pt x="51" y="33"/>
                    </a:cubicBezTo>
                    <a:cubicBezTo>
                      <a:pt x="51" y="47"/>
                      <a:pt x="45" y="61"/>
                      <a:pt x="30"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7" name="Freeform 15">
                <a:extLst>
                  <a:ext uri="{FF2B5EF4-FFF2-40B4-BE49-F238E27FC236}">
                    <a16:creationId xmlns:a16="http://schemas.microsoft.com/office/drawing/2014/main" id="{127CAEFB-5DB1-0F4C-AF0E-532D8213C221}"/>
                  </a:ext>
                </a:extLst>
              </p:cNvPr>
              <p:cNvSpPr>
                <a:spLocks noEditPoints="1"/>
              </p:cNvSpPr>
              <p:nvPr/>
            </p:nvSpPr>
            <p:spPr bwMode="auto">
              <a:xfrm>
                <a:off x="-11533188" y="5957888"/>
                <a:ext cx="176213" cy="265113"/>
              </a:xfrm>
              <a:custGeom>
                <a:avLst/>
                <a:gdLst>
                  <a:gd name="T0" fmla="*/ 31 w 59"/>
                  <a:gd name="T1" fmla="*/ 0 h 89"/>
                  <a:gd name="T2" fmla="*/ 8 w 59"/>
                  <a:gd name="T3" fmla="*/ 14 h 89"/>
                  <a:gd name="T4" fmla="*/ 8 w 59"/>
                  <a:gd name="T5" fmla="*/ 14 h 89"/>
                  <a:gd name="T6" fmla="*/ 8 w 59"/>
                  <a:gd name="T7" fmla="*/ 1 h 89"/>
                  <a:gd name="T8" fmla="*/ 0 w 59"/>
                  <a:gd name="T9" fmla="*/ 1 h 89"/>
                  <a:gd name="T10" fmla="*/ 0 w 59"/>
                  <a:gd name="T11" fmla="*/ 89 h 89"/>
                  <a:gd name="T12" fmla="*/ 8 w 59"/>
                  <a:gd name="T13" fmla="*/ 89 h 89"/>
                  <a:gd name="T14" fmla="*/ 8 w 59"/>
                  <a:gd name="T15" fmla="*/ 53 h 89"/>
                  <a:gd name="T16" fmla="*/ 8 w 59"/>
                  <a:gd name="T17" fmla="*/ 53 h 89"/>
                  <a:gd name="T18" fmla="*/ 31 w 59"/>
                  <a:gd name="T19" fmla="*/ 67 h 89"/>
                  <a:gd name="T20" fmla="*/ 59 w 59"/>
                  <a:gd name="T21" fmla="*/ 33 h 89"/>
                  <a:gd name="T22" fmla="*/ 31 w 59"/>
                  <a:gd name="T23" fmla="*/ 0 h 89"/>
                  <a:gd name="T24" fmla="*/ 31 w 59"/>
                  <a:gd name="T25" fmla="*/ 61 h 89"/>
                  <a:gd name="T26" fmla="*/ 8 w 59"/>
                  <a:gd name="T27" fmla="*/ 33 h 89"/>
                  <a:gd name="T28" fmla="*/ 31 w 59"/>
                  <a:gd name="T29" fmla="*/ 6 h 89"/>
                  <a:gd name="T30" fmla="*/ 52 w 59"/>
                  <a:gd name="T31" fmla="*/ 33 h 89"/>
                  <a:gd name="T32" fmla="*/ 31 w 59"/>
                  <a:gd name="T33" fmla="*/ 61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9" h="89">
                    <a:moveTo>
                      <a:pt x="31" y="0"/>
                    </a:moveTo>
                    <a:cubicBezTo>
                      <a:pt x="20" y="0"/>
                      <a:pt x="11" y="5"/>
                      <a:pt x="8" y="14"/>
                    </a:cubicBezTo>
                    <a:cubicBezTo>
                      <a:pt x="8" y="14"/>
                      <a:pt x="8" y="14"/>
                      <a:pt x="8" y="14"/>
                    </a:cubicBezTo>
                    <a:cubicBezTo>
                      <a:pt x="8" y="1"/>
                      <a:pt x="8" y="1"/>
                      <a:pt x="8" y="1"/>
                    </a:cubicBezTo>
                    <a:cubicBezTo>
                      <a:pt x="0" y="1"/>
                      <a:pt x="0" y="1"/>
                      <a:pt x="0" y="1"/>
                    </a:cubicBezTo>
                    <a:cubicBezTo>
                      <a:pt x="0" y="89"/>
                      <a:pt x="0" y="89"/>
                      <a:pt x="0" y="89"/>
                    </a:cubicBezTo>
                    <a:cubicBezTo>
                      <a:pt x="8" y="89"/>
                      <a:pt x="8" y="89"/>
                      <a:pt x="8" y="89"/>
                    </a:cubicBezTo>
                    <a:cubicBezTo>
                      <a:pt x="8" y="53"/>
                      <a:pt x="8" y="53"/>
                      <a:pt x="8" y="53"/>
                    </a:cubicBezTo>
                    <a:cubicBezTo>
                      <a:pt x="8" y="53"/>
                      <a:pt x="8" y="53"/>
                      <a:pt x="8" y="53"/>
                    </a:cubicBezTo>
                    <a:cubicBezTo>
                      <a:pt x="12" y="63"/>
                      <a:pt x="21" y="67"/>
                      <a:pt x="31" y="67"/>
                    </a:cubicBezTo>
                    <a:cubicBezTo>
                      <a:pt x="50" y="67"/>
                      <a:pt x="59" y="52"/>
                      <a:pt x="59" y="33"/>
                    </a:cubicBezTo>
                    <a:cubicBezTo>
                      <a:pt x="59" y="15"/>
                      <a:pt x="50" y="0"/>
                      <a:pt x="31" y="0"/>
                    </a:cubicBezTo>
                    <a:close/>
                    <a:moveTo>
                      <a:pt x="31" y="61"/>
                    </a:moveTo>
                    <a:cubicBezTo>
                      <a:pt x="14" y="61"/>
                      <a:pt x="8" y="47"/>
                      <a:pt x="8" y="33"/>
                    </a:cubicBezTo>
                    <a:cubicBezTo>
                      <a:pt x="8" y="19"/>
                      <a:pt x="13" y="6"/>
                      <a:pt x="31" y="6"/>
                    </a:cubicBezTo>
                    <a:cubicBezTo>
                      <a:pt x="46" y="6"/>
                      <a:pt x="52" y="20"/>
                      <a:pt x="52" y="33"/>
                    </a:cubicBezTo>
                    <a:cubicBezTo>
                      <a:pt x="52" y="47"/>
                      <a:pt x="46" y="61"/>
                      <a:pt x="31"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8" name="Freeform 16">
                <a:extLst>
                  <a:ext uri="{FF2B5EF4-FFF2-40B4-BE49-F238E27FC236}">
                    <a16:creationId xmlns:a16="http://schemas.microsoft.com/office/drawing/2014/main" id="{92BE6EB3-69D1-0841-9914-16EC1AA51F9C}"/>
                  </a:ext>
                </a:extLst>
              </p:cNvPr>
              <p:cNvSpPr>
                <a:spLocks noEditPoints="1"/>
              </p:cNvSpPr>
              <p:nvPr/>
            </p:nvSpPr>
            <p:spPr bwMode="auto">
              <a:xfrm>
                <a:off x="-12342813" y="5549900"/>
                <a:ext cx="1230313" cy="1304925"/>
              </a:xfrm>
              <a:custGeom>
                <a:avLst/>
                <a:gdLst>
                  <a:gd name="T0" fmla="*/ 334 w 413"/>
                  <a:gd name="T1" fmla="*/ 0 h 438"/>
                  <a:gd name="T2" fmla="*/ 129 w 413"/>
                  <a:gd name="T3" fmla="*/ 0 h 438"/>
                  <a:gd name="T4" fmla="*/ 49 w 413"/>
                  <a:gd name="T5" fmla="*/ 80 h 438"/>
                  <a:gd name="T6" fmla="*/ 49 w 413"/>
                  <a:gd name="T7" fmla="*/ 255 h 438"/>
                  <a:gd name="T8" fmla="*/ 12 w 413"/>
                  <a:gd name="T9" fmla="*/ 315 h 438"/>
                  <a:gd name="T10" fmla="*/ 91 w 413"/>
                  <a:gd name="T11" fmla="*/ 436 h 438"/>
                  <a:gd name="T12" fmla="*/ 112 w 413"/>
                  <a:gd name="T13" fmla="*/ 438 h 438"/>
                  <a:gd name="T14" fmla="*/ 210 w 413"/>
                  <a:gd name="T15" fmla="*/ 364 h 438"/>
                  <a:gd name="T16" fmla="*/ 334 w 413"/>
                  <a:gd name="T17" fmla="*/ 364 h 438"/>
                  <a:gd name="T18" fmla="*/ 413 w 413"/>
                  <a:gd name="T19" fmla="*/ 284 h 438"/>
                  <a:gd name="T20" fmla="*/ 413 w 413"/>
                  <a:gd name="T21" fmla="*/ 80 h 438"/>
                  <a:gd name="T22" fmla="*/ 334 w 413"/>
                  <a:gd name="T23" fmla="*/ 0 h 438"/>
                  <a:gd name="T24" fmla="*/ 92 w 413"/>
                  <a:gd name="T25" fmla="*/ 428 h 438"/>
                  <a:gd name="T26" fmla="*/ 19 w 413"/>
                  <a:gd name="T27" fmla="*/ 317 h 438"/>
                  <a:gd name="T28" fmla="*/ 112 w 413"/>
                  <a:gd name="T29" fmla="*/ 242 h 438"/>
                  <a:gd name="T30" fmla="*/ 131 w 413"/>
                  <a:gd name="T31" fmla="*/ 243 h 438"/>
                  <a:gd name="T32" fmla="*/ 204 w 413"/>
                  <a:gd name="T33" fmla="*/ 355 h 438"/>
                  <a:gd name="T34" fmla="*/ 92 w 413"/>
                  <a:gd name="T35" fmla="*/ 428 h 438"/>
                  <a:gd name="T36" fmla="*/ 405 w 413"/>
                  <a:gd name="T37" fmla="*/ 284 h 438"/>
                  <a:gd name="T38" fmla="*/ 334 w 413"/>
                  <a:gd name="T39" fmla="*/ 356 h 438"/>
                  <a:gd name="T40" fmla="*/ 212 w 413"/>
                  <a:gd name="T41" fmla="*/ 356 h 438"/>
                  <a:gd name="T42" fmla="*/ 132 w 413"/>
                  <a:gd name="T43" fmla="*/ 236 h 438"/>
                  <a:gd name="T44" fmla="*/ 57 w 413"/>
                  <a:gd name="T45" fmla="*/ 249 h 438"/>
                  <a:gd name="T46" fmla="*/ 57 w 413"/>
                  <a:gd name="T47" fmla="*/ 80 h 438"/>
                  <a:gd name="T48" fmla="*/ 129 w 413"/>
                  <a:gd name="T49" fmla="*/ 8 h 438"/>
                  <a:gd name="T50" fmla="*/ 334 w 413"/>
                  <a:gd name="T51" fmla="*/ 8 h 438"/>
                  <a:gd name="T52" fmla="*/ 405 w 413"/>
                  <a:gd name="T53" fmla="*/ 80 h 438"/>
                  <a:gd name="T54" fmla="*/ 405 w 413"/>
                  <a:gd name="T55" fmla="*/ 284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13" h="438">
                    <a:moveTo>
                      <a:pt x="334" y="0"/>
                    </a:moveTo>
                    <a:cubicBezTo>
                      <a:pt x="129" y="0"/>
                      <a:pt x="129" y="0"/>
                      <a:pt x="129" y="0"/>
                    </a:cubicBezTo>
                    <a:cubicBezTo>
                      <a:pt x="85" y="0"/>
                      <a:pt x="49" y="36"/>
                      <a:pt x="49" y="80"/>
                    </a:cubicBezTo>
                    <a:cubicBezTo>
                      <a:pt x="49" y="255"/>
                      <a:pt x="49" y="255"/>
                      <a:pt x="49" y="255"/>
                    </a:cubicBezTo>
                    <a:cubicBezTo>
                      <a:pt x="30" y="270"/>
                      <a:pt x="17" y="291"/>
                      <a:pt x="12" y="315"/>
                    </a:cubicBezTo>
                    <a:cubicBezTo>
                      <a:pt x="0" y="370"/>
                      <a:pt x="36" y="424"/>
                      <a:pt x="91" y="436"/>
                    </a:cubicBezTo>
                    <a:cubicBezTo>
                      <a:pt x="98" y="437"/>
                      <a:pt x="105" y="438"/>
                      <a:pt x="112" y="438"/>
                    </a:cubicBezTo>
                    <a:cubicBezTo>
                      <a:pt x="157" y="438"/>
                      <a:pt x="197" y="408"/>
                      <a:pt x="210" y="364"/>
                    </a:cubicBezTo>
                    <a:cubicBezTo>
                      <a:pt x="334" y="364"/>
                      <a:pt x="334" y="364"/>
                      <a:pt x="334" y="364"/>
                    </a:cubicBezTo>
                    <a:cubicBezTo>
                      <a:pt x="378" y="364"/>
                      <a:pt x="413" y="328"/>
                      <a:pt x="413" y="284"/>
                    </a:cubicBezTo>
                    <a:cubicBezTo>
                      <a:pt x="413" y="80"/>
                      <a:pt x="413" y="80"/>
                      <a:pt x="413" y="80"/>
                    </a:cubicBezTo>
                    <a:cubicBezTo>
                      <a:pt x="413" y="36"/>
                      <a:pt x="378" y="0"/>
                      <a:pt x="334" y="0"/>
                    </a:cubicBezTo>
                    <a:close/>
                    <a:moveTo>
                      <a:pt x="92" y="428"/>
                    </a:moveTo>
                    <a:cubicBezTo>
                      <a:pt x="42" y="417"/>
                      <a:pt x="9" y="367"/>
                      <a:pt x="19" y="317"/>
                    </a:cubicBezTo>
                    <a:cubicBezTo>
                      <a:pt x="29" y="272"/>
                      <a:pt x="68" y="242"/>
                      <a:pt x="112" y="242"/>
                    </a:cubicBezTo>
                    <a:cubicBezTo>
                      <a:pt x="118" y="242"/>
                      <a:pt x="124" y="242"/>
                      <a:pt x="131" y="243"/>
                    </a:cubicBezTo>
                    <a:cubicBezTo>
                      <a:pt x="182" y="254"/>
                      <a:pt x="214" y="304"/>
                      <a:pt x="204" y="355"/>
                    </a:cubicBezTo>
                    <a:cubicBezTo>
                      <a:pt x="193" y="406"/>
                      <a:pt x="143" y="438"/>
                      <a:pt x="92" y="428"/>
                    </a:cubicBezTo>
                    <a:close/>
                    <a:moveTo>
                      <a:pt x="405" y="284"/>
                    </a:moveTo>
                    <a:cubicBezTo>
                      <a:pt x="405" y="324"/>
                      <a:pt x="373" y="356"/>
                      <a:pt x="334" y="356"/>
                    </a:cubicBezTo>
                    <a:cubicBezTo>
                      <a:pt x="212" y="356"/>
                      <a:pt x="212" y="356"/>
                      <a:pt x="212" y="356"/>
                    </a:cubicBezTo>
                    <a:cubicBezTo>
                      <a:pt x="223" y="301"/>
                      <a:pt x="187" y="247"/>
                      <a:pt x="132" y="236"/>
                    </a:cubicBezTo>
                    <a:cubicBezTo>
                      <a:pt x="106" y="230"/>
                      <a:pt x="80" y="235"/>
                      <a:pt x="57" y="249"/>
                    </a:cubicBezTo>
                    <a:cubicBezTo>
                      <a:pt x="57" y="80"/>
                      <a:pt x="57" y="80"/>
                      <a:pt x="57" y="80"/>
                    </a:cubicBezTo>
                    <a:cubicBezTo>
                      <a:pt x="57" y="40"/>
                      <a:pt x="90" y="8"/>
                      <a:pt x="129" y="8"/>
                    </a:cubicBezTo>
                    <a:cubicBezTo>
                      <a:pt x="334" y="8"/>
                      <a:pt x="334" y="8"/>
                      <a:pt x="334" y="8"/>
                    </a:cubicBezTo>
                    <a:cubicBezTo>
                      <a:pt x="373" y="8"/>
                      <a:pt x="405" y="40"/>
                      <a:pt x="405" y="80"/>
                    </a:cubicBezTo>
                    <a:lnTo>
                      <a:pt x="405" y="2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9" name="Freeform 17">
                <a:extLst>
                  <a:ext uri="{FF2B5EF4-FFF2-40B4-BE49-F238E27FC236}">
                    <a16:creationId xmlns:a16="http://schemas.microsoft.com/office/drawing/2014/main" id="{319DC6EC-4615-FF4D-96B2-4EEF4615D9A2}"/>
                  </a:ext>
                </a:extLst>
              </p:cNvPr>
              <p:cNvSpPr>
                <a:spLocks noEditPoints="1"/>
              </p:cNvSpPr>
              <p:nvPr/>
            </p:nvSpPr>
            <p:spPr bwMode="auto">
              <a:xfrm>
                <a:off x="-12149138" y="6470650"/>
                <a:ext cx="125413" cy="139700"/>
              </a:xfrm>
              <a:custGeom>
                <a:avLst/>
                <a:gdLst>
                  <a:gd name="T0" fmla="*/ 42 w 42"/>
                  <a:gd name="T1" fmla="*/ 23 h 47"/>
                  <a:gd name="T2" fmla="*/ 21 w 42"/>
                  <a:gd name="T3" fmla="*/ 0 h 47"/>
                  <a:gd name="T4" fmla="*/ 0 w 42"/>
                  <a:gd name="T5" fmla="*/ 23 h 47"/>
                  <a:gd name="T6" fmla="*/ 21 w 42"/>
                  <a:gd name="T7" fmla="*/ 47 h 47"/>
                  <a:gd name="T8" fmla="*/ 42 w 42"/>
                  <a:gd name="T9" fmla="*/ 23 h 47"/>
                  <a:gd name="T10" fmla="*/ 21 w 42"/>
                  <a:gd name="T11" fmla="*/ 39 h 47"/>
                  <a:gd name="T12" fmla="*/ 8 w 42"/>
                  <a:gd name="T13" fmla="*/ 23 h 47"/>
                  <a:gd name="T14" fmla="*/ 21 w 42"/>
                  <a:gd name="T15" fmla="*/ 8 h 47"/>
                  <a:gd name="T16" fmla="*/ 34 w 42"/>
                  <a:gd name="T17" fmla="*/ 23 h 47"/>
                  <a:gd name="T18" fmla="*/ 21 w 42"/>
                  <a:gd name="T19" fmla="*/ 3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47">
                    <a:moveTo>
                      <a:pt x="42" y="23"/>
                    </a:moveTo>
                    <a:cubicBezTo>
                      <a:pt x="42" y="10"/>
                      <a:pt x="33" y="0"/>
                      <a:pt x="21" y="0"/>
                    </a:cubicBezTo>
                    <a:cubicBezTo>
                      <a:pt x="9" y="0"/>
                      <a:pt x="0" y="10"/>
                      <a:pt x="0" y="23"/>
                    </a:cubicBezTo>
                    <a:cubicBezTo>
                      <a:pt x="0" y="36"/>
                      <a:pt x="9" y="47"/>
                      <a:pt x="21" y="47"/>
                    </a:cubicBezTo>
                    <a:cubicBezTo>
                      <a:pt x="33" y="47"/>
                      <a:pt x="42" y="36"/>
                      <a:pt x="42" y="23"/>
                    </a:cubicBezTo>
                    <a:close/>
                    <a:moveTo>
                      <a:pt x="21" y="39"/>
                    </a:moveTo>
                    <a:cubicBezTo>
                      <a:pt x="14" y="39"/>
                      <a:pt x="8" y="32"/>
                      <a:pt x="8" y="23"/>
                    </a:cubicBezTo>
                    <a:cubicBezTo>
                      <a:pt x="8" y="15"/>
                      <a:pt x="14" y="8"/>
                      <a:pt x="21" y="8"/>
                    </a:cubicBezTo>
                    <a:cubicBezTo>
                      <a:pt x="28" y="8"/>
                      <a:pt x="34" y="15"/>
                      <a:pt x="34" y="23"/>
                    </a:cubicBezTo>
                    <a:cubicBezTo>
                      <a:pt x="34" y="32"/>
                      <a:pt x="28" y="39"/>
                      <a:pt x="21"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90" name="Freeform 18">
                <a:extLst>
                  <a:ext uri="{FF2B5EF4-FFF2-40B4-BE49-F238E27FC236}">
                    <a16:creationId xmlns:a16="http://schemas.microsoft.com/office/drawing/2014/main" id="{3AF8CFDB-99B1-5C4B-912B-8D5FF718D165}"/>
                  </a:ext>
                </a:extLst>
              </p:cNvPr>
              <p:cNvSpPr>
                <a:spLocks/>
              </p:cNvSpPr>
              <p:nvPr/>
            </p:nvSpPr>
            <p:spPr bwMode="auto">
              <a:xfrm>
                <a:off x="-12053888" y="6667500"/>
                <a:ext cx="23813" cy="88900"/>
              </a:xfrm>
              <a:custGeom>
                <a:avLst/>
                <a:gdLst>
                  <a:gd name="T0" fmla="*/ 4 w 8"/>
                  <a:gd name="T1" fmla="*/ 0 h 30"/>
                  <a:gd name="T2" fmla="*/ 0 w 8"/>
                  <a:gd name="T3" fmla="*/ 4 h 30"/>
                  <a:gd name="T4" fmla="*/ 0 w 8"/>
                  <a:gd name="T5" fmla="*/ 26 h 30"/>
                  <a:gd name="T6" fmla="*/ 4 w 8"/>
                  <a:gd name="T7" fmla="*/ 30 h 30"/>
                  <a:gd name="T8" fmla="*/ 8 w 8"/>
                  <a:gd name="T9" fmla="*/ 26 h 30"/>
                  <a:gd name="T10" fmla="*/ 8 w 8"/>
                  <a:gd name="T11" fmla="*/ 4 h 30"/>
                  <a:gd name="T12" fmla="*/ 4 w 8"/>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8" h="30">
                    <a:moveTo>
                      <a:pt x="4" y="0"/>
                    </a:moveTo>
                    <a:cubicBezTo>
                      <a:pt x="2" y="0"/>
                      <a:pt x="0" y="2"/>
                      <a:pt x="0" y="4"/>
                    </a:cubicBezTo>
                    <a:cubicBezTo>
                      <a:pt x="0" y="26"/>
                      <a:pt x="0" y="26"/>
                      <a:pt x="0" y="26"/>
                    </a:cubicBezTo>
                    <a:cubicBezTo>
                      <a:pt x="0" y="28"/>
                      <a:pt x="2" y="30"/>
                      <a:pt x="4" y="30"/>
                    </a:cubicBezTo>
                    <a:cubicBezTo>
                      <a:pt x="6" y="30"/>
                      <a:pt x="8" y="28"/>
                      <a:pt x="8" y="26"/>
                    </a:cubicBezTo>
                    <a:cubicBezTo>
                      <a:pt x="8" y="4"/>
                      <a:pt x="8" y="4"/>
                      <a:pt x="8" y="4"/>
                    </a:cubicBezTo>
                    <a:cubicBezTo>
                      <a:pt x="8" y="2"/>
                      <a:pt x="6" y="0"/>
                      <a:pt x="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91" name="Freeform 19">
                <a:extLst>
                  <a:ext uri="{FF2B5EF4-FFF2-40B4-BE49-F238E27FC236}">
                    <a16:creationId xmlns:a16="http://schemas.microsoft.com/office/drawing/2014/main" id="{746A018A-DFBB-8C4D-8BFE-69A2517A90AE}"/>
                  </a:ext>
                </a:extLst>
              </p:cNvPr>
              <p:cNvSpPr>
                <a:spLocks/>
              </p:cNvSpPr>
              <p:nvPr/>
            </p:nvSpPr>
            <p:spPr bwMode="auto">
              <a:xfrm>
                <a:off x="-11988800" y="6667500"/>
                <a:ext cx="23813" cy="88900"/>
              </a:xfrm>
              <a:custGeom>
                <a:avLst/>
                <a:gdLst>
                  <a:gd name="T0" fmla="*/ 4 w 8"/>
                  <a:gd name="T1" fmla="*/ 0 h 30"/>
                  <a:gd name="T2" fmla="*/ 0 w 8"/>
                  <a:gd name="T3" fmla="*/ 4 h 30"/>
                  <a:gd name="T4" fmla="*/ 0 w 8"/>
                  <a:gd name="T5" fmla="*/ 26 h 30"/>
                  <a:gd name="T6" fmla="*/ 4 w 8"/>
                  <a:gd name="T7" fmla="*/ 30 h 30"/>
                  <a:gd name="T8" fmla="*/ 8 w 8"/>
                  <a:gd name="T9" fmla="*/ 26 h 30"/>
                  <a:gd name="T10" fmla="*/ 8 w 8"/>
                  <a:gd name="T11" fmla="*/ 4 h 30"/>
                  <a:gd name="T12" fmla="*/ 4 w 8"/>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8" h="30">
                    <a:moveTo>
                      <a:pt x="4" y="0"/>
                    </a:moveTo>
                    <a:cubicBezTo>
                      <a:pt x="2" y="0"/>
                      <a:pt x="0" y="2"/>
                      <a:pt x="0" y="4"/>
                    </a:cubicBezTo>
                    <a:cubicBezTo>
                      <a:pt x="0" y="26"/>
                      <a:pt x="0" y="26"/>
                      <a:pt x="0" y="26"/>
                    </a:cubicBezTo>
                    <a:cubicBezTo>
                      <a:pt x="0" y="28"/>
                      <a:pt x="2" y="30"/>
                      <a:pt x="4" y="30"/>
                    </a:cubicBezTo>
                    <a:cubicBezTo>
                      <a:pt x="6" y="30"/>
                      <a:pt x="8" y="28"/>
                      <a:pt x="8" y="26"/>
                    </a:cubicBezTo>
                    <a:cubicBezTo>
                      <a:pt x="8" y="4"/>
                      <a:pt x="8" y="4"/>
                      <a:pt x="8" y="4"/>
                    </a:cubicBezTo>
                    <a:cubicBezTo>
                      <a:pt x="8" y="2"/>
                      <a:pt x="6" y="0"/>
                      <a:pt x="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92" name="Freeform 20">
                <a:extLst>
                  <a:ext uri="{FF2B5EF4-FFF2-40B4-BE49-F238E27FC236}">
                    <a16:creationId xmlns:a16="http://schemas.microsoft.com/office/drawing/2014/main" id="{91044FA9-E049-DB48-B570-DBD251FCA0F3}"/>
                  </a:ext>
                </a:extLst>
              </p:cNvPr>
              <p:cNvSpPr>
                <a:spLocks/>
              </p:cNvSpPr>
              <p:nvPr/>
            </p:nvSpPr>
            <p:spPr bwMode="auto">
              <a:xfrm>
                <a:off x="-12209463" y="6338888"/>
                <a:ext cx="400050" cy="400050"/>
              </a:xfrm>
              <a:custGeom>
                <a:avLst/>
                <a:gdLst>
                  <a:gd name="T0" fmla="*/ 89 w 134"/>
                  <a:gd name="T1" fmla="*/ 6 h 134"/>
                  <a:gd name="T2" fmla="*/ 45 w 134"/>
                  <a:gd name="T3" fmla="*/ 6 h 134"/>
                  <a:gd name="T4" fmla="*/ 3 w 134"/>
                  <a:gd name="T5" fmla="*/ 59 h 134"/>
                  <a:gd name="T6" fmla="*/ 12 w 134"/>
                  <a:gd name="T7" fmla="*/ 100 h 134"/>
                  <a:gd name="T8" fmla="*/ 36 w 134"/>
                  <a:gd name="T9" fmla="*/ 112 h 134"/>
                  <a:gd name="T10" fmla="*/ 36 w 134"/>
                  <a:gd name="T11" fmla="*/ 130 h 134"/>
                  <a:gd name="T12" fmla="*/ 40 w 134"/>
                  <a:gd name="T13" fmla="*/ 134 h 134"/>
                  <a:gd name="T14" fmla="*/ 44 w 134"/>
                  <a:gd name="T15" fmla="*/ 130 h 134"/>
                  <a:gd name="T16" fmla="*/ 44 w 134"/>
                  <a:gd name="T17" fmla="*/ 109 h 134"/>
                  <a:gd name="T18" fmla="*/ 40 w 134"/>
                  <a:gd name="T19" fmla="*/ 105 h 134"/>
                  <a:gd name="T20" fmla="*/ 18 w 134"/>
                  <a:gd name="T21" fmla="*/ 95 h 134"/>
                  <a:gd name="T22" fmla="*/ 11 w 134"/>
                  <a:gd name="T23" fmla="*/ 60 h 134"/>
                  <a:gd name="T24" fmla="*/ 48 w 134"/>
                  <a:gd name="T25" fmla="*/ 13 h 134"/>
                  <a:gd name="T26" fmla="*/ 86 w 134"/>
                  <a:gd name="T27" fmla="*/ 13 h 134"/>
                  <a:gd name="T28" fmla="*/ 124 w 134"/>
                  <a:gd name="T29" fmla="*/ 60 h 134"/>
                  <a:gd name="T30" fmla="*/ 116 w 134"/>
                  <a:gd name="T31" fmla="*/ 95 h 134"/>
                  <a:gd name="T32" fmla="*/ 94 w 134"/>
                  <a:gd name="T33" fmla="*/ 105 h 134"/>
                  <a:gd name="T34" fmla="*/ 94 w 134"/>
                  <a:gd name="T35" fmla="*/ 105 h 134"/>
                  <a:gd name="T36" fmla="*/ 91 w 134"/>
                  <a:gd name="T37" fmla="*/ 106 h 134"/>
                  <a:gd name="T38" fmla="*/ 90 w 134"/>
                  <a:gd name="T39" fmla="*/ 109 h 134"/>
                  <a:gd name="T40" fmla="*/ 90 w 134"/>
                  <a:gd name="T41" fmla="*/ 130 h 134"/>
                  <a:gd name="T42" fmla="*/ 94 w 134"/>
                  <a:gd name="T43" fmla="*/ 134 h 134"/>
                  <a:gd name="T44" fmla="*/ 98 w 134"/>
                  <a:gd name="T45" fmla="*/ 130 h 134"/>
                  <a:gd name="T46" fmla="*/ 98 w 134"/>
                  <a:gd name="T47" fmla="*/ 112 h 134"/>
                  <a:gd name="T48" fmla="*/ 122 w 134"/>
                  <a:gd name="T49" fmla="*/ 100 h 134"/>
                  <a:gd name="T50" fmla="*/ 131 w 134"/>
                  <a:gd name="T51" fmla="*/ 59 h 134"/>
                  <a:gd name="T52" fmla="*/ 89 w 134"/>
                  <a:gd name="T53" fmla="*/ 6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4" h="134">
                    <a:moveTo>
                      <a:pt x="89" y="6"/>
                    </a:moveTo>
                    <a:cubicBezTo>
                      <a:pt x="75" y="0"/>
                      <a:pt x="59" y="0"/>
                      <a:pt x="45" y="6"/>
                    </a:cubicBezTo>
                    <a:cubicBezTo>
                      <a:pt x="31" y="12"/>
                      <a:pt x="7" y="27"/>
                      <a:pt x="3" y="59"/>
                    </a:cubicBezTo>
                    <a:cubicBezTo>
                      <a:pt x="0" y="77"/>
                      <a:pt x="3" y="90"/>
                      <a:pt x="12" y="100"/>
                    </a:cubicBezTo>
                    <a:cubicBezTo>
                      <a:pt x="20" y="109"/>
                      <a:pt x="30" y="112"/>
                      <a:pt x="36" y="112"/>
                    </a:cubicBezTo>
                    <a:cubicBezTo>
                      <a:pt x="36" y="130"/>
                      <a:pt x="36" y="130"/>
                      <a:pt x="36" y="130"/>
                    </a:cubicBezTo>
                    <a:cubicBezTo>
                      <a:pt x="36" y="133"/>
                      <a:pt x="38" y="134"/>
                      <a:pt x="40" y="134"/>
                    </a:cubicBezTo>
                    <a:cubicBezTo>
                      <a:pt x="42" y="134"/>
                      <a:pt x="44" y="133"/>
                      <a:pt x="44" y="130"/>
                    </a:cubicBezTo>
                    <a:cubicBezTo>
                      <a:pt x="44" y="109"/>
                      <a:pt x="44" y="109"/>
                      <a:pt x="44" y="109"/>
                    </a:cubicBezTo>
                    <a:cubicBezTo>
                      <a:pt x="44" y="107"/>
                      <a:pt x="42" y="105"/>
                      <a:pt x="40" y="105"/>
                    </a:cubicBezTo>
                    <a:cubicBezTo>
                      <a:pt x="40" y="105"/>
                      <a:pt x="26" y="105"/>
                      <a:pt x="18" y="95"/>
                    </a:cubicBezTo>
                    <a:cubicBezTo>
                      <a:pt x="11" y="87"/>
                      <a:pt x="9" y="75"/>
                      <a:pt x="11" y="60"/>
                    </a:cubicBezTo>
                    <a:cubicBezTo>
                      <a:pt x="14" y="32"/>
                      <a:pt x="35" y="19"/>
                      <a:pt x="48" y="13"/>
                    </a:cubicBezTo>
                    <a:cubicBezTo>
                      <a:pt x="60" y="8"/>
                      <a:pt x="74" y="8"/>
                      <a:pt x="86" y="13"/>
                    </a:cubicBezTo>
                    <a:cubicBezTo>
                      <a:pt x="99" y="19"/>
                      <a:pt x="120" y="32"/>
                      <a:pt x="124" y="60"/>
                    </a:cubicBezTo>
                    <a:cubicBezTo>
                      <a:pt x="125" y="75"/>
                      <a:pt x="123" y="87"/>
                      <a:pt x="116" y="95"/>
                    </a:cubicBezTo>
                    <a:cubicBezTo>
                      <a:pt x="108" y="105"/>
                      <a:pt x="94" y="105"/>
                      <a:pt x="94" y="105"/>
                    </a:cubicBezTo>
                    <a:cubicBezTo>
                      <a:pt x="94" y="105"/>
                      <a:pt x="94" y="105"/>
                      <a:pt x="94" y="105"/>
                    </a:cubicBezTo>
                    <a:cubicBezTo>
                      <a:pt x="93" y="105"/>
                      <a:pt x="92" y="105"/>
                      <a:pt x="91" y="106"/>
                    </a:cubicBezTo>
                    <a:cubicBezTo>
                      <a:pt x="91" y="107"/>
                      <a:pt x="90" y="108"/>
                      <a:pt x="90" y="109"/>
                    </a:cubicBezTo>
                    <a:cubicBezTo>
                      <a:pt x="90" y="130"/>
                      <a:pt x="90" y="130"/>
                      <a:pt x="90" y="130"/>
                    </a:cubicBezTo>
                    <a:cubicBezTo>
                      <a:pt x="90" y="133"/>
                      <a:pt x="92" y="134"/>
                      <a:pt x="94" y="134"/>
                    </a:cubicBezTo>
                    <a:cubicBezTo>
                      <a:pt x="96" y="134"/>
                      <a:pt x="98" y="133"/>
                      <a:pt x="98" y="130"/>
                    </a:cubicBezTo>
                    <a:cubicBezTo>
                      <a:pt x="98" y="112"/>
                      <a:pt x="98" y="112"/>
                      <a:pt x="98" y="112"/>
                    </a:cubicBezTo>
                    <a:cubicBezTo>
                      <a:pt x="104" y="112"/>
                      <a:pt x="114" y="109"/>
                      <a:pt x="122" y="100"/>
                    </a:cubicBezTo>
                    <a:cubicBezTo>
                      <a:pt x="131" y="90"/>
                      <a:pt x="134" y="77"/>
                      <a:pt x="131" y="59"/>
                    </a:cubicBezTo>
                    <a:cubicBezTo>
                      <a:pt x="127" y="27"/>
                      <a:pt x="103" y="12"/>
                      <a:pt x="89"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93" name="Freeform 21">
                <a:extLst>
                  <a:ext uri="{FF2B5EF4-FFF2-40B4-BE49-F238E27FC236}">
                    <a16:creationId xmlns:a16="http://schemas.microsoft.com/office/drawing/2014/main" id="{3772F40D-FF7A-934F-9387-B36CC390F68C}"/>
                  </a:ext>
                </a:extLst>
              </p:cNvPr>
              <p:cNvSpPr>
                <a:spLocks noEditPoints="1"/>
              </p:cNvSpPr>
              <p:nvPr/>
            </p:nvSpPr>
            <p:spPr bwMode="auto">
              <a:xfrm>
                <a:off x="-12047538" y="6577013"/>
                <a:ext cx="76200" cy="77788"/>
              </a:xfrm>
              <a:custGeom>
                <a:avLst/>
                <a:gdLst>
                  <a:gd name="T0" fmla="*/ 26 w 26"/>
                  <a:gd name="T1" fmla="*/ 16 h 26"/>
                  <a:gd name="T2" fmla="*/ 13 w 26"/>
                  <a:gd name="T3" fmla="*/ 0 h 26"/>
                  <a:gd name="T4" fmla="*/ 0 w 26"/>
                  <a:gd name="T5" fmla="*/ 16 h 26"/>
                  <a:gd name="T6" fmla="*/ 9 w 26"/>
                  <a:gd name="T7" fmla="*/ 26 h 26"/>
                  <a:gd name="T8" fmla="*/ 13 w 26"/>
                  <a:gd name="T9" fmla="*/ 25 h 26"/>
                  <a:gd name="T10" fmla="*/ 16 w 26"/>
                  <a:gd name="T11" fmla="*/ 26 h 26"/>
                  <a:gd name="T12" fmla="*/ 26 w 26"/>
                  <a:gd name="T13" fmla="*/ 16 h 26"/>
                  <a:gd name="T14" fmla="*/ 16 w 26"/>
                  <a:gd name="T15" fmla="*/ 18 h 26"/>
                  <a:gd name="T16" fmla="*/ 16 w 26"/>
                  <a:gd name="T17" fmla="*/ 17 h 26"/>
                  <a:gd name="T18" fmla="*/ 13 w 26"/>
                  <a:gd name="T19" fmla="*/ 16 h 26"/>
                  <a:gd name="T20" fmla="*/ 10 w 26"/>
                  <a:gd name="T21" fmla="*/ 17 h 26"/>
                  <a:gd name="T22" fmla="*/ 9 w 26"/>
                  <a:gd name="T23" fmla="*/ 18 h 26"/>
                  <a:gd name="T24" fmla="*/ 8 w 26"/>
                  <a:gd name="T25" fmla="*/ 16 h 26"/>
                  <a:gd name="T26" fmla="*/ 13 w 26"/>
                  <a:gd name="T27" fmla="*/ 9 h 26"/>
                  <a:gd name="T28" fmla="*/ 18 w 26"/>
                  <a:gd name="T29" fmla="*/ 16 h 26"/>
                  <a:gd name="T30" fmla="*/ 16 w 26"/>
                  <a:gd name="T31" fmla="*/ 18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 h="26">
                    <a:moveTo>
                      <a:pt x="26" y="16"/>
                    </a:moveTo>
                    <a:cubicBezTo>
                      <a:pt x="26" y="12"/>
                      <a:pt x="18" y="0"/>
                      <a:pt x="13" y="0"/>
                    </a:cubicBezTo>
                    <a:cubicBezTo>
                      <a:pt x="7" y="0"/>
                      <a:pt x="0" y="12"/>
                      <a:pt x="0" y="16"/>
                    </a:cubicBezTo>
                    <a:cubicBezTo>
                      <a:pt x="0" y="21"/>
                      <a:pt x="4" y="26"/>
                      <a:pt x="9" y="26"/>
                    </a:cubicBezTo>
                    <a:cubicBezTo>
                      <a:pt x="11" y="26"/>
                      <a:pt x="12" y="26"/>
                      <a:pt x="13" y="25"/>
                    </a:cubicBezTo>
                    <a:cubicBezTo>
                      <a:pt x="14" y="26"/>
                      <a:pt x="15" y="26"/>
                      <a:pt x="16" y="26"/>
                    </a:cubicBezTo>
                    <a:cubicBezTo>
                      <a:pt x="22" y="26"/>
                      <a:pt x="26" y="21"/>
                      <a:pt x="26" y="16"/>
                    </a:cubicBezTo>
                    <a:close/>
                    <a:moveTo>
                      <a:pt x="16" y="18"/>
                    </a:moveTo>
                    <a:cubicBezTo>
                      <a:pt x="16" y="18"/>
                      <a:pt x="16" y="18"/>
                      <a:pt x="16" y="17"/>
                    </a:cubicBezTo>
                    <a:cubicBezTo>
                      <a:pt x="15" y="17"/>
                      <a:pt x="14" y="16"/>
                      <a:pt x="13" y="16"/>
                    </a:cubicBezTo>
                    <a:cubicBezTo>
                      <a:pt x="12" y="16"/>
                      <a:pt x="11" y="17"/>
                      <a:pt x="10" y="17"/>
                    </a:cubicBezTo>
                    <a:cubicBezTo>
                      <a:pt x="10" y="18"/>
                      <a:pt x="10" y="18"/>
                      <a:pt x="9" y="18"/>
                    </a:cubicBezTo>
                    <a:cubicBezTo>
                      <a:pt x="9" y="18"/>
                      <a:pt x="8" y="17"/>
                      <a:pt x="8" y="16"/>
                    </a:cubicBezTo>
                    <a:cubicBezTo>
                      <a:pt x="8" y="15"/>
                      <a:pt x="11" y="11"/>
                      <a:pt x="13" y="9"/>
                    </a:cubicBezTo>
                    <a:cubicBezTo>
                      <a:pt x="15" y="11"/>
                      <a:pt x="17" y="15"/>
                      <a:pt x="18" y="16"/>
                    </a:cubicBezTo>
                    <a:cubicBezTo>
                      <a:pt x="18" y="17"/>
                      <a:pt x="17" y="18"/>
                      <a:pt x="16"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94" name="Freeform 22">
                <a:extLst>
                  <a:ext uri="{FF2B5EF4-FFF2-40B4-BE49-F238E27FC236}">
                    <a16:creationId xmlns:a16="http://schemas.microsoft.com/office/drawing/2014/main" id="{7DD06766-E495-6242-B9D0-D5AFC6960AF0}"/>
                  </a:ext>
                </a:extLst>
              </p:cNvPr>
              <p:cNvSpPr>
                <a:spLocks noEditPoints="1"/>
              </p:cNvSpPr>
              <p:nvPr/>
            </p:nvSpPr>
            <p:spPr bwMode="auto">
              <a:xfrm>
                <a:off x="-11996738" y="6470650"/>
                <a:ext cx="127000" cy="139700"/>
              </a:xfrm>
              <a:custGeom>
                <a:avLst/>
                <a:gdLst>
                  <a:gd name="T0" fmla="*/ 22 w 43"/>
                  <a:gd name="T1" fmla="*/ 47 h 47"/>
                  <a:gd name="T2" fmla="*/ 43 w 43"/>
                  <a:gd name="T3" fmla="*/ 23 h 47"/>
                  <a:gd name="T4" fmla="*/ 22 w 43"/>
                  <a:gd name="T5" fmla="*/ 0 h 47"/>
                  <a:gd name="T6" fmla="*/ 0 w 43"/>
                  <a:gd name="T7" fmla="*/ 23 h 47"/>
                  <a:gd name="T8" fmla="*/ 22 w 43"/>
                  <a:gd name="T9" fmla="*/ 47 h 47"/>
                  <a:gd name="T10" fmla="*/ 22 w 43"/>
                  <a:gd name="T11" fmla="*/ 8 h 47"/>
                  <a:gd name="T12" fmla="*/ 35 w 43"/>
                  <a:gd name="T13" fmla="*/ 23 h 47"/>
                  <a:gd name="T14" fmla="*/ 22 w 43"/>
                  <a:gd name="T15" fmla="*/ 39 h 47"/>
                  <a:gd name="T16" fmla="*/ 8 w 43"/>
                  <a:gd name="T17" fmla="*/ 23 h 47"/>
                  <a:gd name="T18" fmla="*/ 22 w 43"/>
                  <a:gd name="T19" fmla="*/ 8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47">
                    <a:moveTo>
                      <a:pt x="22" y="47"/>
                    </a:moveTo>
                    <a:cubicBezTo>
                      <a:pt x="33" y="47"/>
                      <a:pt x="43" y="36"/>
                      <a:pt x="43" y="23"/>
                    </a:cubicBezTo>
                    <a:cubicBezTo>
                      <a:pt x="43" y="10"/>
                      <a:pt x="33" y="0"/>
                      <a:pt x="22" y="0"/>
                    </a:cubicBezTo>
                    <a:cubicBezTo>
                      <a:pt x="10" y="0"/>
                      <a:pt x="0" y="10"/>
                      <a:pt x="0" y="23"/>
                    </a:cubicBezTo>
                    <a:cubicBezTo>
                      <a:pt x="0" y="36"/>
                      <a:pt x="10" y="47"/>
                      <a:pt x="22" y="47"/>
                    </a:cubicBezTo>
                    <a:close/>
                    <a:moveTo>
                      <a:pt x="22" y="8"/>
                    </a:moveTo>
                    <a:cubicBezTo>
                      <a:pt x="29" y="8"/>
                      <a:pt x="35" y="15"/>
                      <a:pt x="35" y="23"/>
                    </a:cubicBezTo>
                    <a:cubicBezTo>
                      <a:pt x="35" y="32"/>
                      <a:pt x="29" y="39"/>
                      <a:pt x="22" y="39"/>
                    </a:cubicBezTo>
                    <a:cubicBezTo>
                      <a:pt x="14" y="39"/>
                      <a:pt x="8" y="32"/>
                      <a:pt x="8" y="23"/>
                    </a:cubicBezTo>
                    <a:cubicBezTo>
                      <a:pt x="8" y="15"/>
                      <a:pt x="14" y="8"/>
                      <a:pt x="2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cxnSp>
        <p:nvCxnSpPr>
          <p:cNvPr id="95" name="Straight Arrow Connector 94">
            <a:extLst>
              <a:ext uri="{FF2B5EF4-FFF2-40B4-BE49-F238E27FC236}">
                <a16:creationId xmlns:a16="http://schemas.microsoft.com/office/drawing/2014/main" id="{33C270C3-4A18-3E44-B8E5-F28287D9F82B}"/>
              </a:ext>
            </a:extLst>
          </p:cNvPr>
          <p:cNvCxnSpPr>
            <a:cxnSpLocks/>
          </p:cNvCxnSpPr>
          <p:nvPr/>
        </p:nvCxnSpPr>
        <p:spPr>
          <a:xfrm>
            <a:off x="5549346" y="3770164"/>
            <a:ext cx="4982" cy="356772"/>
          </a:xfrm>
          <a:prstGeom prst="straightConnector1">
            <a:avLst/>
          </a:prstGeom>
          <a:ln w="25400">
            <a:solidFill>
              <a:schemeClr val="tx1"/>
            </a:solidFill>
            <a:headEnd w="lg" len="med"/>
            <a:tailEnd type="triangle" w="lg" len="med"/>
          </a:ln>
        </p:spPr>
        <p:style>
          <a:lnRef idx="1">
            <a:schemeClr val="accent1"/>
          </a:lnRef>
          <a:fillRef idx="0">
            <a:schemeClr val="accent1"/>
          </a:fillRef>
          <a:effectRef idx="0">
            <a:schemeClr val="accent1"/>
          </a:effectRef>
          <a:fontRef idx="minor">
            <a:schemeClr val="tx1"/>
          </a:fontRef>
        </p:style>
      </p:cxnSp>
      <p:grpSp>
        <p:nvGrpSpPr>
          <p:cNvPr id="102" name="Group 101">
            <a:extLst>
              <a:ext uri="{FF2B5EF4-FFF2-40B4-BE49-F238E27FC236}">
                <a16:creationId xmlns:a16="http://schemas.microsoft.com/office/drawing/2014/main" id="{C45CD09C-A0CA-BE45-9E00-16C4143473E3}"/>
              </a:ext>
            </a:extLst>
          </p:cNvPr>
          <p:cNvGrpSpPr/>
          <p:nvPr/>
        </p:nvGrpSpPr>
        <p:grpSpPr>
          <a:xfrm>
            <a:off x="4617588" y="4151642"/>
            <a:ext cx="1638986" cy="1686707"/>
            <a:chOff x="4715625" y="4335946"/>
            <a:chExt cx="1638986" cy="1686707"/>
          </a:xfrm>
          <a:solidFill>
            <a:schemeClr val="tx1"/>
          </a:solidFill>
        </p:grpSpPr>
        <p:pic>
          <p:nvPicPr>
            <p:cNvPr id="96" name="Graphic 95">
              <a:extLst>
                <a:ext uri="{FF2B5EF4-FFF2-40B4-BE49-F238E27FC236}">
                  <a16:creationId xmlns:a16="http://schemas.microsoft.com/office/drawing/2014/main" id="{ADF185D4-4883-7243-A1D2-A7404B84320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98097" y="4411410"/>
              <a:ext cx="203747" cy="203747"/>
            </a:xfrm>
            <a:prstGeom prst="rect">
              <a:avLst/>
            </a:prstGeom>
          </p:spPr>
        </p:pic>
        <p:pic>
          <p:nvPicPr>
            <p:cNvPr id="97" name="Graphic 96">
              <a:extLst>
                <a:ext uri="{FF2B5EF4-FFF2-40B4-BE49-F238E27FC236}">
                  <a16:creationId xmlns:a16="http://schemas.microsoft.com/office/drawing/2014/main" id="{227A218E-A6D3-D742-9C74-0C829A05AD5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715625" y="4383667"/>
              <a:ext cx="1638986" cy="1638986"/>
            </a:xfrm>
            <a:prstGeom prst="rect">
              <a:avLst/>
            </a:prstGeom>
          </p:spPr>
        </p:pic>
        <p:pic>
          <p:nvPicPr>
            <p:cNvPr id="98" name="Graphic 97">
              <a:extLst>
                <a:ext uri="{FF2B5EF4-FFF2-40B4-BE49-F238E27FC236}">
                  <a16:creationId xmlns:a16="http://schemas.microsoft.com/office/drawing/2014/main" id="{8C9EC6ED-0586-6649-A3FB-438E8883D30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293890" y="4335946"/>
              <a:ext cx="707942" cy="707942"/>
            </a:xfrm>
            <a:prstGeom prst="rect">
              <a:avLst/>
            </a:prstGeom>
          </p:spPr>
        </p:pic>
      </p:grpSp>
      <p:sp>
        <p:nvSpPr>
          <p:cNvPr id="99" name="Left Bracket 98">
            <a:extLst>
              <a:ext uri="{FF2B5EF4-FFF2-40B4-BE49-F238E27FC236}">
                <a16:creationId xmlns:a16="http://schemas.microsoft.com/office/drawing/2014/main" id="{86561512-461A-F545-84B4-56ED4D5830A8}"/>
              </a:ext>
            </a:extLst>
          </p:cNvPr>
          <p:cNvSpPr/>
          <p:nvPr/>
        </p:nvSpPr>
        <p:spPr>
          <a:xfrm rot="5400000">
            <a:off x="5466838" y="1569165"/>
            <a:ext cx="73152" cy="1828800"/>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D4F53"/>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00" name="TextBox 99">
            <a:extLst>
              <a:ext uri="{FF2B5EF4-FFF2-40B4-BE49-F238E27FC236}">
                <a16:creationId xmlns:a16="http://schemas.microsoft.com/office/drawing/2014/main" id="{DE87AE1F-8822-FC46-B4B0-74C31BF73152}"/>
              </a:ext>
            </a:extLst>
          </p:cNvPr>
          <p:cNvSpPr txBox="1"/>
          <p:nvPr/>
        </p:nvSpPr>
        <p:spPr>
          <a:xfrm>
            <a:off x="4399455" y="1998277"/>
            <a:ext cx="2240931" cy="560153"/>
          </a:xfrm>
          <a:prstGeom prst="rect">
            <a:avLst/>
          </a:prstGeom>
          <a:noFill/>
        </p:spPr>
        <p:txBody>
          <a:bodyPr wrap="square" lIns="155448" tIns="155448" rIns="155448" bIns="155448"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73737"/>
                </a:solidFill>
                <a:effectLst/>
                <a:uLnTx/>
                <a:uFillTx/>
                <a:latin typeface="Arial"/>
                <a:ea typeface="Helvetica Neue" panose="02000503000000020004" pitchFamily="2" charset="0"/>
                <a:cs typeface="Helvetica Neue" panose="02000503000000020004" pitchFamily="2" charset="0"/>
              </a:rPr>
              <a:t>Deploy App Services</a:t>
            </a:r>
          </a:p>
        </p:txBody>
      </p:sp>
      <p:grpSp>
        <p:nvGrpSpPr>
          <p:cNvPr id="106" name="Group 105">
            <a:extLst>
              <a:ext uri="{FF2B5EF4-FFF2-40B4-BE49-F238E27FC236}">
                <a16:creationId xmlns:a16="http://schemas.microsoft.com/office/drawing/2014/main" id="{D2A72F3F-5668-2049-8521-3D5DA852B1A6}"/>
              </a:ext>
            </a:extLst>
          </p:cNvPr>
          <p:cNvGrpSpPr>
            <a:grpSpLocks noChangeAspect="1"/>
          </p:cNvGrpSpPr>
          <p:nvPr/>
        </p:nvGrpSpPr>
        <p:grpSpPr>
          <a:xfrm>
            <a:off x="7845677" y="3770239"/>
            <a:ext cx="448598" cy="365126"/>
            <a:chOff x="-12407900" y="363538"/>
            <a:chExt cx="1390650" cy="1131888"/>
          </a:xfrm>
          <a:solidFill>
            <a:schemeClr val="tx2"/>
          </a:solidFill>
        </p:grpSpPr>
        <p:sp>
          <p:nvSpPr>
            <p:cNvPr id="107" name="Freeform 69">
              <a:extLst>
                <a:ext uri="{FF2B5EF4-FFF2-40B4-BE49-F238E27FC236}">
                  <a16:creationId xmlns:a16="http://schemas.microsoft.com/office/drawing/2014/main" id="{4411A2A0-982D-1C44-8B0B-4E28CCDAC92B}"/>
                </a:ext>
              </a:extLst>
            </p:cNvPr>
            <p:cNvSpPr>
              <a:spLocks noEditPoints="1"/>
            </p:cNvSpPr>
            <p:nvPr/>
          </p:nvSpPr>
          <p:spPr bwMode="auto">
            <a:xfrm>
              <a:off x="-12407900" y="363538"/>
              <a:ext cx="1390650" cy="1131888"/>
            </a:xfrm>
            <a:custGeom>
              <a:avLst/>
              <a:gdLst>
                <a:gd name="T0" fmla="*/ 467 w 467"/>
                <a:gd name="T1" fmla="*/ 85 h 380"/>
                <a:gd name="T2" fmla="*/ 355 w 467"/>
                <a:gd name="T3" fmla="*/ 81 h 380"/>
                <a:gd name="T4" fmla="*/ 463 w 467"/>
                <a:gd name="T5" fmla="*/ 8 h 380"/>
                <a:gd name="T6" fmla="*/ 463 w 467"/>
                <a:gd name="T7" fmla="*/ 0 h 380"/>
                <a:gd name="T8" fmla="*/ 75 w 467"/>
                <a:gd name="T9" fmla="*/ 5 h 380"/>
                <a:gd name="T10" fmla="*/ 187 w 467"/>
                <a:gd name="T11" fmla="*/ 8 h 380"/>
                <a:gd name="T12" fmla="*/ 79 w 467"/>
                <a:gd name="T13" fmla="*/ 81 h 380"/>
                <a:gd name="T14" fmla="*/ 79 w 467"/>
                <a:gd name="T15" fmla="*/ 89 h 380"/>
                <a:gd name="T16" fmla="*/ 107 w 467"/>
                <a:gd name="T17" fmla="*/ 106 h 380"/>
                <a:gd name="T18" fmla="*/ 61 w 467"/>
                <a:gd name="T19" fmla="*/ 136 h 380"/>
                <a:gd name="T20" fmla="*/ 39 w 467"/>
                <a:gd name="T21" fmla="*/ 135 h 380"/>
                <a:gd name="T22" fmla="*/ 0 w 467"/>
                <a:gd name="T23" fmla="*/ 166 h 380"/>
                <a:gd name="T24" fmla="*/ 52 w 467"/>
                <a:gd name="T25" fmla="*/ 337 h 380"/>
                <a:gd name="T26" fmla="*/ 112 w 467"/>
                <a:gd name="T27" fmla="*/ 380 h 380"/>
                <a:gd name="T28" fmla="*/ 172 w 467"/>
                <a:gd name="T29" fmla="*/ 337 h 380"/>
                <a:gd name="T30" fmla="*/ 463 w 467"/>
                <a:gd name="T31" fmla="*/ 329 h 380"/>
                <a:gd name="T32" fmla="*/ 463 w 467"/>
                <a:gd name="T33" fmla="*/ 321 h 380"/>
                <a:gd name="T34" fmla="*/ 435 w 467"/>
                <a:gd name="T35" fmla="*/ 249 h 380"/>
                <a:gd name="T36" fmla="*/ 467 w 467"/>
                <a:gd name="T37" fmla="*/ 245 h 380"/>
                <a:gd name="T38" fmla="*/ 355 w 467"/>
                <a:gd name="T39" fmla="*/ 241 h 380"/>
                <a:gd name="T40" fmla="*/ 463 w 467"/>
                <a:gd name="T41" fmla="*/ 169 h 380"/>
                <a:gd name="T42" fmla="*/ 463 w 467"/>
                <a:gd name="T43" fmla="*/ 161 h 380"/>
                <a:gd name="T44" fmla="*/ 435 w 467"/>
                <a:gd name="T45" fmla="*/ 89 h 380"/>
                <a:gd name="T46" fmla="*/ 195 w 467"/>
                <a:gd name="T47" fmla="*/ 8 h 380"/>
                <a:gd name="T48" fmla="*/ 347 w 467"/>
                <a:gd name="T49" fmla="*/ 81 h 380"/>
                <a:gd name="T50" fmla="*/ 195 w 467"/>
                <a:gd name="T51" fmla="*/ 8 h 380"/>
                <a:gd name="T52" fmla="*/ 267 w 467"/>
                <a:gd name="T53" fmla="*/ 161 h 380"/>
                <a:gd name="T54" fmla="*/ 216 w 467"/>
                <a:gd name="T55" fmla="*/ 140 h 380"/>
                <a:gd name="T56" fmla="*/ 175 w 467"/>
                <a:gd name="T57" fmla="*/ 136 h 380"/>
                <a:gd name="T58" fmla="*/ 133 w 467"/>
                <a:gd name="T59" fmla="*/ 112 h 380"/>
                <a:gd name="T60" fmla="*/ 115 w 467"/>
                <a:gd name="T61" fmla="*/ 89 h 380"/>
                <a:gd name="T62" fmla="*/ 220 w 467"/>
                <a:gd name="T63" fmla="*/ 257 h 380"/>
                <a:gd name="T64" fmla="*/ 267 w 467"/>
                <a:gd name="T65" fmla="*/ 249 h 380"/>
                <a:gd name="T66" fmla="*/ 191 w 467"/>
                <a:gd name="T67" fmla="*/ 321 h 380"/>
                <a:gd name="T68" fmla="*/ 167 w 467"/>
                <a:gd name="T69" fmla="*/ 331 h 380"/>
                <a:gd name="T70" fmla="*/ 56 w 467"/>
                <a:gd name="T71" fmla="*/ 331 h 380"/>
                <a:gd name="T72" fmla="*/ 12 w 467"/>
                <a:gd name="T73" fmla="*/ 256 h 380"/>
                <a:gd name="T74" fmla="*/ 13 w 467"/>
                <a:gd name="T75" fmla="*/ 146 h 380"/>
                <a:gd name="T76" fmla="*/ 38 w 467"/>
                <a:gd name="T77" fmla="*/ 143 h 380"/>
                <a:gd name="T78" fmla="*/ 62 w 467"/>
                <a:gd name="T79" fmla="*/ 144 h 380"/>
                <a:gd name="T80" fmla="*/ 99 w 467"/>
                <a:gd name="T81" fmla="*/ 118 h 380"/>
                <a:gd name="T82" fmla="*/ 159 w 467"/>
                <a:gd name="T83" fmla="*/ 143 h 380"/>
                <a:gd name="T84" fmla="*/ 176 w 467"/>
                <a:gd name="T85" fmla="*/ 144 h 380"/>
                <a:gd name="T86" fmla="*/ 211 w 467"/>
                <a:gd name="T87" fmla="*/ 146 h 380"/>
                <a:gd name="T88" fmla="*/ 213 w 467"/>
                <a:gd name="T89" fmla="*/ 243 h 380"/>
                <a:gd name="T90" fmla="*/ 212 w 467"/>
                <a:gd name="T91" fmla="*/ 245 h 380"/>
                <a:gd name="T92" fmla="*/ 212 w 467"/>
                <a:gd name="T93" fmla="*/ 257 h 380"/>
                <a:gd name="T94" fmla="*/ 427 w 467"/>
                <a:gd name="T95" fmla="*/ 321 h 380"/>
                <a:gd name="T96" fmla="*/ 275 w 467"/>
                <a:gd name="T97" fmla="*/ 249 h 380"/>
                <a:gd name="T98" fmla="*/ 427 w 467"/>
                <a:gd name="T99" fmla="*/ 321 h 380"/>
                <a:gd name="T100" fmla="*/ 221 w 467"/>
                <a:gd name="T101" fmla="*/ 241 h 380"/>
                <a:gd name="T102" fmla="*/ 347 w 467"/>
                <a:gd name="T103" fmla="*/ 169 h 380"/>
                <a:gd name="T104" fmla="*/ 427 w 467"/>
                <a:gd name="T105" fmla="*/ 161 h 380"/>
                <a:gd name="T106" fmla="*/ 275 w 467"/>
                <a:gd name="T107" fmla="*/ 89 h 380"/>
                <a:gd name="T108" fmla="*/ 427 w 467"/>
                <a:gd name="T109" fmla="*/ 161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67" h="380">
                  <a:moveTo>
                    <a:pt x="463" y="89"/>
                  </a:moveTo>
                  <a:cubicBezTo>
                    <a:pt x="465" y="89"/>
                    <a:pt x="467" y="87"/>
                    <a:pt x="467" y="85"/>
                  </a:cubicBezTo>
                  <a:cubicBezTo>
                    <a:pt x="467" y="82"/>
                    <a:pt x="465" y="81"/>
                    <a:pt x="463" y="81"/>
                  </a:cubicBezTo>
                  <a:cubicBezTo>
                    <a:pt x="355" y="81"/>
                    <a:pt x="355" y="81"/>
                    <a:pt x="355" y="81"/>
                  </a:cubicBezTo>
                  <a:cubicBezTo>
                    <a:pt x="355" y="8"/>
                    <a:pt x="355" y="8"/>
                    <a:pt x="355" y="8"/>
                  </a:cubicBezTo>
                  <a:cubicBezTo>
                    <a:pt x="463" y="8"/>
                    <a:pt x="463" y="8"/>
                    <a:pt x="463" y="8"/>
                  </a:cubicBezTo>
                  <a:cubicBezTo>
                    <a:pt x="465" y="8"/>
                    <a:pt x="467" y="7"/>
                    <a:pt x="467" y="4"/>
                  </a:cubicBezTo>
                  <a:cubicBezTo>
                    <a:pt x="467" y="2"/>
                    <a:pt x="465" y="0"/>
                    <a:pt x="463" y="0"/>
                  </a:cubicBezTo>
                  <a:cubicBezTo>
                    <a:pt x="79" y="1"/>
                    <a:pt x="79" y="1"/>
                    <a:pt x="79" y="1"/>
                  </a:cubicBezTo>
                  <a:cubicBezTo>
                    <a:pt x="77" y="1"/>
                    <a:pt x="75" y="2"/>
                    <a:pt x="75" y="5"/>
                  </a:cubicBezTo>
                  <a:cubicBezTo>
                    <a:pt x="75" y="7"/>
                    <a:pt x="77" y="9"/>
                    <a:pt x="79" y="9"/>
                  </a:cubicBezTo>
                  <a:cubicBezTo>
                    <a:pt x="187" y="8"/>
                    <a:pt x="187" y="8"/>
                    <a:pt x="187" y="8"/>
                  </a:cubicBezTo>
                  <a:cubicBezTo>
                    <a:pt x="187" y="81"/>
                    <a:pt x="187" y="81"/>
                    <a:pt x="187" y="81"/>
                  </a:cubicBezTo>
                  <a:cubicBezTo>
                    <a:pt x="79" y="81"/>
                    <a:pt x="79" y="81"/>
                    <a:pt x="79" y="81"/>
                  </a:cubicBezTo>
                  <a:cubicBezTo>
                    <a:pt x="77" y="81"/>
                    <a:pt x="75" y="82"/>
                    <a:pt x="75" y="85"/>
                  </a:cubicBezTo>
                  <a:cubicBezTo>
                    <a:pt x="75" y="87"/>
                    <a:pt x="77" y="89"/>
                    <a:pt x="79" y="89"/>
                  </a:cubicBezTo>
                  <a:cubicBezTo>
                    <a:pt x="107" y="89"/>
                    <a:pt x="107" y="89"/>
                    <a:pt x="107" y="89"/>
                  </a:cubicBezTo>
                  <a:cubicBezTo>
                    <a:pt x="107" y="106"/>
                    <a:pt x="107" y="106"/>
                    <a:pt x="107" y="106"/>
                  </a:cubicBezTo>
                  <a:cubicBezTo>
                    <a:pt x="103" y="107"/>
                    <a:pt x="98" y="109"/>
                    <a:pt x="94" y="112"/>
                  </a:cubicBezTo>
                  <a:cubicBezTo>
                    <a:pt x="61" y="136"/>
                    <a:pt x="61" y="136"/>
                    <a:pt x="61" y="136"/>
                  </a:cubicBezTo>
                  <a:cubicBezTo>
                    <a:pt x="57" y="136"/>
                    <a:pt x="53" y="136"/>
                    <a:pt x="49" y="136"/>
                  </a:cubicBezTo>
                  <a:cubicBezTo>
                    <a:pt x="45" y="135"/>
                    <a:pt x="42" y="135"/>
                    <a:pt x="39" y="135"/>
                  </a:cubicBezTo>
                  <a:cubicBezTo>
                    <a:pt x="26" y="134"/>
                    <a:pt x="15" y="133"/>
                    <a:pt x="8" y="140"/>
                  </a:cubicBezTo>
                  <a:cubicBezTo>
                    <a:pt x="2" y="145"/>
                    <a:pt x="0" y="153"/>
                    <a:pt x="0" y="166"/>
                  </a:cubicBezTo>
                  <a:cubicBezTo>
                    <a:pt x="0" y="199"/>
                    <a:pt x="4" y="252"/>
                    <a:pt x="4" y="257"/>
                  </a:cubicBezTo>
                  <a:cubicBezTo>
                    <a:pt x="4" y="261"/>
                    <a:pt x="4" y="302"/>
                    <a:pt x="52" y="337"/>
                  </a:cubicBezTo>
                  <a:cubicBezTo>
                    <a:pt x="93" y="368"/>
                    <a:pt x="109" y="379"/>
                    <a:pt x="109" y="379"/>
                  </a:cubicBezTo>
                  <a:cubicBezTo>
                    <a:pt x="110" y="380"/>
                    <a:pt x="111" y="380"/>
                    <a:pt x="112" y="380"/>
                  </a:cubicBezTo>
                  <a:cubicBezTo>
                    <a:pt x="113" y="380"/>
                    <a:pt x="113" y="380"/>
                    <a:pt x="114" y="379"/>
                  </a:cubicBezTo>
                  <a:cubicBezTo>
                    <a:pt x="114" y="379"/>
                    <a:pt x="131" y="368"/>
                    <a:pt x="172" y="337"/>
                  </a:cubicBezTo>
                  <a:cubicBezTo>
                    <a:pt x="176" y="334"/>
                    <a:pt x="180" y="331"/>
                    <a:pt x="183" y="329"/>
                  </a:cubicBezTo>
                  <a:cubicBezTo>
                    <a:pt x="463" y="329"/>
                    <a:pt x="463" y="329"/>
                    <a:pt x="463" y="329"/>
                  </a:cubicBezTo>
                  <a:cubicBezTo>
                    <a:pt x="465" y="329"/>
                    <a:pt x="467" y="327"/>
                    <a:pt x="467" y="325"/>
                  </a:cubicBezTo>
                  <a:cubicBezTo>
                    <a:pt x="467" y="322"/>
                    <a:pt x="465" y="321"/>
                    <a:pt x="463" y="321"/>
                  </a:cubicBezTo>
                  <a:cubicBezTo>
                    <a:pt x="435" y="321"/>
                    <a:pt x="435" y="321"/>
                    <a:pt x="435" y="321"/>
                  </a:cubicBezTo>
                  <a:cubicBezTo>
                    <a:pt x="435" y="249"/>
                    <a:pt x="435" y="249"/>
                    <a:pt x="435" y="249"/>
                  </a:cubicBezTo>
                  <a:cubicBezTo>
                    <a:pt x="463" y="249"/>
                    <a:pt x="463" y="249"/>
                    <a:pt x="463" y="249"/>
                  </a:cubicBezTo>
                  <a:cubicBezTo>
                    <a:pt x="465" y="249"/>
                    <a:pt x="467" y="247"/>
                    <a:pt x="467" y="245"/>
                  </a:cubicBezTo>
                  <a:cubicBezTo>
                    <a:pt x="467" y="242"/>
                    <a:pt x="465" y="241"/>
                    <a:pt x="463" y="241"/>
                  </a:cubicBezTo>
                  <a:cubicBezTo>
                    <a:pt x="355" y="241"/>
                    <a:pt x="355" y="241"/>
                    <a:pt x="355" y="241"/>
                  </a:cubicBezTo>
                  <a:cubicBezTo>
                    <a:pt x="355" y="169"/>
                    <a:pt x="355" y="169"/>
                    <a:pt x="355" y="169"/>
                  </a:cubicBezTo>
                  <a:cubicBezTo>
                    <a:pt x="463" y="169"/>
                    <a:pt x="463" y="169"/>
                    <a:pt x="463" y="169"/>
                  </a:cubicBezTo>
                  <a:cubicBezTo>
                    <a:pt x="465" y="169"/>
                    <a:pt x="467" y="167"/>
                    <a:pt x="467" y="165"/>
                  </a:cubicBezTo>
                  <a:cubicBezTo>
                    <a:pt x="467" y="162"/>
                    <a:pt x="465" y="161"/>
                    <a:pt x="463" y="161"/>
                  </a:cubicBezTo>
                  <a:cubicBezTo>
                    <a:pt x="435" y="161"/>
                    <a:pt x="435" y="161"/>
                    <a:pt x="435" y="161"/>
                  </a:cubicBezTo>
                  <a:cubicBezTo>
                    <a:pt x="435" y="89"/>
                    <a:pt x="435" y="89"/>
                    <a:pt x="435" y="89"/>
                  </a:cubicBezTo>
                  <a:lnTo>
                    <a:pt x="463" y="89"/>
                  </a:lnTo>
                  <a:close/>
                  <a:moveTo>
                    <a:pt x="195" y="8"/>
                  </a:moveTo>
                  <a:cubicBezTo>
                    <a:pt x="347" y="8"/>
                    <a:pt x="347" y="8"/>
                    <a:pt x="347" y="8"/>
                  </a:cubicBezTo>
                  <a:cubicBezTo>
                    <a:pt x="347" y="81"/>
                    <a:pt x="347" y="81"/>
                    <a:pt x="347" y="81"/>
                  </a:cubicBezTo>
                  <a:cubicBezTo>
                    <a:pt x="195" y="81"/>
                    <a:pt x="195" y="81"/>
                    <a:pt x="195" y="81"/>
                  </a:cubicBezTo>
                  <a:lnTo>
                    <a:pt x="195" y="8"/>
                  </a:lnTo>
                  <a:close/>
                  <a:moveTo>
                    <a:pt x="267" y="89"/>
                  </a:moveTo>
                  <a:cubicBezTo>
                    <a:pt x="267" y="161"/>
                    <a:pt x="267" y="161"/>
                    <a:pt x="267" y="161"/>
                  </a:cubicBezTo>
                  <a:cubicBezTo>
                    <a:pt x="224" y="161"/>
                    <a:pt x="224" y="161"/>
                    <a:pt x="224" y="161"/>
                  </a:cubicBezTo>
                  <a:cubicBezTo>
                    <a:pt x="223" y="151"/>
                    <a:pt x="221" y="144"/>
                    <a:pt x="216" y="140"/>
                  </a:cubicBezTo>
                  <a:cubicBezTo>
                    <a:pt x="209" y="133"/>
                    <a:pt x="198" y="134"/>
                    <a:pt x="185" y="135"/>
                  </a:cubicBezTo>
                  <a:cubicBezTo>
                    <a:pt x="182" y="135"/>
                    <a:pt x="179" y="135"/>
                    <a:pt x="175" y="136"/>
                  </a:cubicBezTo>
                  <a:cubicBezTo>
                    <a:pt x="171" y="136"/>
                    <a:pt x="167" y="136"/>
                    <a:pt x="163" y="136"/>
                  </a:cubicBezTo>
                  <a:cubicBezTo>
                    <a:pt x="133" y="112"/>
                    <a:pt x="133" y="112"/>
                    <a:pt x="133" y="112"/>
                  </a:cubicBezTo>
                  <a:cubicBezTo>
                    <a:pt x="127" y="108"/>
                    <a:pt x="121" y="106"/>
                    <a:pt x="115" y="106"/>
                  </a:cubicBezTo>
                  <a:cubicBezTo>
                    <a:pt x="115" y="89"/>
                    <a:pt x="115" y="89"/>
                    <a:pt x="115" y="89"/>
                  </a:cubicBezTo>
                  <a:lnTo>
                    <a:pt x="267" y="89"/>
                  </a:lnTo>
                  <a:close/>
                  <a:moveTo>
                    <a:pt x="220" y="257"/>
                  </a:moveTo>
                  <a:cubicBezTo>
                    <a:pt x="220" y="256"/>
                    <a:pt x="220" y="253"/>
                    <a:pt x="220" y="249"/>
                  </a:cubicBezTo>
                  <a:cubicBezTo>
                    <a:pt x="267" y="249"/>
                    <a:pt x="267" y="249"/>
                    <a:pt x="267" y="249"/>
                  </a:cubicBezTo>
                  <a:cubicBezTo>
                    <a:pt x="267" y="321"/>
                    <a:pt x="267" y="321"/>
                    <a:pt x="267" y="321"/>
                  </a:cubicBezTo>
                  <a:cubicBezTo>
                    <a:pt x="191" y="321"/>
                    <a:pt x="191" y="321"/>
                    <a:pt x="191" y="321"/>
                  </a:cubicBezTo>
                  <a:cubicBezTo>
                    <a:pt x="220" y="290"/>
                    <a:pt x="220" y="260"/>
                    <a:pt x="220" y="257"/>
                  </a:cubicBezTo>
                  <a:close/>
                  <a:moveTo>
                    <a:pt x="167" y="331"/>
                  </a:moveTo>
                  <a:cubicBezTo>
                    <a:pt x="135" y="355"/>
                    <a:pt x="118" y="367"/>
                    <a:pt x="112" y="371"/>
                  </a:cubicBezTo>
                  <a:cubicBezTo>
                    <a:pt x="106" y="367"/>
                    <a:pt x="89" y="355"/>
                    <a:pt x="56" y="331"/>
                  </a:cubicBezTo>
                  <a:cubicBezTo>
                    <a:pt x="10" y="297"/>
                    <a:pt x="12" y="257"/>
                    <a:pt x="12" y="257"/>
                  </a:cubicBezTo>
                  <a:cubicBezTo>
                    <a:pt x="12" y="257"/>
                    <a:pt x="12" y="256"/>
                    <a:pt x="12" y="256"/>
                  </a:cubicBezTo>
                  <a:cubicBezTo>
                    <a:pt x="12" y="256"/>
                    <a:pt x="8" y="200"/>
                    <a:pt x="8" y="166"/>
                  </a:cubicBezTo>
                  <a:cubicBezTo>
                    <a:pt x="8" y="156"/>
                    <a:pt x="9" y="149"/>
                    <a:pt x="13" y="146"/>
                  </a:cubicBezTo>
                  <a:cubicBezTo>
                    <a:pt x="16" y="143"/>
                    <a:pt x="20" y="142"/>
                    <a:pt x="26" y="142"/>
                  </a:cubicBezTo>
                  <a:cubicBezTo>
                    <a:pt x="30" y="142"/>
                    <a:pt x="34" y="142"/>
                    <a:pt x="38" y="143"/>
                  </a:cubicBezTo>
                  <a:cubicBezTo>
                    <a:pt x="41" y="143"/>
                    <a:pt x="45" y="143"/>
                    <a:pt x="48" y="144"/>
                  </a:cubicBezTo>
                  <a:cubicBezTo>
                    <a:pt x="53" y="144"/>
                    <a:pt x="57" y="144"/>
                    <a:pt x="62" y="144"/>
                  </a:cubicBezTo>
                  <a:cubicBezTo>
                    <a:pt x="63" y="144"/>
                    <a:pt x="63" y="144"/>
                    <a:pt x="64" y="143"/>
                  </a:cubicBezTo>
                  <a:cubicBezTo>
                    <a:pt x="99" y="118"/>
                    <a:pt x="99" y="118"/>
                    <a:pt x="99" y="118"/>
                  </a:cubicBezTo>
                  <a:cubicBezTo>
                    <a:pt x="108" y="111"/>
                    <a:pt x="118" y="112"/>
                    <a:pt x="128" y="119"/>
                  </a:cubicBezTo>
                  <a:cubicBezTo>
                    <a:pt x="159" y="143"/>
                    <a:pt x="159" y="143"/>
                    <a:pt x="159" y="143"/>
                  </a:cubicBezTo>
                  <a:cubicBezTo>
                    <a:pt x="160" y="144"/>
                    <a:pt x="161" y="144"/>
                    <a:pt x="162" y="144"/>
                  </a:cubicBezTo>
                  <a:cubicBezTo>
                    <a:pt x="167" y="144"/>
                    <a:pt x="171" y="144"/>
                    <a:pt x="176" y="144"/>
                  </a:cubicBezTo>
                  <a:cubicBezTo>
                    <a:pt x="179" y="143"/>
                    <a:pt x="182" y="143"/>
                    <a:pt x="186" y="143"/>
                  </a:cubicBezTo>
                  <a:cubicBezTo>
                    <a:pt x="197" y="142"/>
                    <a:pt x="206" y="141"/>
                    <a:pt x="211" y="146"/>
                  </a:cubicBezTo>
                  <a:cubicBezTo>
                    <a:pt x="215" y="149"/>
                    <a:pt x="216" y="156"/>
                    <a:pt x="216" y="166"/>
                  </a:cubicBezTo>
                  <a:cubicBezTo>
                    <a:pt x="216" y="190"/>
                    <a:pt x="214" y="224"/>
                    <a:pt x="213" y="243"/>
                  </a:cubicBezTo>
                  <a:cubicBezTo>
                    <a:pt x="212" y="243"/>
                    <a:pt x="212" y="244"/>
                    <a:pt x="212" y="245"/>
                  </a:cubicBezTo>
                  <a:cubicBezTo>
                    <a:pt x="212" y="245"/>
                    <a:pt x="212" y="245"/>
                    <a:pt x="212" y="245"/>
                  </a:cubicBezTo>
                  <a:cubicBezTo>
                    <a:pt x="212" y="252"/>
                    <a:pt x="212" y="256"/>
                    <a:pt x="212" y="256"/>
                  </a:cubicBezTo>
                  <a:cubicBezTo>
                    <a:pt x="212" y="256"/>
                    <a:pt x="212" y="257"/>
                    <a:pt x="212" y="257"/>
                  </a:cubicBezTo>
                  <a:cubicBezTo>
                    <a:pt x="212" y="257"/>
                    <a:pt x="214" y="297"/>
                    <a:pt x="167" y="331"/>
                  </a:cubicBezTo>
                  <a:close/>
                  <a:moveTo>
                    <a:pt x="427" y="321"/>
                  </a:moveTo>
                  <a:cubicBezTo>
                    <a:pt x="275" y="321"/>
                    <a:pt x="275" y="321"/>
                    <a:pt x="275" y="321"/>
                  </a:cubicBezTo>
                  <a:cubicBezTo>
                    <a:pt x="275" y="249"/>
                    <a:pt x="275" y="249"/>
                    <a:pt x="275" y="249"/>
                  </a:cubicBezTo>
                  <a:cubicBezTo>
                    <a:pt x="427" y="249"/>
                    <a:pt x="427" y="249"/>
                    <a:pt x="427" y="249"/>
                  </a:cubicBezTo>
                  <a:lnTo>
                    <a:pt x="427" y="321"/>
                  </a:lnTo>
                  <a:close/>
                  <a:moveTo>
                    <a:pt x="347" y="241"/>
                  </a:moveTo>
                  <a:cubicBezTo>
                    <a:pt x="221" y="241"/>
                    <a:pt x="221" y="241"/>
                    <a:pt x="221" y="241"/>
                  </a:cubicBezTo>
                  <a:cubicBezTo>
                    <a:pt x="222" y="222"/>
                    <a:pt x="224" y="191"/>
                    <a:pt x="224" y="169"/>
                  </a:cubicBezTo>
                  <a:cubicBezTo>
                    <a:pt x="347" y="169"/>
                    <a:pt x="347" y="169"/>
                    <a:pt x="347" y="169"/>
                  </a:cubicBezTo>
                  <a:lnTo>
                    <a:pt x="347" y="241"/>
                  </a:lnTo>
                  <a:close/>
                  <a:moveTo>
                    <a:pt x="427" y="161"/>
                  </a:moveTo>
                  <a:cubicBezTo>
                    <a:pt x="275" y="161"/>
                    <a:pt x="275" y="161"/>
                    <a:pt x="275" y="161"/>
                  </a:cubicBezTo>
                  <a:cubicBezTo>
                    <a:pt x="275" y="89"/>
                    <a:pt x="275" y="89"/>
                    <a:pt x="275" y="89"/>
                  </a:cubicBezTo>
                  <a:cubicBezTo>
                    <a:pt x="427" y="89"/>
                    <a:pt x="427" y="89"/>
                    <a:pt x="427" y="89"/>
                  </a:cubicBezTo>
                  <a:lnTo>
                    <a:pt x="427" y="1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D4F53"/>
                </a:solidFill>
                <a:effectLst/>
                <a:uLnTx/>
                <a:uFillTx/>
                <a:latin typeface="Arial"/>
                <a:ea typeface="+mn-ea"/>
                <a:cs typeface="+mn-cs"/>
              </a:endParaRPr>
            </a:p>
          </p:txBody>
        </p:sp>
        <p:sp>
          <p:nvSpPr>
            <p:cNvPr id="108" name="Freeform 70">
              <a:extLst>
                <a:ext uri="{FF2B5EF4-FFF2-40B4-BE49-F238E27FC236}">
                  <a16:creationId xmlns:a16="http://schemas.microsoft.com/office/drawing/2014/main" id="{97C95AD9-D368-6E4C-9CC1-4EA1023FED26}"/>
                </a:ext>
              </a:extLst>
            </p:cNvPr>
            <p:cNvSpPr>
              <a:spLocks/>
            </p:cNvSpPr>
            <p:nvPr/>
          </p:nvSpPr>
          <p:spPr bwMode="auto">
            <a:xfrm>
              <a:off x="-12285663" y="846138"/>
              <a:ext cx="422275" cy="420688"/>
            </a:xfrm>
            <a:custGeom>
              <a:avLst/>
              <a:gdLst>
                <a:gd name="T0" fmla="*/ 116 w 142"/>
                <a:gd name="T1" fmla="*/ 17 h 141"/>
                <a:gd name="T2" fmla="*/ 113 w 142"/>
                <a:gd name="T3" fmla="*/ 16 h 141"/>
                <a:gd name="T4" fmla="*/ 110 w 142"/>
                <a:gd name="T5" fmla="*/ 18 h 141"/>
                <a:gd name="T6" fmla="*/ 61 w 142"/>
                <a:gd name="T7" fmla="*/ 92 h 141"/>
                <a:gd name="T8" fmla="*/ 36 w 142"/>
                <a:gd name="T9" fmla="*/ 59 h 141"/>
                <a:gd name="T10" fmla="*/ 30 w 142"/>
                <a:gd name="T11" fmla="*/ 58 h 141"/>
                <a:gd name="T12" fmla="*/ 29 w 142"/>
                <a:gd name="T13" fmla="*/ 64 h 141"/>
                <a:gd name="T14" fmla="*/ 58 w 142"/>
                <a:gd name="T15" fmla="*/ 102 h 141"/>
                <a:gd name="T16" fmla="*/ 61 w 142"/>
                <a:gd name="T17" fmla="*/ 103 h 141"/>
                <a:gd name="T18" fmla="*/ 64 w 142"/>
                <a:gd name="T19" fmla="*/ 101 h 141"/>
                <a:gd name="T20" fmla="*/ 114 w 142"/>
                <a:gd name="T21" fmla="*/ 26 h 141"/>
                <a:gd name="T22" fmla="*/ 134 w 142"/>
                <a:gd name="T23" fmla="*/ 71 h 141"/>
                <a:gd name="T24" fmla="*/ 71 w 142"/>
                <a:gd name="T25" fmla="*/ 133 h 141"/>
                <a:gd name="T26" fmla="*/ 8 w 142"/>
                <a:gd name="T27" fmla="*/ 71 h 141"/>
                <a:gd name="T28" fmla="*/ 71 w 142"/>
                <a:gd name="T29" fmla="*/ 8 h 141"/>
                <a:gd name="T30" fmla="*/ 94 w 142"/>
                <a:gd name="T31" fmla="*/ 12 h 141"/>
                <a:gd name="T32" fmla="*/ 99 w 142"/>
                <a:gd name="T33" fmla="*/ 10 h 141"/>
                <a:gd name="T34" fmla="*/ 97 w 142"/>
                <a:gd name="T35" fmla="*/ 5 h 141"/>
                <a:gd name="T36" fmla="*/ 71 w 142"/>
                <a:gd name="T37" fmla="*/ 0 h 141"/>
                <a:gd name="T38" fmla="*/ 0 w 142"/>
                <a:gd name="T39" fmla="*/ 71 h 141"/>
                <a:gd name="T40" fmla="*/ 71 w 142"/>
                <a:gd name="T41" fmla="*/ 141 h 141"/>
                <a:gd name="T42" fmla="*/ 142 w 142"/>
                <a:gd name="T43" fmla="*/ 71 h 141"/>
                <a:gd name="T44" fmla="*/ 116 w 142"/>
                <a:gd name="T45" fmla="*/ 17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2" h="141">
                  <a:moveTo>
                    <a:pt x="116" y="17"/>
                  </a:moveTo>
                  <a:cubicBezTo>
                    <a:pt x="115" y="16"/>
                    <a:pt x="114" y="15"/>
                    <a:pt x="113" y="16"/>
                  </a:cubicBezTo>
                  <a:cubicBezTo>
                    <a:pt x="112" y="16"/>
                    <a:pt x="111" y="16"/>
                    <a:pt x="110" y="18"/>
                  </a:cubicBezTo>
                  <a:cubicBezTo>
                    <a:pt x="61" y="92"/>
                    <a:pt x="61" y="92"/>
                    <a:pt x="61" y="92"/>
                  </a:cubicBezTo>
                  <a:cubicBezTo>
                    <a:pt x="36" y="59"/>
                    <a:pt x="36" y="59"/>
                    <a:pt x="36" y="59"/>
                  </a:cubicBezTo>
                  <a:cubicBezTo>
                    <a:pt x="34" y="57"/>
                    <a:pt x="32" y="57"/>
                    <a:pt x="30" y="58"/>
                  </a:cubicBezTo>
                  <a:cubicBezTo>
                    <a:pt x="28" y="60"/>
                    <a:pt x="28" y="62"/>
                    <a:pt x="29" y="64"/>
                  </a:cubicBezTo>
                  <a:cubicBezTo>
                    <a:pt x="58" y="102"/>
                    <a:pt x="58" y="102"/>
                    <a:pt x="58" y="102"/>
                  </a:cubicBezTo>
                  <a:cubicBezTo>
                    <a:pt x="59" y="103"/>
                    <a:pt x="60" y="103"/>
                    <a:pt x="61" y="103"/>
                  </a:cubicBezTo>
                  <a:cubicBezTo>
                    <a:pt x="62" y="103"/>
                    <a:pt x="64" y="103"/>
                    <a:pt x="64" y="101"/>
                  </a:cubicBezTo>
                  <a:cubicBezTo>
                    <a:pt x="114" y="26"/>
                    <a:pt x="114" y="26"/>
                    <a:pt x="114" y="26"/>
                  </a:cubicBezTo>
                  <a:cubicBezTo>
                    <a:pt x="127" y="37"/>
                    <a:pt x="134" y="54"/>
                    <a:pt x="134" y="71"/>
                  </a:cubicBezTo>
                  <a:cubicBezTo>
                    <a:pt x="134" y="105"/>
                    <a:pt x="105" y="133"/>
                    <a:pt x="71" y="133"/>
                  </a:cubicBezTo>
                  <a:cubicBezTo>
                    <a:pt x="36" y="133"/>
                    <a:pt x="8" y="105"/>
                    <a:pt x="8" y="71"/>
                  </a:cubicBezTo>
                  <a:cubicBezTo>
                    <a:pt x="8" y="36"/>
                    <a:pt x="36" y="8"/>
                    <a:pt x="71" y="8"/>
                  </a:cubicBezTo>
                  <a:cubicBezTo>
                    <a:pt x="79" y="8"/>
                    <a:pt x="87" y="9"/>
                    <a:pt x="94" y="12"/>
                  </a:cubicBezTo>
                  <a:cubicBezTo>
                    <a:pt x="96" y="13"/>
                    <a:pt x="99" y="12"/>
                    <a:pt x="99" y="10"/>
                  </a:cubicBezTo>
                  <a:cubicBezTo>
                    <a:pt x="100" y="8"/>
                    <a:pt x="99" y="6"/>
                    <a:pt x="97" y="5"/>
                  </a:cubicBezTo>
                  <a:cubicBezTo>
                    <a:pt x="89" y="2"/>
                    <a:pt x="80" y="0"/>
                    <a:pt x="71" y="0"/>
                  </a:cubicBezTo>
                  <a:cubicBezTo>
                    <a:pt x="32" y="0"/>
                    <a:pt x="0" y="32"/>
                    <a:pt x="0" y="71"/>
                  </a:cubicBezTo>
                  <a:cubicBezTo>
                    <a:pt x="0" y="110"/>
                    <a:pt x="32" y="141"/>
                    <a:pt x="71" y="141"/>
                  </a:cubicBezTo>
                  <a:cubicBezTo>
                    <a:pt x="110" y="141"/>
                    <a:pt x="142" y="110"/>
                    <a:pt x="142" y="71"/>
                  </a:cubicBezTo>
                  <a:cubicBezTo>
                    <a:pt x="142" y="50"/>
                    <a:pt x="132" y="30"/>
                    <a:pt x="116"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D4F53"/>
                </a:solidFill>
                <a:effectLst/>
                <a:uLnTx/>
                <a:uFillTx/>
                <a:latin typeface="Arial"/>
                <a:ea typeface="+mn-ea"/>
                <a:cs typeface="+mn-cs"/>
              </a:endParaRPr>
            </a:p>
          </p:txBody>
        </p:sp>
      </p:grpSp>
      <p:grpSp>
        <p:nvGrpSpPr>
          <p:cNvPr id="110" name="Group 109">
            <a:extLst>
              <a:ext uri="{FF2B5EF4-FFF2-40B4-BE49-F238E27FC236}">
                <a16:creationId xmlns:a16="http://schemas.microsoft.com/office/drawing/2014/main" id="{F596D891-AD23-1F4A-A367-3AA5CE7180ED}"/>
              </a:ext>
            </a:extLst>
          </p:cNvPr>
          <p:cNvGrpSpPr/>
          <p:nvPr/>
        </p:nvGrpSpPr>
        <p:grpSpPr>
          <a:xfrm>
            <a:off x="7168936" y="4151642"/>
            <a:ext cx="1638986" cy="1686707"/>
            <a:chOff x="4715625" y="4335946"/>
            <a:chExt cx="1638986" cy="1686707"/>
          </a:xfrm>
          <a:solidFill>
            <a:schemeClr val="tx1"/>
          </a:solidFill>
        </p:grpSpPr>
        <p:pic>
          <p:nvPicPr>
            <p:cNvPr id="111" name="Graphic 110">
              <a:extLst>
                <a:ext uri="{FF2B5EF4-FFF2-40B4-BE49-F238E27FC236}">
                  <a16:creationId xmlns:a16="http://schemas.microsoft.com/office/drawing/2014/main" id="{37D1BF62-6237-9346-B2C4-6E240E0DE06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98097" y="4411410"/>
              <a:ext cx="203747" cy="203747"/>
            </a:xfrm>
            <a:prstGeom prst="rect">
              <a:avLst/>
            </a:prstGeom>
          </p:spPr>
        </p:pic>
        <p:pic>
          <p:nvPicPr>
            <p:cNvPr id="112" name="Graphic 111">
              <a:extLst>
                <a:ext uri="{FF2B5EF4-FFF2-40B4-BE49-F238E27FC236}">
                  <a16:creationId xmlns:a16="http://schemas.microsoft.com/office/drawing/2014/main" id="{A890AA78-9B6F-554E-8C73-33DDAE1AC24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715625" y="4383667"/>
              <a:ext cx="1638986" cy="1638986"/>
            </a:xfrm>
            <a:prstGeom prst="rect">
              <a:avLst/>
            </a:prstGeom>
          </p:spPr>
        </p:pic>
        <p:pic>
          <p:nvPicPr>
            <p:cNvPr id="113" name="Graphic 112">
              <a:extLst>
                <a:ext uri="{FF2B5EF4-FFF2-40B4-BE49-F238E27FC236}">
                  <a16:creationId xmlns:a16="http://schemas.microsoft.com/office/drawing/2014/main" id="{D5A6F05F-17A4-5645-86A5-8BBFC6A7E9E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293890" y="4335946"/>
              <a:ext cx="707942" cy="707942"/>
            </a:xfrm>
            <a:prstGeom prst="rect">
              <a:avLst/>
            </a:prstGeom>
          </p:spPr>
        </p:pic>
      </p:grpSp>
      <p:sp>
        <p:nvSpPr>
          <p:cNvPr id="116" name="Rounded Rectangle 115">
            <a:extLst>
              <a:ext uri="{FF2B5EF4-FFF2-40B4-BE49-F238E27FC236}">
                <a16:creationId xmlns:a16="http://schemas.microsoft.com/office/drawing/2014/main" id="{B0545932-BAB7-7C47-BF59-8365C28F8B75}"/>
              </a:ext>
            </a:extLst>
          </p:cNvPr>
          <p:cNvSpPr/>
          <p:nvPr/>
        </p:nvSpPr>
        <p:spPr>
          <a:xfrm>
            <a:off x="7747201" y="3650034"/>
            <a:ext cx="707942" cy="1209550"/>
          </a:xfrm>
          <a:prstGeom prst="round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a:ea typeface="+mn-ea"/>
              <a:cs typeface="+mn-cs"/>
            </a:endParaRPr>
          </a:p>
        </p:txBody>
      </p:sp>
      <p:cxnSp>
        <p:nvCxnSpPr>
          <p:cNvPr id="117" name="Straight Arrow Connector 116">
            <a:extLst>
              <a:ext uri="{FF2B5EF4-FFF2-40B4-BE49-F238E27FC236}">
                <a16:creationId xmlns:a16="http://schemas.microsoft.com/office/drawing/2014/main" id="{6F307296-62E5-6E4B-9C3E-5DF5E7BD2027}"/>
              </a:ext>
            </a:extLst>
          </p:cNvPr>
          <p:cNvCxnSpPr>
            <a:cxnSpLocks/>
          </p:cNvCxnSpPr>
          <p:nvPr/>
        </p:nvCxnSpPr>
        <p:spPr>
          <a:xfrm rot="19200000" flipH="1" flipV="1">
            <a:off x="7728124" y="3249625"/>
            <a:ext cx="0" cy="365760"/>
          </a:xfrm>
          <a:prstGeom prst="straightConnector1">
            <a:avLst/>
          </a:prstGeom>
          <a:ln w="25400">
            <a:solidFill>
              <a:schemeClr val="tx1"/>
            </a:solidFill>
            <a:headEnd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21" name="Straight Arrow Connector 120">
            <a:extLst>
              <a:ext uri="{FF2B5EF4-FFF2-40B4-BE49-F238E27FC236}">
                <a16:creationId xmlns:a16="http://schemas.microsoft.com/office/drawing/2014/main" id="{0BA79661-1AA8-8A4F-AA81-C62F23BDE02C}"/>
              </a:ext>
            </a:extLst>
          </p:cNvPr>
          <p:cNvCxnSpPr>
            <a:cxnSpLocks/>
          </p:cNvCxnSpPr>
          <p:nvPr/>
        </p:nvCxnSpPr>
        <p:spPr>
          <a:xfrm>
            <a:off x="8120717" y="3206840"/>
            <a:ext cx="0" cy="365760"/>
          </a:xfrm>
          <a:prstGeom prst="straightConnector1">
            <a:avLst/>
          </a:prstGeom>
          <a:ln w="25400">
            <a:solidFill>
              <a:schemeClr val="tx1"/>
            </a:solidFill>
            <a:headEnd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24" name="Straight Arrow Connector 123">
            <a:extLst>
              <a:ext uri="{FF2B5EF4-FFF2-40B4-BE49-F238E27FC236}">
                <a16:creationId xmlns:a16="http://schemas.microsoft.com/office/drawing/2014/main" id="{BDEBE680-3A1D-A144-B344-29B0E655907A}"/>
              </a:ext>
            </a:extLst>
          </p:cNvPr>
          <p:cNvCxnSpPr>
            <a:cxnSpLocks/>
          </p:cNvCxnSpPr>
          <p:nvPr/>
        </p:nvCxnSpPr>
        <p:spPr>
          <a:xfrm rot="2400000" flipV="1">
            <a:off x="8513311" y="3249625"/>
            <a:ext cx="0" cy="365760"/>
          </a:xfrm>
          <a:prstGeom prst="straightConnector1">
            <a:avLst/>
          </a:prstGeom>
          <a:ln w="25400">
            <a:solidFill>
              <a:schemeClr val="tx1"/>
            </a:solidFill>
            <a:headEnd w="lg" len="med"/>
            <a:tailEnd type="triangle" w="lg" len="med"/>
          </a:ln>
        </p:spPr>
        <p:style>
          <a:lnRef idx="1">
            <a:schemeClr val="accent1"/>
          </a:lnRef>
          <a:fillRef idx="0">
            <a:schemeClr val="accent1"/>
          </a:fillRef>
          <a:effectRef idx="0">
            <a:schemeClr val="accent1"/>
          </a:effectRef>
          <a:fontRef idx="minor">
            <a:schemeClr val="tx1"/>
          </a:fontRef>
        </p:style>
      </p:cxnSp>
      <p:pic>
        <p:nvPicPr>
          <p:cNvPr id="129" name="Graphic 128">
            <a:extLst>
              <a:ext uri="{FF2B5EF4-FFF2-40B4-BE49-F238E27FC236}">
                <a16:creationId xmlns:a16="http://schemas.microsoft.com/office/drawing/2014/main" id="{5D3BA377-881D-7348-8778-C21C4461D58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316169" y="2729597"/>
            <a:ext cx="560153" cy="560153"/>
          </a:xfrm>
          <a:prstGeom prst="rect">
            <a:avLst/>
          </a:prstGeom>
        </p:spPr>
      </p:pic>
      <p:pic>
        <p:nvPicPr>
          <p:cNvPr id="131" name="Graphic 130">
            <a:extLst>
              <a:ext uri="{FF2B5EF4-FFF2-40B4-BE49-F238E27FC236}">
                <a16:creationId xmlns:a16="http://schemas.microsoft.com/office/drawing/2014/main" id="{49FA64D1-CDF0-AC45-AAAB-4BA3B59DC5C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850606" y="2679817"/>
            <a:ext cx="540221" cy="540221"/>
          </a:xfrm>
          <a:prstGeom prst="rect">
            <a:avLst/>
          </a:prstGeom>
        </p:spPr>
      </p:pic>
      <p:pic>
        <p:nvPicPr>
          <p:cNvPr id="133" name="Graphic 132">
            <a:extLst>
              <a:ext uri="{FF2B5EF4-FFF2-40B4-BE49-F238E27FC236}">
                <a16:creationId xmlns:a16="http://schemas.microsoft.com/office/drawing/2014/main" id="{F1D9B229-4295-4943-A013-CE2C0D731DF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396691" y="2679816"/>
            <a:ext cx="540222" cy="540222"/>
          </a:xfrm>
          <a:prstGeom prst="rect">
            <a:avLst/>
          </a:prstGeom>
        </p:spPr>
      </p:pic>
      <p:sp>
        <p:nvSpPr>
          <p:cNvPr id="151" name="Left Bracket 150">
            <a:extLst>
              <a:ext uri="{FF2B5EF4-FFF2-40B4-BE49-F238E27FC236}">
                <a16:creationId xmlns:a16="http://schemas.microsoft.com/office/drawing/2014/main" id="{AE1D666C-C201-6347-85D0-524D3FCEBCC6}"/>
              </a:ext>
            </a:extLst>
          </p:cNvPr>
          <p:cNvSpPr/>
          <p:nvPr/>
        </p:nvSpPr>
        <p:spPr>
          <a:xfrm rot="5400000">
            <a:off x="8027811" y="1569165"/>
            <a:ext cx="73152" cy="1828800"/>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D4F53"/>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52" name="TextBox 151">
            <a:extLst>
              <a:ext uri="{FF2B5EF4-FFF2-40B4-BE49-F238E27FC236}">
                <a16:creationId xmlns:a16="http://schemas.microsoft.com/office/drawing/2014/main" id="{8F427BA3-D448-2E4F-B012-CF5147ABCCCB}"/>
              </a:ext>
            </a:extLst>
          </p:cNvPr>
          <p:cNvSpPr txBox="1"/>
          <p:nvPr/>
        </p:nvSpPr>
        <p:spPr>
          <a:xfrm>
            <a:off x="6876020" y="1998277"/>
            <a:ext cx="2395590" cy="560153"/>
          </a:xfrm>
          <a:prstGeom prst="rect">
            <a:avLst/>
          </a:prstGeom>
          <a:noFill/>
        </p:spPr>
        <p:txBody>
          <a:bodyPr wrap="square" lIns="155448" tIns="155448" rIns="155448" bIns="155448"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73737"/>
                </a:solidFill>
                <a:effectLst/>
                <a:uLnTx/>
                <a:uFillTx/>
                <a:latin typeface="Arial"/>
                <a:ea typeface="Helvetica Neue" panose="02000503000000020004" pitchFamily="2" charset="0"/>
                <a:cs typeface="Helvetica Neue" panose="02000503000000020004" pitchFamily="2" charset="0"/>
              </a:rPr>
              <a:t>Monitoring/Telemetry</a:t>
            </a:r>
          </a:p>
        </p:txBody>
      </p:sp>
      <p:pic>
        <p:nvPicPr>
          <p:cNvPr id="154" name="Graphic 153">
            <a:extLst>
              <a:ext uri="{FF2B5EF4-FFF2-40B4-BE49-F238E27FC236}">
                <a16:creationId xmlns:a16="http://schemas.microsoft.com/office/drawing/2014/main" id="{D55DA559-5110-9D4F-BB2E-E749D7AF3DE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334938" y="2732611"/>
            <a:ext cx="540221" cy="540221"/>
          </a:xfrm>
          <a:prstGeom prst="rect">
            <a:avLst/>
          </a:prstGeom>
        </p:spPr>
      </p:pic>
      <p:pic>
        <p:nvPicPr>
          <p:cNvPr id="156" name="Graphic 155">
            <a:extLst>
              <a:ext uri="{FF2B5EF4-FFF2-40B4-BE49-F238E27FC236}">
                <a16:creationId xmlns:a16="http://schemas.microsoft.com/office/drawing/2014/main" id="{CB8A43C5-6947-1F4F-936A-2CA2216CF356}"/>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821603" y="2741455"/>
            <a:ext cx="578188" cy="578188"/>
          </a:xfrm>
          <a:prstGeom prst="rect">
            <a:avLst/>
          </a:prstGeom>
        </p:spPr>
      </p:pic>
      <p:pic>
        <p:nvPicPr>
          <p:cNvPr id="158" name="Graphic 157">
            <a:extLst>
              <a:ext uri="{FF2B5EF4-FFF2-40B4-BE49-F238E27FC236}">
                <a16:creationId xmlns:a16="http://schemas.microsoft.com/office/drawing/2014/main" id="{968E9A32-1B34-6040-9732-41D722C83FF1}"/>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0810308" y="2687145"/>
            <a:ext cx="646566" cy="646566"/>
          </a:xfrm>
          <a:prstGeom prst="rect">
            <a:avLst/>
          </a:prstGeom>
        </p:spPr>
      </p:pic>
      <p:sp>
        <p:nvSpPr>
          <p:cNvPr id="163" name="Left Bracket 162">
            <a:extLst>
              <a:ext uri="{FF2B5EF4-FFF2-40B4-BE49-F238E27FC236}">
                <a16:creationId xmlns:a16="http://schemas.microsoft.com/office/drawing/2014/main" id="{45287966-EDB6-3E44-8675-A3848E7631D1}"/>
              </a:ext>
            </a:extLst>
          </p:cNvPr>
          <p:cNvSpPr/>
          <p:nvPr/>
        </p:nvSpPr>
        <p:spPr>
          <a:xfrm rot="5400000">
            <a:off x="10537436" y="1551858"/>
            <a:ext cx="73152" cy="1828800"/>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D4F53"/>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cxnSp>
        <p:nvCxnSpPr>
          <p:cNvPr id="114" name="Straight Arrow Connector 113">
            <a:extLst>
              <a:ext uri="{FF2B5EF4-FFF2-40B4-BE49-F238E27FC236}">
                <a16:creationId xmlns:a16="http://schemas.microsoft.com/office/drawing/2014/main" id="{3D0D5D2E-A6C9-3F41-B100-1FB4AA115A70}"/>
              </a:ext>
            </a:extLst>
          </p:cNvPr>
          <p:cNvCxnSpPr>
            <a:cxnSpLocks/>
          </p:cNvCxnSpPr>
          <p:nvPr/>
        </p:nvCxnSpPr>
        <p:spPr>
          <a:xfrm>
            <a:off x="2134235" y="2463657"/>
            <a:ext cx="491487" cy="0"/>
          </a:xfrm>
          <a:prstGeom prst="straightConnector1">
            <a:avLst/>
          </a:prstGeom>
          <a:ln w="25400">
            <a:solidFill>
              <a:schemeClr val="tx1"/>
            </a:solidFill>
            <a:headEnd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18" name="Straight Arrow Connector 117">
            <a:extLst>
              <a:ext uri="{FF2B5EF4-FFF2-40B4-BE49-F238E27FC236}">
                <a16:creationId xmlns:a16="http://schemas.microsoft.com/office/drawing/2014/main" id="{9D5D85B7-B198-144B-965E-8FA5C9C78569}"/>
              </a:ext>
            </a:extLst>
          </p:cNvPr>
          <p:cNvCxnSpPr>
            <a:cxnSpLocks/>
          </p:cNvCxnSpPr>
          <p:nvPr/>
        </p:nvCxnSpPr>
        <p:spPr>
          <a:xfrm>
            <a:off x="3923900" y="2463657"/>
            <a:ext cx="491487" cy="0"/>
          </a:xfrm>
          <a:prstGeom prst="straightConnector1">
            <a:avLst/>
          </a:prstGeom>
          <a:ln w="25400">
            <a:solidFill>
              <a:schemeClr val="tx1"/>
            </a:solidFill>
            <a:headEnd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19" name="Straight Arrow Connector 118">
            <a:extLst>
              <a:ext uri="{FF2B5EF4-FFF2-40B4-BE49-F238E27FC236}">
                <a16:creationId xmlns:a16="http://schemas.microsoft.com/office/drawing/2014/main" id="{31BB0BCE-F1FD-C047-B446-2CA99C523A86}"/>
              </a:ext>
            </a:extLst>
          </p:cNvPr>
          <p:cNvCxnSpPr>
            <a:cxnSpLocks/>
          </p:cNvCxnSpPr>
          <p:nvPr/>
        </p:nvCxnSpPr>
        <p:spPr>
          <a:xfrm>
            <a:off x="9082138" y="2463657"/>
            <a:ext cx="491487" cy="0"/>
          </a:xfrm>
          <a:prstGeom prst="straightConnector1">
            <a:avLst/>
          </a:prstGeom>
          <a:ln w="25400">
            <a:solidFill>
              <a:schemeClr val="tx1"/>
            </a:solidFill>
            <a:headEnd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20" name="Straight Arrow Connector 119">
            <a:extLst>
              <a:ext uri="{FF2B5EF4-FFF2-40B4-BE49-F238E27FC236}">
                <a16:creationId xmlns:a16="http://schemas.microsoft.com/office/drawing/2014/main" id="{E0C2929C-E0E0-B643-BC00-F93D96F20ACA}"/>
              </a:ext>
            </a:extLst>
          </p:cNvPr>
          <p:cNvCxnSpPr>
            <a:cxnSpLocks/>
          </p:cNvCxnSpPr>
          <p:nvPr/>
        </p:nvCxnSpPr>
        <p:spPr>
          <a:xfrm>
            <a:off x="6538577" y="2463657"/>
            <a:ext cx="491487" cy="0"/>
          </a:xfrm>
          <a:prstGeom prst="straightConnector1">
            <a:avLst/>
          </a:prstGeom>
          <a:ln w="25400">
            <a:solidFill>
              <a:schemeClr val="tx1"/>
            </a:solidFill>
            <a:headEnd w="lg" len="med"/>
            <a:tailEnd type="triangle" w="lg" len="med"/>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7820D55-9B29-4579-9233-2AA098F3B095}"/>
              </a:ext>
            </a:extLst>
          </p:cNvPr>
          <p:cNvSpPr/>
          <p:nvPr/>
        </p:nvSpPr>
        <p:spPr>
          <a:xfrm>
            <a:off x="611534" y="1638300"/>
            <a:ext cx="10972799" cy="4762500"/>
          </a:xfrm>
          <a:prstGeom prst="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200"/>
              </a:spcBef>
              <a:spcAft>
                <a:spcPts val="200"/>
              </a:spcAft>
              <a:buClrTx/>
              <a:buSzTx/>
              <a:buFontTx/>
              <a:buNone/>
              <a:tabLst/>
              <a:defRPr/>
            </a:pPr>
            <a:endParaRPr kumimoji="0" lang="en-IN" sz="1800" b="0" i="0" u="none" strike="noStrike" kern="100" cap="none" spc="0" normalizeH="0" baseline="0" noProof="0" dirty="0" err="1">
              <a:ln>
                <a:noFill/>
              </a:ln>
              <a:solidFill>
                <a:prstClr val="white"/>
              </a:solidFill>
              <a:effectLst/>
              <a:uLnTx/>
              <a:uFillTx/>
              <a:latin typeface="Arial"/>
              <a:ea typeface="+mn-ea"/>
              <a:cs typeface="+mn-cs"/>
            </a:endParaRPr>
          </a:p>
        </p:txBody>
      </p:sp>
      <p:grpSp>
        <p:nvGrpSpPr>
          <p:cNvPr id="30" name="Group 29">
            <a:extLst>
              <a:ext uri="{FF2B5EF4-FFF2-40B4-BE49-F238E27FC236}">
                <a16:creationId xmlns:a16="http://schemas.microsoft.com/office/drawing/2014/main" id="{0A4B51C4-7838-4AA2-9DB8-9B9501349544}"/>
              </a:ext>
            </a:extLst>
          </p:cNvPr>
          <p:cNvGrpSpPr/>
          <p:nvPr/>
        </p:nvGrpSpPr>
        <p:grpSpPr>
          <a:xfrm>
            <a:off x="1429823" y="3542292"/>
            <a:ext cx="9552122" cy="2584188"/>
            <a:chOff x="1429823" y="3542292"/>
            <a:chExt cx="9552122" cy="2584188"/>
          </a:xfrm>
        </p:grpSpPr>
        <p:sp>
          <p:nvSpPr>
            <p:cNvPr id="20" name="Rectangle 19">
              <a:extLst>
                <a:ext uri="{FF2B5EF4-FFF2-40B4-BE49-F238E27FC236}">
                  <a16:creationId xmlns:a16="http://schemas.microsoft.com/office/drawing/2014/main" id="{7F43F7CA-4F95-4D6B-AEB6-5B584DB81E7A}"/>
                </a:ext>
              </a:extLst>
            </p:cNvPr>
            <p:cNvSpPr/>
            <p:nvPr/>
          </p:nvSpPr>
          <p:spPr>
            <a:xfrm>
              <a:off x="1429823" y="5715000"/>
              <a:ext cx="9552122" cy="411480"/>
            </a:xfrm>
            <a:custGeom>
              <a:avLst/>
              <a:gdLst>
                <a:gd name="connsiteX0" fmla="*/ 0 w 9921240"/>
                <a:gd name="connsiteY0" fmla="*/ 0 h 2476446"/>
                <a:gd name="connsiteX1" fmla="*/ 9921240 w 9921240"/>
                <a:gd name="connsiteY1" fmla="*/ 0 h 2476446"/>
                <a:gd name="connsiteX2" fmla="*/ 9921240 w 9921240"/>
                <a:gd name="connsiteY2" fmla="*/ 2476446 h 2476446"/>
                <a:gd name="connsiteX3" fmla="*/ 0 w 9921240"/>
                <a:gd name="connsiteY3" fmla="*/ 2476446 h 2476446"/>
                <a:gd name="connsiteX4" fmla="*/ 0 w 9921240"/>
                <a:gd name="connsiteY4" fmla="*/ 0 h 2476446"/>
                <a:gd name="connsiteX0" fmla="*/ 9921240 w 10012680"/>
                <a:gd name="connsiteY0" fmla="*/ 0 h 2476446"/>
                <a:gd name="connsiteX1" fmla="*/ 9921240 w 10012680"/>
                <a:gd name="connsiteY1" fmla="*/ 2476446 h 2476446"/>
                <a:gd name="connsiteX2" fmla="*/ 0 w 10012680"/>
                <a:gd name="connsiteY2" fmla="*/ 2476446 h 2476446"/>
                <a:gd name="connsiteX3" fmla="*/ 0 w 10012680"/>
                <a:gd name="connsiteY3" fmla="*/ 0 h 2476446"/>
                <a:gd name="connsiteX4" fmla="*/ 10012680 w 10012680"/>
                <a:gd name="connsiteY4" fmla="*/ 91440 h 2476446"/>
                <a:gd name="connsiteX0" fmla="*/ 9921240 w 9921240"/>
                <a:gd name="connsiteY0" fmla="*/ 0 h 2476446"/>
                <a:gd name="connsiteX1" fmla="*/ 9921240 w 9921240"/>
                <a:gd name="connsiteY1" fmla="*/ 2476446 h 2476446"/>
                <a:gd name="connsiteX2" fmla="*/ 0 w 9921240"/>
                <a:gd name="connsiteY2" fmla="*/ 2476446 h 2476446"/>
                <a:gd name="connsiteX3" fmla="*/ 0 w 9921240"/>
                <a:gd name="connsiteY3" fmla="*/ 0 h 2476446"/>
              </a:gdLst>
              <a:ahLst/>
              <a:cxnLst>
                <a:cxn ang="0">
                  <a:pos x="connsiteX0" y="connsiteY0"/>
                </a:cxn>
                <a:cxn ang="0">
                  <a:pos x="connsiteX1" y="connsiteY1"/>
                </a:cxn>
                <a:cxn ang="0">
                  <a:pos x="connsiteX2" y="connsiteY2"/>
                </a:cxn>
                <a:cxn ang="0">
                  <a:pos x="connsiteX3" y="connsiteY3"/>
                </a:cxn>
              </a:cxnLst>
              <a:rect l="l" t="t" r="r" b="b"/>
              <a:pathLst>
                <a:path w="9921240" h="2476446">
                  <a:moveTo>
                    <a:pt x="9921240" y="0"/>
                  </a:moveTo>
                  <a:lnTo>
                    <a:pt x="9921240" y="2476446"/>
                  </a:lnTo>
                  <a:lnTo>
                    <a:pt x="0" y="2476446"/>
                  </a:lnTo>
                  <a:lnTo>
                    <a:pt x="0" y="0"/>
                  </a:lnTo>
                </a:path>
              </a:pathLst>
            </a:custGeom>
            <a:noFill/>
            <a:ln w="28575">
              <a:solidFill>
                <a:schemeClr val="tx1"/>
              </a:solidFill>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200"/>
                </a:spcBef>
                <a:spcAft>
                  <a:spcPts val="200"/>
                </a:spcAft>
                <a:buClrTx/>
                <a:buSzTx/>
                <a:buFontTx/>
                <a:buNone/>
                <a:tabLst/>
                <a:defRPr/>
              </a:pPr>
              <a:endParaRPr kumimoji="0" lang="en-IN" sz="1800" b="0" i="0" u="none" strike="noStrike" kern="100" cap="none" spc="0" normalizeH="0" baseline="0" noProof="0" dirty="0" err="1">
                <a:ln>
                  <a:noFill/>
                </a:ln>
                <a:solidFill>
                  <a:prstClr val="white"/>
                </a:solidFill>
                <a:effectLst/>
                <a:uLnTx/>
                <a:uFillTx/>
                <a:latin typeface="Arial"/>
                <a:ea typeface="+mn-ea"/>
                <a:cs typeface="+mn-cs"/>
              </a:endParaRPr>
            </a:p>
          </p:txBody>
        </p:sp>
        <p:cxnSp>
          <p:nvCxnSpPr>
            <p:cNvPr id="25" name="Straight Connector 24">
              <a:extLst>
                <a:ext uri="{FF2B5EF4-FFF2-40B4-BE49-F238E27FC236}">
                  <a16:creationId xmlns:a16="http://schemas.microsoft.com/office/drawing/2014/main" id="{76CF3431-415F-4A42-AB07-1D8DCC7E12FF}"/>
                </a:ext>
              </a:extLst>
            </p:cNvPr>
            <p:cNvCxnSpPr>
              <a:cxnSpLocks/>
            </p:cNvCxnSpPr>
            <p:nvPr/>
          </p:nvCxnSpPr>
          <p:spPr>
            <a:xfrm>
              <a:off x="10981943" y="3542292"/>
              <a:ext cx="0" cy="25841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703277C-32DD-4B81-AAF7-3BBB78DE8FEB}"/>
                </a:ext>
              </a:extLst>
            </p:cNvPr>
            <p:cNvCxnSpPr>
              <a:cxnSpLocks/>
            </p:cNvCxnSpPr>
            <p:nvPr/>
          </p:nvCxnSpPr>
          <p:spPr>
            <a:xfrm>
              <a:off x="5511247" y="5715000"/>
              <a:ext cx="0" cy="411480"/>
            </a:xfrm>
            <a:prstGeom prst="line">
              <a:avLst/>
            </a:prstGeom>
            <a:ln w="28575">
              <a:solidFill>
                <a:schemeClr val="tx1"/>
              </a:solidFill>
              <a:headEnd type="triangle" w="lg"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625839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3EE18-4DFD-420E-AEDD-0A339223F211}"/>
              </a:ext>
            </a:extLst>
          </p:cNvPr>
          <p:cNvSpPr>
            <a:spLocks noGrp="1"/>
          </p:cNvSpPr>
          <p:nvPr>
            <p:ph type="title"/>
          </p:nvPr>
        </p:nvSpPr>
        <p:spPr/>
        <p:txBody>
          <a:bodyPr/>
          <a:lstStyle/>
          <a:p>
            <a:r>
              <a:rPr lang="en-US" dirty="0"/>
              <a:t>A versus O</a:t>
            </a:r>
          </a:p>
        </p:txBody>
      </p:sp>
      <p:pic>
        <p:nvPicPr>
          <p:cNvPr id="4" name="Picture 3">
            <a:extLst>
              <a:ext uri="{FF2B5EF4-FFF2-40B4-BE49-F238E27FC236}">
                <a16:creationId xmlns:a16="http://schemas.microsoft.com/office/drawing/2014/main" id="{147FC5E0-5ED5-47C5-BB3E-F27B3120EE7E}"/>
              </a:ext>
            </a:extLst>
          </p:cNvPr>
          <p:cNvPicPr>
            <a:picLocks noChangeAspect="1"/>
          </p:cNvPicPr>
          <p:nvPr/>
        </p:nvPicPr>
        <p:blipFill>
          <a:blip r:embed="rId2"/>
          <a:stretch>
            <a:fillRect/>
          </a:stretch>
        </p:blipFill>
        <p:spPr>
          <a:xfrm>
            <a:off x="976550" y="1356396"/>
            <a:ext cx="10514410" cy="5219768"/>
          </a:xfrm>
          <a:prstGeom prst="rect">
            <a:avLst/>
          </a:prstGeom>
        </p:spPr>
      </p:pic>
    </p:spTree>
    <p:extLst>
      <p:ext uri="{BB962C8B-B14F-4D97-AF65-F5344CB8AC3E}">
        <p14:creationId xmlns:p14="http://schemas.microsoft.com/office/powerpoint/2010/main" val="2185859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3EE18-4DFD-420E-AEDD-0A339223F211}"/>
              </a:ext>
            </a:extLst>
          </p:cNvPr>
          <p:cNvSpPr>
            <a:spLocks noGrp="1"/>
          </p:cNvSpPr>
          <p:nvPr>
            <p:ph type="title"/>
          </p:nvPr>
        </p:nvSpPr>
        <p:spPr/>
        <p:txBody>
          <a:bodyPr/>
          <a:lstStyle/>
          <a:p>
            <a:r>
              <a:rPr lang="en-US" dirty="0"/>
              <a:t>A versus O  ..cont. </a:t>
            </a:r>
          </a:p>
        </p:txBody>
      </p:sp>
      <p:pic>
        <p:nvPicPr>
          <p:cNvPr id="3" name="Picture 2">
            <a:extLst>
              <a:ext uri="{FF2B5EF4-FFF2-40B4-BE49-F238E27FC236}">
                <a16:creationId xmlns:a16="http://schemas.microsoft.com/office/drawing/2014/main" id="{A895BA4A-1DC2-42BF-96F6-A407EA89193F}"/>
              </a:ext>
            </a:extLst>
          </p:cNvPr>
          <p:cNvPicPr>
            <a:picLocks noChangeAspect="1"/>
          </p:cNvPicPr>
          <p:nvPr/>
        </p:nvPicPr>
        <p:blipFill>
          <a:blip r:embed="rId2"/>
          <a:stretch>
            <a:fillRect/>
          </a:stretch>
        </p:blipFill>
        <p:spPr>
          <a:xfrm>
            <a:off x="1634633" y="1421339"/>
            <a:ext cx="8357181" cy="4796295"/>
          </a:xfrm>
          <a:prstGeom prst="rect">
            <a:avLst/>
          </a:prstGeom>
        </p:spPr>
      </p:pic>
      <p:sp>
        <p:nvSpPr>
          <p:cNvPr id="5" name="Rectangle: Rounded Corners 4">
            <a:extLst>
              <a:ext uri="{FF2B5EF4-FFF2-40B4-BE49-F238E27FC236}">
                <a16:creationId xmlns:a16="http://schemas.microsoft.com/office/drawing/2014/main" id="{0C41D8D3-E015-4FE4-A185-2683BB7D894E}"/>
              </a:ext>
            </a:extLst>
          </p:cNvPr>
          <p:cNvSpPr/>
          <p:nvPr/>
        </p:nvSpPr>
        <p:spPr>
          <a:xfrm>
            <a:off x="9027741" y="731520"/>
            <a:ext cx="2821881" cy="2468880"/>
          </a:xfrm>
          <a:prstGeom prst="roundRect">
            <a:avLst>
              <a:gd name="adj" fmla="val 7666"/>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lnSpc>
                <a:spcPct val="90000"/>
              </a:lnSpc>
              <a:spcBef>
                <a:spcPts val="200"/>
              </a:spcBef>
              <a:spcAft>
                <a:spcPts val="200"/>
              </a:spcAft>
            </a:pPr>
            <a:r>
              <a:rPr lang="en-US" kern="100" dirty="0">
                <a:solidFill>
                  <a:schemeClr val="bg1"/>
                </a:solidFill>
                <a:latin typeface="+mj-lt"/>
              </a:rPr>
              <a:t>This is evolving as organizations transition from traditional architecture and support models to automated and modernized operational models </a:t>
            </a:r>
          </a:p>
        </p:txBody>
      </p:sp>
    </p:spTree>
    <p:extLst>
      <p:ext uri="{BB962C8B-B14F-4D97-AF65-F5344CB8AC3E}">
        <p14:creationId xmlns:p14="http://schemas.microsoft.com/office/powerpoint/2010/main" val="30503143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AF76A-8F44-4C52-847D-4F71CFA8049D}"/>
              </a:ext>
            </a:extLst>
          </p:cNvPr>
          <p:cNvSpPr>
            <a:spLocks noGrp="1"/>
          </p:cNvSpPr>
          <p:nvPr>
            <p:ph type="title"/>
          </p:nvPr>
        </p:nvSpPr>
        <p:spPr/>
        <p:txBody>
          <a:bodyPr/>
          <a:lstStyle/>
          <a:p>
            <a:r>
              <a:rPr lang="en-US" dirty="0"/>
              <a:t>Let's talk about initial steps ….  </a:t>
            </a:r>
          </a:p>
        </p:txBody>
      </p:sp>
      <p:sp>
        <p:nvSpPr>
          <p:cNvPr id="103" name="Rectangle 102">
            <a:extLst>
              <a:ext uri="{FF2B5EF4-FFF2-40B4-BE49-F238E27FC236}">
                <a16:creationId xmlns:a16="http://schemas.microsoft.com/office/drawing/2014/main" id="{A38A4D86-2712-4EE1-A181-57F01D805AFA}"/>
              </a:ext>
            </a:extLst>
          </p:cNvPr>
          <p:cNvSpPr/>
          <p:nvPr/>
        </p:nvSpPr>
        <p:spPr>
          <a:xfrm>
            <a:off x="1837696" y="2943637"/>
            <a:ext cx="2422080" cy="1527261"/>
          </a:xfrm>
          <a:prstGeom prst="rect">
            <a:avLst/>
          </a:prstGeom>
        </p:spPr>
        <p:txBody>
          <a:bodyPr wrap="square" lIns="0" tIns="0" rIns="0" bIns="0"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JM" sz="1800" b="1" i="0" u="none" strike="noStrike" kern="1200" cap="none" spc="0" normalizeH="0" baseline="0" noProof="0" dirty="0">
                <a:ln>
                  <a:noFill/>
                </a:ln>
                <a:solidFill>
                  <a:srgbClr val="1D9CD3"/>
                </a:solidFill>
                <a:effectLst/>
                <a:uLnTx/>
                <a:uFillTx/>
                <a:latin typeface="Arial"/>
                <a:ea typeface="Tahoma" pitchFamily="34" charset="0"/>
                <a:cs typeface="+mn-cs"/>
              </a:rPr>
              <a:t>TMSH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JM" sz="1800" b="1" i="0" u="none" strike="noStrike" kern="1200" cap="none" spc="0" normalizeH="0" baseline="0" noProof="0" dirty="0">
              <a:ln>
                <a:noFill/>
              </a:ln>
              <a:solidFill>
                <a:srgbClr val="1D9CD3"/>
              </a:solidFill>
              <a:effectLst/>
              <a:uLnTx/>
              <a:uFillTx/>
              <a:latin typeface="Arial"/>
              <a:ea typeface="Tahoma" pitchFamily="34" charset="0"/>
              <a:cs typeface="+mn-cs"/>
            </a:endParaRPr>
          </a:p>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dirty="0">
                <a:solidFill>
                  <a:srgbClr val="373737"/>
                </a:solidFill>
                <a:latin typeface="Arial"/>
              </a:rPr>
              <a:t>Basic CLI Commands</a:t>
            </a:r>
          </a:p>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73737"/>
                </a:solidFill>
                <a:effectLst/>
                <a:uLnTx/>
                <a:uFillTx/>
                <a:latin typeface="Arial"/>
                <a:ea typeface="+mn-ea"/>
                <a:cs typeface="+mn-cs"/>
              </a:rPr>
              <a:t>Shell Scripting </a:t>
            </a:r>
          </a:p>
        </p:txBody>
      </p:sp>
      <p:sp>
        <p:nvSpPr>
          <p:cNvPr id="106" name="Rectangle 105">
            <a:extLst>
              <a:ext uri="{FF2B5EF4-FFF2-40B4-BE49-F238E27FC236}">
                <a16:creationId xmlns:a16="http://schemas.microsoft.com/office/drawing/2014/main" id="{54140678-83AE-4032-8161-F9BB750BD754}"/>
              </a:ext>
            </a:extLst>
          </p:cNvPr>
          <p:cNvSpPr/>
          <p:nvPr/>
        </p:nvSpPr>
        <p:spPr>
          <a:xfrm>
            <a:off x="1837696" y="2784514"/>
            <a:ext cx="914400" cy="365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200"/>
              </a:spcBef>
              <a:spcAft>
                <a:spcPts val="200"/>
              </a:spcAft>
              <a:buClrTx/>
              <a:buSzTx/>
              <a:buFontTx/>
              <a:buNone/>
              <a:tabLst/>
              <a:defRPr/>
            </a:pPr>
            <a:endParaRPr kumimoji="0" lang="en-GB" sz="1800" b="0" i="0" u="none" strike="noStrike" kern="100" cap="none" spc="0" normalizeH="0" baseline="0" noProof="0" dirty="0" err="1">
              <a:ln>
                <a:noFill/>
              </a:ln>
              <a:solidFill>
                <a:prstClr val="white"/>
              </a:solidFill>
              <a:effectLst/>
              <a:uLnTx/>
              <a:uFillTx/>
              <a:latin typeface="Arial"/>
              <a:ea typeface="+mn-ea"/>
              <a:cs typeface="+mn-cs"/>
            </a:endParaRPr>
          </a:p>
        </p:txBody>
      </p:sp>
      <p:sp>
        <p:nvSpPr>
          <p:cNvPr id="107" name="Rectangle 106">
            <a:extLst>
              <a:ext uri="{FF2B5EF4-FFF2-40B4-BE49-F238E27FC236}">
                <a16:creationId xmlns:a16="http://schemas.microsoft.com/office/drawing/2014/main" id="{DF35E5EC-B282-4145-B3A3-6B42A1FA2001}"/>
              </a:ext>
            </a:extLst>
          </p:cNvPr>
          <p:cNvSpPr/>
          <p:nvPr/>
        </p:nvSpPr>
        <p:spPr>
          <a:xfrm>
            <a:off x="1733310" y="1672805"/>
            <a:ext cx="2630852" cy="3009269"/>
          </a:xfrm>
          <a:prstGeom prst="rect">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200"/>
              </a:spcBef>
              <a:spcAft>
                <a:spcPts val="200"/>
              </a:spcAft>
              <a:buClrTx/>
              <a:buSzTx/>
              <a:buFontTx/>
              <a:buNone/>
              <a:tabLst/>
              <a:defRPr/>
            </a:pPr>
            <a:endParaRPr kumimoji="0" lang="en-GB" sz="1800" b="0" i="0" u="none" strike="noStrike" kern="100" cap="none" spc="0" normalizeH="0" baseline="0" noProof="0" dirty="0" err="1">
              <a:ln>
                <a:noFill/>
              </a:ln>
              <a:solidFill>
                <a:prstClr val="white"/>
              </a:solidFill>
              <a:effectLst/>
              <a:uLnTx/>
              <a:uFillTx/>
              <a:latin typeface="Arial"/>
              <a:ea typeface="+mn-ea"/>
              <a:cs typeface="+mn-cs"/>
            </a:endParaRPr>
          </a:p>
        </p:txBody>
      </p:sp>
      <p:pic>
        <p:nvPicPr>
          <p:cNvPr id="27" name="Picture 4" descr="Gears">
            <a:extLst>
              <a:ext uri="{FF2B5EF4-FFF2-40B4-BE49-F238E27FC236}">
                <a16:creationId xmlns:a16="http://schemas.microsoft.com/office/drawing/2014/main" id="{7C8137AA-D85B-46F8-A07B-C2052AD9EFFB}"/>
              </a:ext>
            </a:extLst>
          </p:cNvPr>
          <p:cNvPicPr>
            <a:picLocks noChangeAspect="1" noChangeArrowheads="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bwMode="auto">
          <a:xfrm>
            <a:off x="4619404" y="1980689"/>
            <a:ext cx="775014" cy="775012"/>
          </a:xfrm>
          <a:prstGeom prst="rect">
            <a:avLst/>
          </a:prstGeom>
          <a:noFill/>
          <a:extLst>
            <a:ext uri="{909E8E84-426E-40DD-AFC4-6F175D3DCCD1}">
              <a14:hiddenFill xmlns:a14="http://schemas.microsoft.com/office/drawing/2010/main">
                <a:solidFill>
                  <a:srgbClr val="FFFFFF"/>
                </a:solidFill>
              </a14:hiddenFill>
            </a:ext>
          </a:extLst>
        </p:spPr>
      </p:pic>
      <p:sp>
        <p:nvSpPr>
          <p:cNvPr id="108" name="Rectangle 107">
            <a:extLst>
              <a:ext uri="{FF2B5EF4-FFF2-40B4-BE49-F238E27FC236}">
                <a16:creationId xmlns:a16="http://schemas.microsoft.com/office/drawing/2014/main" id="{4C2CD5E5-B141-4243-A91D-802D3A2AD3D9}"/>
              </a:ext>
            </a:extLst>
          </p:cNvPr>
          <p:cNvSpPr/>
          <p:nvPr/>
        </p:nvSpPr>
        <p:spPr>
          <a:xfrm>
            <a:off x="4515018" y="1672805"/>
            <a:ext cx="2630852" cy="3009269"/>
          </a:xfrm>
          <a:prstGeom prst="rect">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200"/>
              </a:spcBef>
              <a:spcAft>
                <a:spcPts val="200"/>
              </a:spcAft>
              <a:buClrTx/>
              <a:buSzTx/>
              <a:buFontTx/>
              <a:buNone/>
              <a:tabLst/>
              <a:defRPr/>
            </a:pPr>
            <a:endParaRPr kumimoji="0" lang="en-GB" sz="1800" b="0" i="0" u="none" strike="noStrike" kern="100" cap="none" spc="0" normalizeH="0" baseline="0" noProof="0" dirty="0" err="1">
              <a:ln>
                <a:noFill/>
              </a:ln>
              <a:solidFill>
                <a:prstClr val="white"/>
              </a:solidFill>
              <a:effectLst/>
              <a:uLnTx/>
              <a:uFillTx/>
              <a:latin typeface="Arial"/>
              <a:ea typeface="+mn-ea"/>
              <a:cs typeface="+mn-cs"/>
            </a:endParaRPr>
          </a:p>
        </p:txBody>
      </p:sp>
      <p:sp>
        <p:nvSpPr>
          <p:cNvPr id="111" name="Rectangle 110">
            <a:extLst>
              <a:ext uri="{FF2B5EF4-FFF2-40B4-BE49-F238E27FC236}">
                <a16:creationId xmlns:a16="http://schemas.microsoft.com/office/drawing/2014/main" id="{5F5A80F3-7884-4996-81C4-D24EF5203478}"/>
              </a:ext>
            </a:extLst>
          </p:cNvPr>
          <p:cNvSpPr/>
          <p:nvPr/>
        </p:nvSpPr>
        <p:spPr>
          <a:xfrm>
            <a:off x="4619404" y="2943637"/>
            <a:ext cx="2422080" cy="1527261"/>
          </a:xfrm>
          <a:prstGeom prst="rect">
            <a:avLst/>
          </a:prstGeom>
        </p:spPr>
        <p:txBody>
          <a:bodyPr wrap="square" lIns="0" tIns="0" rIns="0" bIns="0" anchor="t">
            <a:noAutofit/>
          </a:bodyPr>
          <a:lstStyle/>
          <a:p>
            <a:pPr marL="0" marR="0" lvl="0" indent="0" algn="l" defTabSz="457200" rtl="0" eaLnBrk="1" fontAlgn="auto" latinLnBrk="0" hangingPunct="1">
              <a:lnSpc>
                <a:spcPct val="100000"/>
              </a:lnSpc>
              <a:spcBef>
                <a:spcPts val="0"/>
              </a:spcBef>
              <a:spcAft>
                <a:spcPts val="1200"/>
              </a:spcAft>
              <a:buClrTx/>
              <a:buSzTx/>
              <a:buFontTx/>
              <a:buNone/>
              <a:tabLst/>
              <a:defRPr/>
            </a:pPr>
            <a:r>
              <a:rPr lang="en-US" b="1" dirty="0">
                <a:solidFill>
                  <a:srgbClr val="1D9CD3"/>
                </a:solidFill>
                <a:latin typeface="Arial"/>
                <a:ea typeface="Tahoma" pitchFamily="34" charset="0"/>
              </a:rPr>
              <a:t>iControl</a:t>
            </a:r>
            <a:endParaRPr kumimoji="0" lang="en-US" sz="1800" b="1" i="0" u="none" strike="noStrike" kern="1200" cap="none" spc="0" normalizeH="0" baseline="0" noProof="0" dirty="0">
              <a:ln>
                <a:noFill/>
              </a:ln>
              <a:solidFill>
                <a:srgbClr val="1D9CD3"/>
              </a:solidFill>
              <a:effectLst/>
              <a:uLnTx/>
              <a:uFillTx/>
              <a:latin typeface="Arial"/>
              <a:ea typeface="Tahoma" pitchFamily="34" charset="0"/>
              <a:cs typeface="+mn-cs"/>
            </a:endParaRPr>
          </a:p>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73737"/>
                </a:solidFill>
                <a:effectLst/>
                <a:uLnTx/>
                <a:uFillTx/>
                <a:latin typeface="Arial"/>
                <a:ea typeface="+mn-ea"/>
                <a:cs typeface="+mn-cs"/>
              </a:rPr>
              <a:t>Imperative Model</a:t>
            </a:r>
          </a:p>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dirty="0">
                <a:solidFill>
                  <a:srgbClr val="373737"/>
                </a:solidFill>
                <a:latin typeface="Arial"/>
              </a:rPr>
              <a:t>Step-by Step Operations</a:t>
            </a:r>
            <a:endParaRPr kumimoji="0" lang="en-US" sz="1800" b="0" i="0" u="none" strike="noStrike" kern="1200" cap="none" spc="0" normalizeH="0" baseline="0" noProof="0" dirty="0">
              <a:ln>
                <a:noFill/>
              </a:ln>
              <a:solidFill>
                <a:srgbClr val="373737"/>
              </a:solidFill>
              <a:effectLst/>
              <a:uLnTx/>
              <a:uFillTx/>
              <a:latin typeface="Arial"/>
              <a:ea typeface="+mn-ea"/>
              <a:cs typeface="+mn-cs"/>
            </a:endParaRPr>
          </a:p>
        </p:txBody>
      </p:sp>
      <p:sp>
        <p:nvSpPr>
          <p:cNvPr id="112" name="Rectangle 111">
            <a:extLst>
              <a:ext uri="{FF2B5EF4-FFF2-40B4-BE49-F238E27FC236}">
                <a16:creationId xmlns:a16="http://schemas.microsoft.com/office/drawing/2014/main" id="{EF4725E4-2407-43B5-8F39-4308BCA9DF0C}"/>
              </a:ext>
            </a:extLst>
          </p:cNvPr>
          <p:cNvSpPr/>
          <p:nvPr/>
        </p:nvSpPr>
        <p:spPr>
          <a:xfrm>
            <a:off x="4619404" y="2784514"/>
            <a:ext cx="914400" cy="365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200"/>
              </a:spcBef>
              <a:spcAft>
                <a:spcPts val="200"/>
              </a:spcAft>
              <a:buClrTx/>
              <a:buSzTx/>
              <a:buFontTx/>
              <a:buNone/>
              <a:tabLst/>
              <a:defRPr/>
            </a:pPr>
            <a:endParaRPr kumimoji="0" lang="en-GB" sz="1800" b="0" i="0" u="none" strike="noStrike" kern="100" cap="none" spc="0" normalizeH="0" baseline="0" noProof="0" dirty="0" err="1">
              <a:ln>
                <a:noFill/>
              </a:ln>
              <a:solidFill>
                <a:prstClr val="white"/>
              </a:solidFill>
              <a:effectLst/>
              <a:uLnTx/>
              <a:uFillTx/>
              <a:latin typeface="Arial"/>
              <a:ea typeface="+mn-ea"/>
              <a:cs typeface="+mn-cs"/>
            </a:endParaRPr>
          </a:p>
        </p:txBody>
      </p:sp>
      <p:sp>
        <p:nvSpPr>
          <p:cNvPr id="109" name="Rectangle 108">
            <a:extLst>
              <a:ext uri="{FF2B5EF4-FFF2-40B4-BE49-F238E27FC236}">
                <a16:creationId xmlns:a16="http://schemas.microsoft.com/office/drawing/2014/main" id="{1D1E493C-59DB-4752-9A28-BFBDE5C083B6}"/>
              </a:ext>
            </a:extLst>
          </p:cNvPr>
          <p:cNvSpPr/>
          <p:nvPr/>
        </p:nvSpPr>
        <p:spPr>
          <a:xfrm>
            <a:off x="7296726" y="1672805"/>
            <a:ext cx="2630852" cy="3009269"/>
          </a:xfrm>
          <a:prstGeom prst="rect">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200"/>
              </a:spcBef>
              <a:spcAft>
                <a:spcPts val="200"/>
              </a:spcAft>
              <a:buClrTx/>
              <a:buSzTx/>
              <a:buFontTx/>
              <a:buNone/>
              <a:tabLst/>
              <a:defRPr/>
            </a:pPr>
            <a:endParaRPr kumimoji="0" lang="en-GB" sz="1800" b="0" i="0" u="none" strike="noStrike" kern="100" cap="none" spc="0" normalizeH="0" baseline="0" noProof="0" dirty="0" err="1">
              <a:ln>
                <a:noFill/>
              </a:ln>
              <a:solidFill>
                <a:prstClr val="white"/>
              </a:solidFill>
              <a:effectLst/>
              <a:uLnTx/>
              <a:uFillTx/>
              <a:latin typeface="Arial"/>
              <a:ea typeface="+mn-ea"/>
              <a:cs typeface="+mn-cs"/>
            </a:endParaRPr>
          </a:p>
        </p:txBody>
      </p:sp>
      <p:sp>
        <p:nvSpPr>
          <p:cNvPr id="113" name="Rectangle 112">
            <a:extLst>
              <a:ext uri="{FF2B5EF4-FFF2-40B4-BE49-F238E27FC236}">
                <a16:creationId xmlns:a16="http://schemas.microsoft.com/office/drawing/2014/main" id="{645C2016-77C6-4A9F-A7E9-BBFEDB756AF3}"/>
              </a:ext>
            </a:extLst>
          </p:cNvPr>
          <p:cNvSpPr/>
          <p:nvPr/>
        </p:nvSpPr>
        <p:spPr>
          <a:xfrm>
            <a:off x="7401112" y="2943637"/>
            <a:ext cx="2422080" cy="1600413"/>
          </a:xfrm>
          <a:prstGeom prst="rect">
            <a:avLst/>
          </a:prstGeom>
        </p:spPr>
        <p:txBody>
          <a:bodyPr wrap="square" lIns="0" tIns="0" rIns="0" bIns="0" anchor="t">
            <a:noAutofit/>
          </a:bodyPr>
          <a:lstStyle/>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US" sz="1800" b="1" i="0" u="none" strike="noStrike" kern="1200" cap="none" spc="0" normalizeH="0" baseline="0" noProof="0" dirty="0">
                <a:ln>
                  <a:noFill/>
                </a:ln>
                <a:solidFill>
                  <a:srgbClr val="1D9CD3"/>
                </a:solidFill>
                <a:effectLst/>
                <a:uLnTx/>
                <a:uFillTx/>
                <a:latin typeface="Arial"/>
                <a:ea typeface="Tahoma" pitchFamily="34" charset="0"/>
                <a:cs typeface="+mn-cs"/>
              </a:rPr>
              <a:t>Automation</a:t>
            </a:r>
          </a:p>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US" sz="1800" b="1" i="0" u="none" strike="noStrike" kern="1200" cap="none" spc="0" normalizeH="0" baseline="0" noProof="0" dirty="0">
                <a:ln>
                  <a:noFill/>
                </a:ln>
                <a:solidFill>
                  <a:srgbClr val="1D9CD3"/>
                </a:solidFill>
                <a:effectLst/>
                <a:uLnTx/>
                <a:uFillTx/>
                <a:latin typeface="Arial"/>
                <a:ea typeface="Tahoma" pitchFamily="34" charset="0"/>
                <a:cs typeface="+mn-cs"/>
              </a:rPr>
              <a:t>Tool Chain</a:t>
            </a:r>
          </a:p>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73737"/>
                </a:solidFill>
                <a:effectLst/>
                <a:uLnTx/>
                <a:uFillTx/>
                <a:latin typeface="Arial"/>
                <a:ea typeface="+mn-ea"/>
                <a:cs typeface="+mn-cs"/>
              </a:rPr>
              <a:t>Declarative</a:t>
            </a:r>
            <a:r>
              <a:rPr kumimoji="0" lang="en-US" sz="1800" b="0" i="0" u="none" strike="noStrike" kern="1200" cap="none" spc="0" normalizeH="0" noProof="0" dirty="0">
                <a:ln>
                  <a:noFill/>
                </a:ln>
                <a:solidFill>
                  <a:srgbClr val="373737"/>
                </a:solidFill>
                <a:effectLst/>
                <a:uLnTx/>
                <a:uFillTx/>
                <a:latin typeface="Arial"/>
                <a:ea typeface="+mn-ea"/>
                <a:cs typeface="+mn-cs"/>
              </a:rPr>
              <a:t> Model</a:t>
            </a:r>
          </a:p>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dirty="0">
                <a:solidFill>
                  <a:srgbClr val="373737"/>
                </a:solidFill>
                <a:latin typeface="Arial"/>
              </a:rPr>
              <a:t>Single Definition Build</a:t>
            </a:r>
            <a:endParaRPr kumimoji="0" lang="en-US" sz="1800" b="0" i="0" u="none" strike="noStrike" kern="1200" cap="none" spc="0" normalizeH="0" noProof="0" dirty="0">
              <a:ln>
                <a:noFill/>
              </a:ln>
              <a:solidFill>
                <a:srgbClr val="373737"/>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300"/>
              </a:spcAft>
              <a:buClrTx/>
              <a:buSzTx/>
              <a:buFontTx/>
              <a:buNone/>
              <a:tabLst/>
              <a:defRPr/>
            </a:pPr>
            <a:endParaRPr kumimoji="0" lang="en-US" sz="1800" b="0" i="0" u="none" strike="noStrike" kern="1200" cap="none" spc="0" normalizeH="0" noProof="0" dirty="0">
              <a:ln>
                <a:noFill/>
              </a:ln>
              <a:solidFill>
                <a:srgbClr val="373737"/>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300"/>
              </a:spcAft>
              <a:buClrTx/>
              <a:buSzTx/>
              <a:buFontTx/>
              <a:buNone/>
              <a:tabLst/>
              <a:defRPr/>
            </a:pPr>
            <a:endParaRPr kumimoji="0" lang="en-US" sz="1800" b="0" i="0" u="none" strike="noStrike" kern="1200" cap="none" spc="0" normalizeH="0" baseline="0" noProof="0" dirty="0">
              <a:ln>
                <a:noFill/>
              </a:ln>
              <a:solidFill>
                <a:srgbClr val="373737"/>
              </a:solidFill>
              <a:effectLst/>
              <a:uLnTx/>
              <a:uFillTx/>
              <a:latin typeface="Arial"/>
              <a:ea typeface="+mn-ea"/>
              <a:cs typeface="+mn-cs"/>
            </a:endParaRPr>
          </a:p>
        </p:txBody>
      </p:sp>
      <p:sp>
        <p:nvSpPr>
          <p:cNvPr id="114" name="Rectangle 113">
            <a:extLst>
              <a:ext uri="{FF2B5EF4-FFF2-40B4-BE49-F238E27FC236}">
                <a16:creationId xmlns:a16="http://schemas.microsoft.com/office/drawing/2014/main" id="{957B9C15-5B8D-4DF5-A391-A42487416657}"/>
              </a:ext>
            </a:extLst>
          </p:cNvPr>
          <p:cNvSpPr/>
          <p:nvPr/>
        </p:nvSpPr>
        <p:spPr>
          <a:xfrm>
            <a:off x="7401112" y="2784514"/>
            <a:ext cx="914400" cy="365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200"/>
              </a:spcBef>
              <a:spcAft>
                <a:spcPts val="200"/>
              </a:spcAft>
              <a:buClrTx/>
              <a:buSzTx/>
              <a:buFontTx/>
              <a:buNone/>
              <a:tabLst/>
              <a:defRPr/>
            </a:pPr>
            <a:endParaRPr kumimoji="0" lang="en-GB" sz="1800" b="0" i="0" u="none" strike="noStrike" kern="100" cap="none" spc="0" normalizeH="0" baseline="0" noProof="0" dirty="0" err="1">
              <a:ln>
                <a:noFill/>
              </a:ln>
              <a:solidFill>
                <a:prstClr val="white"/>
              </a:solidFill>
              <a:effectLst/>
              <a:uLnTx/>
              <a:uFillTx/>
              <a:latin typeface="Arial"/>
              <a:ea typeface="+mn-ea"/>
              <a:cs typeface="+mn-cs"/>
            </a:endParaRPr>
          </a:p>
        </p:txBody>
      </p:sp>
      <p:pic>
        <p:nvPicPr>
          <p:cNvPr id="105" name="Picture 4" descr="Gears">
            <a:extLst>
              <a:ext uri="{FF2B5EF4-FFF2-40B4-BE49-F238E27FC236}">
                <a16:creationId xmlns:a16="http://schemas.microsoft.com/office/drawing/2014/main" id="{B3185A52-3FD5-4E65-8265-7E6F956105E0}"/>
              </a:ext>
            </a:extLst>
          </p:cNvPr>
          <p:cNvPicPr>
            <a:picLocks noChangeAspect="1" noChangeArrowheads="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bwMode="auto">
          <a:xfrm>
            <a:off x="1732899" y="1980087"/>
            <a:ext cx="775014" cy="775012"/>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4" descr="Gears">
            <a:extLst>
              <a:ext uri="{FF2B5EF4-FFF2-40B4-BE49-F238E27FC236}">
                <a16:creationId xmlns:a16="http://schemas.microsoft.com/office/drawing/2014/main" id="{3D8DF774-834C-486E-8151-CEE06C3BD42F}"/>
              </a:ext>
            </a:extLst>
          </p:cNvPr>
          <p:cNvPicPr>
            <a:picLocks noChangeAspect="1" noChangeArrowheads="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bwMode="auto">
          <a:xfrm>
            <a:off x="7296726" y="1948229"/>
            <a:ext cx="775014" cy="77501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5A3251F2-B2F2-42A5-B053-A8589297CEFE}"/>
              </a:ext>
            </a:extLst>
          </p:cNvPr>
          <p:cNvSpPr/>
          <p:nvPr/>
        </p:nvSpPr>
        <p:spPr>
          <a:xfrm>
            <a:off x="7145870" y="5494025"/>
            <a:ext cx="4442242" cy="641714"/>
          </a:xfrm>
          <a:prstGeom prst="rect">
            <a:avLst/>
          </a:prstGeom>
        </p:spPr>
        <p:txBody>
          <a:bodyPr vert="horz" lIns="0" tIns="0" rIns="0" bIns="0" rtlCol="0" anchor="b">
            <a:noAutofit/>
          </a:bodyPr>
          <a:lstStyle/>
          <a:p>
            <a:pPr>
              <a:lnSpc>
                <a:spcPct val="85000"/>
              </a:lnSpc>
              <a:spcBef>
                <a:spcPct val="0"/>
              </a:spcBef>
            </a:pPr>
            <a:r>
              <a:rPr lang="en-US" sz="4200" kern="100" spc="-100" dirty="0">
                <a:latin typeface="+mj-lt"/>
                <a:ea typeface="+mj-ea"/>
                <a:cs typeface="+mj-cs"/>
              </a:rPr>
              <a:t>….  Keep It Simple</a:t>
            </a:r>
          </a:p>
        </p:txBody>
      </p:sp>
    </p:spTree>
    <p:extLst>
      <p:ext uri="{BB962C8B-B14F-4D97-AF65-F5344CB8AC3E}">
        <p14:creationId xmlns:p14="http://schemas.microsoft.com/office/powerpoint/2010/main" val="32498324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312B7-4B13-B24F-B47E-5C77CD3BD511}"/>
              </a:ext>
            </a:extLst>
          </p:cNvPr>
          <p:cNvSpPr>
            <a:spLocks noGrp="1"/>
          </p:cNvSpPr>
          <p:nvPr>
            <p:ph type="title"/>
          </p:nvPr>
        </p:nvSpPr>
        <p:spPr/>
        <p:txBody>
          <a:bodyPr/>
          <a:lstStyle/>
          <a:p>
            <a:r>
              <a:rPr lang="en-US" dirty="0"/>
              <a:t>Understanding imperative vs. declarative</a:t>
            </a:r>
          </a:p>
        </p:txBody>
      </p:sp>
      <p:sp>
        <p:nvSpPr>
          <p:cNvPr id="3" name="Content Placeholder 2">
            <a:extLst>
              <a:ext uri="{FF2B5EF4-FFF2-40B4-BE49-F238E27FC236}">
                <a16:creationId xmlns:a16="http://schemas.microsoft.com/office/drawing/2014/main" id="{C1A29AD4-F79A-C64E-952E-CB3286E1BA17}"/>
              </a:ext>
            </a:extLst>
          </p:cNvPr>
          <p:cNvSpPr>
            <a:spLocks noGrp="1"/>
          </p:cNvSpPr>
          <p:nvPr>
            <p:ph idx="1"/>
          </p:nvPr>
        </p:nvSpPr>
        <p:spPr>
          <a:xfrm>
            <a:off x="685800" y="1900478"/>
            <a:ext cx="5225879" cy="4040682"/>
          </a:xfrm>
        </p:spPr>
        <p:txBody>
          <a:bodyPr/>
          <a:lstStyle/>
          <a:p>
            <a:pPr>
              <a:buNone/>
            </a:pPr>
            <a:r>
              <a:rPr lang="en-US" b="1" dirty="0">
                <a:solidFill>
                  <a:schemeClr val="accent1"/>
                </a:solidFill>
              </a:rPr>
              <a:t>Imperative model:</a:t>
            </a:r>
            <a:r>
              <a:rPr lang="en-US" dirty="0">
                <a:solidFill>
                  <a:schemeClr val="accent1"/>
                </a:solidFill>
              </a:rPr>
              <a:t> </a:t>
            </a:r>
            <a:r>
              <a:rPr lang="en-US" dirty="0"/>
              <a:t>What everyone’s done for years. Every step of a process is meticulously defined, resulting in the desired outcome.</a:t>
            </a:r>
          </a:p>
        </p:txBody>
      </p:sp>
      <p:sp>
        <p:nvSpPr>
          <p:cNvPr id="4" name="Content Placeholder 3">
            <a:extLst>
              <a:ext uri="{FF2B5EF4-FFF2-40B4-BE49-F238E27FC236}">
                <a16:creationId xmlns:a16="http://schemas.microsoft.com/office/drawing/2014/main" id="{62A28591-31B4-8541-A2EF-41BB0ECE5B17}"/>
              </a:ext>
            </a:extLst>
          </p:cNvPr>
          <p:cNvSpPr>
            <a:spLocks noGrp="1"/>
          </p:cNvSpPr>
          <p:nvPr>
            <p:ph idx="14"/>
          </p:nvPr>
        </p:nvSpPr>
        <p:spPr>
          <a:xfrm>
            <a:off x="6279161" y="1900478"/>
            <a:ext cx="5225879" cy="4040682"/>
          </a:xfrm>
        </p:spPr>
        <p:txBody>
          <a:bodyPr/>
          <a:lstStyle/>
          <a:p>
            <a:r>
              <a:rPr lang="en-US" b="1" dirty="0">
                <a:solidFill>
                  <a:schemeClr val="accent1"/>
                </a:solidFill>
              </a:rPr>
              <a:t>Declarative model:</a:t>
            </a:r>
            <a:r>
              <a:rPr lang="en-US" dirty="0">
                <a:solidFill>
                  <a:schemeClr val="accent1"/>
                </a:solidFill>
              </a:rPr>
              <a:t> </a:t>
            </a:r>
            <a:r>
              <a:rPr lang="en-US" dirty="0"/>
              <a:t>The model that F5 is aligning to. Just input the desired end-state and let the system figure out the rest.</a:t>
            </a:r>
          </a:p>
        </p:txBody>
      </p:sp>
      <p:sp>
        <p:nvSpPr>
          <p:cNvPr id="7" name="Text Placeholder 6">
            <a:extLst>
              <a:ext uri="{FF2B5EF4-FFF2-40B4-BE49-F238E27FC236}">
                <a16:creationId xmlns:a16="http://schemas.microsoft.com/office/drawing/2014/main" id="{0B0728CE-5647-0A40-832C-2078A65D8CBF}"/>
              </a:ext>
            </a:extLst>
          </p:cNvPr>
          <p:cNvSpPr>
            <a:spLocks noGrp="1"/>
          </p:cNvSpPr>
          <p:nvPr>
            <p:ph type="body" idx="13"/>
          </p:nvPr>
        </p:nvSpPr>
        <p:spPr/>
        <p:txBody>
          <a:bodyPr/>
          <a:lstStyle/>
          <a:p>
            <a:r>
              <a:rPr lang="en-US" dirty="0"/>
              <a:t>Real world Example: making a sandwich</a:t>
            </a:r>
          </a:p>
        </p:txBody>
      </p:sp>
      <p:pic>
        <p:nvPicPr>
          <p:cNvPr id="8" name="Picture 7">
            <a:extLst>
              <a:ext uri="{FF2B5EF4-FFF2-40B4-BE49-F238E27FC236}">
                <a16:creationId xmlns:a16="http://schemas.microsoft.com/office/drawing/2014/main" id="{5005DEEA-E0BD-AA42-A5D9-1691BC499158}"/>
              </a:ext>
            </a:extLst>
          </p:cNvPr>
          <p:cNvPicPr>
            <a:picLocks noChangeAspect="1"/>
          </p:cNvPicPr>
          <p:nvPr/>
        </p:nvPicPr>
        <p:blipFill>
          <a:blip r:embed="rId3"/>
          <a:stretch>
            <a:fillRect/>
          </a:stretch>
        </p:blipFill>
        <p:spPr>
          <a:xfrm>
            <a:off x="696386" y="3137827"/>
            <a:ext cx="756170" cy="756170"/>
          </a:xfrm>
          <a:prstGeom prst="rect">
            <a:avLst/>
          </a:prstGeom>
        </p:spPr>
      </p:pic>
      <p:pic>
        <p:nvPicPr>
          <p:cNvPr id="9" name="Picture 8">
            <a:extLst>
              <a:ext uri="{FF2B5EF4-FFF2-40B4-BE49-F238E27FC236}">
                <a16:creationId xmlns:a16="http://schemas.microsoft.com/office/drawing/2014/main" id="{664CCBAF-AAB8-ED4C-8753-3C8E15C72258}"/>
              </a:ext>
            </a:extLst>
          </p:cNvPr>
          <p:cNvPicPr>
            <a:picLocks noChangeAspect="1"/>
          </p:cNvPicPr>
          <p:nvPr/>
        </p:nvPicPr>
        <p:blipFill>
          <a:blip r:embed="rId4"/>
          <a:stretch>
            <a:fillRect/>
          </a:stretch>
        </p:blipFill>
        <p:spPr>
          <a:xfrm>
            <a:off x="6279161" y="3891983"/>
            <a:ext cx="941315" cy="941315"/>
          </a:xfrm>
          <a:prstGeom prst="rect">
            <a:avLst/>
          </a:prstGeom>
        </p:spPr>
      </p:pic>
      <p:sp>
        <p:nvSpPr>
          <p:cNvPr id="10" name="TextBox 9">
            <a:extLst>
              <a:ext uri="{FF2B5EF4-FFF2-40B4-BE49-F238E27FC236}">
                <a16:creationId xmlns:a16="http://schemas.microsoft.com/office/drawing/2014/main" id="{510049A6-2FBE-8942-A0BA-60A1FB09FC20}"/>
              </a:ext>
            </a:extLst>
          </p:cNvPr>
          <p:cNvSpPr txBox="1"/>
          <p:nvPr/>
        </p:nvSpPr>
        <p:spPr>
          <a:xfrm>
            <a:off x="6279161" y="5000714"/>
            <a:ext cx="1294081" cy="419548"/>
          </a:xfrm>
          <a:prstGeom prst="rect">
            <a:avLst/>
          </a:prstGeom>
          <a:noFill/>
        </p:spPr>
        <p:txBody>
          <a:bodyPr wrap="square" lIns="0" tIns="0" rIns="0" bIns="0" rtlCol="0">
            <a:noAutofit/>
          </a:bodyPr>
          <a:lstStyle/>
          <a:p>
            <a:pPr>
              <a:lnSpc>
                <a:spcPct val="90000"/>
              </a:lnSpc>
              <a:spcBef>
                <a:spcPts val="200"/>
              </a:spcBef>
              <a:spcAft>
                <a:spcPts val="200"/>
              </a:spcAft>
            </a:pPr>
            <a:r>
              <a:rPr lang="en-US" sz="1400" kern="100" dirty="0">
                <a:latin typeface="+mj-lt"/>
              </a:rPr>
              <a:t>Order a #3 with cheese</a:t>
            </a:r>
          </a:p>
        </p:txBody>
      </p:sp>
      <p:pic>
        <p:nvPicPr>
          <p:cNvPr id="11" name="Picture 10">
            <a:extLst>
              <a:ext uri="{FF2B5EF4-FFF2-40B4-BE49-F238E27FC236}">
                <a16:creationId xmlns:a16="http://schemas.microsoft.com/office/drawing/2014/main" id="{EF4F77B0-1C27-9D46-9EF0-A44DA1065FC0}"/>
              </a:ext>
            </a:extLst>
          </p:cNvPr>
          <p:cNvPicPr>
            <a:picLocks noChangeAspect="1"/>
          </p:cNvPicPr>
          <p:nvPr/>
        </p:nvPicPr>
        <p:blipFill>
          <a:blip r:embed="rId5"/>
          <a:stretch>
            <a:fillRect/>
          </a:stretch>
        </p:blipFill>
        <p:spPr>
          <a:xfrm>
            <a:off x="8417951" y="3891983"/>
            <a:ext cx="941315" cy="941315"/>
          </a:xfrm>
          <a:prstGeom prst="rect">
            <a:avLst/>
          </a:prstGeom>
        </p:spPr>
      </p:pic>
      <p:sp>
        <p:nvSpPr>
          <p:cNvPr id="12" name="TextBox 11">
            <a:extLst>
              <a:ext uri="{FF2B5EF4-FFF2-40B4-BE49-F238E27FC236}">
                <a16:creationId xmlns:a16="http://schemas.microsoft.com/office/drawing/2014/main" id="{BD0C0439-AF9F-4D44-99D2-B43BB117C7F4}"/>
              </a:ext>
            </a:extLst>
          </p:cNvPr>
          <p:cNvSpPr txBox="1"/>
          <p:nvPr/>
        </p:nvSpPr>
        <p:spPr>
          <a:xfrm>
            <a:off x="8417951" y="5000714"/>
            <a:ext cx="1294081" cy="419548"/>
          </a:xfrm>
          <a:prstGeom prst="rect">
            <a:avLst/>
          </a:prstGeom>
          <a:noFill/>
        </p:spPr>
        <p:txBody>
          <a:bodyPr wrap="square" lIns="0" tIns="0" rIns="0" bIns="0" rtlCol="0">
            <a:noAutofit/>
          </a:bodyPr>
          <a:lstStyle/>
          <a:p>
            <a:pPr>
              <a:lnSpc>
                <a:spcPct val="90000"/>
              </a:lnSpc>
              <a:spcBef>
                <a:spcPts val="200"/>
              </a:spcBef>
              <a:spcAft>
                <a:spcPts val="200"/>
              </a:spcAft>
            </a:pPr>
            <a:r>
              <a:rPr lang="en-US" sz="1400" kern="100">
                <a:latin typeface="+mj-lt"/>
              </a:rPr>
              <a:t>Meal gets made by the “system”</a:t>
            </a:r>
          </a:p>
        </p:txBody>
      </p:sp>
      <p:pic>
        <p:nvPicPr>
          <p:cNvPr id="13" name="Picture 12">
            <a:extLst>
              <a:ext uri="{FF2B5EF4-FFF2-40B4-BE49-F238E27FC236}">
                <a16:creationId xmlns:a16="http://schemas.microsoft.com/office/drawing/2014/main" id="{48F3725E-70A8-2C4C-B9D5-B81992F76B96}"/>
              </a:ext>
            </a:extLst>
          </p:cNvPr>
          <p:cNvPicPr>
            <a:picLocks noChangeAspect="1"/>
          </p:cNvPicPr>
          <p:nvPr/>
        </p:nvPicPr>
        <p:blipFill>
          <a:blip r:embed="rId6"/>
          <a:stretch>
            <a:fillRect/>
          </a:stretch>
        </p:blipFill>
        <p:spPr>
          <a:xfrm>
            <a:off x="10556741" y="3891983"/>
            <a:ext cx="859384" cy="849313"/>
          </a:xfrm>
          <a:prstGeom prst="rect">
            <a:avLst/>
          </a:prstGeom>
        </p:spPr>
      </p:pic>
      <p:sp>
        <p:nvSpPr>
          <p:cNvPr id="14" name="TextBox 13">
            <a:extLst>
              <a:ext uri="{FF2B5EF4-FFF2-40B4-BE49-F238E27FC236}">
                <a16:creationId xmlns:a16="http://schemas.microsoft.com/office/drawing/2014/main" id="{19BC1CE3-FE4B-C947-8205-84E0926245D8}"/>
              </a:ext>
            </a:extLst>
          </p:cNvPr>
          <p:cNvSpPr txBox="1"/>
          <p:nvPr/>
        </p:nvSpPr>
        <p:spPr>
          <a:xfrm>
            <a:off x="10538774" y="5000714"/>
            <a:ext cx="1294081" cy="419548"/>
          </a:xfrm>
          <a:prstGeom prst="rect">
            <a:avLst/>
          </a:prstGeom>
          <a:noFill/>
        </p:spPr>
        <p:txBody>
          <a:bodyPr wrap="square" lIns="0" tIns="0" rIns="0" bIns="0" rtlCol="0">
            <a:noAutofit/>
          </a:bodyPr>
          <a:lstStyle/>
          <a:p>
            <a:pPr>
              <a:lnSpc>
                <a:spcPct val="90000"/>
              </a:lnSpc>
              <a:spcBef>
                <a:spcPts val="200"/>
              </a:spcBef>
              <a:spcAft>
                <a:spcPts val="200"/>
              </a:spcAft>
            </a:pPr>
            <a:r>
              <a:rPr lang="en-US" sz="1400" kern="100">
                <a:latin typeface="+mj-lt"/>
              </a:rPr>
              <a:t>Enjoy the #3 with cheese!</a:t>
            </a:r>
          </a:p>
        </p:txBody>
      </p:sp>
      <p:sp>
        <p:nvSpPr>
          <p:cNvPr id="15" name="Right Arrow 14">
            <a:extLst>
              <a:ext uri="{FF2B5EF4-FFF2-40B4-BE49-F238E27FC236}">
                <a16:creationId xmlns:a16="http://schemas.microsoft.com/office/drawing/2014/main" id="{337FB9B9-80BA-324B-87EA-57042DE9E47E}"/>
              </a:ext>
            </a:extLst>
          </p:cNvPr>
          <p:cNvSpPr/>
          <p:nvPr/>
        </p:nvSpPr>
        <p:spPr>
          <a:xfrm>
            <a:off x="7485726" y="4196481"/>
            <a:ext cx="666974" cy="332318"/>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lnSpc>
                <a:spcPct val="90000"/>
              </a:lnSpc>
              <a:spcBef>
                <a:spcPts val="200"/>
              </a:spcBef>
              <a:spcAft>
                <a:spcPts val="200"/>
              </a:spcAft>
            </a:pPr>
            <a:endParaRPr lang="en-US" kern="100" err="1">
              <a:solidFill>
                <a:schemeClr val="bg1"/>
              </a:solidFill>
              <a:latin typeface="+mj-lt"/>
            </a:endParaRPr>
          </a:p>
        </p:txBody>
      </p:sp>
      <p:sp>
        <p:nvSpPr>
          <p:cNvPr id="16" name="Right Arrow 15">
            <a:extLst>
              <a:ext uri="{FF2B5EF4-FFF2-40B4-BE49-F238E27FC236}">
                <a16:creationId xmlns:a16="http://schemas.microsoft.com/office/drawing/2014/main" id="{817BA622-2CA1-F848-9D32-411A758E6746}"/>
              </a:ext>
            </a:extLst>
          </p:cNvPr>
          <p:cNvSpPr/>
          <p:nvPr/>
        </p:nvSpPr>
        <p:spPr>
          <a:xfrm>
            <a:off x="9624516" y="4196481"/>
            <a:ext cx="666974" cy="332318"/>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lnSpc>
                <a:spcPct val="90000"/>
              </a:lnSpc>
              <a:spcBef>
                <a:spcPts val="200"/>
              </a:spcBef>
              <a:spcAft>
                <a:spcPts val="200"/>
              </a:spcAft>
            </a:pPr>
            <a:endParaRPr lang="en-US" kern="100" err="1">
              <a:solidFill>
                <a:schemeClr val="bg1"/>
              </a:solidFill>
              <a:latin typeface="+mj-lt"/>
            </a:endParaRPr>
          </a:p>
        </p:txBody>
      </p:sp>
      <p:sp>
        <p:nvSpPr>
          <p:cNvPr id="17" name="TextBox 16">
            <a:extLst>
              <a:ext uri="{FF2B5EF4-FFF2-40B4-BE49-F238E27FC236}">
                <a16:creationId xmlns:a16="http://schemas.microsoft.com/office/drawing/2014/main" id="{7579B1DE-325C-164D-88D2-E10FB5B9830F}"/>
              </a:ext>
            </a:extLst>
          </p:cNvPr>
          <p:cNvSpPr txBox="1"/>
          <p:nvPr/>
        </p:nvSpPr>
        <p:spPr>
          <a:xfrm>
            <a:off x="670560" y="4062347"/>
            <a:ext cx="1294081" cy="419548"/>
          </a:xfrm>
          <a:prstGeom prst="rect">
            <a:avLst/>
          </a:prstGeom>
          <a:noFill/>
        </p:spPr>
        <p:txBody>
          <a:bodyPr wrap="square" lIns="0" tIns="0" rIns="0" bIns="0" rtlCol="0">
            <a:noAutofit/>
          </a:bodyPr>
          <a:lstStyle/>
          <a:p>
            <a:pPr>
              <a:lnSpc>
                <a:spcPct val="90000"/>
              </a:lnSpc>
              <a:spcBef>
                <a:spcPts val="200"/>
              </a:spcBef>
              <a:spcAft>
                <a:spcPts val="200"/>
              </a:spcAft>
            </a:pPr>
            <a:endParaRPr lang="en-US" sz="1400" kern="100">
              <a:latin typeface="+mj-lt"/>
            </a:endParaRPr>
          </a:p>
        </p:txBody>
      </p:sp>
      <p:sp>
        <p:nvSpPr>
          <p:cNvPr id="18" name="TextBox 17">
            <a:extLst>
              <a:ext uri="{FF2B5EF4-FFF2-40B4-BE49-F238E27FC236}">
                <a16:creationId xmlns:a16="http://schemas.microsoft.com/office/drawing/2014/main" id="{25BC6029-6EF6-D944-859A-42F1212B8B52}"/>
              </a:ext>
            </a:extLst>
          </p:cNvPr>
          <p:cNvSpPr txBox="1"/>
          <p:nvPr/>
        </p:nvSpPr>
        <p:spPr>
          <a:xfrm>
            <a:off x="6279161" y="3357240"/>
            <a:ext cx="1294081" cy="419548"/>
          </a:xfrm>
          <a:prstGeom prst="rect">
            <a:avLst/>
          </a:prstGeom>
          <a:noFill/>
        </p:spPr>
        <p:txBody>
          <a:bodyPr wrap="square" lIns="0" tIns="0" rIns="0" bIns="0" rtlCol="0">
            <a:noAutofit/>
          </a:bodyPr>
          <a:lstStyle/>
          <a:p>
            <a:pPr algn="ctr">
              <a:lnSpc>
                <a:spcPct val="90000"/>
              </a:lnSpc>
              <a:spcBef>
                <a:spcPts val="200"/>
              </a:spcBef>
              <a:spcAft>
                <a:spcPts val="200"/>
              </a:spcAft>
            </a:pPr>
            <a:r>
              <a:rPr lang="en-US" b="1" kern="100">
                <a:latin typeface="+mj-lt"/>
              </a:rPr>
              <a:t>Declaration</a:t>
            </a:r>
          </a:p>
        </p:txBody>
      </p:sp>
      <p:sp>
        <p:nvSpPr>
          <p:cNvPr id="19" name="TextBox 18">
            <a:extLst>
              <a:ext uri="{FF2B5EF4-FFF2-40B4-BE49-F238E27FC236}">
                <a16:creationId xmlns:a16="http://schemas.microsoft.com/office/drawing/2014/main" id="{315A1817-1F71-4448-9178-301CCF18256E}"/>
              </a:ext>
            </a:extLst>
          </p:cNvPr>
          <p:cNvSpPr txBox="1"/>
          <p:nvPr/>
        </p:nvSpPr>
        <p:spPr>
          <a:xfrm>
            <a:off x="8417950" y="3227007"/>
            <a:ext cx="1294081" cy="419548"/>
          </a:xfrm>
          <a:prstGeom prst="rect">
            <a:avLst/>
          </a:prstGeom>
          <a:noFill/>
        </p:spPr>
        <p:txBody>
          <a:bodyPr wrap="square" lIns="0" tIns="0" rIns="0" bIns="0" rtlCol="0">
            <a:noAutofit/>
          </a:bodyPr>
          <a:lstStyle/>
          <a:p>
            <a:pPr algn="ctr">
              <a:lnSpc>
                <a:spcPct val="90000"/>
              </a:lnSpc>
              <a:spcBef>
                <a:spcPts val="200"/>
              </a:spcBef>
              <a:spcAft>
                <a:spcPts val="200"/>
              </a:spcAft>
            </a:pPr>
            <a:r>
              <a:rPr lang="en-US" b="1" kern="100">
                <a:latin typeface="+mj-lt"/>
              </a:rPr>
              <a:t>System Processes</a:t>
            </a:r>
          </a:p>
        </p:txBody>
      </p:sp>
      <p:sp>
        <p:nvSpPr>
          <p:cNvPr id="20" name="TextBox 19">
            <a:extLst>
              <a:ext uri="{FF2B5EF4-FFF2-40B4-BE49-F238E27FC236}">
                <a16:creationId xmlns:a16="http://schemas.microsoft.com/office/drawing/2014/main" id="{209BAB65-F01C-8147-9989-F536FC680C68}"/>
              </a:ext>
            </a:extLst>
          </p:cNvPr>
          <p:cNvSpPr txBox="1"/>
          <p:nvPr/>
        </p:nvSpPr>
        <p:spPr>
          <a:xfrm>
            <a:off x="10538773" y="3357240"/>
            <a:ext cx="1294081" cy="419548"/>
          </a:xfrm>
          <a:prstGeom prst="rect">
            <a:avLst/>
          </a:prstGeom>
          <a:noFill/>
        </p:spPr>
        <p:txBody>
          <a:bodyPr wrap="square" lIns="0" tIns="0" rIns="0" bIns="0" rtlCol="0">
            <a:noAutofit/>
          </a:bodyPr>
          <a:lstStyle/>
          <a:p>
            <a:pPr algn="ctr">
              <a:lnSpc>
                <a:spcPct val="90000"/>
              </a:lnSpc>
              <a:spcBef>
                <a:spcPts val="200"/>
              </a:spcBef>
              <a:spcAft>
                <a:spcPts val="200"/>
              </a:spcAft>
            </a:pPr>
            <a:r>
              <a:rPr lang="en-US" b="1" kern="100">
                <a:latin typeface="+mj-lt"/>
              </a:rPr>
              <a:t>End-state</a:t>
            </a:r>
          </a:p>
        </p:txBody>
      </p:sp>
      <p:sp>
        <p:nvSpPr>
          <p:cNvPr id="21" name="TextBox 20">
            <a:extLst>
              <a:ext uri="{FF2B5EF4-FFF2-40B4-BE49-F238E27FC236}">
                <a16:creationId xmlns:a16="http://schemas.microsoft.com/office/drawing/2014/main" id="{31244DC1-CAF4-FB45-8B93-F6EE6C33D078}"/>
              </a:ext>
            </a:extLst>
          </p:cNvPr>
          <p:cNvSpPr txBox="1"/>
          <p:nvPr/>
        </p:nvSpPr>
        <p:spPr>
          <a:xfrm>
            <a:off x="696386" y="3953932"/>
            <a:ext cx="885314" cy="419548"/>
          </a:xfrm>
          <a:prstGeom prst="rect">
            <a:avLst/>
          </a:prstGeom>
          <a:noFill/>
        </p:spPr>
        <p:txBody>
          <a:bodyPr wrap="square" lIns="0" tIns="0" rIns="0" bIns="0" rtlCol="0">
            <a:noAutofit/>
          </a:bodyPr>
          <a:lstStyle/>
          <a:p>
            <a:pPr>
              <a:lnSpc>
                <a:spcPct val="90000"/>
              </a:lnSpc>
              <a:spcBef>
                <a:spcPts val="200"/>
              </a:spcBef>
              <a:spcAft>
                <a:spcPts val="200"/>
              </a:spcAft>
            </a:pPr>
            <a:r>
              <a:rPr lang="en-US" sz="1050" kern="100" dirty="0">
                <a:latin typeface="+mj-lt"/>
              </a:rPr>
              <a:t>A sandwich would be good</a:t>
            </a:r>
          </a:p>
        </p:txBody>
      </p:sp>
      <p:pic>
        <p:nvPicPr>
          <p:cNvPr id="22" name="Picture 21">
            <a:extLst>
              <a:ext uri="{FF2B5EF4-FFF2-40B4-BE49-F238E27FC236}">
                <a16:creationId xmlns:a16="http://schemas.microsoft.com/office/drawing/2014/main" id="{7AED4565-2D2B-E241-A65D-FFEA1E410759}"/>
              </a:ext>
            </a:extLst>
          </p:cNvPr>
          <p:cNvPicPr>
            <a:picLocks noChangeAspect="1"/>
          </p:cNvPicPr>
          <p:nvPr/>
        </p:nvPicPr>
        <p:blipFill>
          <a:blip r:embed="rId7"/>
          <a:stretch>
            <a:fillRect/>
          </a:stretch>
        </p:blipFill>
        <p:spPr>
          <a:xfrm>
            <a:off x="1816221" y="3097797"/>
            <a:ext cx="756170" cy="756170"/>
          </a:xfrm>
          <a:prstGeom prst="rect">
            <a:avLst/>
          </a:prstGeom>
        </p:spPr>
      </p:pic>
      <p:sp>
        <p:nvSpPr>
          <p:cNvPr id="23" name="TextBox 22">
            <a:extLst>
              <a:ext uri="{FF2B5EF4-FFF2-40B4-BE49-F238E27FC236}">
                <a16:creationId xmlns:a16="http://schemas.microsoft.com/office/drawing/2014/main" id="{3379B24F-8990-FE46-B271-C16A289EC52E}"/>
              </a:ext>
            </a:extLst>
          </p:cNvPr>
          <p:cNvSpPr txBox="1"/>
          <p:nvPr/>
        </p:nvSpPr>
        <p:spPr>
          <a:xfrm>
            <a:off x="1869956" y="3953932"/>
            <a:ext cx="1134090" cy="419548"/>
          </a:xfrm>
          <a:prstGeom prst="rect">
            <a:avLst/>
          </a:prstGeom>
          <a:noFill/>
        </p:spPr>
        <p:txBody>
          <a:bodyPr wrap="square" lIns="0" tIns="0" rIns="0" bIns="0" rtlCol="0">
            <a:noAutofit/>
          </a:bodyPr>
          <a:lstStyle/>
          <a:p>
            <a:pPr>
              <a:lnSpc>
                <a:spcPct val="90000"/>
              </a:lnSpc>
              <a:spcBef>
                <a:spcPts val="200"/>
              </a:spcBef>
              <a:spcAft>
                <a:spcPts val="200"/>
              </a:spcAft>
            </a:pPr>
            <a:r>
              <a:rPr lang="en-US" sz="1050" kern="100" dirty="0">
                <a:latin typeface="+mj-lt"/>
              </a:rPr>
              <a:t>Find a recipe for PB&amp;J</a:t>
            </a:r>
          </a:p>
        </p:txBody>
      </p:sp>
      <p:sp>
        <p:nvSpPr>
          <p:cNvPr id="24" name="Right Arrow 23">
            <a:extLst>
              <a:ext uri="{FF2B5EF4-FFF2-40B4-BE49-F238E27FC236}">
                <a16:creationId xmlns:a16="http://schemas.microsoft.com/office/drawing/2014/main" id="{34BEE2D0-8D69-6B47-A532-8EF34706F5CB}"/>
              </a:ext>
            </a:extLst>
          </p:cNvPr>
          <p:cNvSpPr/>
          <p:nvPr/>
        </p:nvSpPr>
        <p:spPr>
          <a:xfrm>
            <a:off x="1426217" y="3446973"/>
            <a:ext cx="457200" cy="18288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lnSpc>
                <a:spcPct val="90000"/>
              </a:lnSpc>
              <a:spcBef>
                <a:spcPts val="200"/>
              </a:spcBef>
              <a:spcAft>
                <a:spcPts val="200"/>
              </a:spcAft>
            </a:pPr>
            <a:endParaRPr lang="en-US" kern="100" err="1">
              <a:solidFill>
                <a:schemeClr val="bg1"/>
              </a:solidFill>
              <a:latin typeface="+mj-lt"/>
            </a:endParaRPr>
          </a:p>
        </p:txBody>
      </p:sp>
      <p:pic>
        <p:nvPicPr>
          <p:cNvPr id="25" name="Picture 24">
            <a:extLst>
              <a:ext uri="{FF2B5EF4-FFF2-40B4-BE49-F238E27FC236}">
                <a16:creationId xmlns:a16="http://schemas.microsoft.com/office/drawing/2014/main" id="{A1412807-4D15-F941-A0B0-A6F639DF2410}"/>
              </a:ext>
            </a:extLst>
          </p:cNvPr>
          <p:cNvPicPr>
            <a:picLocks noChangeAspect="1"/>
          </p:cNvPicPr>
          <p:nvPr/>
        </p:nvPicPr>
        <p:blipFill>
          <a:blip r:embed="rId8"/>
          <a:stretch>
            <a:fillRect/>
          </a:stretch>
        </p:blipFill>
        <p:spPr>
          <a:xfrm>
            <a:off x="3156849" y="3210826"/>
            <a:ext cx="696463" cy="696463"/>
          </a:xfrm>
          <a:prstGeom prst="rect">
            <a:avLst/>
          </a:prstGeom>
        </p:spPr>
      </p:pic>
      <p:sp>
        <p:nvSpPr>
          <p:cNvPr id="26" name="TextBox 25">
            <a:extLst>
              <a:ext uri="{FF2B5EF4-FFF2-40B4-BE49-F238E27FC236}">
                <a16:creationId xmlns:a16="http://schemas.microsoft.com/office/drawing/2014/main" id="{326EC036-8398-8C4A-8EA3-70FA103445C5}"/>
              </a:ext>
            </a:extLst>
          </p:cNvPr>
          <p:cNvSpPr txBox="1"/>
          <p:nvPr/>
        </p:nvSpPr>
        <p:spPr>
          <a:xfrm>
            <a:off x="3135973" y="3953932"/>
            <a:ext cx="987477" cy="419548"/>
          </a:xfrm>
          <a:prstGeom prst="rect">
            <a:avLst/>
          </a:prstGeom>
          <a:noFill/>
        </p:spPr>
        <p:txBody>
          <a:bodyPr wrap="square" lIns="0" tIns="0" rIns="0" bIns="0" rtlCol="0">
            <a:noAutofit/>
          </a:bodyPr>
          <a:lstStyle/>
          <a:p>
            <a:pPr>
              <a:lnSpc>
                <a:spcPct val="90000"/>
              </a:lnSpc>
              <a:spcBef>
                <a:spcPts val="200"/>
              </a:spcBef>
              <a:spcAft>
                <a:spcPts val="200"/>
              </a:spcAft>
            </a:pPr>
            <a:r>
              <a:rPr lang="en-US" sz="1050" kern="100" dirty="0">
                <a:latin typeface="+mj-lt"/>
              </a:rPr>
              <a:t>Ensure you have ingredients</a:t>
            </a:r>
          </a:p>
        </p:txBody>
      </p:sp>
      <p:sp>
        <p:nvSpPr>
          <p:cNvPr id="27" name="Right Arrow 26">
            <a:extLst>
              <a:ext uri="{FF2B5EF4-FFF2-40B4-BE49-F238E27FC236}">
                <a16:creationId xmlns:a16="http://schemas.microsoft.com/office/drawing/2014/main" id="{315D4958-0B2A-344D-85F8-70D28FC6B695}"/>
              </a:ext>
            </a:extLst>
          </p:cNvPr>
          <p:cNvSpPr/>
          <p:nvPr/>
        </p:nvSpPr>
        <p:spPr>
          <a:xfrm>
            <a:off x="2593507" y="3446973"/>
            <a:ext cx="457200" cy="18288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lnSpc>
                <a:spcPct val="90000"/>
              </a:lnSpc>
              <a:spcBef>
                <a:spcPts val="200"/>
              </a:spcBef>
              <a:spcAft>
                <a:spcPts val="200"/>
              </a:spcAft>
            </a:pPr>
            <a:endParaRPr lang="en-US" kern="100" err="1">
              <a:solidFill>
                <a:schemeClr val="bg1"/>
              </a:solidFill>
              <a:latin typeface="+mj-lt"/>
            </a:endParaRPr>
          </a:p>
        </p:txBody>
      </p:sp>
      <p:sp>
        <p:nvSpPr>
          <p:cNvPr id="50" name="Right Arrow 49">
            <a:extLst>
              <a:ext uri="{FF2B5EF4-FFF2-40B4-BE49-F238E27FC236}">
                <a16:creationId xmlns:a16="http://schemas.microsoft.com/office/drawing/2014/main" id="{DEA5592F-5BEC-C04C-9824-EC3E95FDA392}"/>
              </a:ext>
            </a:extLst>
          </p:cNvPr>
          <p:cNvSpPr/>
          <p:nvPr/>
        </p:nvSpPr>
        <p:spPr>
          <a:xfrm>
            <a:off x="3918467" y="3443352"/>
            <a:ext cx="457200" cy="18288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lnSpc>
                <a:spcPct val="90000"/>
              </a:lnSpc>
              <a:spcBef>
                <a:spcPts val="200"/>
              </a:spcBef>
              <a:spcAft>
                <a:spcPts val="200"/>
              </a:spcAft>
            </a:pPr>
            <a:endParaRPr lang="en-US" kern="100" err="1">
              <a:solidFill>
                <a:schemeClr val="bg1"/>
              </a:solidFill>
              <a:latin typeface="+mj-lt"/>
            </a:endParaRPr>
          </a:p>
        </p:txBody>
      </p:sp>
      <p:pic>
        <p:nvPicPr>
          <p:cNvPr id="52" name="Picture 51">
            <a:extLst>
              <a:ext uri="{FF2B5EF4-FFF2-40B4-BE49-F238E27FC236}">
                <a16:creationId xmlns:a16="http://schemas.microsoft.com/office/drawing/2014/main" id="{9C7F9666-60BA-EA4C-896F-05BB9B0C18F4}"/>
              </a:ext>
            </a:extLst>
          </p:cNvPr>
          <p:cNvPicPr>
            <a:picLocks noChangeAspect="1"/>
          </p:cNvPicPr>
          <p:nvPr/>
        </p:nvPicPr>
        <p:blipFill>
          <a:blip r:embed="rId9"/>
          <a:stretch>
            <a:fillRect/>
          </a:stretch>
        </p:blipFill>
        <p:spPr>
          <a:xfrm>
            <a:off x="4370408" y="4351950"/>
            <a:ext cx="696463" cy="486980"/>
          </a:xfrm>
          <a:prstGeom prst="rect">
            <a:avLst/>
          </a:prstGeom>
        </p:spPr>
      </p:pic>
      <p:sp>
        <p:nvSpPr>
          <p:cNvPr id="53" name="TextBox 52">
            <a:extLst>
              <a:ext uri="{FF2B5EF4-FFF2-40B4-BE49-F238E27FC236}">
                <a16:creationId xmlns:a16="http://schemas.microsoft.com/office/drawing/2014/main" id="{BF42B2A2-BAED-6244-9228-8FB7D4FDC4F4}"/>
              </a:ext>
            </a:extLst>
          </p:cNvPr>
          <p:cNvSpPr txBox="1"/>
          <p:nvPr/>
        </p:nvSpPr>
        <p:spPr>
          <a:xfrm>
            <a:off x="4310239" y="4918842"/>
            <a:ext cx="842609" cy="419548"/>
          </a:xfrm>
          <a:prstGeom prst="rect">
            <a:avLst/>
          </a:prstGeom>
          <a:noFill/>
        </p:spPr>
        <p:txBody>
          <a:bodyPr wrap="square" lIns="0" tIns="0" rIns="0" bIns="0" rtlCol="0">
            <a:noAutofit/>
          </a:bodyPr>
          <a:lstStyle/>
          <a:p>
            <a:pPr>
              <a:lnSpc>
                <a:spcPct val="90000"/>
              </a:lnSpc>
              <a:spcBef>
                <a:spcPts val="200"/>
              </a:spcBef>
              <a:spcAft>
                <a:spcPts val="200"/>
              </a:spcAft>
            </a:pPr>
            <a:r>
              <a:rPr lang="en-US" sz="1050" kern="100">
                <a:latin typeface="+mj-lt"/>
              </a:rPr>
              <a:t>Cut two slices of bread from loaf</a:t>
            </a:r>
          </a:p>
        </p:txBody>
      </p:sp>
      <p:pic>
        <p:nvPicPr>
          <p:cNvPr id="65" name="Picture 64">
            <a:extLst>
              <a:ext uri="{FF2B5EF4-FFF2-40B4-BE49-F238E27FC236}">
                <a16:creationId xmlns:a16="http://schemas.microsoft.com/office/drawing/2014/main" id="{F5BA476C-408E-4D4C-ACC9-98A96E951116}"/>
              </a:ext>
            </a:extLst>
          </p:cNvPr>
          <p:cNvPicPr>
            <a:picLocks noChangeAspect="1"/>
          </p:cNvPicPr>
          <p:nvPr/>
        </p:nvPicPr>
        <p:blipFill>
          <a:blip r:embed="rId10"/>
          <a:stretch>
            <a:fillRect/>
          </a:stretch>
        </p:blipFill>
        <p:spPr>
          <a:xfrm>
            <a:off x="4354466" y="3137827"/>
            <a:ext cx="754156" cy="754156"/>
          </a:xfrm>
          <a:prstGeom prst="rect">
            <a:avLst/>
          </a:prstGeom>
        </p:spPr>
      </p:pic>
      <p:sp>
        <p:nvSpPr>
          <p:cNvPr id="66" name="TextBox 65">
            <a:extLst>
              <a:ext uri="{FF2B5EF4-FFF2-40B4-BE49-F238E27FC236}">
                <a16:creationId xmlns:a16="http://schemas.microsoft.com/office/drawing/2014/main" id="{9C73309E-FBCC-2B43-9441-320AE0D2E117}"/>
              </a:ext>
            </a:extLst>
          </p:cNvPr>
          <p:cNvSpPr txBox="1"/>
          <p:nvPr/>
        </p:nvSpPr>
        <p:spPr>
          <a:xfrm>
            <a:off x="4310239" y="3953932"/>
            <a:ext cx="1029713" cy="419548"/>
          </a:xfrm>
          <a:prstGeom prst="rect">
            <a:avLst/>
          </a:prstGeom>
          <a:noFill/>
        </p:spPr>
        <p:txBody>
          <a:bodyPr wrap="square" lIns="0" tIns="0" rIns="0" bIns="0" rtlCol="0">
            <a:noAutofit/>
          </a:bodyPr>
          <a:lstStyle/>
          <a:p>
            <a:pPr>
              <a:lnSpc>
                <a:spcPct val="90000"/>
              </a:lnSpc>
              <a:spcBef>
                <a:spcPts val="200"/>
              </a:spcBef>
              <a:spcAft>
                <a:spcPts val="200"/>
              </a:spcAft>
            </a:pPr>
            <a:r>
              <a:rPr lang="en-US" sz="1050" kern="100" dirty="0">
                <a:latin typeface="+mj-lt"/>
              </a:rPr>
              <a:t>Buy the required ingredients</a:t>
            </a:r>
          </a:p>
        </p:txBody>
      </p:sp>
      <p:cxnSp>
        <p:nvCxnSpPr>
          <p:cNvPr id="68" name="Curved Connector 67">
            <a:extLst>
              <a:ext uri="{FF2B5EF4-FFF2-40B4-BE49-F238E27FC236}">
                <a16:creationId xmlns:a16="http://schemas.microsoft.com/office/drawing/2014/main" id="{2B23DA75-CCF9-E747-8FC7-69FEBEDBD914}"/>
              </a:ext>
            </a:extLst>
          </p:cNvPr>
          <p:cNvCxnSpPr>
            <a:cxnSpLocks/>
            <a:stCxn id="65" idx="3"/>
            <a:endCxn id="52" idx="3"/>
          </p:cNvCxnSpPr>
          <p:nvPr/>
        </p:nvCxnSpPr>
        <p:spPr>
          <a:xfrm flipH="1">
            <a:off x="5066871" y="3514905"/>
            <a:ext cx="41751" cy="1080535"/>
          </a:xfrm>
          <a:prstGeom prst="curvedConnector3">
            <a:avLst>
              <a:gd name="adj1" fmla="val -1449350"/>
            </a:avLst>
          </a:prstGeom>
          <a:ln w="793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84" name="Right Arrow 83">
            <a:extLst>
              <a:ext uri="{FF2B5EF4-FFF2-40B4-BE49-F238E27FC236}">
                <a16:creationId xmlns:a16="http://schemas.microsoft.com/office/drawing/2014/main" id="{AE576B0E-E096-2442-9209-7F68455CC825}"/>
              </a:ext>
            </a:extLst>
          </p:cNvPr>
          <p:cNvSpPr/>
          <p:nvPr/>
        </p:nvSpPr>
        <p:spPr>
          <a:xfrm rot="10800000">
            <a:off x="3853312" y="4502668"/>
            <a:ext cx="457200" cy="18288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lnSpc>
                <a:spcPct val="90000"/>
              </a:lnSpc>
              <a:spcBef>
                <a:spcPts val="200"/>
              </a:spcBef>
              <a:spcAft>
                <a:spcPts val="200"/>
              </a:spcAft>
            </a:pPr>
            <a:endParaRPr lang="en-US" kern="100" err="1">
              <a:solidFill>
                <a:schemeClr val="bg1"/>
              </a:solidFill>
              <a:latin typeface="+mj-lt"/>
            </a:endParaRPr>
          </a:p>
        </p:txBody>
      </p:sp>
      <p:pic>
        <p:nvPicPr>
          <p:cNvPr id="86" name="Picture 85">
            <a:extLst>
              <a:ext uri="{FF2B5EF4-FFF2-40B4-BE49-F238E27FC236}">
                <a16:creationId xmlns:a16="http://schemas.microsoft.com/office/drawing/2014/main" id="{96D287E5-9BEF-104B-ADB7-CC33DF87E40B}"/>
              </a:ext>
            </a:extLst>
          </p:cNvPr>
          <p:cNvPicPr>
            <a:picLocks noChangeAspect="1"/>
          </p:cNvPicPr>
          <p:nvPr/>
        </p:nvPicPr>
        <p:blipFill>
          <a:blip r:embed="rId11"/>
          <a:stretch>
            <a:fillRect/>
          </a:stretch>
        </p:blipFill>
        <p:spPr>
          <a:xfrm>
            <a:off x="3174835" y="4300093"/>
            <a:ext cx="554210" cy="554210"/>
          </a:xfrm>
          <a:prstGeom prst="rect">
            <a:avLst/>
          </a:prstGeom>
        </p:spPr>
      </p:pic>
      <p:sp>
        <p:nvSpPr>
          <p:cNvPr id="87" name="TextBox 86">
            <a:extLst>
              <a:ext uri="{FF2B5EF4-FFF2-40B4-BE49-F238E27FC236}">
                <a16:creationId xmlns:a16="http://schemas.microsoft.com/office/drawing/2014/main" id="{CB02220F-147B-9F44-B714-9A8BC15A717D}"/>
              </a:ext>
            </a:extLst>
          </p:cNvPr>
          <p:cNvSpPr txBox="1"/>
          <p:nvPr/>
        </p:nvSpPr>
        <p:spPr>
          <a:xfrm>
            <a:off x="3151743" y="4918842"/>
            <a:ext cx="842609" cy="419548"/>
          </a:xfrm>
          <a:prstGeom prst="rect">
            <a:avLst/>
          </a:prstGeom>
          <a:noFill/>
        </p:spPr>
        <p:txBody>
          <a:bodyPr wrap="square" lIns="0" tIns="0" rIns="0" bIns="0" rtlCol="0">
            <a:noAutofit/>
          </a:bodyPr>
          <a:lstStyle/>
          <a:p>
            <a:pPr>
              <a:lnSpc>
                <a:spcPct val="90000"/>
              </a:lnSpc>
              <a:spcBef>
                <a:spcPts val="200"/>
              </a:spcBef>
              <a:spcAft>
                <a:spcPts val="200"/>
              </a:spcAft>
            </a:pPr>
            <a:r>
              <a:rPr lang="en-US" sz="1050" kern="100">
                <a:latin typeface="+mj-lt"/>
              </a:rPr>
              <a:t>Spread peanut butter on bread</a:t>
            </a:r>
          </a:p>
        </p:txBody>
      </p:sp>
      <p:sp>
        <p:nvSpPr>
          <p:cNvPr id="88" name="Right Arrow 87">
            <a:extLst>
              <a:ext uri="{FF2B5EF4-FFF2-40B4-BE49-F238E27FC236}">
                <a16:creationId xmlns:a16="http://schemas.microsoft.com/office/drawing/2014/main" id="{CD520B92-5730-5D4C-8864-DCE651B7A054}"/>
              </a:ext>
            </a:extLst>
          </p:cNvPr>
          <p:cNvSpPr/>
          <p:nvPr/>
        </p:nvSpPr>
        <p:spPr>
          <a:xfrm rot="10800000">
            <a:off x="2572391" y="4502668"/>
            <a:ext cx="457200" cy="18288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lnSpc>
                <a:spcPct val="90000"/>
              </a:lnSpc>
              <a:spcBef>
                <a:spcPts val="200"/>
              </a:spcBef>
              <a:spcAft>
                <a:spcPts val="200"/>
              </a:spcAft>
            </a:pPr>
            <a:endParaRPr lang="en-US" kern="100" err="1">
              <a:solidFill>
                <a:schemeClr val="bg1"/>
              </a:solidFill>
              <a:latin typeface="+mj-lt"/>
            </a:endParaRPr>
          </a:p>
        </p:txBody>
      </p:sp>
      <p:pic>
        <p:nvPicPr>
          <p:cNvPr id="89" name="Picture 88">
            <a:extLst>
              <a:ext uri="{FF2B5EF4-FFF2-40B4-BE49-F238E27FC236}">
                <a16:creationId xmlns:a16="http://schemas.microsoft.com/office/drawing/2014/main" id="{C6862FA5-D8B8-0948-B954-32F2C50C0802}"/>
              </a:ext>
            </a:extLst>
          </p:cNvPr>
          <p:cNvPicPr>
            <a:picLocks noChangeAspect="1"/>
          </p:cNvPicPr>
          <p:nvPr/>
        </p:nvPicPr>
        <p:blipFill>
          <a:blip r:embed="rId11"/>
          <a:stretch>
            <a:fillRect/>
          </a:stretch>
        </p:blipFill>
        <p:spPr>
          <a:xfrm>
            <a:off x="1893914" y="4300093"/>
            <a:ext cx="554210" cy="554210"/>
          </a:xfrm>
          <a:prstGeom prst="rect">
            <a:avLst/>
          </a:prstGeom>
        </p:spPr>
      </p:pic>
      <p:sp>
        <p:nvSpPr>
          <p:cNvPr id="90" name="TextBox 89">
            <a:extLst>
              <a:ext uri="{FF2B5EF4-FFF2-40B4-BE49-F238E27FC236}">
                <a16:creationId xmlns:a16="http://schemas.microsoft.com/office/drawing/2014/main" id="{62EF4D65-7FAB-2347-A85D-387E30D55005}"/>
              </a:ext>
            </a:extLst>
          </p:cNvPr>
          <p:cNvSpPr txBox="1"/>
          <p:nvPr/>
        </p:nvSpPr>
        <p:spPr>
          <a:xfrm>
            <a:off x="1870822" y="4918842"/>
            <a:ext cx="842609" cy="419548"/>
          </a:xfrm>
          <a:prstGeom prst="rect">
            <a:avLst/>
          </a:prstGeom>
          <a:noFill/>
        </p:spPr>
        <p:txBody>
          <a:bodyPr wrap="square" lIns="0" tIns="0" rIns="0" bIns="0" rtlCol="0">
            <a:noAutofit/>
          </a:bodyPr>
          <a:lstStyle/>
          <a:p>
            <a:pPr>
              <a:lnSpc>
                <a:spcPct val="90000"/>
              </a:lnSpc>
              <a:spcBef>
                <a:spcPts val="200"/>
              </a:spcBef>
              <a:spcAft>
                <a:spcPts val="200"/>
              </a:spcAft>
            </a:pPr>
            <a:r>
              <a:rPr lang="en-US" sz="1050" kern="100" dirty="0">
                <a:latin typeface="+mj-lt"/>
              </a:rPr>
              <a:t>Spread jelly on bread</a:t>
            </a:r>
          </a:p>
        </p:txBody>
      </p:sp>
      <p:pic>
        <p:nvPicPr>
          <p:cNvPr id="91" name="Picture 90">
            <a:extLst>
              <a:ext uri="{FF2B5EF4-FFF2-40B4-BE49-F238E27FC236}">
                <a16:creationId xmlns:a16="http://schemas.microsoft.com/office/drawing/2014/main" id="{5C20511B-39A4-B145-B266-58A9786775EC}"/>
              </a:ext>
            </a:extLst>
          </p:cNvPr>
          <p:cNvPicPr>
            <a:picLocks noChangeAspect="1"/>
          </p:cNvPicPr>
          <p:nvPr/>
        </p:nvPicPr>
        <p:blipFill>
          <a:blip r:embed="rId12"/>
          <a:stretch>
            <a:fillRect/>
          </a:stretch>
        </p:blipFill>
        <p:spPr>
          <a:xfrm>
            <a:off x="775875" y="4262532"/>
            <a:ext cx="591771" cy="591771"/>
          </a:xfrm>
          <a:prstGeom prst="rect">
            <a:avLst/>
          </a:prstGeom>
        </p:spPr>
      </p:pic>
      <p:sp>
        <p:nvSpPr>
          <p:cNvPr id="92" name="Right Arrow 91">
            <a:extLst>
              <a:ext uri="{FF2B5EF4-FFF2-40B4-BE49-F238E27FC236}">
                <a16:creationId xmlns:a16="http://schemas.microsoft.com/office/drawing/2014/main" id="{6EC5A770-E366-B443-AE44-A0A6CAD7B484}"/>
              </a:ext>
            </a:extLst>
          </p:cNvPr>
          <p:cNvSpPr/>
          <p:nvPr/>
        </p:nvSpPr>
        <p:spPr>
          <a:xfrm rot="10800000">
            <a:off x="1411311" y="4481033"/>
            <a:ext cx="457200" cy="18288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lnSpc>
                <a:spcPct val="90000"/>
              </a:lnSpc>
              <a:spcBef>
                <a:spcPts val="200"/>
              </a:spcBef>
              <a:spcAft>
                <a:spcPts val="200"/>
              </a:spcAft>
            </a:pPr>
            <a:endParaRPr lang="en-US" kern="100" err="1">
              <a:solidFill>
                <a:schemeClr val="bg1"/>
              </a:solidFill>
              <a:latin typeface="+mj-lt"/>
            </a:endParaRPr>
          </a:p>
        </p:txBody>
      </p:sp>
      <p:sp>
        <p:nvSpPr>
          <p:cNvPr id="93" name="TextBox 92">
            <a:extLst>
              <a:ext uri="{FF2B5EF4-FFF2-40B4-BE49-F238E27FC236}">
                <a16:creationId xmlns:a16="http://schemas.microsoft.com/office/drawing/2014/main" id="{4B4D041E-8CE3-D743-B413-226D0E700BB5}"/>
              </a:ext>
            </a:extLst>
          </p:cNvPr>
          <p:cNvSpPr txBox="1"/>
          <p:nvPr/>
        </p:nvSpPr>
        <p:spPr>
          <a:xfrm>
            <a:off x="739091" y="4918842"/>
            <a:ext cx="842609" cy="419548"/>
          </a:xfrm>
          <a:prstGeom prst="rect">
            <a:avLst/>
          </a:prstGeom>
          <a:noFill/>
        </p:spPr>
        <p:txBody>
          <a:bodyPr wrap="square" lIns="0" tIns="0" rIns="0" bIns="0" rtlCol="0">
            <a:noAutofit/>
          </a:bodyPr>
          <a:lstStyle/>
          <a:p>
            <a:pPr>
              <a:lnSpc>
                <a:spcPct val="90000"/>
              </a:lnSpc>
              <a:spcBef>
                <a:spcPts val="200"/>
              </a:spcBef>
              <a:spcAft>
                <a:spcPts val="200"/>
              </a:spcAft>
            </a:pPr>
            <a:r>
              <a:rPr lang="en-US" sz="1050" kern="100" dirty="0">
                <a:latin typeface="+mj-lt"/>
              </a:rPr>
              <a:t>Assemble the sandwich</a:t>
            </a:r>
          </a:p>
        </p:txBody>
      </p:sp>
      <p:cxnSp>
        <p:nvCxnSpPr>
          <p:cNvPr id="94" name="Curved Connector 93">
            <a:extLst>
              <a:ext uri="{FF2B5EF4-FFF2-40B4-BE49-F238E27FC236}">
                <a16:creationId xmlns:a16="http://schemas.microsoft.com/office/drawing/2014/main" id="{6013F75F-BF26-584C-BFE7-F9A0C62E3269}"/>
              </a:ext>
            </a:extLst>
          </p:cNvPr>
          <p:cNvCxnSpPr>
            <a:cxnSpLocks/>
            <a:stCxn id="91" idx="1"/>
          </p:cNvCxnSpPr>
          <p:nvPr/>
        </p:nvCxnSpPr>
        <p:spPr>
          <a:xfrm rot="10800000" flipH="1" flipV="1">
            <a:off x="775874" y="4558418"/>
            <a:ext cx="234457" cy="1072676"/>
          </a:xfrm>
          <a:prstGeom prst="curvedConnector4">
            <a:avLst>
              <a:gd name="adj1" fmla="val -175503"/>
              <a:gd name="adj2" fmla="val 98893"/>
            </a:avLst>
          </a:prstGeom>
          <a:ln w="793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19" name="TextBox 118">
            <a:extLst>
              <a:ext uri="{FF2B5EF4-FFF2-40B4-BE49-F238E27FC236}">
                <a16:creationId xmlns:a16="http://schemas.microsoft.com/office/drawing/2014/main" id="{90BCA7B6-18BB-E745-B51E-F01BA154E2E7}"/>
              </a:ext>
            </a:extLst>
          </p:cNvPr>
          <p:cNvSpPr txBox="1"/>
          <p:nvPr/>
        </p:nvSpPr>
        <p:spPr>
          <a:xfrm>
            <a:off x="1133630" y="5881053"/>
            <a:ext cx="842609" cy="419548"/>
          </a:xfrm>
          <a:prstGeom prst="rect">
            <a:avLst/>
          </a:prstGeom>
          <a:noFill/>
        </p:spPr>
        <p:txBody>
          <a:bodyPr wrap="square" lIns="0" tIns="0" rIns="0" bIns="0" rtlCol="0">
            <a:noAutofit/>
          </a:bodyPr>
          <a:lstStyle/>
          <a:p>
            <a:pPr>
              <a:lnSpc>
                <a:spcPct val="90000"/>
              </a:lnSpc>
              <a:spcBef>
                <a:spcPts val="200"/>
              </a:spcBef>
              <a:spcAft>
                <a:spcPts val="200"/>
              </a:spcAft>
            </a:pPr>
            <a:r>
              <a:rPr lang="en-US" sz="1050" kern="100">
                <a:latin typeface="+mj-lt"/>
              </a:rPr>
              <a:t>Slice the sandwich</a:t>
            </a:r>
          </a:p>
        </p:txBody>
      </p:sp>
      <p:sp>
        <p:nvSpPr>
          <p:cNvPr id="120" name="Right Arrow 119">
            <a:extLst>
              <a:ext uri="{FF2B5EF4-FFF2-40B4-BE49-F238E27FC236}">
                <a16:creationId xmlns:a16="http://schemas.microsoft.com/office/drawing/2014/main" id="{4474498E-CAB1-354E-96BC-E0764E67A2AD}"/>
              </a:ext>
            </a:extLst>
          </p:cNvPr>
          <p:cNvSpPr/>
          <p:nvPr/>
        </p:nvSpPr>
        <p:spPr>
          <a:xfrm>
            <a:off x="1713819" y="5457878"/>
            <a:ext cx="457200" cy="18288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lnSpc>
                <a:spcPct val="90000"/>
              </a:lnSpc>
              <a:spcBef>
                <a:spcPts val="200"/>
              </a:spcBef>
              <a:spcAft>
                <a:spcPts val="200"/>
              </a:spcAft>
            </a:pPr>
            <a:endParaRPr lang="en-US" kern="100" err="1">
              <a:solidFill>
                <a:schemeClr val="bg1"/>
              </a:solidFill>
              <a:latin typeface="+mj-lt"/>
            </a:endParaRPr>
          </a:p>
        </p:txBody>
      </p:sp>
      <p:pic>
        <p:nvPicPr>
          <p:cNvPr id="121" name="Picture 120">
            <a:extLst>
              <a:ext uri="{FF2B5EF4-FFF2-40B4-BE49-F238E27FC236}">
                <a16:creationId xmlns:a16="http://schemas.microsoft.com/office/drawing/2014/main" id="{2D7C7240-B2C2-2941-BBE7-A83EBF954BEB}"/>
              </a:ext>
            </a:extLst>
          </p:cNvPr>
          <p:cNvPicPr>
            <a:picLocks noChangeAspect="1"/>
          </p:cNvPicPr>
          <p:nvPr/>
        </p:nvPicPr>
        <p:blipFill>
          <a:blip r:embed="rId13"/>
          <a:stretch>
            <a:fillRect/>
          </a:stretch>
        </p:blipFill>
        <p:spPr>
          <a:xfrm>
            <a:off x="1075484" y="5244983"/>
            <a:ext cx="580964" cy="580964"/>
          </a:xfrm>
          <a:prstGeom prst="rect">
            <a:avLst/>
          </a:prstGeom>
        </p:spPr>
      </p:pic>
      <p:pic>
        <p:nvPicPr>
          <p:cNvPr id="122" name="Picture 121">
            <a:extLst>
              <a:ext uri="{FF2B5EF4-FFF2-40B4-BE49-F238E27FC236}">
                <a16:creationId xmlns:a16="http://schemas.microsoft.com/office/drawing/2014/main" id="{EFC96358-6304-2944-9301-A51E8B080A40}"/>
              </a:ext>
            </a:extLst>
          </p:cNvPr>
          <p:cNvPicPr>
            <a:picLocks noChangeAspect="1"/>
          </p:cNvPicPr>
          <p:nvPr/>
        </p:nvPicPr>
        <p:blipFill>
          <a:blip r:embed="rId14"/>
          <a:stretch>
            <a:fillRect/>
          </a:stretch>
        </p:blipFill>
        <p:spPr>
          <a:xfrm>
            <a:off x="3443581" y="5341246"/>
            <a:ext cx="484701" cy="484701"/>
          </a:xfrm>
          <a:prstGeom prst="rect">
            <a:avLst/>
          </a:prstGeom>
        </p:spPr>
      </p:pic>
      <p:sp>
        <p:nvSpPr>
          <p:cNvPr id="123" name="TextBox 122">
            <a:extLst>
              <a:ext uri="{FF2B5EF4-FFF2-40B4-BE49-F238E27FC236}">
                <a16:creationId xmlns:a16="http://schemas.microsoft.com/office/drawing/2014/main" id="{27FC3361-31EB-C544-8B28-4725E38B84A4}"/>
              </a:ext>
            </a:extLst>
          </p:cNvPr>
          <p:cNvSpPr txBox="1"/>
          <p:nvPr/>
        </p:nvSpPr>
        <p:spPr>
          <a:xfrm>
            <a:off x="3467567" y="5881053"/>
            <a:ext cx="1029713" cy="419548"/>
          </a:xfrm>
          <a:prstGeom prst="rect">
            <a:avLst/>
          </a:prstGeom>
          <a:noFill/>
        </p:spPr>
        <p:txBody>
          <a:bodyPr wrap="square" lIns="0" tIns="0" rIns="0" bIns="0" rtlCol="0">
            <a:noAutofit/>
          </a:bodyPr>
          <a:lstStyle/>
          <a:p>
            <a:pPr>
              <a:lnSpc>
                <a:spcPct val="90000"/>
              </a:lnSpc>
              <a:spcBef>
                <a:spcPts val="200"/>
              </a:spcBef>
              <a:spcAft>
                <a:spcPts val="200"/>
              </a:spcAft>
            </a:pPr>
            <a:r>
              <a:rPr lang="en-US" sz="1050" kern="100">
                <a:latin typeface="+mj-lt"/>
              </a:rPr>
              <a:t>Enjoy the carefully crafted sandwich</a:t>
            </a:r>
          </a:p>
        </p:txBody>
      </p:sp>
      <p:cxnSp>
        <p:nvCxnSpPr>
          <p:cNvPr id="28" name="Straight Connector 27">
            <a:extLst>
              <a:ext uri="{FF2B5EF4-FFF2-40B4-BE49-F238E27FC236}">
                <a16:creationId xmlns:a16="http://schemas.microsoft.com/office/drawing/2014/main" id="{77248334-1B4A-524A-BC3D-3FD931D29711}"/>
              </a:ext>
            </a:extLst>
          </p:cNvPr>
          <p:cNvCxnSpPr>
            <a:cxnSpLocks/>
          </p:cNvCxnSpPr>
          <p:nvPr/>
        </p:nvCxnSpPr>
        <p:spPr>
          <a:xfrm>
            <a:off x="6038895" y="1980937"/>
            <a:ext cx="0" cy="4195259"/>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24" name="Picture 123">
            <a:extLst>
              <a:ext uri="{FF2B5EF4-FFF2-40B4-BE49-F238E27FC236}">
                <a16:creationId xmlns:a16="http://schemas.microsoft.com/office/drawing/2014/main" id="{13630709-CD34-414F-A844-1B54A4A9AB60}"/>
              </a:ext>
            </a:extLst>
          </p:cNvPr>
          <p:cNvPicPr>
            <a:picLocks noChangeAspect="1"/>
          </p:cNvPicPr>
          <p:nvPr/>
        </p:nvPicPr>
        <p:blipFill>
          <a:blip r:embed="rId15">
            <a:biLevel thresh="25000"/>
          </a:blip>
          <a:stretch>
            <a:fillRect/>
          </a:stretch>
        </p:blipFill>
        <p:spPr>
          <a:xfrm>
            <a:off x="2254342" y="5268113"/>
            <a:ext cx="537892" cy="537892"/>
          </a:xfrm>
          <a:prstGeom prst="rect">
            <a:avLst/>
          </a:prstGeom>
        </p:spPr>
      </p:pic>
      <p:sp>
        <p:nvSpPr>
          <p:cNvPr id="125" name="TextBox 124">
            <a:extLst>
              <a:ext uri="{FF2B5EF4-FFF2-40B4-BE49-F238E27FC236}">
                <a16:creationId xmlns:a16="http://schemas.microsoft.com/office/drawing/2014/main" id="{9654A715-C197-CA41-8613-2C84F6B248B7}"/>
              </a:ext>
            </a:extLst>
          </p:cNvPr>
          <p:cNvSpPr txBox="1"/>
          <p:nvPr/>
        </p:nvSpPr>
        <p:spPr>
          <a:xfrm>
            <a:off x="2187869" y="5881053"/>
            <a:ext cx="842609" cy="419548"/>
          </a:xfrm>
          <a:prstGeom prst="rect">
            <a:avLst/>
          </a:prstGeom>
          <a:noFill/>
        </p:spPr>
        <p:txBody>
          <a:bodyPr wrap="square" lIns="0" tIns="0" rIns="0" bIns="0" rtlCol="0">
            <a:noAutofit/>
          </a:bodyPr>
          <a:lstStyle/>
          <a:p>
            <a:pPr>
              <a:lnSpc>
                <a:spcPct val="90000"/>
              </a:lnSpc>
              <a:spcBef>
                <a:spcPts val="200"/>
              </a:spcBef>
              <a:spcAft>
                <a:spcPts val="200"/>
              </a:spcAft>
            </a:pPr>
            <a:r>
              <a:rPr lang="en-US" sz="1050" kern="100">
                <a:latin typeface="+mj-lt"/>
              </a:rPr>
              <a:t>Put the sandwich on a plate</a:t>
            </a:r>
          </a:p>
        </p:txBody>
      </p:sp>
      <p:sp>
        <p:nvSpPr>
          <p:cNvPr id="126" name="Right Arrow 125">
            <a:extLst>
              <a:ext uri="{FF2B5EF4-FFF2-40B4-BE49-F238E27FC236}">
                <a16:creationId xmlns:a16="http://schemas.microsoft.com/office/drawing/2014/main" id="{2057A1F6-9386-1A43-AA80-624CC3833689}"/>
              </a:ext>
            </a:extLst>
          </p:cNvPr>
          <p:cNvSpPr/>
          <p:nvPr/>
        </p:nvSpPr>
        <p:spPr>
          <a:xfrm>
            <a:off x="2907373" y="5457878"/>
            <a:ext cx="457200" cy="18288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lnSpc>
                <a:spcPct val="90000"/>
              </a:lnSpc>
              <a:spcBef>
                <a:spcPts val="200"/>
              </a:spcBef>
              <a:spcAft>
                <a:spcPts val="200"/>
              </a:spcAft>
            </a:pPr>
            <a:endParaRPr lang="en-US" kern="100" err="1">
              <a:solidFill>
                <a:schemeClr val="bg1"/>
              </a:solidFill>
              <a:latin typeface="+mj-lt"/>
            </a:endParaRPr>
          </a:p>
        </p:txBody>
      </p:sp>
      <p:grpSp>
        <p:nvGrpSpPr>
          <p:cNvPr id="54" name="Group 53">
            <a:extLst>
              <a:ext uri="{FF2B5EF4-FFF2-40B4-BE49-F238E27FC236}">
                <a16:creationId xmlns:a16="http://schemas.microsoft.com/office/drawing/2014/main" id="{96AD665A-1F9F-F343-B5D1-B8411D9B6CBE}"/>
              </a:ext>
            </a:extLst>
          </p:cNvPr>
          <p:cNvGrpSpPr/>
          <p:nvPr/>
        </p:nvGrpSpPr>
        <p:grpSpPr>
          <a:xfrm>
            <a:off x="11038389" y="828304"/>
            <a:ext cx="687138" cy="695379"/>
            <a:chOff x="5676225" y="3093471"/>
            <a:chExt cx="1106913" cy="1030908"/>
          </a:xfrm>
        </p:grpSpPr>
        <p:grpSp>
          <p:nvGrpSpPr>
            <p:cNvPr id="55" name="Group 54">
              <a:extLst>
                <a:ext uri="{FF2B5EF4-FFF2-40B4-BE49-F238E27FC236}">
                  <a16:creationId xmlns:a16="http://schemas.microsoft.com/office/drawing/2014/main" id="{65082DAE-63CC-B44C-B874-32E71046D925}"/>
                </a:ext>
              </a:extLst>
            </p:cNvPr>
            <p:cNvGrpSpPr/>
            <p:nvPr/>
          </p:nvGrpSpPr>
          <p:grpSpPr>
            <a:xfrm>
              <a:off x="5676225" y="3093471"/>
              <a:ext cx="1106913" cy="1030908"/>
              <a:chOff x="-6686550" y="2978151"/>
              <a:chExt cx="1301750" cy="1244600"/>
            </a:xfrm>
            <a:solidFill>
              <a:schemeClr val="accent1"/>
            </a:solidFill>
          </p:grpSpPr>
          <p:sp>
            <p:nvSpPr>
              <p:cNvPr id="60" name="Freeform 50">
                <a:extLst>
                  <a:ext uri="{FF2B5EF4-FFF2-40B4-BE49-F238E27FC236}">
                    <a16:creationId xmlns:a16="http://schemas.microsoft.com/office/drawing/2014/main" id="{EE775715-3407-3541-83B3-2F5041160ECA}"/>
                  </a:ext>
                </a:extLst>
              </p:cNvPr>
              <p:cNvSpPr>
                <a:spLocks/>
              </p:cNvSpPr>
              <p:nvPr/>
            </p:nvSpPr>
            <p:spPr bwMode="auto">
              <a:xfrm>
                <a:off x="-5572125" y="3398838"/>
                <a:ext cx="187325" cy="400050"/>
              </a:xfrm>
              <a:custGeom>
                <a:avLst/>
                <a:gdLst>
                  <a:gd name="T0" fmla="*/ 58 w 59"/>
                  <a:gd name="T1" fmla="*/ 61 h 126"/>
                  <a:gd name="T2" fmla="*/ 7 w 59"/>
                  <a:gd name="T3" fmla="*/ 2 h 126"/>
                  <a:gd name="T4" fmla="*/ 2 w 59"/>
                  <a:gd name="T5" fmla="*/ 1 h 126"/>
                  <a:gd name="T6" fmla="*/ 1 w 59"/>
                  <a:gd name="T7" fmla="*/ 7 h 126"/>
                  <a:gd name="T8" fmla="*/ 49 w 59"/>
                  <a:gd name="T9" fmla="*/ 63 h 126"/>
                  <a:gd name="T10" fmla="*/ 1 w 59"/>
                  <a:gd name="T11" fmla="*/ 119 h 126"/>
                  <a:gd name="T12" fmla="*/ 2 w 59"/>
                  <a:gd name="T13" fmla="*/ 125 h 126"/>
                  <a:gd name="T14" fmla="*/ 4 w 59"/>
                  <a:gd name="T15" fmla="*/ 126 h 126"/>
                  <a:gd name="T16" fmla="*/ 7 w 59"/>
                  <a:gd name="T17" fmla="*/ 125 h 126"/>
                  <a:gd name="T18" fmla="*/ 58 w 59"/>
                  <a:gd name="T19" fmla="*/ 66 h 126"/>
                  <a:gd name="T20" fmla="*/ 58 w 59"/>
                  <a:gd name="T21" fmla="*/ 61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126">
                    <a:moveTo>
                      <a:pt x="58" y="61"/>
                    </a:moveTo>
                    <a:cubicBezTo>
                      <a:pt x="7" y="2"/>
                      <a:pt x="7" y="2"/>
                      <a:pt x="7" y="2"/>
                    </a:cubicBezTo>
                    <a:cubicBezTo>
                      <a:pt x="6" y="0"/>
                      <a:pt x="3" y="0"/>
                      <a:pt x="2" y="1"/>
                    </a:cubicBezTo>
                    <a:cubicBezTo>
                      <a:pt x="0" y="3"/>
                      <a:pt x="0" y="5"/>
                      <a:pt x="1" y="7"/>
                    </a:cubicBezTo>
                    <a:cubicBezTo>
                      <a:pt x="49" y="63"/>
                      <a:pt x="49" y="63"/>
                      <a:pt x="49" y="63"/>
                    </a:cubicBezTo>
                    <a:cubicBezTo>
                      <a:pt x="1" y="119"/>
                      <a:pt x="1" y="119"/>
                      <a:pt x="1" y="119"/>
                    </a:cubicBezTo>
                    <a:cubicBezTo>
                      <a:pt x="0" y="121"/>
                      <a:pt x="0" y="124"/>
                      <a:pt x="2" y="125"/>
                    </a:cubicBezTo>
                    <a:cubicBezTo>
                      <a:pt x="2" y="126"/>
                      <a:pt x="3" y="126"/>
                      <a:pt x="4" y="126"/>
                    </a:cubicBezTo>
                    <a:cubicBezTo>
                      <a:pt x="5" y="126"/>
                      <a:pt x="7" y="126"/>
                      <a:pt x="7" y="125"/>
                    </a:cubicBezTo>
                    <a:cubicBezTo>
                      <a:pt x="58" y="66"/>
                      <a:pt x="58" y="66"/>
                      <a:pt x="58" y="66"/>
                    </a:cubicBezTo>
                    <a:cubicBezTo>
                      <a:pt x="59" y="64"/>
                      <a:pt x="59" y="62"/>
                      <a:pt x="58"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51">
                <a:extLst>
                  <a:ext uri="{FF2B5EF4-FFF2-40B4-BE49-F238E27FC236}">
                    <a16:creationId xmlns:a16="http://schemas.microsoft.com/office/drawing/2014/main" id="{22522933-21B6-FB41-8D17-46C71B3DABDB}"/>
                  </a:ext>
                </a:extLst>
              </p:cNvPr>
              <p:cNvSpPr>
                <a:spLocks noEditPoints="1"/>
              </p:cNvSpPr>
              <p:nvPr/>
            </p:nvSpPr>
            <p:spPr bwMode="auto">
              <a:xfrm>
                <a:off x="-6686550" y="3025776"/>
                <a:ext cx="1247775" cy="1146175"/>
              </a:xfrm>
              <a:custGeom>
                <a:avLst/>
                <a:gdLst>
                  <a:gd name="T0" fmla="*/ 230 w 394"/>
                  <a:gd name="T1" fmla="*/ 261 h 362"/>
                  <a:gd name="T2" fmla="*/ 236 w 394"/>
                  <a:gd name="T3" fmla="*/ 261 h 362"/>
                  <a:gd name="T4" fmla="*/ 269 w 394"/>
                  <a:gd name="T5" fmla="*/ 359 h 362"/>
                  <a:gd name="T6" fmla="*/ 273 w 394"/>
                  <a:gd name="T7" fmla="*/ 362 h 362"/>
                  <a:gd name="T8" fmla="*/ 274 w 394"/>
                  <a:gd name="T9" fmla="*/ 362 h 362"/>
                  <a:gd name="T10" fmla="*/ 277 w 394"/>
                  <a:gd name="T11" fmla="*/ 357 h 362"/>
                  <a:gd name="T12" fmla="*/ 244 w 394"/>
                  <a:gd name="T13" fmla="*/ 260 h 362"/>
                  <a:gd name="T14" fmla="*/ 310 w 394"/>
                  <a:gd name="T15" fmla="*/ 185 h 362"/>
                  <a:gd name="T16" fmla="*/ 390 w 394"/>
                  <a:gd name="T17" fmla="*/ 185 h 362"/>
                  <a:gd name="T18" fmla="*/ 394 w 394"/>
                  <a:gd name="T19" fmla="*/ 181 h 362"/>
                  <a:gd name="T20" fmla="*/ 390 w 394"/>
                  <a:gd name="T21" fmla="*/ 177 h 362"/>
                  <a:gd name="T22" fmla="*/ 310 w 394"/>
                  <a:gd name="T23" fmla="*/ 177 h 362"/>
                  <a:gd name="T24" fmla="*/ 244 w 394"/>
                  <a:gd name="T25" fmla="*/ 103 h 362"/>
                  <a:gd name="T26" fmla="*/ 276 w 394"/>
                  <a:gd name="T27" fmla="*/ 6 h 362"/>
                  <a:gd name="T28" fmla="*/ 274 w 394"/>
                  <a:gd name="T29" fmla="*/ 1 h 362"/>
                  <a:gd name="T30" fmla="*/ 269 w 394"/>
                  <a:gd name="T31" fmla="*/ 4 h 362"/>
                  <a:gd name="T32" fmla="*/ 236 w 394"/>
                  <a:gd name="T33" fmla="*/ 102 h 362"/>
                  <a:gd name="T34" fmla="*/ 230 w 394"/>
                  <a:gd name="T35" fmla="*/ 102 h 362"/>
                  <a:gd name="T36" fmla="*/ 151 w 394"/>
                  <a:gd name="T37" fmla="*/ 177 h 362"/>
                  <a:gd name="T38" fmla="*/ 91 w 394"/>
                  <a:gd name="T39" fmla="*/ 177 h 362"/>
                  <a:gd name="T40" fmla="*/ 46 w 394"/>
                  <a:gd name="T41" fmla="*/ 135 h 362"/>
                  <a:gd name="T42" fmla="*/ 0 w 394"/>
                  <a:gd name="T43" fmla="*/ 181 h 362"/>
                  <a:gd name="T44" fmla="*/ 46 w 394"/>
                  <a:gd name="T45" fmla="*/ 227 h 362"/>
                  <a:gd name="T46" fmla="*/ 91 w 394"/>
                  <a:gd name="T47" fmla="*/ 185 h 362"/>
                  <a:gd name="T48" fmla="*/ 151 w 394"/>
                  <a:gd name="T49" fmla="*/ 185 h 362"/>
                  <a:gd name="T50" fmla="*/ 230 w 394"/>
                  <a:gd name="T51" fmla="*/ 261 h 362"/>
                  <a:gd name="T52" fmla="*/ 230 w 394"/>
                  <a:gd name="T53" fmla="*/ 110 h 362"/>
                  <a:gd name="T54" fmla="*/ 302 w 394"/>
                  <a:gd name="T55" fmla="*/ 181 h 362"/>
                  <a:gd name="T56" fmla="*/ 230 w 394"/>
                  <a:gd name="T57" fmla="*/ 253 h 362"/>
                  <a:gd name="T58" fmla="*/ 159 w 394"/>
                  <a:gd name="T59" fmla="*/ 181 h 362"/>
                  <a:gd name="T60" fmla="*/ 230 w 394"/>
                  <a:gd name="T61" fmla="*/ 110 h 362"/>
                  <a:gd name="T62" fmla="*/ 46 w 394"/>
                  <a:gd name="T63" fmla="*/ 219 h 362"/>
                  <a:gd name="T64" fmla="*/ 8 w 394"/>
                  <a:gd name="T65" fmla="*/ 181 h 362"/>
                  <a:gd name="T66" fmla="*/ 46 w 394"/>
                  <a:gd name="T67" fmla="*/ 143 h 362"/>
                  <a:gd name="T68" fmla="*/ 84 w 394"/>
                  <a:gd name="T69" fmla="*/ 181 h 362"/>
                  <a:gd name="T70" fmla="*/ 46 w 394"/>
                  <a:gd name="T71" fmla="*/ 219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94" h="362">
                    <a:moveTo>
                      <a:pt x="230" y="261"/>
                    </a:moveTo>
                    <a:cubicBezTo>
                      <a:pt x="232" y="261"/>
                      <a:pt x="234" y="261"/>
                      <a:pt x="236" y="261"/>
                    </a:cubicBezTo>
                    <a:cubicBezTo>
                      <a:pt x="269" y="359"/>
                      <a:pt x="269" y="359"/>
                      <a:pt x="269" y="359"/>
                    </a:cubicBezTo>
                    <a:cubicBezTo>
                      <a:pt x="270" y="361"/>
                      <a:pt x="271" y="362"/>
                      <a:pt x="273" y="362"/>
                    </a:cubicBezTo>
                    <a:cubicBezTo>
                      <a:pt x="273" y="362"/>
                      <a:pt x="274" y="362"/>
                      <a:pt x="274" y="362"/>
                    </a:cubicBezTo>
                    <a:cubicBezTo>
                      <a:pt x="276" y="361"/>
                      <a:pt x="277" y="359"/>
                      <a:pt x="277" y="357"/>
                    </a:cubicBezTo>
                    <a:cubicBezTo>
                      <a:pt x="244" y="260"/>
                      <a:pt x="244" y="260"/>
                      <a:pt x="244" y="260"/>
                    </a:cubicBezTo>
                    <a:cubicBezTo>
                      <a:pt x="280" y="253"/>
                      <a:pt x="308" y="223"/>
                      <a:pt x="310" y="185"/>
                    </a:cubicBezTo>
                    <a:cubicBezTo>
                      <a:pt x="390" y="185"/>
                      <a:pt x="390" y="185"/>
                      <a:pt x="390" y="185"/>
                    </a:cubicBezTo>
                    <a:cubicBezTo>
                      <a:pt x="392" y="185"/>
                      <a:pt x="394" y="183"/>
                      <a:pt x="394" y="181"/>
                    </a:cubicBezTo>
                    <a:cubicBezTo>
                      <a:pt x="394" y="179"/>
                      <a:pt x="392" y="177"/>
                      <a:pt x="390" y="177"/>
                    </a:cubicBezTo>
                    <a:cubicBezTo>
                      <a:pt x="310" y="177"/>
                      <a:pt x="310" y="177"/>
                      <a:pt x="310" y="177"/>
                    </a:cubicBezTo>
                    <a:cubicBezTo>
                      <a:pt x="308" y="140"/>
                      <a:pt x="280" y="109"/>
                      <a:pt x="244" y="103"/>
                    </a:cubicBezTo>
                    <a:cubicBezTo>
                      <a:pt x="276" y="6"/>
                      <a:pt x="276" y="6"/>
                      <a:pt x="276" y="6"/>
                    </a:cubicBezTo>
                    <a:cubicBezTo>
                      <a:pt x="277" y="4"/>
                      <a:pt x="276" y="2"/>
                      <a:pt x="274" y="1"/>
                    </a:cubicBezTo>
                    <a:cubicBezTo>
                      <a:pt x="272" y="0"/>
                      <a:pt x="269" y="2"/>
                      <a:pt x="269" y="4"/>
                    </a:cubicBezTo>
                    <a:cubicBezTo>
                      <a:pt x="236" y="102"/>
                      <a:pt x="236" y="102"/>
                      <a:pt x="236" y="102"/>
                    </a:cubicBezTo>
                    <a:cubicBezTo>
                      <a:pt x="234" y="102"/>
                      <a:pt x="232" y="102"/>
                      <a:pt x="230" y="102"/>
                    </a:cubicBezTo>
                    <a:cubicBezTo>
                      <a:pt x="188" y="102"/>
                      <a:pt x="153" y="135"/>
                      <a:pt x="151" y="177"/>
                    </a:cubicBezTo>
                    <a:cubicBezTo>
                      <a:pt x="91" y="177"/>
                      <a:pt x="91" y="177"/>
                      <a:pt x="91" y="177"/>
                    </a:cubicBezTo>
                    <a:cubicBezTo>
                      <a:pt x="89" y="154"/>
                      <a:pt x="70" y="135"/>
                      <a:pt x="46" y="135"/>
                    </a:cubicBezTo>
                    <a:cubicBezTo>
                      <a:pt x="20" y="135"/>
                      <a:pt x="0" y="156"/>
                      <a:pt x="0" y="181"/>
                    </a:cubicBezTo>
                    <a:cubicBezTo>
                      <a:pt x="0" y="207"/>
                      <a:pt x="20" y="227"/>
                      <a:pt x="46" y="227"/>
                    </a:cubicBezTo>
                    <a:cubicBezTo>
                      <a:pt x="70" y="227"/>
                      <a:pt x="89" y="209"/>
                      <a:pt x="91" y="185"/>
                    </a:cubicBezTo>
                    <a:cubicBezTo>
                      <a:pt x="151" y="185"/>
                      <a:pt x="151" y="185"/>
                      <a:pt x="151" y="185"/>
                    </a:cubicBezTo>
                    <a:cubicBezTo>
                      <a:pt x="153" y="227"/>
                      <a:pt x="188" y="261"/>
                      <a:pt x="230" y="261"/>
                    </a:cubicBezTo>
                    <a:close/>
                    <a:moveTo>
                      <a:pt x="230" y="110"/>
                    </a:moveTo>
                    <a:cubicBezTo>
                      <a:pt x="270" y="110"/>
                      <a:pt x="302" y="142"/>
                      <a:pt x="302" y="181"/>
                    </a:cubicBezTo>
                    <a:cubicBezTo>
                      <a:pt x="302" y="221"/>
                      <a:pt x="270" y="253"/>
                      <a:pt x="230" y="253"/>
                    </a:cubicBezTo>
                    <a:cubicBezTo>
                      <a:pt x="191" y="253"/>
                      <a:pt x="159" y="221"/>
                      <a:pt x="159" y="181"/>
                    </a:cubicBezTo>
                    <a:cubicBezTo>
                      <a:pt x="159" y="142"/>
                      <a:pt x="191" y="110"/>
                      <a:pt x="230" y="110"/>
                    </a:cubicBezTo>
                    <a:close/>
                    <a:moveTo>
                      <a:pt x="46" y="219"/>
                    </a:moveTo>
                    <a:cubicBezTo>
                      <a:pt x="25" y="219"/>
                      <a:pt x="8" y="202"/>
                      <a:pt x="8" y="181"/>
                    </a:cubicBezTo>
                    <a:cubicBezTo>
                      <a:pt x="8" y="160"/>
                      <a:pt x="25" y="143"/>
                      <a:pt x="46" y="143"/>
                    </a:cubicBezTo>
                    <a:cubicBezTo>
                      <a:pt x="66" y="143"/>
                      <a:pt x="84" y="160"/>
                      <a:pt x="84" y="181"/>
                    </a:cubicBezTo>
                    <a:cubicBezTo>
                      <a:pt x="84" y="202"/>
                      <a:pt x="66" y="219"/>
                      <a:pt x="46" y="2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52">
                <a:extLst>
                  <a:ext uri="{FF2B5EF4-FFF2-40B4-BE49-F238E27FC236}">
                    <a16:creationId xmlns:a16="http://schemas.microsoft.com/office/drawing/2014/main" id="{0BA21A45-F221-D24E-9C27-80965ED67719}"/>
                  </a:ext>
                </a:extLst>
              </p:cNvPr>
              <p:cNvSpPr>
                <a:spLocks/>
              </p:cNvSpPr>
              <p:nvPr/>
            </p:nvSpPr>
            <p:spPr bwMode="auto">
              <a:xfrm>
                <a:off x="-6046788" y="2978151"/>
                <a:ext cx="379412" cy="238125"/>
              </a:xfrm>
              <a:custGeom>
                <a:avLst/>
                <a:gdLst>
                  <a:gd name="T0" fmla="*/ 6 w 120"/>
                  <a:gd name="T1" fmla="*/ 37 h 75"/>
                  <a:gd name="T2" fmla="*/ 74 w 120"/>
                  <a:gd name="T3" fmla="*/ 9 h 75"/>
                  <a:gd name="T4" fmla="*/ 112 w 120"/>
                  <a:gd name="T5" fmla="*/ 73 h 75"/>
                  <a:gd name="T6" fmla="*/ 116 w 120"/>
                  <a:gd name="T7" fmla="*/ 75 h 75"/>
                  <a:gd name="T8" fmla="*/ 118 w 120"/>
                  <a:gd name="T9" fmla="*/ 74 h 75"/>
                  <a:gd name="T10" fmla="*/ 119 w 120"/>
                  <a:gd name="T11" fmla="*/ 69 h 75"/>
                  <a:gd name="T12" fmla="*/ 79 w 120"/>
                  <a:gd name="T13" fmla="*/ 2 h 75"/>
                  <a:gd name="T14" fmla="*/ 75 w 120"/>
                  <a:gd name="T15" fmla="*/ 0 h 75"/>
                  <a:gd name="T16" fmla="*/ 3 w 120"/>
                  <a:gd name="T17" fmla="*/ 29 h 75"/>
                  <a:gd name="T18" fmla="*/ 0 w 120"/>
                  <a:gd name="T19" fmla="*/ 34 h 75"/>
                  <a:gd name="T20" fmla="*/ 6 w 120"/>
                  <a:gd name="T21" fmla="*/ 3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0" h="75">
                    <a:moveTo>
                      <a:pt x="6" y="37"/>
                    </a:moveTo>
                    <a:cubicBezTo>
                      <a:pt x="74" y="9"/>
                      <a:pt x="74" y="9"/>
                      <a:pt x="74" y="9"/>
                    </a:cubicBezTo>
                    <a:cubicBezTo>
                      <a:pt x="112" y="73"/>
                      <a:pt x="112" y="73"/>
                      <a:pt x="112" y="73"/>
                    </a:cubicBezTo>
                    <a:cubicBezTo>
                      <a:pt x="113" y="74"/>
                      <a:pt x="114" y="75"/>
                      <a:pt x="116" y="75"/>
                    </a:cubicBezTo>
                    <a:cubicBezTo>
                      <a:pt x="116" y="75"/>
                      <a:pt x="117" y="74"/>
                      <a:pt x="118" y="74"/>
                    </a:cubicBezTo>
                    <a:cubicBezTo>
                      <a:pt x="119" y="73"/>
                      <a:pt x="120" y="70"/>
                      <a:pt x="119" y="69"/>
                    </a:cubicBezTo>
                    <a:cubicBezTo>
                      <a:pt x="79" y="2"/>
                      <a:pt x="79" y="2"/>
                      <a:pt x="79" y="2"/>
                    </a:cubicBezTo>
                    <a:cubicBezTo>
                      <a:pt x="78" y="0"/>
                      <a:pt x="76" y="0"/>
                      <a:pt x="75" y="0"/>
                    </a:cubicBezTo>
                    <a:cubicBezTo>
                      <a:pt x="3" y="29"/>
                      <a:pt x="3" y="29"/>
                      <a:pt x="3" y="29"/>
                    </a:cubicBezTo>
                    <a:cubicBezTo>
                      <a:pt x="1" y="30"/>
                      <a:pt x="0" y="32"/>
                      <a:pt x="0" y="34"/>
                    </a:cubicBezTo>
                    <a:cubicBezTo>
                      <a:pt x="1" y="37"/>
                      <a:pt x="4" y="37"/>
                      <a:pt x="6"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53">
                <a:extLst>
                  <a:ext uri="{FF2B5EF4-FFF2-40B4-BE49-F238E27FC236}">
                    <a16:creationId xmlns:a16="http://schemas.microsoft.com/office/drawing/2014/main" id="{A7F9A2B7-F982-5D48-B38E-03920390112C}"/>
                  </a:ext>
                </a:extLst>
              </p:cNvPr>
              <p:cNvSpPr>
                <a:spLocks/>
              </p:cNvSpPr>
              <p:nvPr/>
            </p:nvSpPr>
            <p:spPr bwMode="auto">
              <a:xfrm>
                <a:off x="-6046788" y="3984626"/>
                <a:ext cx="379412" cy="238125"/>
              </a:xfrm>
              <a:custGeom>
                <a:avLst/>
                <a:gdLst>
                  <a:gd name="T0" fmla="*/ 118 w 120"/>
                  <a:gd name="T1" fmla="*/ 1 h 75"/>
                  <a:gd name="T2" fmla="*/ 112 w 120"/>
                  <a:gd name="T3" fmla="*/ 2 h 75"/>
                  <a:gd name="T4" fmla="*/ 75 w 120"/>
                  <a:gd name="T5" fmla="*/ 66 h 75"/>
                  <a:gd name="T6" fmla="*/ 6 w 120"/>
                  <a:gd name="T7" fmla="*/ 38 h 75"/>
                  <a:gd name="T8" fmla="*/ 1 w 120"/>
                  <a:gd name="T9" fmla="*/ 40 h 75"/>
                  <a:gd name="T10" fmla="*/ 3 w 120"/>
                  <a:gd name="T11" fmla="*/ 46 h 75"/>
                  <a:gd name="T12" fmla="*/ 75 w 120"/>
                  <a:gd name="T13" fmla="*/ 74 h 75"/>
                  <a:gd name="T14" fmla="*/ 76 w 120"/>
                  <a:gd name="T15" fmla="*/ 75 h 75"/>
                  <a:gd name="T16" fmla="*/ 80 w 120"/>
                  <a:gd name="T17" fmla="*/ 73 h 75"/>
                  <a:gd name="T18" fmla="*/ 119 w 120"/>
                  <a:gd name="T19" fmla="*/ 6 h 75"/>
                  <a:gd name="T20" fmla="*/ 118 w 120"/>
                  <a:gd name="T21" fmla="*/ 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0" h="75">
                    <a:moveTo>
                      <a:pt x="118" y="1"/>
                    </a:moveTo>
                    <a:cubicBezTo>
                      <a:pt x="116" y="0"/>
                      <a:pt x="113" y="0"/>
                      <a:pt x="112" y="2"/>
                    </a:cubicBezTo>
                    <a:cubicBezTo>
                      <a:pt x="75" y="66"/>
                      <a:pt x="75" y="66"/>
                      <a:pt x="75" y="66"/>
                    </a:cubicBezTo>
                    <a:cubicBezTo>
                      <a:pt x="6" y="38"/>
                      <a:pt x="6" y="38"/>
                      <a:pt x="6" y="38"/>
                    </a:cubicBezTo>
                    <a:cubicBezTo>
                      <a:pt x="4" y="37"/>
                      <a:pt x="1" y="38"/>
                      <a:pt x="1" y="40"/>
                    </a:cubicBezTo>
                    <a:cubicBezTo>
                      <a:pt x="0" y="42"/>
                      <a:pt x="1" y="45"/>
                      <a:pt x="3" y="46"/>
                    </a:cubicBezTo>
                    <a:cubicBezTo>
                      <a:pt x="75" y="74"/>
                      <a:pt x="75" y="74"/>
                      <a:pt x="75" y="74"/>
                    </a:cubicBezTo>
                    <a:cubicBezTo>
                      <a:pt x="75" y="75"/>
                      <a:pt x="76" y="75"/>
                      <a:pt x="76" y="75"/>
                    </a:cubicBezTo>
                    <a:cubicBezTo>
                      <a:pt x="78" y="75"/>
                      <a:pt x="79" y="74"/>
                      <a:pt x="80" y="73"/>
                    </a:cubicBezTo>
                    <a:cubicBezTo>
                      <a:pt x="119" y="6"/>
                      <a:pt x="119" y="6"/>
                      <a:pt x="119" y="6"/>
                    </a:cubicBezTo>
                    <a:cubicBezTo>
                      <a:pt x="120" y="4"/>
                      <a:pt x="120" y="2"/>
                      <a:pt x="118"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56" name="Group 55">
              <a:extLst>
                <a:ext uri="{FF2B5EF4-FFF2-40B4-BE49-F238E27FC236}">
                  <a16:creationId xmlns:a16="http://schemas.microsoft.com/office/drawing/2014/main" id="{75E31743-9FAF-EF49-A8D0-099DFEE9B75A}"/>
                </a:ext>
              </a:extLst>
            </p:cNvPr>
            <p:cNvGrpSpPr/>
            <p:nvPr/>
          </p:nvGrpSpPr>
          <p:grpSpPr>
            <a:xfrm>
              <a:off x="6125104" y="3464852"/>
              <a:ext cx="338427" cy="307777"/>
              <a:chOff x="11294421" y="4808362"/>
              <a:chExt cx="505376" cy="454857"/>
            </a:xfrm>
            <a:solidFill>
              <a:schemeClr val="accent1"/>
            </a:solidFill>
          </p:grpSpPr>
          <p:sp>
            <p:nvSpPr>
              <p:cNvPr id="57" name="Freeform 37">
                <a:extLst>
                  <a:ext uri="{FF2B5EF4-FFF2-40B4-BE49-F238E27FC236}">
                    <a16:creationId xmlns:a16="http://schemas.microsoft.com/office/drawing/2014/main" id="{7F5AF085-3D22-D043-8556-5208C15F1D95}"/>
                  </a:ext>
                </a:extLst>
              </p:cNvPr>
              <p:cNvSpPr>
                <a:spLocks noEditPoints="1"/>
              </p:cNvSpPr>
              <p:nvPr/>
            </p:nvSpPr>
            <p:spPr bwMode="auto">
              <a:xfrm>
                <a:off x="11397351" y="4901496"/>
                <a:ext cx="291171" cy="256948"/>
              </a:xfrm>
              <a:custGeom>
                <a:avLst/>
                <a:gdLst>
                  <a:gd name="T0" fmla="*/ 9 w 157"/>
                  <a:gd name="T1" fmla="*/ 66 h 154"/>
                  <a:gd name="T2" fmla="*/ 66 w 157"/>
                  <a:gd name="T3" fmla="*/ 153 h 154"/>
                  <a:gd name="T4" fmla="*/ 81 w 157"/>
                  <a:gd name="T5" fmla="*/ 154 h 154"/>
                  <a:gd name="T6" fmla="*/ 121 w 157"/>
                  <a:gd name="T7" fmla="*/ 142 h 154"/>
                  <a:gd name="T8" fmla="*/ 153 w 157"/>
                  <a:gd name="T9" fmla="*/ 96 h 154"/>
                  <a:gd name="T10" fmla="*/ 143 w 157"/>
                  <a:gd name="T11" fmla="*/ 40 h 154"/>
                  <a:gd name="T12" fmla="*/ 96 w 157"/>
                  <a:gd name="T13" fmla="*/ 8 h 154"/>
                  <a:gd name="T14" fmla="*/ 9 w 157"/>
                  <a:gd name="T15" fmla="*/ 66 h 154"/>
                  <a:gd name="T16" fmla="*/ 94 w 157"/>
                  <a:gd name="T17" fmla="*/ 16 h 154"/>
                  <a:gd name="T18" fmla="*/ 136 w 157"/>
                  <a:gd name="T19" fmla="*/ 45 h 154"/>
                  <a:gd name="T20" fmla="*/ 145 w 157"/>
                  <a:gd name="T21" fmla="*/ 94 h 154"/>
                  <a:gd name="T22" fmla="*/ 117 w 157"/>
                  <a:gd name="T23" fmla="*/ 136 h 154"/>
                  <a:gd name="T24" fmla="*/ 67 w 157"/>
                  <a:gd name="T25" fmla="*/ 145 h 154"/>
                  <a:gd name="T26" fmla="*/ 17 w 157"/>
                  <a:gd name="T27" fmla="*/ 67 h 154"/>
                  <a:gd name="T28" fmla="*/ 94 w 157"/>
                  <a:gd name="T29" fmla="*/ 16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7" h="154">
                    <a:moveTo>
                      <a:pt x="9" y="66"/>
                    </a:moveTo>
                    <a:cubicBezTo>
                      <a:pt x="0" y="105"/>
                      <a:pt x="26" y="144"/>
                      <a:pt x="66" y="153"/>
                    </a:cubicBezTo>
                    <a:cubicBezTo>
                      <a:pt x="71" y="154"/>
                      <a:pt x="76" y="154"/>
                      <a:pt x="81" y="154"/>
                    </a:cubicBezTo>
                    <a:cubicBezTo>
                      <a:pt x="95" y="154"/>
                      <a:pt x="109" y="150"/>
                      <a:pt x="121" y="142"/>
                    </a:cubicBezTo>
                    <a:cubicBezTo>
                      <a:pt x="138" y="131"/>
                      <a:pt x="149" y="115"/>
                      <a:pt x="153" y="96"/>
                    </a:cubicBezTo>
                    <a:cubicBezTo>
                      <a:pt x="157" y="76"/>
                      <a:pt x="153" y="57"/>
                      <a:pt x="143" y="40"/>
                    </a:cubicBezTo>
                    <a:cubicBezTo>
                      <a:pt x="132" y="24"/>
                      <a:pt x="115" y="12"/>
                      <a:pt x="96" y="8"/>
                    </a:cubicBezTo>
                    <a:cubicBezTo>
                      <a:pt x="56" y="0"/>
                      <a:pt x="17" y="26"/>
                      <a:pt x="9" y="66"/>
                    </a:cubicBezTo>
                    <a:close/>
                    <a:moveTo>
                      <a:pt x="94" y="16"/>
                    </a:moveTo>
                    <a:cubicBezTo>
                      <a:pt x="111" y="20"/>
                      <a:pt x="126" y="30"/>
                      <a:pt x="136" y="45"/>
                    </a:cubicBezTo>
                    <a:cubicBezTo>
                      <a:pt x="145" y="59"/>
                      <a:pt x="149" y="77"/>
                      <a:pt x="145" y="94"/>
                    </a:cubicBezTo>
                    <a:cubicBezTo>
                      <a:pt x="142" y="111"/>
                      <a:pt x="132" y="126"/>
                      <a:pt x="117" y="136"/>
                    </a:cubicBezTo>
                    <a:cubicBezTo>
                      <a:pt x="102" y="145"/>
                      <a:pt x="85" y="149"/>
                      <a:pt x="67" y="145"/>
                    </a:cubicBezTo>
                    <a:cubicBezTo>
                      <a:pt x="32" y="138"/>
                      <a:pt x="9" y="103"/>
                      <a:pt x="17" y="67"/>
                    </a:cubicBezTo>
                    <a:cubicBezTo>
                      <a:pt x="24" y="32"/>
                      <a:pt x="59" y="9"/>
                      <a:pt x="9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38">
                <a:extLst>
                  <a:ext uri="{FF2B5EF4-FFF2-40B4-BE49-F238E27FC236}">
                    <a16:creationId xmlns:a16="http://schemas.microsoft.com/office/drawing/2014/main" id="{EE113382-09CA-EC44-9AA6-9ED6BC29B811}"/>
                  </a:ext>
                </a:extLst>
              </p:cNvPr>
              <p:cNvSpPr>
                <a:spLocks noEditPoints="1"/>
              </p:cNvSpPr>
              <p:nvPr/>
            </p:nvSpPr>
            <p:spPr bwMode="auto">
              <a:xfrm>
                <a:off x="11294421" y="4808362"/>
                <a:ext cx="505376" cy="454857"/>
              </a:xfrm>
              <a:custGeom>
                <a:avLst/>
                <a:gdLst>
                  <a:gd name="T0" fmla="*/ 1 w 272"/>
                  <a:gd name="T1" fmla="*/ 124 h 273"/>
                  <a:gd name="T2" fmla="*/ 2 w 272"/>
                  <a:gd name="T3" fmla="*/ 151 h 273"/>
                  <a:gd name="T4" fmla="*/ 13 w 272"/>
                  <a:gd name="T5" fmla="*/ 192 h 273"/>
                  <a:gd name="T6" fmla="*/ 25 w 272"/>
                  <a:gd name="T7" fmla="*/ 216 h 273"/>
                  <a:gd name="T8" fmla="*/ 67 w 272"/>
                  <a:gd name="T9" fmla="*/ 212 h 273"/>
                  <a:gd name="T10" fmla="*/ 58 w 272"/>
                  <a:gd name="T11" fmla="*/ 248 h 273"/>
                  <a:gd name="T12" fmla="*/ 81 w 272"/>
                  <a:gd name="T13" fmla="*/ 260 h 273"/>
                  <a:gd name="T14" fmla="*/ 121 w 272"/>
                  <a:gd name="T15" fmla="*/ 270 h 273"/>
                  <a:gd name="T16" fmla="*/ 148 w 272"/>
                  <a:gd name="T17" fmla="*/ 272 h 273"/>
                  <a:gd name="T18" fmla="*/ 151 w 272"/>
                  <a:gd name="T19" fmla="*/ 269 h 273"/>
                  <a:gd name="T20" fmla="*/ 193 w 272"/>
                  <a:gd name="T21" fmla="*/ 260 h 273"/>
                  <a:gd name="T22" fmla="*/ 216 w 272"/>
                  <a:gd name="T23" fmla="*/ 246 h 273"/>
                  <a:gd name="T24" fmla="*/ 243 w 272"/>
                  <a:gd name="T25" fmla="*/ 216 h 273"/>
                  <a:gd name="T26" fmla="*/ 247 w 272"/>
                  <a:gd name="T27" fmla="*/ 215 h 273"/>
                  <a:gd name="T28" fmla="*/ 259 w 272"/>
                  <a:gd name="T29" fmla="*/ 190 h 273"/>
                  <a:gd name="T30" fmla="*/ 270 w 272"/>
                  <a:gd name="T31" fmla="*/ 151 h 273"/>
                  <a:gd name="T32" fmla="*/ 271 w 272"/>
                  <a:gd name="T33" fmla="*/ 124 h 273"/>
                  <a:gd name="T34" fmla="*/ 236 w 272"/>
                  <a:gd name="T35" fmla="*/ 115 h 273"/>
                  <a:gd name="T36" fmla="*/ 259 w 272"/>
                  <a:gd name="T37" fmla="*/ 79 h 273"/>
                  <a:gd name="T38" fmla="*/ 245 w 272"/>
                  <a:gd name="T39" fmla="*/ 56 h 273"/>
                  <a:gd name="T40" fmla="*/ 215 w 272"/>
                  <a:gd name="T41" fmla="*/ 28 h 273"/>
                  <a:gd name="T42" fmla="*/ 193 w 272"/>
                  <a:gd name="T43" fmla="*/ 13 h 273"/>
                  <a:gd name="T44" fmla="*/ 188 w 272"/>
                  <a:gd name="T45" fmla="*/ 14 h 273"/>
                  <a:gd name="T46" fmla="*/ 149 w 272"/>
                  <a:gd name="T47" fmla="*/ 2 h 273"/>
                  <a:gd name="T48" fmla="*/ 122 w 272"/>
                  <a:gd name="T49" fmla="*/ 2 h 273"/>
                  <a:gd name="T50" fmla="*/ 82 w 272"/>
                  <a:gd name="T51" fmla="*/ 15 h 273"/>
                  <a:gd name="T52" fmla="*/ 77 w 272"/>
                  <a:gd name="T53" fmla="*/ 14 h 273"/>
                  <a:gd name="T54" fmla="*/ 55 w 272"/>
                  <a:gd name="T55" fmla="*/ 29 h 273"/>
                  <a:gd name="T56" fmla="*/ 26 w 272"/>
                  <a:gd name="T57" fmla="*/ 57 h 273"/>
                  <a:gd name="T58" fmla="*/ 12 w 272"/>
                  <a:gd name="T59" fmla="*/ 80 h 273"/>
                  <a:gd name="T60" fmla="*/ 36 w 272"/>
                  <a:gd name="T61" fmla="*/ 115 h 273"/>
                  <a:gd name="T62" fmla="*/ 152 w 272"/>
                  <a:gd name="T63" fmla="*/ 43 h 273"/>
                  <a:gd name="T64" fmla="*/ 168 w 272"/>
                  <a:gd name="T65" fmla="*/ 48 h 273"/>
                  <a:gd name="T66" fmla="*/ 207 w 272"/>
                  <a:gd name="T67" fmla="*/ 30 h 273"/>
                  <a:gd name="T68" fmla="*/ 198 w 272"/>
                  <a:gd name="T69" fmla="*/ 65 h 273"/>
                  <a:gd name="T70" fmla="*/ 242 w 272"/>
                  <a:gd name="T71" fmla="*/ 64 h 273"/>
                  <a:gd name="T72" fmla="*/ 225 w 272"/>
                  <a:gd name="T73" fmla="*/ 104 h 273"/>
                  <a:gd name="T74" fmla="*/ 230 w 272"/>
                  <a:gd name="T75" fmla="*/ 121 h 273"/>
                  <a:gd name="T76" fmla="*/ 231 w 272"/>
                  <a:gd name="T77" fmla="*/ 152 h 273"/>
                  <a:gd name="T78" fmla="*/ 229 w 272"/>
                  <a:gd name="T79" fmla="*/ 156 h 273"/>
                  <a:gd name="T80" fmla="*/ 225 w 272"/>
                  <a:gd name="T81" fmla="*/ 171 h 273"/>
                  <a:gd name="T82" fmla="*/ 209 w 272"/>
                  <a:gd name="T83" fmla="*/ 197 h 273"/>
                  <a:gd name="T84" fmla="*/ 198 w 272"/>
                  <a:gd name="T85" fmla="*/ 208 h 273"/>
                  <a:gd name="T86" fmla="*/ 194 w 272"/>
                  <a:gd name="T87" fmla="*/ 251 h 273"/>
                  <a:gd name="T88" fmla="*/ 168 w 272"/>
                  <a:gd name="T89" fmla="*/ 226 h 273"/>
                  <a:gd name="T90" fmla="*/ 150 w 272"/>
                  <a:gd name="T91" fmla="*/ 231 h 273"/>
                  <a:gd name="T92" fmla="*/ 120 w 272"/>
                  <a:gd name="T93" fmla="*/ 231 h 273"/>
                  <a:gd name="T94" fmla="*/ 104 w 272"/>
                  <a:gd name="T95" fmla="*/ 226 h 273"/>
                  <a:gd name="T96" fmla="*/ 100 w 272"/>
                  <a:gd name="T97" fmla="*/ 227 h 273"/>
                  <a:gd name="T98" fmla="*/ 75 w 272"/>
                  <a:gd name="T99" fmla="*/ 209 h 273"/>
                  <a:gd name="T100" fmla="*/ 63 w 272"/>
                  <a:gd name="T101" fmla="*/ 198 h 273"/>
                  <a:gd name="T102" fmla="*/ 46 w 272"/>
                  <a:gd name="T103" fmla="*/ 173 h 273"/>
                  <a:gd name="T104" fmla="*/ 47 w 272"/>
                  <a:gd name="T105" fmla="*/ 168 h 273"/>
                  <a:gd name="T106" fmla="*/ 41 w 272"/>
                  <a:gd name="T107" fmla="*/ 151 h 273"/>
                  <a:gd name="T108" fmla="*/ 42 w 272"/>
                  <a:gd name="T109" fmla="*/ 120 h 273"/>
                  <a:gd name="T110" fmla="*/ 47 w 272"/>
                  <a:gd name="T111" fmla="*/ 105 h 273"/>
                  <a:gd name="T112" fmla="*/ 21 w 272"/>
                  <a:gd name="T113" fmla="*/ 80 h 273"/>
                  <a:gd name="T114" fmla="*/ 64 w 272"/>
                  <a:gd name="T115" fmla="*/ 75 h 273"/>
                  <a:gd name="T116" fmla="*/ 75 w 272"/>
                  <a:gd name="T117" fmla="*/ 62 h 273"/>
                  <a:gd name="T118" fmla="*/ 101 w 272"/>
                  <a:gd name="T119" fmla="*/ 47 h 273"/>
                  <a:gd name="T120" fmla="*/ 119 w 272"/>
                  <a:gd name="T121" fmla="*/ 43 h 273"/>
                  <a:gd name="T122" fmla="*/ 127 w 272"/>
                  <a:gd name="T123" fmla="*/ 9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72" h="273">
                    <a:moveTo>
                      <a:pt x="4" y="121"/>
                    </a:moveTo>
                    <a:cubicBezTo>
                      <a:pt x="3" y="121"/>
                      <a:pt x="3" y="121"/>
                      <a:pt x="2" y="122"/>
                    </a:cubicBezTo>
                    <a:cubicBezTo>
                      <a:pt x="2" y="122"/>
                      <a:pt x="2" y="122"/>
                      <a:pt x="2" y="122"/>
                    </a:cubicBezTo>
                    <a:cubicBezTo>
                      <a:pt x="2" y="122"/>
                      <a:pt x="1" y="122"/>
                      <a:pt x="1" y="123"/>
                    </a:cubicBezTo>
                    <a:cubicBezTo>
                      <a:pt x="1" y="123"/>
                      <a:pt x="1" y="123"/>
                      <a:pt x="1" y="123"/>
                    </a:cubicBezTo>
                    <a:cubicBezTo>
                      <a:pt x="1" y="123"/>
                      <a:pt x="1" y="124"/>
                      <a:pt x="1" y="124"/>
                    </a:cubicBezTo>
                    <a:cubicBezTo>
                      <a:pt x="1" y="124"/>
                      <a:pt x="1" y="124"/>
                      <a:pt x="1" y="124"/>
                    </a:cubicBezTo>
                    <a:cubicBezTo>
                      <a:pt x="1" y="125"/>
                      <a:pt x="0" y="125"/>
                      <a:pt x="0" y="125"/>
                    </a:cubicBezTo>
                    <a:cubicBezTo>
                      <a:pt x="0" y="133"/>
                      <a:pt x="0" y="141"/>
                      <a:pt x="0" y="149"/>
                    </a:cubicBezTo>
                    <a:cubicBezTo>
                      <a:pt x="0" y="149"/>
                      <a:pt x="1" y="149"/>
                      <a:pt x="1" y="149"/>
                    </a:cubicBezTo>
                    <a:cubicBezTo>
                      <a:pt x="1" y="149"/>
                      <a:pt x="1" y="149"/>
                      <a:pt x="1" y="149"/>
                    </a:cubicBezTo>
                    <a:cubicBezTo>
                      <a:pt x="1" y="150"/>
                      <a:pt x="1" y="150"/>
                      <a:pt x="1" y="150"/>
                    </a:cubicBezTo>
                    <a:cubicBezTo>
                      <a:pt x="1" y="150"/>
                      <a:pt x="1" y="151"/>
                      <a:pt x="1" y="151"/>
                    </a:cubicBezTo>
                    <a:cubicBezTo>
                      <a:pt x="2" y="151"/>
                      <a:pt x="2" y="151"/>
                      <a:pt x="2" y="151"/>
                    </a:cubicBezTo>
                    <a:cubicBezTo>
                      <a:pt x="2" y="151"/>
                      <a:pt x="2" y="152"/>
                      <a:pt x="2" y="152"/>
                    </a:cubicBezTo>
                    <a:cubicBezTo>
                      <a:pt x="3" y="152"/>
                      <a:pt x="3" y="152"/>
                      <a:pt x="4" y="152"/>
                    </a:cubicBezTo>
                    <a:cubicBezTo>
                      <a:pt x="35" y="158"/>
                      <a:pt x="35" y="158"/>
                      <a:pt x="35" y="158"/>
                    </a:cubicBezTo>
                    <a:cubicBezTo>
                      <a:pt x="36" y="161"/>
                      <a:pt x="37" y="165"/>
                      <a:pt x="38" y="169"/>
                    </a:cubicBezTo>
                    <a:cubicBezTo>
                      <a:pt x="14" y="190"/>
                      <a:pt x="14" y="190"/>
                      <a:pt x="14" y="190"/>
                    </a:cubicBezTo>
                    <a:cubicBezTo>
                      <a:pt x="14" y="191"/>
                      <a:pt x="13" y="191"/>
                      <a:pt x="13" y="192"/>
                    </a:cubicBezTo>
                    <a:cubicBezTo>
                      <a:pt x="13" y="192"/>
                      <a:pt x="13" y="192"/>
                      <a:pt x="13" y="192"/>
                    </a:cubicBezTo>
                    <a:cubicBezTo>
                      <a:pt x="13" y="192"/>
                      <a:pt x="13" y="193"/>
                      <a:pt x="13" y="193"/>
                    </a:cubicBezTo>
                    <a:cubicBezTo>
                      <a:pt x="13" y="193"/>
                      <a:pt x="13" y="193"/>
                      <a:pt x="13" y="193"/>
                    </a:cubicBezTo>
                    <a:cubicBezTo>
                      <a:pt x="13" y="194"/>
                      <a:pt x="13" y="194"/>
                      <a:pt x="13" y="194"/>
                    </a:cubicBezTo>
                    <a:cubicBezTo>
                      <a:pt x="13" y="194"/>
                      <a:pt x="13" y="195"/>
                      <a:pt x="13" y="195"/>
                    </a:cubicBezTo>
                    <a:cubicBezTo>
                      <a:pt x="13" y="195"/>
                      <a:pt x="13" y="195"/>
                      <a:pt x="13" y="195"/>
                    </a:cubicBezTo>
                    <a:cubicBezTo>
                      <a:pt x="17" y="202"/>
                      <a:pt x="21" y="209"/>
                      <a:pt x="25" y="216"/>
                    </a:cubicBezTo>
                    <a:cubicBezTo>
                      <a:pt x="25" y="216"/>
                      <a:pt x="25" y="216"/>
                      <a:pt x="25" y="216"/>
                    </a:cubicBezTo>
                    <a:cubicBezTo>
                      <a:pt x="26" y="216"/>
                      <a:pt x="26" y="216"/>
                      <a:pt x="26" y="217"/>
                    </a:cubicBezTo>
                    <a:cubicBezTo>
                      <a:pt x="27" y="217"/>
                      <a:pt x="27" y="217"/>
                      <a:pt x="27" y="217"/>
                    </a:cubicBezTo>
                    <a:cubicBezTo>
                      <a:pt x="27" y="217"/>
                      <a:pt x="28" y="217"/>
                      <a:pt x="28" y="217"/>
                    </a:cubicBezTo>
                    <a:cubicBezTo>
                      <a:pt x="28" y="217"/>
                      <a:pt x="29" y="217"/>
                      <a:pt x="29" y="217"/>
                    </a:cubicBezTo>
                    <a:cubicBezTo>
                      <a:pt x="29" y="217"/>
                      <a:pt x="29" y="217"/>
                      <a:pt x="30" y="217"/>
                    </a:cubicBezTo>
                    <a:cubicBezTo>
                      <a:pt x="60" y="206"/>
                      <a:pt x="60" y="206"/>
                      <a:pt x="60" y="206"/>
                    </a:cubicBezTo>
                    <a:cubicBezTo>
                      <a:pt x="62" y="208"/>
                      <a:pt x="64" y="210"/>
                      <a:pt x="67" y="212"/>
                    </a:cubicBezTo>
                    <a:cubicBezTo>
                      <a:pt x="56" y="243"/>
                      <a:pt x="56" y="243"/>
                      <a:pt x="56" y="243"/>
                    </a:cubicBezTo>
                    <a:cubicBezTo>
                      <a:pt x="56" y="244"/>
                      <a:pt x="56" y="244"/>
                      <a:pt x="56" y="245"/>
                    </a:cubicBezTo>
                    <a:cubicBezTo>
                      <a:pt x="56" y="245"/>
                      <a:pt x="56" y="245"/>
                      <a:pt x="56" y="245"/>
                    </a:cubicBezTo>
                    <a:cubicBezTo>
                      <a:pt x="56" y="246"/>
                      <a:pt x="56" y="246"/>
                      <a:pt x="57" y="246"/>
                    </a:cubicBezTo>
                    <a:cubicBezTo>
                      <a:pt x="57" y="246"/>
                      <a:pt x="57" y="247"/>
                      <a:pt x="57" y="247"/>
                    </a:cubicBezTo>
                    <a:cubicBezTo>
                      <a:pt x="57" y="247"/>
                      <a:pt x="57" y="247"/>
                      <a:pt x="57" y="247"/>
                    </a:cubicBezTo>
                    <a:cubicBezTo>
                      <a:pt x="57" y="248"/>
                      <a:pt x="58" y="248"/>
                      <a:pt x="58" y="248"/>
                    </a:cubicBezTo>
                    <a:cubicBezTo>
                      <a:pt x="58" y="248"/>
                      <a:pt x="58" y="248"/>
                      <a:pt x="58" y="248"/>
                    </a:cubicBezTo>
                    <a:cubicBezTo>
                      <a:pt x="64" y="252"/>
                      <a:pt x="71" y="257"/>
                      <a:pt x="79" y="260"/>
                    </a:cubicBezTo>
                    <a:cubicBezTo>
                      <a:pt x="79" y="260"/>
                      <a:pt x="79" y="260"/>
                      <a:pt x="79" y="260"/>
                    </a:cubicBezTo>
                    <a:cubicBezTo>
                      <a:pt x="79" y="260"/>
                      <a:pt x="79" y="260"/>
                      <a:pt x="80" y="260"/>
                    </a:cubicBezTo>
                    <a:cubicBezTo>
                      <a:pt x="80" y="260"/>
                      <a:pt x="80" y="260"/>
                      <a:pt x="80" y="260"/>
                    </a:cubicBezTo>
                    <a:cubicBezTo>
                      <a:pt x="80" y="260"/>
                      <a:pt x="80" y="260"/>
                      <a:pt x="80" y="260"/>
                    </a:cubicBezTo>
                    <a:cubicBezTo>
                      <a:pt x="81" y="260"/>
                      <a:pt x="81" y="260"/>
                      <a:pt x="81" y="260"/>
                    </a:cubicBezTo>
                    <a:cubicBezTo>
                      <a:pt x="82" y="260"/>
                      <a:pt x="82" y="260"/>
                      <a:pt x="82" y="260"/>
                    </a:cubicBezTo>
                    <a:cubicBezTo>
                      <a:pt x="83" y="260"/>
                      <a:pt x="83" y="259"/>
                      <a:pt x="83" y="259"/>
                    </a:cubicBezTo>
                    <a:cubicBezTo>
                      <a:pt x="104" y="234"/>
                      <a:pt x="104" y="234"/>
                      <a:pt x="104" y="234"/>
                    </a:cubicBezTo>
                    <a:cubicBezTo>
                      <a:pt x="107" y="235"/>
                      <a:pt x="111" y="236"/>
                      <a:pt x="114" y="237"/>
                    </a:cubicBezTo>
                    <a:cubicBezTo>
                      <a:pt x="120" y="269"/>
                      <a:pt x="120" y="269"/>
                      <a:pt x="120" y="269"/>
                    </a:cubicBezTo>
                    <a:cubicBezTo>
                      <a:pt x="120" y="269"/>
                      <a:pt x="121" y="270"/>
                      <a:pt x="121" y="270"/>
                    </a:cubicBezTo>
                    <a:cubicBezTo>
                      <a:pt x="121" y="270"/>
                      <a:pt x="121" y="270"/>
                      <a:pt x="121" y="270"/>
                    </a:cubicBezTo>
                    <a:cubicBezTo>
                      <a:pt x="121" y="271"/>
                      <a:pt x="121" y="271"/>
                      <a:pt x="122" y="271"/>
                    </a:cubicBezTo>
                    <a:cubicBezTo>
                      <a:pt x="122" y="271"/>
                      <a:pt x="122" y="271"/>
                      <a:pt x="122" y="271"/>
                    </a:cubicBezTo>
                    <a:cubicBezTo>
                      <a:pt x="122" y="271"/>
                      <a:pt x="123" y="272"/>
                      <a:pt x="123" y="272"/>
                    </a:cubicBezTo>
                    <a:cubicBezTo>
                      <a:pt x="123" y="272"/>
                      <a:pt x="123" y="272"/>
                      <a:pt x="123" y="272"/>
                    </a:cubicBezTo>
                    <a:cubicBezTo>
                      <a:pt x="124" y="272"/>
                      <a:pt x="124" y="272"/>
                      <a:pt x="124" y="272"/>
                    </a:cubicBezTo>
                    <a:cubicBezTo>
                      <a:pt x="128" y="272"/>
                      <a:pt x="132" y="273"/>
                      <a:pt x="136" y="273"/>
                    </a:cubicBezTo>
                    <a:cubicBezTo>
                      <a:pt x="140" y="273"/>
                      <a:pt x="144" y="272"/>
                      <a:pt x="148" y="272"/>
                    </a:cubicBezTo>
                    <a:cubicBezTo>
                      <a:pt x="148" y="272"/>
                      <a:pt x="148" y="272"/>
                      <a:pt x="148" y="272"/>
                    </a:cubicBezTo>
                    <a:cubicBezTo>
                      <a:pt x="149" y="272"/>
                      <a:pt x="149" y="272"/>
                      <a:pt x="149" y="272"/>
                    </a:cubicBezTo>
                    <a:cubicBezTo>
                      <a:pt x="149" y="272"/>
                      <a:pt x="149" y="271"/>
                      <a:pt x="150" y="271"/>
                    </a:cubicBezTo>
                    <a:cubicBezTo>
                      <a:pt x="150" y="271"/>
                      <a:pt x="150" y="271"/>
                      <a:pt x="150" y="271"/>
                    </a:cubicBezTo>
                    <a:cubicBezTo>
                      <a:pt x="150" y="271"/>
                      <a:pt x="151" y="271"/>
                      <a:pt x="151" y="270"/>
                    </a:cubicBezTo>
                    <a:cubicBezTo>
                      <a:pt x="151" y="270"/>
                      <a:pt x="151" y="270"/>
                      <a:pt x="151" y="270"/>
                    </a:cubicBezTo>
                    <a:cubicBezTo>
                      <a:pt x="151" y="270"/>
                      <a:pt x="151" y="269"/>
                      <a:pt x="151" y="269"/>
                    </a:cubicBezTo>
                    <a:cubicBezTo>
                      <a:pt x="157" y="237"/>
                      <a:pt x="157" y="237"/>
                      <a:pt x="157" y="237"/>
                    </a:cubicBezTo>
                    <a:cubicBezTo>
                      <a:pt x="161" y="236"/>
                      <a:pt x="164" y="235"/>
                      <a:pt x="168" y="234"/>
                    </a:cubicBezTo>
                    <a:cubicBezTo>
                      <a:pt x="190" y="258"/>
                      <a:pt x="190" y="258"/>
                      <a:pt x="190" y="258"/>
                    </a:cubicBezTo>
                    <a:cubicBezTo>
                      <a:pt x="190" y="259"/>
                      <a:pt x="191" y="259"/>
                      <a:pt x="191" y="259"/>
                    </a:cubicBezTo>
                    <a:cubicBezTo>
                      <a:pt x="191" y="259"/>
                      <a:pt x="192" y="259"/>
                      <a:pt x="192" y="259"/>
                    </a:cubicBezTo>
                    <a:cubicBezTo>
                      <a:pt x="192" y="259"/>
                      <a:pt x="192" y="260"/>
                      <a:pt x="193" y="260"/>
                    </a:cubicBezTo>
                    <a:cubicBezTo>
                      <a:pt x="193" y="260"/>
                      <a:pt x="193" y="260"/>
                      <a:pt x="193" y="260"/>
                    </a:cubicBezTo>
                    <a:cubicBezTo>
                      <a:pt x="193" y="260"/>
                      <a:pt x="193" y="260"/>
                      <a:pt x="193" y="259"/>
                    </a:cubicBezTo>
                    <a:cubicBezTo>
                      <a:pt x="194" y="259"/>
                      <a:pt x="194" y="259"/>
                      <a:pt x="194" y="259"/>
                    </a:cubicBezTo>
                    <a:cubicBezTo>
                      <a:pt x="195" y="259"/>
                      <a:pt x="195" y="259"/>
                      <a:pt x="195" y="259"/>
                    </a:cubicBezTo>
                    <a:cubicBezTo>
                      <a:pt x="202" y="256"/>
                      <a:pt x="209" y="252"/>
                      <a:pt x="215" y="247"/>
                    </a:cubicBezTo>
                    <a:cubicBezTo>
                      <a:pt x="215" y="247"/>
                      <a:pt x="215" y="247"/>
                      <a:pt x="215" y="247"/>
                    </a:cubicBezTo>
                    <a:cubicBezTo>
                      <a:pt x="216" y="247"/>
                      <a:pt x="216" y="247"/>
                      <a:pt x="216" y="246"/>
                    </a:cubicBezTo>
                    <a:cubicBezTo>
                      <a:pt x="216" y="246"/>
                      <a:pt x="216" y="246"/>
                      <a:pt x="216" y="246"/>
                    </a:cubicBezTo>
                    <a:cubicBezTo>
                      <a:pt x="216" y="246"/>
                      <a:pt x="217" y="245"/>
                      <a:pt x="217" y="245"/>
                    </a:cubicBezTo>
                    <a:cubicBezTo>
                      <a:pt x="217" y="245"/>
                      <a:pt x="217" y="245"/>
                      <a:pt x="217" y="244"/>
                    </a:cubicBezTo>
                    <a:cubicBezTo>
                      <a:pt x="217" y="244"/>
                      <a:pt x="217" y="244"/>
                      <a:pt x="217" y="244"/>
                    </a:cubicBezTo>
                    <a:cubicBezTo>
                      <a:pt x="217" y="243"/>
                      <a:pt x="217" y="243"/>
                      <a:pt x="217" y="242"/>
                    </a:cubicBezTo>
                    <a:cubicBezTo>
                      <a:pt x="205" y="212"/>
                      <a:pt x="205" y="212"/>
                      <a:pt x="205" y="212"/>
                    </a:cubicBezTo>
                    <a:cubicBezTo>
                      <a:pt x="208" y="210"/>
                      <a:pt x="210" y="208"/>
                      <a:pt x="212" y="205"/>
                    </a:cubicBezTo>
                    <a:cubicBezTo>
                      <a:pt x="243" y="216"/>
                      <a:pt x="243" y="216"/>
                      <a:pt x="243" y="216"/>
                    </a:cubicBezTo>
                    <a:cubicBezTo>
                      <a:pt x="243" y="216"/>
                      <a:pt x="244" y="216"/>
                      <a:pt x="244" y="216"/>
                    </a:cubicBezTo>
                    <a:cubicBezTo>
                      <a:pt x="244" y="216"/>
                      <a:pt x="244" y="216"/>
                      <a:pt x="244" y="216"/>
                    </a:cubicBezTo>
                    <a:cubicBezTo>
                      <a:pt x="244" y="216"/>
                      <a:pt x="245" y="216"/>
                      <a:pt x="245" y="216"/>
                    </a:cubicBezTo>
                    <a:cubicBezTo>
                      <a:pt x="245" y="216"/>
                      <a:pt x="245" y="216"/>
                      <a:pt x="246" y="216"/>
                    </a:cubicBezTo>
                    <a:cubicBezTo>
                      <a:pt x="246" y="216"/>
                      <a:pt x="246" y="216"/>
                      <a:pt x="246" y="216"/>
                    </a:cubicBezTo>
                    <a:cubicBezTo>
                      <a:pt x="246" y="215"/>
                      <a:pt x="247" y="215"/>
                      <a:pt x="247" y="215"/>
                    </a:cubicBezTo>
                    <a:cubicBezTo>
                      <a:pt x="247" y="215"/>
                      <a:pt x="247" y="215"/>
                      <a:pt x="247" y="215"/>
                    </a:cubicBezTo>
                    <a:cubicBezTo>
                      <a:pt x="247" y="214"/>
                      <a:pt x="247" y="214"/>
                      <a:pt x="247" y="214"/>
                    </a:cubicBezTo>
                    <a:cubicBezTo>
                      <a:pt x="252" y="208"/>
                      <a:pt x="256" y="201"/>
                      <a:pt x="259" y="194"/>
                    </a:cubicBezTo>
                    <a:cubicBezTo>
                      <a:pt x="259" y="193"/>
                      <a:pt x="259" y="193"/>
                      <a:pt x="259" y="193"/>
                    </a:cubicBezTo>
                    <a:cubicBezTo>
                      <a:pt x="259" y="193"/>
                      <a:pt x="260" y="193"/>
                      <a:pt x="260" y="193"/>
                    </a:cubicBezTo>
                    <a:cubicBezTo>
                      <a:pt x="260" y="192"/>
                      <a:pt x="260" y="192"/>
                      <a:pt x="260" y="192"/>
                    </a:cubicBezTo>
                    <a:cubicBezTo>
                      <a:pt x="260" y="192"/>
                      <a:pt x="260" y="192"/>
                      <a:pt x="260" y="191"/>
                    </a:cubicBezTo>
                    <a:cubicBezTo>
                      <a:pt x="260" y="191"/>
                      <a:pt x="259" y="191"/>
                      <a:pt x="259" y="190"/>
                    </a:cubicBezTo>
                    <a:cubicBezTo>
                      <a:pt x="259" y="190"/>
                      <a:pt x="259" y="190"/>
                      <a:pt x="259" y="190"/>
                    </a:cubicBezTo>
                    <a:cubicBezTo>
                      <a:pt x="259" y="190"/>
                      <a:pt x="259" y="189"/>
                      <a:pt x="258" y="189"/>
                    </a:cubicBezTo>
                    <a:cubicBezTo>
                      <a:pt x="234" y="168"/>
                      <a:pt x="234" y="168"/>
                      <a:pt x="234" y="168"/>
                    </a:cubicBezTo>
                    <a:cubicBezTo>
                      <a:pt x="235" y="165"/>
                      <a:pt x="235" y="162"/>
                      <a:pt x="236" y="158"/>
                    </a:cubicBezTo>
                    <a:cubicBezTo>
                      <a:pt x="268" y="152"/>
                      <a:pt x="268" y="152"/>
                      <a:pt x="268" y="152"/>
                    </a:cubicBezTo>
                    <a:cubicBezTo>
                      <a:pt x="269" y="152"/>
                      <a:pt x="269" y="151"/>
                      <a:pt x="269" y="151"/>
                    </a:cubicBezTo>
                    <a:cubicBezTo>
                      <a:pt x="270" y="151"/>
                      <a:pt x="270" y="151"/>
                      <a:pt x="270" y="151"/>
                    </a:cubicBezTo>
                    <a:cubicBezTo>
                      <a:pt x="270" y="151"/>
                      <a:pt x="270" y="151"/>
                      <a:pt x="271" y="150"/>
                    </a:cubicBezTo>
                    <a:cubicBezTo>
                      <a:pt x="271" y="150"/>
                      <a:pt x="271" y="150"/>
                      <a:pt x="271" y="150"/>
                    </a:cubicBezTo>
                    <a:cubicBezTo>
                      <a:pt x="271" y="150"/>
                      <a:pt x="271" y="149"/>
                      <a:pt x="271" y="149"/>
                    </a:cubicBezTo>
                    <a:cubicBezTo>
                      <a:pt x="271" y="149"/>
                      <a:pt x="271" y="149"/>
                      <a:pt x="271" y="148"/>
                    </a:cubicBezTo>
                    <a:cubicBezTo>
                      <a:pt x="271" y="148"/>
                      <a:pt x="271" y="148"/>
                      <a:pt x="271" y="148"/>
                    </a:cubicBezTo>
                    <a:cubicBezTo>
                      <a:pt x="272" y="140"/>
                      <a:pt x="272" y="132"/>
                      <a:pt x="271" y="124"/>
                    </a:cubicBezTo>
                    <a:cubicBezTo>
                      <a:pt x="271" y="124"/>
                      <a:pt x="271" y="124"/>
                      <a:pt x="271" y="124"/>
                    </a:cubicBezTo>
                    <a:cubicBezTo>
                      <a:pt x="271" y="124"/>
                      <a:pt x="271" y="124"/>
                      <a:pt x="271" y="123"/>
                    </a:cubicBezTo>
                    <a:cubicBezTo>
                      <a:pt x="271" y="123"/>
                      <a:pt x="271" y="123"/>
                      <a:pt x="271" y="123"/>
                    </a:cubicBezTo>
                    <a:cubicBezTo>
                      <a:pt x="271" y="122"/>
                      <a:pt x="271" y="122"/>
                      <a:pt x="270" y="122"/>
                    </a:cubicBezTo>
                    <a:cubicBezTo>
                      <a:pt x="270" y="122"/>
                      <a:pt x="270" y="122"/>
                      <a:pt x="270" y="122"/>
                    </a:cubicBezTo>
                    <a:cubicBezTo>
                      <a:pt x="270" y="121"/>
                      <a:pt x="270" y="121"/>
                      <a:pt x="269" y="121"/>
                    </a:cubicBezTo>
                    <a:cubicBezTo>
                      <a:pt x="269" y="121"/>
                      <a:pt x="269" y="121"/>
                      <a:pt x="268" y="121"/>
                    </a:cubicBezTo>
                    <a:cubicBezTo>
                      <a:pt x="236" y="115"/>
                      <a:pt x="236" y="115"/>
                      <a:pt x="236" y="115"/>
                    </a:cubicBezTo>
                    <a:cubicBezTo>
                      <a:pt x="235" y="112"/>
                      <a:pt x="235" y="108"/>
                      <a:pt x="233" y="104"/>
                    </a:cubicBezTo>
                    <a:cubicBezTo>
                      <a:pt x="258" y="83"/>
                      <a:pt x="258" y="83"/>
                      <a:pt x="258" y="83"/>
                    </a:cubicBezTo>
                    <a:cubicBezTo>
                      <a:pt x="258" y="82"/>
                      <a:pt x="258" y="82"/>
                      <a:pt x="258" y="81"/>
                    </a:cubicBezTo>
                    <a:cubicBezTo>
                      <a:pt x="259" y="81"/>
                      <a:pt x="259" y="81"/>
                      <a:pt x="259" y="81"/>
                    </a:cubicBezTo>
                    <a:cubicBezTo>
                      <a:pt x="259" y="81"/>
                      <a:pt x="259" y="80"/>
                      <a:pt x="259" y="80"/>
                    </a:cubicBezTo>
                    <a:cubicBezTo>
                      <a:pt x="259" y="80"/>
                      <a:pt x="259" y="80"/>
                      <a:pt x="259" y="80"/>
                    </a:cubicBezTo>
                    <a:cubicBezTo>
                      <a:pt x="259" y="79"/>
                      <a:pt x="259" y="79"/>
                      <a:pt x="259" y="79"/>
                    </a:cubicBezTo>
                    <a:cubicBezTo>
                      <a:pt x="259" y="78"/>
                      <a:pt x="259" y="78"/>
                      <a:pt x="259" y="78"/>
                    </a:cubicBezTo>
                    <a:cubicBezTo>
                      <a:pt x="259" y="78"/>
                      <a:pt x="259" y="78"/>
                      <a:pt x="259" y="78"/>
                    </a:cubicBezTo>
                    <a:cubicBezTo>
                      <a:pt x="255" y="71"/>
                      <a:pt x="251" y="64"/>
                      <a:pt x="246" y="57"/>
                    </a:cubicBezTo>
                    <a:cubicBezTo>
                      <a:pt x="246" y="57"/>
                      <a:pt x="246" y="57"/>
                      <a:pt x="246" y="57"/>
                    </a:cubicBezTo>
                    <a:cubicBezTo>
                      <a:pt x="246" y="57"/>
                      <a:pt x="246" y="57"/>
                      <a:pt x="246" y="57"/>
                    </a:cubicBezTo>
                    <a:cubicBezTo>
                      <a:pt x="245" y="57"/>
                      <a:pt x="245" y="56"/>
                      <a:pt x="245" y="56"/>
                    </a:cubicBezTo>
                    <a:cubicBezTo>
                      <a:pt x="245" y="56"/>
                      <a:pt x="245" y="56"/>
                      <a:pt x="245" y="56"/>
                    </a:cubicBezTo>
                    <a:cubicBezTo>
                      <a:pt x="244" y="56"/>
                      <a:pt x="244" y="56"/>
                      <a:pt x="244" y="56"/>
                    </a:cubicBezTo>
                    <a:cubicBezTo>
                      <a:pt x="243" y="56"/>
                      <a:pt x="243" y="56"/>
                      <a:pt x="243" y="56"/>
                    </a:cubicBezTo>
                    <a:cubicBezTo>
                      <a:pt x="243" y="56"/>
                      <a:pt x="242" y="56"/>
                      <a:pt x="242" y="56"/>
                    </a:cubicBezTo>
                    <a:cubicBezTo>
                      <a:pt x="212" y="67"/>
                      <a:pt x="212" y="67"/>
                      <a:pt x="212" y="67"/>
                    </a:cubicBezTo>
                    <a:cubicBezTo>
                      <a:pt x="209" y="65"/>
                      <a:pt x="207" y="63"/>
                      <a:pt x="205" y="61"/>
                    </a:cubicBezTo>
                    <a:cubicBezTo>
                      <a:pt x="215" y="30"/>
                      <a:pt x="215" y="30"/>
                      <a:pt x="215" y="30"/>
                    </a:cubicBezTo>
                    <a:cubicBezTo>
                      <a:pt x="215" y="29"/>
                      <a:pt x="215" y="29"/>
                      <a:pt x="215" y="28"/>
                    </a:cubicBezTo>
                    <a:cubicBezTo>
                      <a:pt x="215" y="28"/>
                      <a:pt x="215" y="28"/>
                      <a:pt x="215" y="28"/>
                    </a:cubicBezTo>
                    <a:cubicBezTo>
                      <a:pt x="215" y="27"/>
                      <a:pt x="215" y="27"/>
                      <a:pt x="215" y="27"/>
                    </a:cubicBezTo>
                    <a:cubicBezTo>
                      <a:pt x="215" y="27"/>
                      <a:pt x="215" y="26"/>
                      <a:pt x="215" y="26"/>
                    </a:cubicBezTo>
                    <a:cubicBezTo>
                      <a:pt x="215" y="26"/>
                      <a:pt x="214" y="26"/>
                      <a:pt x="214" y="26"/>
                    </a:cubicBezTo>
                    <a:cubicBezTo>
                      <a:pt x="214" y="25"/>
                      <a:pt x="214" y="25"/>
                      <a:pt x="214" y="25"/>
                    </a:cubicBezTo>
                    <a:cubicBezTo>
                      <a:pt x="214" y="25"/>
                      <a:pt x="214" y="25"/>
                      <a:pt x="214" y="25"/>
                    </a:cubicBezTo>
                    <a:cubicBezTo>
                      <a:pt x="207" y="21"/>
                      <a:pt x="200" y="17"/>
                      <a:pt x="193" y="13"/>
                    </a:cubicBezTo>
                    <a:cubicBezTo>
                      <a:pt x="193" y="13"/>
                      <a:pt x="193" y="13"/>
                      <a:pt x="193" y="13"/>
                    </a:cubicBezTo>
                    <a:cubicBezTo>
                      <a:pt x="192" y="13"/>
                      <a:pt x="192" y="13"/>
                      <a:pt x="192" y="13"/>
                    </a:cubicBezTo>
                    <a:cubicBezTo>
                      <a:pt x="192" y="13"/>
                      <a:pt x="192" y="13"/>
                      <a:pt x="191" y="13"/>
                    </a:cubicBezTo>
                    <a:cubicBezTo>
                      <a:pt x="191" y="13"/>
                      <a:pt x="191" y="13"/>
                      <a:pt x="191" y="13"/>
                    </a:cubicBezTo>
                    <a:cubicBezTo>
                      <a:pt x="190" y="13"/>
                      <a:pt x="190" y="13"/>
                      <a:pt x="190" y="13"/>
                    </a:cubicBezTo>
                    <a:cubicBezTo>
                      <a:pt x="190" y="13"/>
                      <a:pt x="189" y="13"/>
                      <a:pt x="189" y="13"/>
                    </a:cubicBezTo>
                    <a:cubicBezTo>
                      <a:pt x="189" y="14"/>
                      <a:pt x="189" y="14"/>
                      <a:pt x="188" y="14"/>
                    </a:cubicBezTo>
                    <a:cubicBezTo>
                      <a:pt x="168" y="39"/>
                      <a:pt x="168" y="39"/>
                      <a:pt x="168" y="39"/>
                    </a:cubicBezTo>
                    <a:cubicBezTo>
                      <a:pt x="164" y="38"/>
                      <a:pt x="161" y="37"/>
                      <a:pt x="158" y="36"/>
                    </a:cubicBezTo>
                    <a:cubicBezTo>
                      <a:pt x="151" y="4"/>
                      <a:pt x="151" y="4"/>
                      <a:pt x="151" y="4"/>
                    </a:cubicBezTo>
                    <a:cubicBezTo>
                      <a:pt x="151" y="4"/>
                      <a:pt x="151" y="3"/>
                      <a:pt x="151" y="3"/>
                    </a:cubicBezTo>
                    <a:cubicBezTo>
                      <a:pt x="151" y="3"/>
                      <a:pt x="150" y="3"/>
                      <a:pt x="150" y="3"/>
                    </a:cubicBezTo>
                    <a:cubicBezTo>
                      <a:pt x="150" y="2"/>
                      <a:pt x="150" y="2"/>
                      <a:pt x="150" y="2"/>
                    </a:cubicBezTo>
                    <a:cubicBezTo>
                      <a:pt x="149" y="2"/>
                      <a:pt x="149" y="2"/>
                      <a:pt x="149" y="2"/>
                    </a:cubicBezTo>
                    <a:cubicBezTo>
                      <a:pt x="149" y="2"/>
                      <a:pt x="149" y="1"/>
                      <a:pt x="148" y="1"/>
                    </a:cubicBezTo>
                    <a:cubicBezTo>
                      <a:pt x="148" y="1"/>
                      <a:pt x="148" y="1"/>
                      <a:pt x="148" y="1"/>
                    </a:cubicBezTo>
                    <a:cubicBezTo>
                      <a:pt x="148" y="1"/>
                      <a:pt x="148" y="1"/>
                      <a:pt x="148" y="1"/>
                    </a:cubicBezTo>
                    <a:cubicBezTo>
                      <a:pt x="140" y="0"/>
                      <a:pt x="132" y="0"/>
                      <a:pt x="124" y="1"/>
                    </a:cubicBezTo>
                    <a:cubicBezTo>
                      <a:pt x="124" y="1"/>
                      <a:pt x="123" y="1"/>
                      <a:pt x="123" y="1"/>
                    </a:cubicBezTo>
                    <a:cubicBezTo>
                      <a:pt x="123" y="1"/>
                      <a:pt x="123" y="1"/>
                      <a:pt x="123" y="1"/>
                    </a:cubicBezTo>
                    <a:cubicBezTo>
                      <a:pt x="123" y="1"/>
                      <a:pt x="122" y="2"/>
                      <a:pt x="122" y="2"/>
                    </a:cubicBezTo>
                    <a:cubicBezTo>
                      <a:pt x="122" y="2"/>
                      <a:pt x="122" y="2"/>
                      <a:pt x="122" y="2"/>
                    </a:cubicBezTo>
                    <a:cubicBezTo>
                      <a:pt x="121" y="2"/>
                      <a:pt x="121" y="2"/>
                      <a:pt x="121" y="3"/>
                    </a:cubicBezTo>
                    <a:cubicBezTo>
                      <a:pt x="121" y="3"/>
                      <a:pt x="121" y="3"/>
                      <a:pt x="121" y="3"/>
                    </a:cubicBezTo>
                    <a:cubicBezTo>
                      <a:pt x="120" y="4"/>
                      <a:pt x="120" y="4"/>
                      <a:pt x="120" y="4"/>
                    </a:cubicBezTo>
                    <a:cubicBezTo>
                      <a:pt x="115" y="36"/>
                      <a:pt x="115" y="36"/>
                      <a:pt x="115" y="36"/>
                    </a:cubicBezTo>
                    <a:cubicBezTo>
                      <a:pt x="111" y="37"/>
                      <a:pt x="107" y="38"/>
                      <a:pt x="104" y="39"/>
                    </a:cubicBezTo>
                    <a:cubicBezTo>
                      <a:pt x="82" y="15"/>
                      <a:pt x="82" y="15"/>
                      <a:pt x="82" y="15"/>
                    </a:cubicBezTo>
                    <a:cubicBezTo>
                      <a:pt x="82" y="14"/>
                      <a:pt x="81" y="14"/>
                      <a:pt x="81" y="14"/>
                    </a:cubicBezTo>
                    <a:cubicBezTo>
                      <a:pt x="81" y="14"/>
                      <a:pt x="81" y="14"/>
                      <a:pt x="80" y="14"/>
                    </a:cubicBezTo>
                    <a:cubicBezTo>
                      <a:pt x="80" y="14"/>
                      <a:pt x="80" y="14"/>
                      <a:pt x="80" y="14"/>
                    </a:cubicBezTo>
                    <a:cubicBezTo>
                      <a:pt x="79" y="14"/>
                      <a:pt x="79" y="14"/>
                      <a:pt x="79" y="14"/>
                    </a:cubicBezTo>
                    <a:cubicBezTo>
                      <a:pt x="79" y="14"/>
                      <a:pt x="78" y="14"/>
                      <a:pt x="78" y="14"/>
                    </a:cubicBezTo>
                    <a:cubicBezTo>
                      <a:pt x="78" y="14"/>
                      <a:pt x="78" y="14"/>
                      <a:pt x="78" y="14"/>
                    </a:cubicBezTo>
                    <a:cubicBezTo>
                      <a:pt x="78" y="14"/>
                      <a:pt x="77" y="14"/>
                      <a:pt x="77" y="14"/>
                    </a:cubicBezTo>
                    <a:cubicBezTo>
                      <a:pt x="70" y="17"/>
                      <a:pt x="63" y="21"/>
                      <a:pt x="57" y="26"/>
                    </a:cubicBezTo>
                    <a:cubicBezTo>
                      <a:pt x="57" y="26"/>
                      <a:pt x="57" y="26"/>
                      <a:pt x="57" y="26"/>
                    </a:cubicBezTo>
                    <a:cubicBezTo>
                      <a:pt x="56" y="26"/>
                      <a:pt x="56" y="27"/>
                      <a:pt x="56" y="27"/>
                    </a:cubicBezTo>
                    <a:cubicBezTo>
                      <a:pt x="56" y="27"/>
                      <a:pt x="56" y="27"/>
                      <a:pt x="56" y="27"/>
                    </a:cubicBezTo>
                    <a:cubicBezTo>
                      <a:pt x="56" y="28"/>
                      <a:pt x="55" y="28"/>
                      <a:pt x="55" y="28"/>
                    </a:cubicBezTo>
                    <a:cubicBezTo>
                      <a:pt x="55" y="28"/>
                      <a:pt x="55" y="28"/>
                      <a:pt x="55" y="29"/>
                    </a:cubicBezTo>
                    <a:cubicBezTo>
                      <a:pt x="55" y="29"/>
                      <a:pt x="55" y="29"/>
                      <a:pt x="55" y="29"/>
                    </a:cubicBezTo>
                    <a:cubicBezTo>
                      <a:pt x="55" y="30"/>
                      <a:pt x="55" y="30"/>
                      <a:pt x="55" y="31"/>
                    </a:cubicBezTo>
                    <a:cubicBezTo>
                      <a:pt x="67" y="61"/>
                      <a:pt x="67" y="61"/>
                      <a:pt x="67" y="61"/>
                    </a:cubicBezTo>
                    <a:cubicBezTo>
                      <a:pt x="64" y="63"/>
                      <a:pt x="62" y="65"/>
                      <a:pt x="60" y="68"/>
                    </a:cubicBezTo>
                    <a:cubicBezTo>
                      <a:pt x="29" y="57"/>
                      <a:pt x="29" y="57"/>
                      <a:pt x="29" y="57"/>
                    </a:cubicBezTo>
                    <a:cubicBezTo>
                      <a:pt x="29" y="57"/>
                      <a:pt x="28" y="57"/>
                      <a:pt x="28" y="57"/>
                    </a:cubicBezTo>
                    <a:cubicBezTo>
                      <a:pt x="27" y="57"/>
                      <a:pt x="27" y="57"/>
                      <a:pt x="27" y="57"/>
                    </a:cubicBezTo>
                    <a:cubicBezTo>
                      <a:pt x="27" y="57"/>
                      <a:pt x="27" y="57"/>
                      <a:pt x="26" y="57"/>
                    </a:cubicBezTo>
                    <a:cubicBezTo>
                      <a:pt x="26" y="57"/>
                      <a:pt x="26" y="57"/>
                      <a:pt x="26" y="58"/>
                    </a:cubicBezTo>
                    <a:cubicBezTo>
                      <a:pt x="25" y="58"/>
                      <a:pt x="25" y="58"/>
                      <a:pt x="25" y="58"/>
                    </a:cubicBezTo>
                    <a:cubicBezTo>
                      <a:pt x="25" y="58"/>
                      <a:pt x="25" y="58"/>
                      <a:pt x="25" y="58"/>
                    </a:cubicBezTo>
                    <a:cubicBezTo>
                      <a:pt x="25" y="59"/>
                      <a:pt x="25" y="59"/>
                      <a:pt x="24" y="59"/>
                    </a:cubicBezTo>
                    <a:cubicBezTo>
                      <a:pt x="20" y="65"/>
                      <a:pt x="16" y="72"/>
                      <a:pt x="13" y="79"/>
                    </a:cubicBezTo>
                    <a:cubicBezTo>
                      <a:pt x="13" y="79"/>
                      <a:pt x="13" y="80"/>
                      <a:pt x="12" y="80"/>
                    </a:cubicBezTo>
                    <a:cubicBezTo>
                      <a:pt x="12" y="80"/>
                      <a:pt x="12" y="80"/>
                      <a:pt x="12" y="80"/>
                    </a:cubicBezTo>
                    <a:cubicBezTo>
                      <a:pt x="12" y="81"/>
                      <a:pt x="12" y="81"/>
                      <a:pt x="12" y="81"/>
                    </a:cubicBezTo>
                    <a:cubicBezTo>
                      <a:pt x="12" y="81"/>
                      <a:pt x="12" y="81"/>
                      <a:pt x="12" y="82"/>
                    </a:cubicBezTo>
                    <a:cubicBezTo>
                      <a:pt x="12" y="82"/>
                      <a:pt x="12" y="82"/>
                      <a:pt x="13" y="83"/>
                    </a:cubicBezTo>
                    <a:cubicBezTo>
                      <a:pt x="13" y="83"/>
                      <a:pt x="13" y="83"/>
                      <a:pt x="13" y="83"/>
                    </a:cubicBezTo>
                    <a:cubicBezTo>
                      <a:pt x="13" y="83"/>
                      <a:pt x="13" y="84"/>
                      <a:pt x="14" y="84"/>
                    </a:cubicBezTo>
                    <a:cubicBezTo>
                      <a:pt x="38" y="105"/>
                      <a:pt x="38" y="105"/>
                      <a:pt x="38" y="105"/>
                    </a:cubicBezTo>
                    <a:cubicBezTo>
                      <a:pt x="37" y="108"/>
                      <a:pt x="36" y="111"/>
                      <a:pt x="36" y="115"/>
                    </a:cubicBezTo>
                    <a:lnTo>
                      <a:pt x="4" y="121"/>
                    </a:lnTo>
                    <a:close/>
                    <a:moveTo>
                      <a:pt x="144" y="9"/>
                    </a:moveTo>
                    <a:cubicBezTo>
                      <a:pt x="150" y="41"/>
                      <a:pt x="150" y="41"/>
                      <a:pt x="150" y="41"/>
                    </a:cubicBezTo>
                    <a:cubicBezTo>
                      <a:pt x="150" y="41"/>
                      <a:pt x="151" y="41"/>
                      <a:pt x="151" y="42"/>
                    </a:cubicBezTo>
                    <a:cubicBezTo>
                      <a:pt x="151" y="42"/>
                      <a:pt x="151" y="42"/>
                      <a:pt x="151" y="42"/>
                    </a:cubicBezTo>
                    <a:cubicBezTo>
                      <a:pt x="151" y="42"/>
                      <a:pt x="151" y="43"/>
                      <a:pt x="152" y="43"/>
                    </a:cubicBezTo>
                    <a:cubicBezTo>
                      <a:pt x="152" y="43"/>
                      <a:pt x="152" y="43"/>
                      <a:pt x="152" y="43"/>
                    </a:cubicBezTo>
                    <a:cubicBezTo>
                      <a:pt x="152" y="43"/>
                      <a:pt x="152" y="43"/>
                      <a:pt x="153" y="43"/>
                    </a:cubicBezTo>
                    <a:cubicBezTo>
                      <a:pt x="153" y="43"/>
                      <a:pt x="153" y="43"/>
                      <a:pt x="153" y="44"/>
                    </a:cubicBezTo>
                    <a:cubicBezTo>
                      <a:pt x="153" y="44"/>
                      <a:pt x="153" y="44"/>
                      <a:pt x="154" y="44"/>
                    </a:cubicBezTo>
                    <a:cubicBezTo>
                      <a:pt x="155" y="44"/>
                      <a:pt x="155" y="44"/>
                      <a:pt x="155" y="44"/>
                    </a:cubicBezTo>
                    <a:cubicBezTo>
                      <a:pt x="159" y="45"/>
                      <a:pt x="163" y="46"/>
                      <a:pt x="168" y="47"/>
                    </a:cubicBezTo>
                    <a:cubicBezTo>
                      <a:pt x="168" y="47"/>
                      <a:pt x="168" y="47"/>
                      <a:pt x="168" y="47"/>
                    </a:cubicBezTo>
                    <a:cubicBezTo>
                      <a:pt x="168" y="48"/>
                      <a:pt x="168" y="48"/>
                      <a:pt x="168" y="48"/>
                    </a:cubicBezTo>
                    <a:cubicBezTo>
                      <a:pt x="168" y="48"/>
                      <a:pt x="169" y="48"/>
                      <a:pt x="169" y="48"/>
                    </a:cubicBezTo>
                    <a:cubicBezTo>
                      <a:pt x="169" y="48"/>
                      <a:pt x="169" y="48"/>
                      <a:pt x="169" y="48"/>
                    </a:cubicBezTo>
                    <a:cubicBezTo>
                      <a:pt x="169" y="48"/>
                      <a:pt x="170" y="48"/>
                      <a:pt x="170" y="47"/>
                    </a:cubicBezTo>
                    <a:cubicBezTo>
                      <a:pt x="170" y="47"/>
                      <a:pt x="170" y="47"/>
                      <a:pt x="171" y="47"/>
                    </a:cubicBezTo>
                    <a:cubicBezTo>
                      <a:pt x="171" y="47"/>
                      <a:pt x="172" y="47"/>
                      <a:pt x="172" y="46"/>
                    </a:cubicBezTo>
                    <a:cubicBezTo>
                      <a:pt x="192" y="22"/>
                      <a:pt x="192" y="22"/>
                      <a:pt x="192" y="22"/>
                    </a:cubicBezTo>
                    <a:cubicBezTo>
                      <a:pt x="197" y="24"/>
                      <a:pt x="202" y="27"/>
                      <a:pt x="207" y="30"/>
                    </a:cubicBezTo>
                    <a:cubicBezTo>
                      <a:pt x="196" y="61"/>
                      <a:pt x="196" y="61"/>
                      <a:pt x="196" y="61"/>
                    </a:cubicBezTo>
                    <a:cubicBezTo>
                      <a:pt x="196" y="61"/>
                      <a:pt x="196" y="61"/>
                      <a:pt x="196" y="62"/>
                    </a:cubicBezTo>
                    <a:cubicBezTo>
                      <a:pt x="196" y="62"/>
                      <a:pt x="196" y="62"/>
                      <a:pt x="196" y="62"/>
                    </a:cubicBezTo>
                    <a:cubicBezTo>
                      <a:pt x="196" y="63"/>
                      <a:pt x="196" y="63"/>
                      <a:pt x="197" y="63"/>
                    </a:cubicBezTo>
                    <a:cubicBezTo>
                      <a:pt x="197" y="63"/>
                      <a:pt x="197" y="64"/>
                      <a:pt x="197" y="64"/>
                    </a:cubicBezTo>
                    <a:cubicBezTo>
                      <a:pt x="197" y="64"/>
                      <a:pt x="197" y="64"/>
                      <a:pt x="197" y="65"/>
                    </a:cubicBezTo>
                    <a:cubicBezTo>
                      <a:pt x="198" y="65"/>
                      <a:pt x="198" y="65"/>
                      <a:pt x="198" y="65"/>
                    </a:cubicBezTo>
                    <a:cubicBezTo>
                      <a:pt x="198" y="65"/>
                      <a:pt x="198" y="65"/>
                      <a:pt x="198" y="65"/>
                    </a:cubicBezTo>
                    <a:cubicBezTo>
                      <a:pt x="201" y="68"/>
                      <a:pt x="204" y="71"/>
                      <a:pt x="207" y="75"/>
                    </a:cubicBezTo>
                    <a:cubicBezTo>
                      <a:pt x="207" y="75"/>
                      <a:pt x="207" y="75"/>
                      <a:pt x="207" y="75"/>
                    </a:cubicBezTo>
                    <a:cubicBezTo>
                      <a:pt x="208" y="75"/>
                      <a:pt x="209" y="76"/>
                      <a:pt x="210" y="76"/>
                    </a:cubicBezTo>
                    <a:cubicBezTo>
                      <a:pt x="210" y="76"/>
                      <a:pt x="210" y="76"/>
                      <a:pt x="210" y="76"/>
                    </a:cubicBezTo>
                    <a:cubicBezTo>
                      <a:pt x="211" y="76"/>
                      <a:pt x="211" y="76"/>
                      <a:pt x="212" y="76"/>
                    </a:cubicBezTo>
                    <a:cubicBezTo>
                      <a:pt x="242" y="64"/>
                      <a:pt x="242" y="64"/>
                      <a:pt x="242" y="64"/>
                    </a:cubicBezTo>
                    <a:cubicBezTo>
                      <a:pt x="245" y="69"/>
                      <a:pt x="247" y="74"/>
                      <a:pt x="250" y="79"/>
                    </a:cubicBezTo>
                    <a:cubicBezTo>
                      <a:pt x="226" y="100"/>
                      <a:pt x="226" y="100"/>
                      <a:pt x="226" y="100"/>
                    </a:cubicBezTo>
                    <a:cubicBezTo>
                      <a:pt x="226" y="101"/>
                      <a:pt x="225" y="101"/>
                      <a:pt x="225" y="101"/>
                    </a:cubicBezTo>
                    <a:cubicBezTo>
                      <a:pt x="225" y="102"/>
                      <a:pt x="225" y="102"/>
                      <a:pt x="225" y="102"/>
                    </a:cubicBezTo>
                    <a:cubicBezTo>
                      <a:pt x="225" y="102"/>
                      <a:pt x="225" y="102"/>
                      <a:pt x="225" y="103"/>
                    </a:cubicBezTo>
                    <a:cubicBezTo>
                      <a:pt x="225" y="103"/>
                      <a:pt x="225" y="103"/>
                      <a:pt x="225" y="103"/>
                    </a:cubicBezTo>
                    <a:cubicBezTo>
                      <a:pt x="225" y="104"/>
                      <a:pt x="225" y="104"/>
                      <a:pt x="225" y="104"/>
                    </a:cubicBezTo>
                    <a:cubicBezTo>
                      <a:pt x="225" y="104"/>
                      <a:pt x="225" y="104"/>
                      <a:pt x="225" y="105"/>
                    </a:cubicBezTo>
                    <a:cubicBezTo>
                      <a:pt x="225" y="105"/>
                      <a:pt x="225" y="105"/>
                      <a:pt x="225" y="105"/>
                    </a:cubicBezTo>
                    <a:cubicBezTo>
                      <a:pt x="227" y="109"/>
                      <a:pt x="228" y="114"/>
                      <a:pt x="229" y="119"/>
                    </a:cubicBezTo>
                    <a:cubicBezTo>
                      <a:pt x="229" y="119"/>
                      <a:pt x="229" y="120"/>
                      <a:pt x="229" y="120"/>
                    </a:cubicBezTo>
                    <a:cubicBezTo>
                      <a:pt x="229" y="120"/>
                      <a:pt x="229" y="120"/>
                      <a:pt x="229" y="120"/>
                    </a:cubicBezTo>
                    <a:cubicBezTo>
                      <a:pt x="229" y="120"/>
                      <a:pt x="229" y="121"/>
                      <a:pt x="230" y="121"/>
                    </a:cubicBezTo>
                    <a:cubicBezTo>
                      <a:pt x="230" y="121"/>
                      <a:pt x="230" y="121"/>
                      <a:pt x="230" y="121"/>
                    </a:cubicBezTo>
                    <a:cubicBezTo>
                      <a:pt x="230" y="121"/>
                      <a:pt x="230" y="122"/>
                      <a:pt x="231" y="122"/>
                    </a:cubicBezTo>
                    <a:cubicBezTo>
                      <a:pt x="231" y="122"/>
                      <a:pt x="231" y="122"/>
                      <a:pt x="231" y="122"/>
                    </a:cubicBezTo>
                    <a:cubicBezTo>
                      <a:pt x="231" y="122"/>
                      <a:pt x="232" y="123"/>
                      <a:pt x="232" y="123"/>
                    </a:cubicBezTo>
                    <a:cubicBezTo>
                      <a:pt x="264" y="128"/>
                      <a:pt x="264" y="128"/>
                      <a:pt x="264" y="128"/>
                    </a:cubicBezTo>
                    <a:cubicBezTo>
                      <a:pt x="264" y="134"/>
                      <a:pt x="264" y="139"/>
                      <a:pt x="264" y="145"/>
                    </a:cubicBezTo>
                    <a:cubicBezTo>
                      <a:pt x="232" y="151"/>
                      <a:pt x="232" y="151"/>
                      <a:pt x="232" y="151"/>
                    </a:cubicBezTo>
                    <a:cubicBezTo>
                      <a:pt x="231" y="151"/>
                      <a:pt x="231" y="151"/>
                      <a:pt x="231" y="152"/>
                    </a:cubicBezTo>
                    <a:cubicBezTo>
                      <a:pt x="231" y="152"/>
                      <a:pt x="230" y="152"/>
                      <a:pt x="230" y="152"/>
                    </a:cubicBezTo>
                    <a:cubicBezTo>
                      <a:pt x="230" y="152"/>
                      <a:pt x="230" y="152"/>
                      <a:pt x="230" y="153"/>
                    </a:cubicBezTo>
                    <a:cubicBezTo>
                      <a:pt x="230" y="153"/>
                      <a:pt x="229" y="153"/>
                      <a:pt x="229" y="153"/>
                    </a:cubicBezTo>
                    <a:cubicBezTo>
                      <a:pt x="229" y="153"/>
                      <a:pt x="229" y="154"/>
                      <a:pt x="229" y="154"/>
                    </a:cubicBezTo>
                    <a:cubicBezTo>
                      <a:pt x="229" y="154"/>
                      <a:pt x="229" y="154"/>
                      <a:pt x="229" y="154"/>
                    </a:cubicBezTo>
                    <a:cubicBezTo>
                      <a:pt x="229" y="154"/>
                      <a:pt x="229" y="154"/>
                      <a:pt x="229" y="154"/>
                    </a:cubicBezTo>
                    <a:cubicBezTo>
                      <a:pt x="229" y="156"/>
                      <a:pt x="229" y="156"/>
                      <a:pt x="229" y="156"/>
                    </a:cubicBezTo>
                    <a:cubicBezTo>
                      <a:pt x="228" y="160"/>
                      <a:pt x="227" y="164"/>
                      <a:pt x="225" y="168"/>
                    </a:cubicBezTo>
                    <a:cubicBezTo>
                      <a:pt x="225" y="168"/>
                      <a:pt x="225" y="168"/>
                      <a:pt x="225" y="168"/>
                    </a:cubicBezTo>
                    <a:cubicBezTo>
                      <a:pt x="225" y="168"/>
                      <a:pt x="225" y="169"/>
                      <a:pt x="225" y="169"/>
                    </a:cubicBezTo>
                    <a:cubicBezTo>
                      <a:pt x="225" y="169"/>
                      <a:pt x="225" y="169"/>
                      <a:pt x="225" y="170"/>
                    </a:cubicBezTo>
                    <a:cubicBezTo>
                      <a:pt x="225" y="170"/>
                      <a:pt x="225" y="170"/>
                      <a:pt x="225" y="170"/>
                    </a:cubicBezTo>
                    <a:cubicBezTo>
                      <a:pt x="225" y="170"/>
                      <a:pt x="225" y="171"/>
                      <a:pt x="225" y="171"/>
                    </a:cubicBezTo>
                    <a:cubicBezTo>
                      <a:pt x="225" y="171"/>
                      <a:pt x="225" y="171"/>
                      <a:pt x="225" y="171"/>
                    </a:cubicBezTo>
                    <a:cubicBezTo>
                      <a:pt x="226" y="172"/>
                      <a:pt x="226" y="172"/>
                      <a:pt x="226" y="173"/>
                    </a:cubicBezTo>
                    <a:cubicBezTo>
                      <a:pt x="251" y="193"/>
                      <a:pt x="251" y="193"/>
                      <a:pt x="251" y="193"/>
                    </a:cubicBezTo>
                    <a:cubicBezTo>
                      <a:pt x="248" y="198"/>
                      <a:pt x="246" y="203"/>
                      <a:pt x="243" y="207"/>
                    </a:cubicBezTo>
                    <a:cubicBezTo>
                      <a:pt x="212" y="197"/>
                      <a:pt x="212" y="197"/>
                      <a:pt x="212" y="197"/>
                    </a:cubicBezTo>
                    <a:cubicBezTo>
                      <a:pt x="212" y="197"/>
                      <a:pt x="211" y="197"/>
                      <a:pt x="211" y="197"/>
                    </a:cubicBezTo>
                    <a:cubicBezTo>
                      <a:pt x="210" y="197"/>
                      <a:pt x="210" y="197"/>
                      <a:pt x="210" y="197"/>
                    </a:cubicBezTo>
                    <a:cubicBezTo>
                      <a:pt x="210" y="197"/>
                      <a:pt x="209" y="197"/>
                      <a:pt x="209" y="197"/>
                    </a:cubicBezTo>
                    <a:cubicBezTo>
                      <a:pt x="209" y="197"/>
                      <a:pt x="209" y="197"/>
                      <a:pt x="209" y="197"/>
                    </a:cubicBezTo>
                    <a:cubicBezTo>
                      <a:pt x="208" y="198"/>
                      <a:pt x="208" y="198"/>
                      <a:pt x="208" y="198"/>
                    </a:cubicBezTo>
                    <a:cubicBezTo>
                      <a:pt x="208" y="198"/>
                      <a:pt x="208" y="198"/>
                      <a:pt x="208" y="198"/>
                    </a:cubicBezTo>
                    <a:cubicBezTo>
                      <a:pt x="208" y="198"/>
                      <a:pt x="208" y="198"/>
                      <a:pt x="208" y="198"/>
                    </a:cubicBezTo>
                    <a:cubicBezTo>
                      <a:pt x="205" y="202"/>
                      <a:pt x="201" y="205"/>
                      <a:pt x="198" y="208"/>
                    </a:cubicBezTo>
                    <a:cubicBezTo>
                      <a:pt x="198" y="208"/>
                      <a:pt x="198" y="208"/>
                      <a:pt x="198" y="208"/>
                    </a:cubicBezTo>
                    <a:cubicBezTo>
                      <a:pt x="198" y="208"/>
                      <a:pt x="198" y="208"/>
                      <a:pt x="198" y="208"/>
                    </a:cubicBezTo>
                    <a:cubicBezTo>
                      <a:pt x="197" y="209"/>
                      <a:pt x="197" y="209"/>
                      <a:pt x="197" y="209"/>
                    </a:cubicBezTo>
                    <a:cubicBezTo>
                      <a:pt x="197" y="209"/>
                      <a:pt x="197" y="210"/>
                      <a:pt x="197" y="210"/>
                    </a:cubicBezTo>
                    <a:cubicBezTo>
                      <a:pt x="197" y="210"/>
                      <a:pt x="197" y="210"/>
                      <a:pt x="197" y="211"/>
                    </a:cubicBezTo>
                    <a:cubicBezTo>
                      <a:pt x="197" y="211"/>
                      <a:pt x="197" y="211"/>
                      <a:pt x="197" y="211"/>
                    </a:cubicBezTo>
                    <a:cubicBezTo>
                      <a:pt x="197" y="212"/>
                      <a:pt x="197" y="212"/>
                      <a:pt x="197" y="212"/>
                    </a:cubicBezTo>
                    <a:cubicBezTo>
                      <a:pt x="208" y="242"/>
                      <a:pt x="208" y="242"/>
                      <a:pt x="208" y="242"/>
                    </a:cubicBezTo>
                    <a:cubicBezTo>
                      <a:pt x="204" y="245"/>
                      <a:pt x="199" y="248"/>
                      <a:pt x="194" y="251"/>
                    </a:cubicBezTo>
                    <a:cubicBezTo>
                      <a:pt x="172" y="227"/>
                      <a:pt x="172" y="227"/>
                      <a:pt x="172" y="227"/>
                    </a:cubicBezTo>
                    <a:cubicBezTo>
                      <a:pt x="172" y="226"/>
                      <a:pt x="172" y="226"/>
                      <a:pt x="171" y="226"/>
                    </a:cubicBezTo>
                    <a:cubicBezTo>
                      <a:pt x="171" y="226"/>
                      <a:pt x="171" y="226"/>
                      <a:pt x="171" y="226"/>
                    </a:cubicBezTo>
                    <a:cubicBezTo>
                      <a:pt x="170" y="226"/>
                      <a:pt x="170" y="225"/>
                      <a:pt x="170" y="225"/>
                    </a:cubicBezTo>
                    <a:cubicBezTo>
                      <a:pt x="170" y="225"/>
                      <a:pt x="170" y="225"/>
                      <a:pt x="169" y="225"/>
                    </a:cubicBezTo>
                    <a:cubicBezTo>
                      <a:pt x="169" y="225"/>
                      <a:pt x="169" y="225"/>
                      <a:pt x="168" y="226"/>
                    </a:cubicBezTo>
                    <a:cubicBezTo>
                      <a:pt x="168" y="226"/>
                      <a:pt x="168" y="226"/>
                      <a:pt x="168" y="226"/>
                    </a:cubicBezTo>
                    <a:cubicBezTo>
                      <a:pt x="168" y="226"/>
                      <a:pt x="168" y="226"/>
                      <a:pt x="168" y="226"/>
                    </a:cubicBezTo>
                    <a:cubicBezTo>
                      <a:pt x="163" y="227"/>
                      <a:pt x="158" y="229"/>
                      <a:pt x="153" y="230"/>
                    </a:cubicBezTo>
                    <a:cubicBezTo>
                      <a:pt x="153" y="230"/>
                      <a:pt x="153" y="230"/>
                      <a:pt x="153" y="230"/>
                    </a:cubicBezTo>
                    <a:cubicBezTo>
                      <a:pt x="153" y="230"/>
                      <a:pt x="153" y="230"/>
                      <a:pt x="152" y="230"/>
                    </a:cubicBezTo>
                    <a:cubicBezTo>
                      <a:pt x="152" y="230"/>
                      <a:pt x="152" y="230"/>
                      <a:pt x="151" y="230"/>
                    </a:cubicBezTo>
                    <a:cubicBezTo>
                      <a:pt x="151" y="230"/>
                      <a:pt x="151" y="230"/>
                      <a:pt x="151" y="231"/>
                    </a:cubicBezTo>
                    <a:cubicBezTo>
                      <a:pt x="151" y="231"/>
                      <a:pt x="151" y="231"/>
                      <a:pt x="150" y="231"/>
                    </a:cubicBezTo>
                    <a:cubicBezTo>
                      <a:pt x="150" y="231"/>
                      <a:pt x="150" y="231"/>
                      <a:pt x="150" y="232"/>
                    </a:cubicBezTo>
                    <a:cubicBezTo>
                      <a:pt x="150" y="232"/>
                      <a:pt x="150" y="232"/>
                      <a:pt x="150" y="233"/>
                    </a:cubicBezTo>
                    <a:cubicBezTo>
                      <a:pt x="144" y="264"/>
                      <a:pt x="144" y="264"/>
                      <a:pt x="144" y="264"/>
                    </a:cubicBezTo>
                    <a:cubicBezTo>
                      <a:pt x="139" y="265"/>
                      <a:pt x="133" y="265"/>
                      <a:pt x="128" y="264"/>
                    </a:cubicBezTo>
                    <a:cubicBezTo>
                      <a:pt x="121" y="233"/>
                      <a:pt x="121" y="233"/>
                      <a:pt x="121" y="233"/>
                    </a:cubicBezTo>
                    <a:cubicBezTo>
                      <a:pt x="121" y="232"/>
                      <a:pt x="121" y="232"/>
                      <a:pt x="121" y="231"/>
                    </a:cubicBezTo>
                    <a:cubicBezTo>
                      <a:pt x="121" y="231"/>
                      <a:pt x="121" y="231"/>
                      <a:pt x="120" y="231"/>
                    </a:cubicBezTo>
                    <a:cubicBezTo>
                      <a:pt x="120" y="231"/>
                      <a:pt x="120" y="230"/>
                      <a:pt x="120" y="230"/>
                    </a:cubicBezTo>
                    <a:cubicBezTo>
                      <a:pt x="120" y="230"/>
                      <a:pt x="120" y="230"/>
                      <a:pt x="119" y="230"/>
                    </a:cubicBezTo>
                    <a:cubicBezTo>
                      <a:pt x="119" y="230"/>
                      <a:pt x="119" y="230"/>
                      <a:pt x="118" y="230"/>
                    </a:cubicBezTo>
                    <a:cubicBezTo>
                      <a:pt x="118" y="230"/>
                      <a:pt x="118" y="230"/>
                      <a:pt x="118" y="230"/>
                    </a:cubicBezTo>
                    <a:cubicBezTo>
                      <a:pt x="118" y="230"/>
                      <a:pt x="118" y="230"/>
                      <a:pt x="118" y="229"/>
                    </a:cubicBezTo>
                    <a:cubicBezTo>
                      <a:pt x="117" y="229"/>
                      <a:pt x="117" y="229"/>
                      <a:pt x="117" y="229"/>
                    </a:cubicBezTo>
                    <a:cubicBezTo>
                      <a:pt x="112" y="228"/>
                      <a:pt x="108" y="227"/>
                      <a:pt x="104" y="226"/>
                    </a:cubicBezTo>
                    <a:cubicBezTo>
                      <a:pt x="104" y="226"/>
                      <a:pt x="104" y="226"/>
                      <a:pt x="104" y="226"/>
                    </a:cubicBezTo>
                    <a:cubicBezTo>
                      <a:pt x="104" y="226"/>
                      <a:pt x="104" y="226"/>
                      <a:pt x="104" y="226"/>
                    </a:cubicBezTo>
                    <a:cubicBezTo>
                      <a:pt x="103" y="226"/>
                      <a:pt x="103" y="225"/>
                      <a:pt x="103" y="225"/>
                    </a:cubicBezTo>
                    <a:cubicBezTo>
                      <a:pt x="102" y="225"/>
                      <a:pt x="102" y="226"/>
                      <a:pt x="102" y="226"/>
                    </a:cubicBezTo>
                    <a:cubicBezTo>
                      <a:pt x="102" y="226"/>
                      <a:pt x="101" y="226"/>
                      <a:pt x="101" y="226"/>
                    </a:cubicBezTo>
                    <a:cubicBezTo>
                      <a:pt x="101" y="226"/>
                      <a:pt x="101" y="226"/>
                      <a:pt x="101" y="226"/>
                    </a:cubicBezTo>
                    <a:cubicBezTo>
                      <a:pt x="100" y="226"/>
                      <a:pt x="100" y="227"/>
                      <a:pt x="100" y="227"/>
                    </a:cubicBezTo>
                    <a:cubicBezTo>
                      <a:pt x="79" y="251"/>
                      <a:pt x="79" y="251"/>
                      <a:pt x="79" y="251"/>
                    </a:cubicBezTo>
                    <a:cubicBezTo>
                      <a:pt x="74" y="249"/>
                      <a:pt x="69" y="246"/>
                      <a:pt x="65" y="243"/>
                    </a:cubicBezTo>
                    <a:cubicBezTo>
                      <a:pt x="75" y="213"/>
                      <a:pt x="75" y="213"/>
                      <a:pt x="75" y="213"/>
                    </a:cubicBezTo>
                    <a:cubicBezTo>
                      <a:pt x="75" y="212"/>
                      <a:pt x="75" y="212"/>
                      <a:pt x="75" y="211"/>
                    </a:cubicBezTo>
                    <a:cubicBezTo>
                      <a:pt x="75" y="211"/>
                      <a:pt x="75" y="211"/>
                      <a:pt x="75" y="211"/>
                    </a:cubicBezTo>
                    <a:cubicBezTo>
                      <a:pt x="75" y="210"/>
                      <a:pt x="75" y="210"/>
                      <a:pt x="75" y="210"/>
                    </a:cubicBezTo>
                    <a:cubicBezTo>
                      <a:pt x="75" y="210"/>
                      <a:pt x="75" y="209"/>
                      <a:pt x="75" y="209"/>
                    </a:cubicBezTo>
                    <a:cubicBezTo>
                      <a:pt x="75" y="209"/>
                      <a:pt x="74" y="209"/>
                      <a:pt x="74" y="208"/>
                    </a:cubicBezTo>
                    <a:cubicBezTo>
                      <a:pt x="74" y="208"/>
                      <a:pt x="74" y="208"/>
                      <a:pt x="74" y="208"/>
                    </a:cubicBezTo>
                    <a:cubicBezTo>
                      <a:pt x="74" y="208"/>
                      <a:pt x="74" y="208"/>
                      <a:pt x="74" y="208"/>
                    </a:cubicBezTo>
                    <a:cubicBezTo>
                      <a:pt x="71" y="205"/>
                      <a:pt x="67" y="202"/>
                      <a:pt x="64" y="198"/>
                    </a:cubicBezTo>
                    <a:cubicBezTo>
                      <a:pt x="64" y="198"/>
                      <a:pt x="64" y="198"/>
                      <a:pt x="64" y="198"/>
                    </a:cubicBezTo>
                    <a:cubicBezTo>
                      <a:pt x="64" y="198"/>
                      <a:pt x="64" y="198"/>
                      <a:pt x="64" y="198"/>
                    </a:cubicBezTo>
                    <a:cubicBezTo>
                      <a:pt x="64" y="198"/>
                      <a:pt x="63" y="198"/>
                      <a:pt x="63" y="198"/>
                    </a:cubicBezTo>
                    <a:cubicBezTo>
                      <a:pt x="63" y="197"/>
                      <a:pt x="63" y="197"/>
                      <a:pt x="63" y="197"/>
                    </a:cubicBezTo>
                    <a:cubicBezTo>
                      <a:pt x="62" y="197"/>
                      <a:pt x="62" y="197"/>
                      <a:pt x="62" y="197"/>
                    </a:cubicBezTo>
                    <a:cubicBezTo>
                      <a:pt x="62" y="197"/>
                      <a:pt x="61" y="197"/>
                      <a:pt x="61" y="197"/>
                    </a:cubicBezTo>
                    <a:cubicBezTo>
                      <a:pt x="61" y="197"/>
                      <a:pt x="60" y="197"/>
                      <a:pt x="60" y="197"/>
                    </a:cubicBezTo>
                    <a:cubicBezTo>
                      <a:pt x="30" y="208"/>
                      <a:pt x="30" y="208"/>
                      <a:pt x="30" y="208"/>
                    </a:cubicBezTo>
                    <a:cubicBezTo>
                      <a:pt x="27" y="204"/>
                      <a:pt x="24" y="199"/>
                      <a:pt x="22" y="194"/>
                    </a:cubicBezTo>
                    <a:cubicBezTo>
                      <a:pt x="46" y="173"/>
                      <a:pt x="46" y="173"/>
                      <a:pt x="46" y="173"/>
                    </a:cubicBezTo>
                    <a:cubicBezTo>
                      <a:pt x="46" y="172"/>
                      <a:pt x="46" y="172"/>
                      <a:pt x="47" y="172"/>
                    </a:cubicBezTo>
                    <a:cubicBezTo>
                      <a:pt x="47" y="172"/>
                      <a:pt x="47" y="171"/>
                      <a:pt x="47" y="171"/>
                    </a:cubicBezTo>
                    <a:cubicBezTo>
                      <a:pt x="47" y="171"/>
                      <a:pt x="47" y="171"/>
                      <a:pt x="47" y="170"/>
                    </a:cubicBezTo>
                    <a:cubicBezTo>
                      <a:pt x="47" y="170"/>
                      <a:pt x="47" y="170"/>
                      <a:pt x="47" y="170"/>
                    </a:cubicBezTo>
                    <a:cubicBezTo>
                      <a:pt x="47" y="169"/>
                      <a:pt x="47" y="169"/>
                      <a:pt x="47" y="169"/>
                    </a:cubicBezTo>
                    <a:cubicBezTo>
                      <a:pt x="47" y="169"/>
                      <a:pt x="47" y="169"/>
                      <a:pt x="47" y="168"/>
                    </a:cubicBezTo>
                    <a:cubicBezTo>
                      <a:pt x="47" y="168"/>
                      <a:pt x="47" y="168"/>
                      <a:pt x="47" y="168"/>
                    </a:cubicBezTo>
                    <a:cubicBezTo>
                      <a:pt x="45" y="164"/>
                      <a:pt x="44" y="159"/>
                      <a:pt x="43" y="154"/>
                    </a:cubicBezTo>
                    <a:cubicBezTo>
                      <a:pt x="43" y="154"/>
                      <a:pt x="43" y="154"/>
                      <a:pt x="43" y="153"/>
                    </a:cubicBezTo>
                    <a:cubicBezTo>
                      <a:pt x="43" y="153"/>
                      <a:pt x="43" y="153"/>
                      <a:pt x="43" y="153"/>
                    </a:cubicBezTo>
                    <a:cubicBezTo>
                      <a:pt x="43" y="153"/>
                      <a:pt x="42" y="152"/>
                      <a:pt x="42" y="152"/>
                    </a:cubicBezTo>
                    <a:cubicBezTo>
                      <a:pt x="42" y="152"/>
                      <a:pt x="42" y="152"/>
                      <a:pt x="42" y="152"/>
                    </a:cubicBezTo>
                    <a:cubicBezTo>
                      <a:pt x="42" y="152"/>
                      <a:pt x="42" y="151"/>
                      <a:pt x="41" y="151"/>
                    </a:cubicBezTo>
                    <a:cubicBezTo>
                      <a:pt x="41" y="151"/>
                      <a:pt x="41" y="151"/>
                      <a:pt x="41" y="151"/>
                    </a:cubicBezTo>
                    <a:cubicBezTo>
                      <a:pt x="40" y="151"/>
                      <a:pt x="40" y="150"/>
                      <a:pt x="40" y="150"/>
                    </a:cubicBezTo>
                    <a:cubicBezTo>
                      <a:pt x="8" y="145"/>
                      <a:pt x="8" y="145"/>
                      <a:pt x="8" y="145"/>
                    </a:cubicBezTo>
                    <a:cubicBezTo>
                      <a:pt x="8" y="139"/>
                      <a:pt x="8" y="134"/>
                      <a:pt x="8" y="128"/>
                    </a:cubicBezTo>
                    <a:cubicBezTo>
                      <a:pt x="40" y="122"/>
                      <a:pt x="40" y="122"/>
                      <a:pt x="40" y="122"/>
                    </a:cubicBezTo>
                    <a:cubicBezTo>
                      <a:pt x="40" y="122"/>
                      <a:pt x="41" y="122"/>
                      <a:pt x="41" y="121"/>
                    </a:cubicBezTo>
                    <a:cubicBezTo>
                      <a:pt x="41" y="121"/>
                      <a:pt x="41" y="121"/>
                      <a:pt x="41" y="121"/>
                    </a:cubicBezTo>
                    <a:cubicBezTo>
                      <a:pt x="42" y="121"/>
                      <a:pt x="42" y="121"/>
                      <a:pt x="42" y="120"/>
                    </a:cubicBezTo>
                    <a:cubicBezTo>
                      <a:pt x="42" y="120"/>
                      <a:pt x="42" y="120"/>
                      <a:pt x="42" y="120"/>
                    </a:cubicBezTo>
                    <a:cubicBezTo>
                      <a:pt x="43" y="120"/>
                      <a:pt x="43" y="119"/>
                      <a:pt x="43" y="119"/>
                    </a:cubicBezTo>
                    <a:cubicBezTo>
                      <a:pt x="43" y="119"/>
                      <a:pt x="43" y="119"/>
                      <a:pt x="43" y="119"/>
                    </a:cubicBezTo>
                    <a:cubicBezTo>
                      <a:pt x="43" y="119"/>
                      <a:pt x="43" y="119"/>
                      <a:pt x="43" y="119"/>
                    </a:cubicBezTo>
                    <a:cubicBezTo>
                      <a:pt x="43" y="117"/>
                      <a:pt x="43" y="117"/>
                      <a:pt x="43" y="117"/>
                    </a:cubicBezTo>
                    <a:cubicBezTo>
                      <a:pt x="44" y="113"/>
                      <a:pt x="45" y="109"/>
                      <a:pt x="47" y="105"/>
                    </a:cubicBezTo>
                    <a:cubicBezTo>
                      <a:pt x="47" y="105"/>
                      <a:pt x="47" y="105"/>
                      <a:pt x="47" y="105"/>
                    </a:cubicBezTo>
                    <a:cubicBezTo>
                      <a:pt x="47" y="105"/>
                      <a:pt x="47" y="104"/>
                      <a:pt x="47" y="104"/>
                    </a:cubicBezTo>
                    <a:cubicBezTo>
                      <a:pt x="47" y="104"/>
                      <a:pt x="47" y="104"/>
                      <a:pt x="47" y="103"/>
                    </a:cubicBezTo>
                    <a:cubicBezTo>
                      <a:pt x="47" y="103"/>
                      <a:pt x="47" y="103"/>
                      <a:pt x="47" y="103"/>
                    </a:cubicBezTo>
                    <a:cubicBezTo>
                      <a:pt x="47" y="103"/>
                      <a:pt x="47" y="102"/>
                      <a:pt x="47" y="102"/>
                    </a:cubicBezTo>
                    <a:cubicBezTo>
                      <a:pt x="47" y="102"/>
                      <a:pt x="47" y="102"/>
                      <a:pt x="46" y="102"/>
                    </a:cubicBezTo>
                    <a:cubicBezTo>
                      <a:pt x="46" y="101"/>
                      <a:pt x="46" y="101"/>
                      <a:pt x="46" y="100"/>
                    </a:cubicBezTo>
                    <a:cubicBezTo>
                      <a:pt x="21" y="80"/>
                      <a:pt x="21" y="80"/>
                      <a:pt x="21" y="80"/>
                    </a:cubicBezTo>
                    <a:cubicBezTo>
                      <a:pt x="24" y="75"/>
                      <a:pt x="26" y="70"/>
                      <a:pt x="29" y="66"/>
                    </a:cubicBezTo>
                    <a:cubicBezTo>
                      <a:pt x="60" y="76"/>
                      <a:pt x="60" y="76"/>
                      <a:pt x="60" y="76"/>
                    </a:cubicBezTo>
                    <a:cubicBezTo>
                      <a:pt x="60" y="76"/>
                      <a:pt x="61" y="76"/>
                      <a:pt x="61" y="76"/>
                    </a:cubicBezTo>
                    <a:cubicBezTo>
                      <a:pt x="61" y="76"/>
                      <a:pt x="61" y="76"/>
                      <a:pt x="61" y="76"/>
                    </a:cubicBezTo>
                    <a:cubicBezTo>
                      <a:pt x="62" y="76"/>
                      <a:pt x="62" y="76"/>
                      <a:pt x="63" y="76"/>
                    </a:cubicBezTo>
                    <a:cubicBezTo>
                      <a:pt x="63" y="76"/>
                      <a:pt x="63" y="76"/>
                      <a:pt x="63" y="76"/>
                    </a:cubicBezTo>
                    <a:cubicBezTo>
                      <a:pt x="63" y="76"/>
                      <a:pt x="64" y="75"/>
                      <a:pt x="64" y="75"/>
                    </a:cubicBezTo>
                    <a:cubicBezTo>
                      <a:pt x="64" y="75"/>
                      <a:pt x="64" y="75"/>
                      <a:pt x="64" y="75"/>
                    </a:cubicBezTo>
                    <a:cubicBezTo>
                      <a:pt x="67" y="71"/>
                      <a:pt x="71" y="68"/>
                      <a:pt x="74" y="65"/>
                    </a:cubicBezTo>
                    <a:cubicBezTo>
                      <a:pt x="74" y="65"/>
                      <a:pt x="74" y="65"/>
                      <a:pt x="74" y="65"/>
                    </a:cubicBezTo>
                    <a:cubicBezTo>
                      <a:pt x="74" y="65"/>
                      <a:pt x="74" y="65"/>
                      <a:pt x="74" y="65"/>
                    </a:cubicBezTo>
                    <a:cubicBezTo>
                      <a:pt x="75" y="64"/>
                      <a:pt x="75" y="64"/>
                      <a:pt x="75" y="64"/>
                    </a:cubicBezTo>
                    <a:cubicBezTo>
                      <a:pt x="75" y="64"/>
                      <a:pt x="75" y="64"/>
                      <a:pt x="75" y="63"/>
                    </a:cubicBezTo>
                    <a:cubicBezTo>
                      <a:pt x="75" y="63"/>
                      <a:pt x="75" y="63"/>
                      <a:pt x="75" y="62"/>
                    </a:cubicBezTo>
                    <a:cubicBezTo>
                      <a:pt x="75" y="62"/>
                      <a:pt x="75" y="62"/>
                      <a:pt x="75" y="62"/>
                    </a:cubicBezTo>
                    <a:cubicBezTo>
                      <a:pt x="75" y="62"/>
                      <a:pt x="75" y="61"/>
                      <a:pt x="75" y="61"/>
                    </a:cubicBezTo>
                    <a:cubicBezTo>
                      <a:pt x="64" y="31"/>
                      <a:pt x="64" y="31"/>
                      <a:pt x="64" y="31"/>
                    </a:cubicBezTo>
                    <a:cubicBezTo>
                      <a:pt x="68" y="28"/>
                      <a:pt x="73" y="25"/>
                      <a:pt x="78" y="22"/>
                    </a:cubicBezTo>
                    <a:cubicBezTo>
                      <a:pt x="100" y="46"/>
                      <a:pt x="100" y="46"/>
                      <a:pt x="100" y="46"/>
                    </a:cubicBezTo>
                    <a:cubicBezTo>
                      <a:pt x="100" y="47"/>
                      <a:pt x="100" y="47"/>
                      <a:pt x="101" y="47"/>
                    </a:cubicBezTo>
                    <a:cubicBezTo>
                      <a:pt x="101" y="47"/>
                      <a:pt x="101" y="47"/>
                      <a:pt x="101" y="47"/>
                    </a:cubicBezTo>
                    <a:cubicBezTo>
                      <a:pt x="102" y="48"/>
                      <a:pt x="102" y="48"/>
                      <a:pt x="103" y="48"/>
                    </a:cubicBezTo>
                    <a:cubicBezTo>
                      <a:pt x="103" y="48"/>
                      <a:pt x="103" y="48"/>
                      <a:pt x="103" y="48"/>
                    </a:cubicBezTo>
                    <a:cubicBezTo>
                      <a:pt x="103" y="48"/>
                      <a:pt x="103" y="48"/>
                      <a:pt x="104" y="48"/>
                    </a:cubicBezTo>
                    <a:cubicBezTo>
                      <a:pt x="104" y="48"/>
                      <a:pt x="104" y="48"/>
                      <a:pt x="104" y="48"/>
                    </a:cubicBezTo>
                    <a:cubicBezTo>
                      <a:pt x="104" y="48"/>
                      <a:pt x="104" y="48"/>
                      <a:pt x="104" y="48"/>
                    </a:cubicBezTo>
                    <a:cubicBezTo>
                      <a:pt x="109" y="46"/>
                      <a:pt x="114" y="44"/>
                      <a:pt x="119" y="44"/>
                    </a:cubicBezTo>
                    <a:cubicBezTo>
                      <a:pt x="119" y="44"/>
                      <a:pt x="119" y="43"/>
                      <a:pt x="119" y="43"/>
                    </a:cubicBezTo>
                    <a:cubicBezTo>
                      <a:pt x="119" y="43"/>
                      <a:pt x="119" y="43"/>
                      <a:pt x="119" y="43"/>
                    </a:cubicBezTo>
                    <a:cubicBezTo>
                      <a:pt x="120" y="43"/>
                      <a:pt x="120" y="43"/>
                      <a:pt x="120" y="43"/>
                    </a:cubicBezTo>
                    <a:cubicBezTo>
                      <a:pt x="120" y="43"/>
                      <a:pt x="120" y="43"/>
                      <a:pt x="121" y="43"/>
                    </a:cubicBezTo>
                    <a:cubicBezTo>
                      <a:pt x="121" y="42"/>
                      <a:pt x="121" y="42"/>
                      <a:pt x="121" y="42"/>
                    </a:cubicBezTo>
                    <a:cubicBezTo>
                      <a:pt x="121" y="42"/>
                      <a:pt x="121" y="42"/>
                      <a:pt x="121" y="42"/>
                    </a:cubicBezTo>
                    <a:cubicBezTo>
                      <a:pt x="122" y="41"/>
                      <a:pt x="122" y="41"/>
                      <a:pt x="122" y="40"/>
                    </a:cubicBezTo>
                    <a:cubicBezTo>
                      <a:pt x="127" y="9"/>
                      <a:pt x="127" y="9"/>
                      <a:pt x="127" y="9"/>
                    </a:cubicBezTo>
                    <a:cubicBezTo>
                      <a:pt x="133" y="9"/>
                      <a:pt x="138" y="9"/>
                      <a:pt x="144"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121913555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AF76A-8F44-4C52-847D-4F71CFA8049D}"/>
              </a:ext>
            </a:extLst>
          </p:cNvPr>
          <p:cNvSpPr>
            <a:spLocks noGrp="1"/>
          </p:cNvSpPr>
          <p:nvPr>
            <p:ph type="title"/>
          </p:nvPr>
        </p:nvSpPr>
        <p:spPr>
          <a:xfrm>
            <a:off x="127755" y="67018"/>
            <a:ext cx="10820400" cy="1098762"/>
          </a:xfrm>
        </p:spPr>
        <p:txBody>
          <a:bodyPr/>
          <a:lstStyle/>
          <a:p>
            <a:r>
              <a:rPr lang="en-US" dirty="0"/>
              <a:t>Good Ole’ Friend TMSH ….  </a:t>
            </a:r>
          </a:p>
        </p:txBody>
      </p:sp>
      <p:sp>
        <p:nvSpPr>
          <p:cNvPr id="103" name="Rectangle 102">
            <a:extLst>
              <a:ext uri="{FF2B5EF4-FFF2-40B4-BE49-F238E27FC236}">
                <a16:creationId xmlns:a16="http://schemas.microsoft.com/office/drawing/2014/main" id="{A38A4D86-2712-4EE1-A181-57F01D805AFA}"/>
              </a:ext>
            </a:extLst>
          </p:cNvPr>
          <p:cNvSpPr/>
          <p:nvPr/>
        </p:nvSpPr>
        <p:spPr>
          <a:xfrm>
            <a:off x="10911483" y="1192519"/>
            <a:ext cx="1044729" cy="304750"/>
          </a:xfrm>
          <a:prstGeom prst="rect">
            <a:avLst/>
          </a:prstGeom>
        </p:spPr>
        <p:txBody>
          <a:bodyPr wrap="square" lIns="0" tIns="0" rIns="0" bIns="0"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JM" sz="1800" b="1" i="0" u="none" strike="noStrike" kern="1200" cap="none" spc="0" normalizeH="0" baseline="0" noProof="0" dirty="0">
                <a:ln>
                  <a:noFill/>
                </a:ln>
                <a:solidFill>
                  <a:srgbClr val="1D9CD3"/>
                </a:solidFill>
                <a:effectLst/>
                <a:uLnTx/>
                <a:uFillTx/>
                <a:latin typeface="Arial"/>
                <a:ea typeface="Tahoma" pitchFamily="34" charset="0"/>
                <a:cs typeface="+mn-cs"/>
              </a:rPr>
              <a:t>TMSH </a:t>
            </a:r>
          </a:p>
        </p:txBody>
      </p:sp>
      <p:sp>
        <p:nvSpPr>
          <p:cNvPr id="106" name="Rectangle 105">
            <a:extLst>
              <a:ext uri="{FF2B5EF4-FFF2-40B4-BE49-F238E27FC236}">
                <a16:creationId xmlns:a16="http://schemas.microsoft.com/office/drawing/2014/main" id="{54140678-83AE-4032-8161-F9BB750BD754}"/>
              </a:ext>
            </a:extLst>
          </p:cNvPr>
          <p:cNvSpPr/>
          <p:nvPr/>
        </p:nvSpPr>
        <p:spPr>
          <a:xfrm>
            <a:off x="10911483" y="1033395"/>
            <a:ext cx="914400" cy="365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200"/>
              </a:spcBef>
              <a:spcAft>
                <a:spcPts val="200"/>
              </a:spcAft>
              <a:buClrTx/>
              <a:buSzTx/>
              <a:buFontTx/>
              <a:buNone/>
              <a:tabLst/>
              <a:defRPr/>
            </a:pPr>
            <a:endParaRPr kumimoji="0" lang="en-GB" sz="1800" b="0" i="0" u="none" strike="noStrike" kern="100" cap="none" spc="0" normalizeH="0" baseline="0" noProof="0" dirty="0" err="1">
              <a:ln>
                <a:noFill/>
              </a:ln>
              <a:solidFill>
                <a:prstClr val="white"/>
              </a:solidFill>
              <a:effectLst/>
              <a:uLnTx/>
              <a:uFillTx/>
              <a:latin typeface="Arial"/>
              <a:ea typeface="+mn-ea"/>
              <a:cs typeface="+mn-cs"/>
            </a:endParaRPr>
          </a:p>
        </p:txBody>
      </p:sp>
      <p:sp>
        <p:nvSpPr>
          <p:cNvPr id="107" name="Rectangle 106">
            <a:extLst>
              <a:ext uri="{FF2B5EF4-FFF2-40B4-BE49-F238E27FC236}">
                <a16:creationId xmlns:a16="http://schemas.microsoft.com/office/drawing/2014/main" id="{DF35E5EC-B282-4145-B3A3-6B42A1FA2001}"/>
              </a:ext>
            </a:extLst>
          </p:cNvPr>
          <p:cNvSpPr/>
          <p:nvPr/>
        </p:nvSpPr>
        <p:spPr>
          <a:xfrm>
            <a:off x="10756477" y="215397"/>
            <a:ext cx="1158847" cy="1364315"/>
          </a:xfrm>
          <a:prstGeom prst="rect">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200"/>
              </a:spcBef>
              <a:spcAft>
                <a:spcPts val="200"/>
              </a:spcAft>
              <a:buClrTx/>
              <a:buSzTx/>
              <a:buFontTx/>
              <a:buNone/>
              <a:tabLst/>
              <a:defRPr/>
            </a:pPr>
            <a:endParaRPr kumimoji="0" lang="en-GB" sz="1800" b="0" i="0" u="none" strike="noStrike" kern="100" cap="none" spc="0" normalizeH="0" baseline="0" noProof="0" dirty="0" err="1">
              <a:ln>
                <a:noFill/>
              </a:ln>
              <a:solidFill>
                <a:prstClr val="white"/>
              </a:solidFill>
              <a:effectLst/>
              <a:uLnTx/>
              <a:uFillTx/>
              <a:latin typeface="Arial"/>
              <a:ea typeface="+mn-ea"/>
              <a:cs typeface="+mn-cs"/>
            </a:endParaRPr>
          </a:p>
        </p:txBody>
      </p:sp>
      <p:pic>
        <p:nvPicPr>
          <p:cNvPr id="105" name="Picture 4" descr="Gears">
            <a:extLst>
              <a:ext uri="{FF2B5EF4-FFF2-40B4-BE49-F238E27FC236}">
                <a16:creationId xmlns:a16="http://schemas.microsoft.com/office/drawing/2014/main" id="{B3185A52-3FD5-4E65-8265-7E6F956105E0}"/>
              </a:ext>
            </a:extLst>
          </p:cNvPr>
          <p:cNvPicPr>
            <a:picLocks noChangeAspect="1" noChangeArrowheads="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bwMode="auto">
          <a:xfrm>
            <a:off x="10989043" y="247256"/>
            <a:ext cx="775014" cy="7750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E4D747C-E4B3-4868-A316-F1A8BF92513B}"/>
              </a:ext>
            </a:extLst>
          </p:cNvPr>
          <p:cNvPicPr>
            <a:picLocks noChangeAspect="1"/>
          </p:cNvPicPr>
          <p:nvPr/>
        </p:nvPicPr>
        <p:blipFill>
          <a:blip r:embed="rId5"/>
          <a:stretch>
            <a:fillRect/>
          </a:stretch>
        </p:blipFill>
        <p:spPr>
          <a:xfrm>
            <a:off x="783564" y="1344894"/>
            <a:ext cx="5425170" cy="4498718"/>
          </a:xfrm>
          <a:prstGeom prst="rect">
            <a:avLst/>
          </a:prstGeom>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E41A00B3-36F9-4A91-938B-A6C9888C2052}"/>
              </a:ext>
            </a:extLst>
          </p:cNvPr>
          <p:cNvPicPr>
            <a:picLocks noChangeAspect="1"/>
          </p:cNvPicPr>
          <p:nvPr/>
        </p:nvPicPr>
        <p:blipFill>
          <a:blip r:embed="rId6"/>
          <a:stretch>
            <a:fillRect/>
          </a:stretch>
        </p:blipFill>
        <p:spPr>
          <a:xfrm>
            <a:off x="5307721" y="1887256"/>
            <a:ext cx="4880952" cy="362585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359639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1BF4B-FAA4-4458-8480-C6166962AC1E}"/>
              </a:ext>
            </a:extLst>
          </p:cNvPr>
          <p:cNvSpPr>
            <a:spLocks noGrp="1"/>
          </p:cNvSpPr>
          <p:nvPr>
            <p:ph type="title"/>
          </p:nvPr>
        </p:nvSpPr>
        <p:spPr/>
        <p:txBody>
          <a:bodyPr/>
          <a:lstStyle/>
          <a:p>
            <a:r>
              <a:rPr lang="en-US" dirty="0"/>
              <a:t>Cut &amp; Paste/Scripts ….</a:t>
            </a:r>
          </a:p>
        </p:txBody>
      </p:sp>
      <p:sp>
        <p:nvSpPr>
          <p:cNvPr id="4" name="Rectangle 3">
            <a:extLst>
              <a:ext uri="{FF2B5EF4-FFF2-40B4-BE49-F238E27FC236}">
                <a16:creationId xmlns:a16="http://schemas.microsoft.com/office/drawing/2014/main" id="{7B5DA9C3-4C0C-46EB-8C63-7D38C7CCBCD2}"/>
              </a:ext>
            </a:extLst>
          </p:cNvPr>
          <p:cNvSpPr/>
          <p:nvPr/>
        </p:nvSpPr>
        <p:spPr>
          <a:xfrm>
            <a:off x="121920" y="3429000"/>
            <a:ext cx="11684000" cy="923330"/>
          </a:xfrm>
          <a:prstGeom prst="rect">
            <a:avLst/>
          </a:prstGeom>
        </p:spPr>
        <p:txBody>
          <a:bodyPr wrap="square">
            <a:spAutoFit/>
          </a:bodyPr>
          <a:lstStyle/>
          <a:p>
            <a:r>
              <a:rPr lang="en-US" dirty="0" err="1"/>
              <a:t>tmsh</a:t>
            </a:r>
            <a:r>
              <a:rPr lang="en-US" dirty="0"/>
              <a:t> create </a:t>
            </a:r>
            <a:r>
              <a:rPr lang="en-US" dirty="0" err="1"/>
              <a:t>ltm</a:t>
            </a:r>
            <a:r>
              <a:rPr lang="en-US" dirty="0"/>
              <a:t> pool /Common/ad-pool { members add { /Common/10.1.20.7:0 { address 10.1.20.7 monitor /Common/</a:t>
            </a:r>
            <a:r>
              <a:rPr lang="en-US" dirty="0" err="1"/>
              <a:t>gateway_icmp</a:t>
            </a:r>
            <a:r>
              <a:rPr lang="en-US" dirty="0"/>
              <a:t> } } } </a:t>
            </a:r>
            <a:br>
              <a:rPr lang="en-US" dirty="0"/>
            </a:br>
            <a:r>
              <a:rPr lang="en-US" dirty="0" err="1"/>
              <a:t>tmsh</a:t>
            </a:r>
            <a:r>
              <a:rPr lang="en-US" dirty="0"/>
              <a:t> create </a:t>
            </a:r>
            <a:r>
              <a:rPr lang="en-US" dirty="0" err="1"/>
              <a:t>ltm</a:t>
            </a:r>
            <a:r>
              <a:rPr lang="en-US" dirty="0"/>
              <a:t> pool /Common/</a:t>
            </a:r>
            <a:r>
              <a:rPr lang="en-US" dirty="0" err="1"/>
              <a:t>ldap</a:t>
            </a:r>
            <a:r>
              <a:rPr lang="en-US" dirty="0"/>
              <a:t>-pool { members add { /Common/10.1.20.7:0 { address 10.1.20.7 monitor /Common/</a:t>
            </a:r>
            <a:r>
              <a:rPr lang="en-US" dirty="0" err="1"/>
              <a:t>gateway_icmp</a:t>
            </a:r>
            <a:r>
              <a:rPr lang="en-US" dirty="0"/>
              <a:t> } } } </a:t>
            </a:r>
            <a:br>
              <a:rPr lang="en-US" dirty="0"/>
            </a:br>
            <a:r>
              <a:rPr lang="en-US" dirty="0" err="1"/>
              <a:t>tmsh</a:t>
            </a:r>
            <a:r>
              <a:rPr lang="en-US" dirty="0"/>
              <a:t> create </a:t>
            </a:r>
            <a:r>
              <a:rPr lang="en-US" dirty="0" err="1"/>
              <a:t>ltm</a:t>
            </a:r>
            <a:r>
              <a:rPr lang="en-US" dirty="0"/>
              <a:t> pool /Common/</a:t>
            </a:r>
            <a:r>
              <a:rPr lang="en-US" dirty="0" err="1"/>
              <a:t>mtls_pool</a:t>
            </a:r>
            <a:r>
              <a:rPr lang="en-US" dirty="0"/>
              <a:t> { members add { /Common/10.1.20.9:443 { address 10.1.20.9 } } monitor /Common/https } </a:t>
            </a:r>
          </a:p>
        </p:txBody>
      </p:sp>
      <p:sp>
        <p:nvSpPr>
          <p:cNvPr id="5" name="Rectangle 4">
            <a:extLst>
              <a:ext uri="{FF2B5EF4-FFF2-40B4-BE49-F238E27FC236}">
                <a16:creationId xmlns:a16="http://schemas.microsoft.com/office/drawing/2014/main" id="{C951EE19-7F58-45EC-AEEA-A44D4DC2CBF3}"/>
              </a:ext>
            </a:extLst>
          </p:cNvPr>
          <p:cNvSpPr/>
          <p:nvPr/>
        </p:nvSpPr>
        <p:spPr>
          <a:xfrm>
            <a:off x="121920" y="2055307"/>
            <a:ext cx="6654800" cy="923330"/>
          </a:xfrm>
          <a:prstGeom prst="rect">
            <a:avLst/>
          </a:prstGeom>
        </p:spPr>
        <p:txBody>
          <a:bodyPr wrap="square">
            <a:spAutoFit/>
          </a:bodyPr>
          <a:lstStyle/>
          <a:p>
            <a:r>
              <a:rPr lang="en-US" dirty="0" err="1"/>
              <a:t>tmsh</a:t>
            </a:r>
            <a:r>
              <a:rPr lang="en-US" dirty="0"/>
              <a:t> create </a:t>
            </a:r>
            <a:r>
              <a:rPr lang="en-US" dirty="0" err="1"/>
              <a:t>ltm</a:t>
            </a:r>
            <a:r>
              <a:rPr lang="en-US" dirty="0"/>
              <a:t> node /Common/10.1.20.6 { address 10.1.20.6 } </a:t>
            </a:r>
            <a:br>
              <a:rPr lang="en-US" dirty="0"/>
            </a:br>
            <a:r>
              <a:rPr lang="en-US" dirty="0" err="1"/>
              <a:t>tmsh</a:t>
            </a:r>
            <a:r>
              <a:rPr lang="en-US" dirty="0"/>
              <a:t> create </a:t>
            </a:r>
            <a:r>
              <a:rPr lang="en-US" dirty="0" err="1"/>
              <a:t>ltm</a:t>
            </a:r>
            <a:r>
              <a:rPr lang="en-US" dirty="0"/>
              <a:t> node /Common/10.1.20.7 { address 10.1.20.7 } </a:t>
            </a:r>
            <a:br>
              <a:rPr lang="en-US" dirty="0"/>
            </a:br>
            <a:r>
              <a:rPr lang="en-US" dirty="0" err="1"/>
              <a:t>tmsh</a:t>
            </a:r>
            <a:r>
              <a:rPr lang="en-US" dirty="0"/>
              <a:t> create </a:t>
            </a:r>
            <a:r>
              <a:rPr lang="en-US" dirty="0" err="1"/>
              <a:t>ltm</a:t>
            </a:r>
            <a:r>
              <a:rPr lang="en-US" dirty="0"/>
              <a:t> node /Common/10.1.20.9 { address 10.1.20.9 } </a:t>
            </a:r>
          </a:p>
        </p:txBody>
      </p:sp>
      <p:sp>
        <p:nvSpPr>
          <p:cNvPr id="6" name="Rectangle 5">
            <a:extLst>
              <a:ext uri="{FF2B5EF4-FFF2-40B4-BE49-F238E27FC236}">
                <a16:creationId xmlns:a16="http://schemas.microsoft.com/office/drawing/2014/main" id="{6AE4E4EA-65C1-42B2-80B4-6CFC7D4E414D}"/>
              </a:ext>
            </a:extLst>
          </p:cNvPr>
          <p:cNvSpPr/>
          <p:nvPr/>
        </p:nvSpPr>
        <p:spPr>
          <a:xfrm>
            <a:off x="121920" y="4706098"/>
            <a:ext cx="11816080" cy="1477328"/>
          </a:xfrm>
          <a:prstGeom prst="rect">
            <a:avLst/>
          </a:prstGeom>
        </p:spPr>
        <p:txBody>
          <a:bodyPr wrap="square">
            <a:spAutoFit/>
          </a:bodyPr>
          <a:lstStyle/>
          <a:p>
            <a:r>
              <a:rPr lang="en-US" dirty="0" err="1"/>
              <a:t>tmsh</a:t>
            </a:r>
            <a:r>
              <a:rPr lang="en-US" dirty="0"/>
              <a:t> create </a:t>
            </a:r>
            <a:r>
              <a:rPr lang="en-US" dirty="0" err="1"/>
              <a:t>ltm</a:t>
            </a:r>
            <a:r>
              <a:rPr lang="en-US" dirty="0"/>
              <a:t> virtual /Common/</a:t>
            </a:r>
            <a:r>
              <a:rPr lang="en-US" dirty="0" err="1"/>
              <a:t>mtls_vs</a:t>
            </a:r>
            <a:r>
              <a:rPr lang="en-US" dirty="0"/>
              <a:t> { creation-time 2020-05-18:23:20:22 destination /Common/10.1.10.105:443 </a:t>
            </a:r>
            <a:r>
              <a:rPr lang="en-US" dirty="0" err="1"/>
              <a:t>ip</a:t>
            </a:r>
            <a:r>
              <a:rPr lang="en-US" dirty="0"/>
              <a:t>-protocol </a:t>
            </a:r>
            <a:r>
              <a:rPr lang="en-US" dirty="0" err="1"/>
              <a:t>tcp</a:t>
            </a:r>
            <a:r>
              <a:rPr lang="en-US" dirty="0"/>
              <a:t> last-modified-time 2020-05-19:11:49:17 mask 255.255.255.255 per-flow-request-access-policy /Common/</a:t>
            </a:r>
            <a:r>
              <a:rPr lang="en-US" dirty="0" err="1"/>
              <a:t>certsso-prp</a:t>
            </a:r>
            <a:r>
              <a:rPr lang="en-US" dirty="0"/>
              <a:t> pool /Common/</a:t>
            </a:r>
            <a:r>
              <a:rPr lang="en-US" dirty="0" err="1"/>
              <a:t>mtls_pool</a:t>
            </a:r>
            <a:r>
              <a:rPr lang="en-US" dirty="0"/>
              <a:t> profiles add { /Common/</a:t>
            </a:r>
            <a:r>
              <a:rPr lang="en-US" dirty="0" err="1"/>
              <a:t>cert_sso</a:t>
            </a:r>
            <a:r>
              <a:rPr lang="en-US" dirty="0"/>
              <a:t> { } /Common/</a:t>
            </a:r>
            <a:r>
              <a:rPr lang="en-US" dirty="0" err="1"/>
              <a:t>client_certsso</a:t>
            </a:r>
            <a:r>
              <a:rPr lang="en-US" dirty="0"/>
              <a:t> { context </a:t>
            </a:r>
            <a:r>
              <a:rPr lang="en-US" dirty="0" err="1"/>
              <a:t>clientside</a:t>
            </a:r>
            <a:r>
              <a:rPr lang="en-US" dirty="0"/>
              <a:t> } /Common/http { } /Common/</a:t>
            </a:r>
            <a:r>
              <a:rPr lang="en-US" dirty="0" err="1"/>
              <a:t>rba</a:t>
            </a:r>
            <a:r>
              <a:rPr lang="en-US" dirty="0"/>
              <a:t> { } /Common/</a:t>
            </a:r>
            <a:r>
              <a:rPr lang="en-US" dirty="0" err="1"/>
              <a:t>server_certsso</a:t>
            </a:r>
            <a:r>
              <a:rPr lang="en-US" dirty="0"/>
              <a:t> { context </a:t>
            </a:r>
            <a:r>
              <a:rPr lang="en-US" dirty="0" err="1"/>
              <a:t>serverside</a:t>
            </a:r>
            <a:r>
              <a:rPr lang="en-US" dirty="0"/>
              <a:t> } /Common/</a:t>
            </a:r>
            <a:r>
              <a:rPr lang="en-US" dirty="0" err="1"/>
              <a:t>tcp</a:t>
            </a:r>
            <a:r>
              <a:rPr lang="en-US" dirty="0"/>
              <a:t> { } /Common/</a:t>
            </a:r>
            <a:r>
              <a:rPr lang="en-US" dirty="0" err="1"/>
              <a:t>websso</a:t>
            </a:r>
            <a:r>
              <a:rPr lang="en-US" dirty="0"/>
              <a:t> { } } rules { /Common/</a:t>
            </a:r>
            <a:r>
              <a:rPr lang="en-US" dirty="0" err="1"/>
              <a:t>Cert_SSO</a:t>
            </a:r>
            <a:r>
              <a:rPr lang="en-US" dirty="0"/>
              <a:t> } </a:t>
            </a:r>
            <a:r>
              <a:rPr lang="en-US" dirty="0" err="1"/>
              <a:t>serverssl</a:t>
            </a:r>
            <a:r>
              <a:rPr lang="en-US" dirty="0"/>
              <a:t>-use-</a:t>
            </a:r>
            <a:r>
              <a:rPr lang="en-US" dirty="0" err="1"/>
              <a:t>sni</a:t>
            </a:r>
            <a:r>
              <a:rPr lang="en-US" dirty="0"/>
              <a:t> disabled source 0.0.0.0/0 source-address-translation { type </a:t>
            </a:r>
            <a:r>
              <a:rPr lang="en-US" dirty="0" err="1"/>
              <a:t>automap</a:t>
            </a:r>
            <a:r>
              <a:rPr lang="en-US" dirty="0"/>
              <a:t> } translate-address enabled translate-port enabled } </a:t>
            </a:r>
          </a:p>
        </p:txBody>
      </p:sp>
      <p:sp>
        <p:nvSpPr>
          <p:cNvPr id="7" name="Rectangle 6">
            <a:extLst>
              <a:ext uri="{FF2B5EF4-FFF2-40B4-BE49-F238E27FC236}">
                <a16:creationId xmlns:a16="http://schemas.microsoft.com/office/drawing/2014/main" id="{609BFFE5-9673-4390-AB1C-F2195812CD0E}"/>
              </a:ext>
            </a:extLst>
          </p:cNvPr>
          <p:cNvSpPr/>
          <p:nvPr/>
        </p:nvSpPr>
        <p:spPr>
          <a:xfrm>
            <a:off x="10911483" y="1192519"/>
            <a:ext cx="1044729" cy="304750"/>
          </a:xfrm>
          <a:prstGeom prst="rect">
            <a:avLst/>
          </a:prstGeom>
        </p:spPr>
        <p:txBody>
          <a:bodyPr wrap="square" lIns="0" tIns="0" rIns="0" bIns="0"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JM" sz="1800" b="1" i="0" u="none" strike="noStrike" kern="1200" cap="none" spc="0" normalizeH="0" baseline="0" noProof="0" dirty="0">
                <a:ln>
                  <a:noFill/>
                </a:ln>
                <a:solidFill>
                  <a:srgbClr val="1D9CD3"/>
                </a:solidFill>
                <a:effectLst/>
                <a:uLnTx/>
                <a:uFillTx/>
                <a:latin typeface="Arial"/>
                <a:ea typeface="Tahoma" pitchFamily="34" charset="0"/>
                <a:cs typeface="+mn-cs"/>
              </a:rPr>
              <a:t>TMSH </a:t>
            </a:r>
          </a:p>
        </p:txBody>
      </p:sp>
      <p:sp>
        <p:nvSpPr>
          <p:cNvPr id="8" name="Rectangle 7">
            <a:extLst>
              <a:ext uri="{FF2B5EF4-FFF2-40B4-BE49-F238E27FC236}">
                <a16:creationId xmlns:a16="http://schemas.microsoft.com/office/drawing/2014/main" id="{FA4BA17D-202B-411E-A6F0-D16110E532F6}"/>
              </a:ext>
            </a:extLst>
          </p:cNvPr>
          <p:cNvSpPr/>
          <p:nvPr/>
        </p:nvSpPr>
        <p:spPr>
          <a:xfrm>
            <a:off x="10911483" y="1033395"/>
            <a:ext cx="914400" cy="365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200"/>
              </a:spcBef>
              <a:spcAft>
                <a:spcPts val="200"/>
              </a:spcAft>
              <a:buClrTx/>
              <a:buSzTx/>
              <a:buFontTx/>
              <a:buNone/>
              <a:tabLst/>
              <a:defRPr/>
            </a:pPr>
            <a:endParaRPr kumimoji="0" lang="en-GB" sz="1800" b="0" i="0" u="none" strike="noStrike" kern="100" cap="none" spc="0" normalizeH="0" baseline="0" noProof="0" dirty="0" err="1">
              <a:ln>
                <a:noFill/>
              </a:ln>
              <a:solidFill>
                <a:prstClr val="white"/>
              </a:solidFill>
              <a:effectLst/>
              <a:uLnTx/>
              <a:uFillTx/>
              <a:latin typeface="Arial"/>
              <a:ea typeface="+mn-ea"/>
              <a:cs typeface="+mn-cs"/>
            </a:endParaRPr>
          </a:p>
        </p:txBody>
      </p:sp>
      <p:sp>
        <p:nvSpPr>
          <p:cNvPr id="9" name="Rectangle 8">
            <a:extLst>
              <a:ext uri="{FF2B5EF4-FFF2-40B4-BE49-F238E27FC236}">
                <a16:creationId xmlns:a16="http://schemas.microsoft.com/office/drawing/2014/main" id="{CDA228C5-8B30-4AB4-9742-268659E332C4}"/>
              </a:ext>
            </a:extLst>
          </p:cNvPr>
          <p:cNvSpPr/>
          <p:nvPr/>
        </p:nvSpPr>
        <p:spPr>
          <a:xfrm>
            <a:off x="10756477" y="215397"/>
            <a:ext cx="1158847" cy="1364315"/>
          </a:xfrm>
          <a:prstGeom prst="rect">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200"/>
              </a:spcBef>
              <a:spcAft>
                <a:spcPts val="200"/>
              </a:spcAft>
              <a:buClrTx/>
              <a:buSzTx/>
              <a:buFontTx/>
              <a:buNone/>
              <a:tabLst/>
              <a:defRPr/>
            </a:pPr>
            <a:endParaRPr kumimoji="0" lang="en-GB" sz="1800" b="0" i="0" u="none" strike="noStrike" kern="100" cap="none" spc="0" normalizeH="0" baseline="0" noProof="0" dirty="0" err="1">
              <a:ln>
                <a:noFill/>
              </a:ln>
              <a:solidFill>
                <a:prstClr val="white"/>
              </a:solidFill>
              <a:effectLst/>
              <a:uLnTx/>
              <a:uFillTx/>
              <a:latin typeface="Arial"/>
              <a:ea typeface="+mn-ea"/>
              <a:cs typeface="+mn-cs"/>
            </a:endParaRPr>
          </a:p>
        </p:txBody>
      </p:sp>
      <p:pic>
        <p:nvPicPr>
          <p:cNvPr id="10" name="Picture 4" descr="Gears">
            <a:extLst>
              <a:ext uri="{FF2B5EF4-FFF2-40B4-BE49-F238E27FC236}">
                <a16:creationId xmlns:a16="http://schemas.microsoft.com/office/drawing/2014/main" id="{BBEDFE03-854D-474E-82CD-43F90CAA311B}"/>
              </a:ext>
            </a:extLst>
          </p:cNvPr>
          <p:cNvPicPr>
            <a:picLocks noChangeAspect="1" noChangeArrowheads="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auto">
          <a:xfrm>
            <a:off x="10989043" y="247256"/>
            <a:ext cx="775014" cy="77501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E300F1C7-01C9-4397-B008-8D10D4FF5A8B}"/>
              </a:ext>
            </a:extLst>
          </p:cNvPr>
          <p:cNvSpPr txBox="1"/>
          <p:nvPr/>
        </p:nvSpPr>
        <p:spPr>
          <a:xfrm>
            <a:off x="213360" y="1701539"/>
            <a:ext cx="1920240" cy="443291"/>
          </a:xfrm>
          <a:prstGeom prst="rect">
            <a:avLst/>
          </a:prstGeom>
          <a:noFill/>
        </p:spPr>
        <p:txBody>
          <a:bodyPr wrap="square" lIns="0" tIns="0" rIns="0" bIns="0" rtlCol="0">
            <a:noAutofit/>
          </a:bodyPr>
          <a:lstStyle/>
          <a:p>
            <a:pPr algn="l">
              <a:lnSpc>
                <a:spcPct val="90000"/>
              </a:lnSpc>
              <a:spcBef>
                <a:spcPts val="200"/>
              </a:spcBef>
              <a:spcAft>
                <a:spcPts val="200"/>
              </a:spcAft>
            </a:pPr>
            <a:r>
              <a:rPr lang="en-US" b="1" kern="100" dirty="0">
                <a:latin typeface="+mj-lt"/>
              </a:rPr>
              <a:t>Node</a:t>
            </a:r>
          </a:p>
        </p:txBody>
      </p:sp>
      <p:sp>
        <p:nvSpPr>
          <p:cNvPr id="12" name="TextBox 11">
            <a:extLst>
              <a:ext uri="{FF2B5EF4-FFF2-40B4-BE49-F238E27FC236}">
                <a16:creationId xmlns:a16="http://schemas.microsoft.com/office/drawing/2014/main" id="{C019A1BD-07FF-4857-BD65-ABDE66E323C4}"/>
              </a:ext>
            </a:extLst>
          </p:cNvPr>
          <p:cNvSpPr txBox="1"/>
          <p:nvPr/>
        </p:nvSpPr>
        <p:spPr>
          <a:xfrm>
            <a:off x="213360" y="3110759"/>
            <a:ext cx="1920240" cy="443291"/>
          </a:xfrm>
          <a:prstGeom prst="rect">
            <a:avLst/>
          </a:prstGeom>
          <a:noFill/>
        </p:spPr>
        <p:txBody>
          <a:bodyPr wrap="square" lIns="0" tIns="0" rIns="0" bIns="0" rtlCol="0">
            <a:noAutofit/>
          </a:bodyPr>
          <a:lstStyle/>
          <a:p>
            <a:pPr algn="l">
              <a:lnSpc>
                <a:spcPct val="90000"/>
              </a:lnSpc>
              <a:spcBef>
                <a:spcPts val="200"/>
              </a:spcBef>
              <a:spcAft>
                <a:spcPts val="200"/>
              </a:spcAft>
            </a:pPr>
            <a:r>
              <a:rPr lang="en-US" b="1" kern="100" dirty="0">
                <a:latin typeface="+mj-lt"/>
              </a:rPr>
              <a:t>Pool</a:t>
            </a:r>
          </a:p>
        </p:txBody>
      </p:sp>
      <p:sp>
        <p:nvSpPr>
          <p:cNvPr id="13" name="TextBox 12">
            <a:extLst>
              <a:ext uri="{FF2B5EF4-FFF2-40B4-BE49-F238E27FC236}">
                <a16:creationId xmlns:a16="http://schemas.microsoft.com/office/drawing/2014/main" id="{0860A29F-1CB0-4348-B087-4DC6BDDF763C}"/>
              </a:ext>
            </a:extLst>
          </p:cNvPr>
          <p:cNvSpPr txBox="1"/>
          <p:nvPr/>
        </p:nvSpPr>
        <p:spPr>
          <a:xfrm>
            <a:off x="213360" y="4484452"/>
            <a:ext cx="1920240" cy="443291"/>
          </a:xfrm>
          <a:prstGeom prst="rect">
            <a:avLst/>
          </a:prstGeom>
          <a:noFill/>
        </p:spPr>
        <p:txBody>
          <a:bodyPr wrap="square" lIns="0" tIns="0" rIns="0" bIns="0" rtlCol="0">
            <a:noAutofit/>
          </a:bodyPr>
          <a:lstStyle/>
          <a:p>
            <a:pPr algn="l">
              <a:lnSpc>
                <a:spcPct val="90000"/>
              </a:lnSpc>
              <a:spcBef>
                <a:spcPts val="200"/>
              </a:spcBef>
              <a:spcAft>
                <a:spcPts val="200"/>
              </a:spcAft>
            </a:pPr>
            <a:r>
              <a:rPr lang="en-US" b="1" kern="100" dirty="0">
                <a:latin typeface="+mj-lt"/>
              </a:rPr>
              <a:t>Virtual Server</a:t>
            </a:r>
          </a:p>
        </p:txBody>
      </p:sp>
    </p:spTree>
    <p:extLst>
      <p:ext uri="{BB962C8B-B14F-4D97-AF65-F5344CB8AC3E}">
        <p14:creationId xmlns:p14="http://schemas.microsoft.com/office/powerpoint/2010/main" val="3417309871"/>
      </p:ext>
    </p:extLst>
  </p:cSld>
  <p:clrMapOvr>
    <a:masterClrMapping/>
  </p:clrMapOvr>
</p:sld>
</file>

<file path=ppt/theme/theme1.xml><?xml version="1.0" encoding="utf-8"?>
<a:theme xmlns:a="http://schemas.openxmlformats.org/drawingml/2006/main" name="F5 Theme">
  <a:themeElements>
    <a:clrScheme name="F5">
      <a:dk1>
        <a:srgbClr val="373737"/>
      </a:dk1>
      <a:lt1>
        <a:sysClr val="window" lastClr="FFFFFF"/>
      </a:lt1>
      <a:dk2>
        <a:srgbClr val="DCDCDC"/>
      </a:dk2>
      <a:lt2>
        <a:srgbClr val="E4002B"/>
      </a:lt2>
      <a:accent1>
        <a:srgbClr val="1D9CD3"/>
      </a:accent1>
      <a:accent2>
        <a:srgbClr val="1DB14B"/>
      </a:accent2>
      <a:accent3>
        <a:srgbClr val="8B5BA5"/>
      </a:accent3>
      <a:accent4>
        <a:srgbClr val="0C5C8D"/>
      </a:accent4>
      <a:accent5>
        <a:srgbClr val="1C6333"/>
      </a:accent5>
      <a:accent6>
        <a:srgbClr val="694385"/>
      </a:accent6>
      <a:hlink>
        <a:srgbClr val="E4002B"/>
      </a:hlink>
      <a:folHlink>
        <a:srgbClr val="DCDCDC"/>
      </a:folHlink>
    </a:clrScheme>
    <a:fontScheme name="F5">
      <a:majorFont>
        <a:latin typeface="Arial"/>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l">
          <a:lnSpc>
            <a:spcPct val="90000"/>
          </a:lnSpc>
          <a:spcBef>
            <a:spcPts val="200"/>
          </a:spcBef>
          <a:spcAft>
            <a:spcPts val="200"/>
          </a:spcAft>
          <a:defRPr kern="100" dirty="0" err="1">
            <a:solidFill>
              <a:schemeClr val="bg1"/>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lnSpc>
            <a:spcPct val="90000"/>
          </a:lnSpc>
          <a:spcBef>
            <a:spcPts val="200"/>
          </a:spcBef>
          <a:spcAft>
            <a:spcPts val="200"/>
          </a:spcAft>
          <a:defRPr kern="100" dirty="0" smtClean="0">
            <a:latin typeface="+mj-lt"/>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F5 Theme">
  <a:themeElements>
    <a:clrScheme name="F5">
      <a:dk1>
        <a:srgbClr val="373737"/>
      </a:dk1>
      <a:lt1>
        <a:sysClr val="window" lastClr="FFFFFF"/>
      </a:lt1>
      <a:dk2>
        <a:srgbClr val="DCDCDC"/>
      </a:dk2>
      <a:lt2>
        <a:srgbClr val="E4002B"/>
      </a:lt2>
      <a:accent1>
        <a:srgbClr val="1D9CD3"/>
      </a:accent1>
      <a:accent2>
        <a:srgbClr val="1DB14B"/>
      </a:accent2>
      <a:accent3>
        <a:srgbClr val="8B5BA5"/>
      </a:accent3>
      <a:accent4>
        <a:srgbClr val="0C5C8D"/>
      </a:accent4>
      <a:accent5>
        <a:srgbClr val="1C6333"/>
      </a:accent5>
      <a:accent6>
        <a:srgbClr val="694385"/>
      </a:accent6>
      <a:hlink>
        <a:srgbClr val="E4002B"/>
      </a:hlink>
      <a:folHlink>
        <a:srgbClr val="DCDCDC"/>
      </a:folHlink>
    </a:clrScheme>
    <a:fontScheme name="F5">
      <a:majorFont>
        <a:latin typeface="Arial"/>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l">
          <a:lnSpc>
            <a:spcPct val="90000"/>
          </a:lnSpc>
          <a:spcBef>
            <a:spcPts val="200"/>
          </a:spcBef>
          <a:spcAft>
            <a:spcPts val="200"/>
          </a:spcAft>
          <a:defRPr kern="100" dirty="0" err="1">
            <a:solidFill>
              <a:schemeClr val="bg1"/>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lnSpc>
            <a:spcPct val="90000"/>
          </a:lnSpc>
          <a:spcBef>
            <a:spcPts val="200"/>
          </a:spcBef>
          <a:spcAft>
            <a:spcPts val="200"/>
          </a:spcAft>
          <a:defRPr kern="100" dirty="0" smtClean="0">
            <a:latin typeface="+mj-lt"/>
          </a:defRPr>
        </a:defPPr>
      </a:lstStyle>
    </a:txDef>
  </a:objectDefaults>
  <a:extraClrSchemeLst/>
  <a:extLst>
    <a:ext uri="{05A4C25C-085E-4340-85A3-A5531E510DB2}">
      <thm15:themeFamily xmlns:thm15="http://schemas.microsoft.com/office/thememl/2012/main" name="CEC-PPT-Template-Cover" id="{198B4930-3CF7-BC4B-BD38-F3F38C24F6AB}" vid="{9651413A-E140-0E43-896B-C0C6572C8C58}"/>
    </a:ext>
  </a:extLst>
</a:theme>
</file>

<file path=ppt/theme/theme3.xml><?xml version="1.0" encoding="utf-8"?>
<a:theme xmlns:a="http://schemas.openxmlformats.org/drawingml/2006/main" name="2_F5 Theme">
  <a:themeElements>
    <a:clrScheme name="F5">
      <a:dk1>
        <a:srgbClr val="373737"/>
      </a:dk1>
      <a:lt1>
        <a:sysClr val="window" lastClr="FFFFFF"/>
      </a:lt1>
      <a:dk2>
        <a:srgbClr val="DCDCDC"/>
      </a:dk2>
      <a:lt2>
        <a:srgbClr val="E4002B"/>
      </a:lt2>
      <a:accent1>
        <a:srgbClr val="1D9CD3"/>
      </a:accent1>
      <a:accent2>
        <a:srgbClr val="1DB14B"/>
      </a:accent2>
      <a:accent3>
        <a:srgbClr val="8B5BA5"/>
      </a:accent3>
      <a:accent4>
        <a:srgbClr val="0C5C8D"/>
      </a:accent4>
      <a:accent5>
        <a:srgbClr val="1C6333"/>
      </a:accent5>
      <a:accent6>
        <a:srgbClr val="694385"/>
      </a:accent6>
      <a:hlink>
        <a:srgbClr val="E4002B"/>
      </a:hlink>
      <a:folHlink>
        <a:srgbClr val="DCDCDC"/>
      </a:folHlink>
    </a:clrScheme>
    <a:fontScheme name="F5">
      <a:majorFont>
        <a:latin typeface="Arial"/>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l">
          <a:lnSpc>
            <a:spcPct val="90000"/>
          </a:lnSpc>
          <a:spcBef>
            <a:spcPts val="200"/>
          </a:spcBef>
          <a:spcAft>
            <a:spcPts val="200"/>
          </a:spcAft>
          <a:defRPr kern="100" dirty="0" err="1">
            <a:solidFill>
              <a:schemeClr val="bg1"/>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lnSpc>
            <a:spcPct val="90000"/>
          </a:lnSpc>
          <a:spcBef>
            <a:spcPts val="200"/>
          </a:spcBef>
          <a:spcAft>
            <a:spcPts val="200"/>
          </a:spcAft>
          <a:defRPr kern="100" dirty="0" smtClean="0">
            <a:latin typeface="+mj-lt"/>
          </a:defRPr>
        </a:defPPr>
      </a:lstStyle>
    </a:txDef>
  </a:objectDefaults>
  <a:extraClrSchemeLst/>
  <a:extLst>
    <a:ext uri="{05A4C25C-085E-4340-85A3-A5531E510DB2}">
      <thm15:themeFamily xmlns:thm15="http://schemas.microsoft.com/office/thememl/2012/main" name="F5_Corp_Template_2019_v2_read_only  -  Read-Only" id="{41A3F132-FFF1-4C92-A504-27BE3E41250B}" vid="{8F8BE5A5-57B2-4A9D-9D59-FB7E2CB7B0BB}"/>
    </a:ext>
  </a:extLst>
</a:theme>
</file>

<file path=ppt/theme/theme4.xml><?xml version="1.0" encoding="utf-8"?>
<a:theme xmlns:a="http://schemas.openxmlformats.org/drawingml/2006/main" name="F5-Corporate-Template-2017_(Light)">
  <a:themeElements>
    <a:clrScheme name="Custom 3">
      <a:dk1>
        <a:srgbClr val="4D4F53"/>
      </a:dk1>
      <a:lt1>
        <a:srgbClr val="FFFFFF"/>
      </a:lt1>
      <a:dk2>
        <a:srgbClr val="000000"/>
      </a:dk2>
      <a:lt2>
        <a:srgbClr val="F4F4F4"/>
      </a:lt2>
      <a:accent1>
        <a:srgbClr val="0194D2"/>
      </a:accent1>
      <a:accent2>
        <a:srgbClr val="F7901E"/>
      </a:accent2>
      <a:accent3>
        <a:srgbClr val="855FA8"/>
      </a:accent3>
      <a:accent4>
        <a:srgbClr val="004892"/>
      </a:accent4>
      <a:accent5>
        <a:srgbClr val="D60000"/>
      </a:accent5>
      <a:accent6>
        <a:srgbClr val="A0BF37"/>
      </a:accent6>
      <a:hlink>
        <a:srgbClr val="D60000"/>
      </a:hlink>
      <a:folHlink>
        <a:srgbClr val="C0C0C0"/>
      </a:folHlink>
    </a:clrScheme>
    <a:fontScheme name="F5 2016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lnSpc>
            <a:spcPct val="90000"/>
          </a:lnSpc>
          <a:defRPr sz="2000" dirty="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155448" tIns="155448" rIns="155448" bIns="155448" rtlCol="0">
        <a:spAutoFit/>
      </a:bodyPr>
      <a:lstStyle>
        <a:defPPr>
          <a:defRPr sz="2400" dirty="0" err="1" smtClean="0">
            <a:gradFill>
              <a:gsLst>
                <a:gs pos="0">
                  <a:schemeClr val="tx1"/>
                </a:gs>
                <a:gs pos="100000">
                  <a:schemeClr val="tx1"/>
                </a:gs>
              </a:gsLst>
              <a:lin ang="5400000" scaled="1"/>
            </a:gra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F5 Corporate PowerPoint.pptx" id="{20E3C36D-3EAA-43CC-A494-1CC609007139}" vid="{7D8F06DD-C9EF-4D54-BF41-21D9AF7CB7C5}"/>
    </a:ext>
  </a:extLst>
</a:theme>
</file>

<file path=ppt/theme/theme5.xml><?xml version="1.0" encoding="utf-8"?>
<a:theme xmlns:a="http://schemas.openxmlformats.org/drawingml/2006/main" name="Office Theme">
  <a:themeElements>
    <a:clrScheme name="F5">
      <a:dk1>
        <a:srgbClr val="38313D"/>
      </a:dk1>
      <a:lt1>
        <a:sysClr val="window" lastClr="FFFFFF"/>
      </a:lt1>
      <a:dk2>
        <a:srgbClr val="DCDCDC"/>
      </a:dk2>
      <a:lt2>
        <a:srgbClr val="E4002B"/>
      </a:lt2>
      <a:accent1>
        <a:srgbClr val="1D9CD3"/>
      </a:accent1>
      <a:accent2>
        <a:srgbClr val="1DB14B"/>
      </a:accent2>
      <a:accent3>
        <a:srgbClr val="8B5BA5"/>
      </a:accent3>
      <a:accent4>
        <a:srgbClr val="0C5C8D"/>
      </a:accent4>
      <a:accent5>
        <a:srgbClr val="1C6333"/>
      </a:accent5>
      <a:accent6>
        <a:srgbClr val="694385"/>
      </a:accent6>
      <a:hlink>
        <a:srgbClr val="E4002B"/>
      </a:hlink>
      <a:folHlink>
        <a:srgbClr val="DCDCDC"/>
      </a:folHlink>
    </a:clrScheme>
    <a:fontScheme name="F5">
      <a:majorFont>
        <a:latin typeface="Arial"/>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F5">
      <a:dk1>
        <a:srgbClr val="38313D"/>
      </a:dk1>
      <a:lt1>
        <a:sysClr val="window" lastClr="FFFFFF"/>
      </a:lt1>
      <a:dk2>
        <a:srgbClr val="DCDCDC"/>
      </a:dk2>
      <a:lt2>
        <a:srgbClr val="E4002B"/>
      </a:lt2>
      <a:accent1>
        <a:srgbClr val="1D9CD3"/>
      </a:accent1>
      <a:accent2>
        <a:srgbClr val="1DB14B"/>
      </a:accent2>
      <a:accent3>
        <a:srgbClr val="8B5BA5"/>
      </a:accent3>
      <a:accent4>
        <a:srgbClr val="0C5C8D"/>
      </a:accent4>
      <a:accent5>
        <a:srgbClr val="1C6333"/>
      </a:accent5>
      <a:accent6>
        <a:srgbClr val="694385"/>
      </a:accent6>
      <a:hlink>
        <a:srgbClr val="E4002B"/>
      </a:hlink>
      <a:folHlink>
        <a:srgbClr val="DCDCDC"/>
      </a:folHlink>
    </a:clrScheme>
    <a:fontScheme name="F5">
      <a:majorFont>
        <a:latin typeface="Arial"/>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es xmlns="5830611c-c2a0-4d46-bdb4-e40b08c1d4cb" xsi:nil="true"/>
    <Verticals xmlns="c40d4c0c-1580-44cf-8fad-b3dd3be067cb">
      <Value>Universal</Value>
    </Verticals>
    <Published_x0020_To_x003a_ xmlns="c40d4c0c-1580-44cf-8fad-b3dd3be067cb" xsi:nil="true"/>
    <Content_x0020_Scope xmlns="c40d4c0c-1580-44cf-8fad-b3dd3be067cb" xsi:nil="true"/>
    <Dep xmlns="5830611c-c2a0-4d46-bdb4-e40b08c1d4cb"/>
    <Jny xmlns="5830611c-c2a0-4d46-bdb4-e40b08c1d4cb"/>
    <Published_x0020_By_x003a_ xmlns="c40d4c0c-1580-44cf-8fad-b3dd3be067cb" xsi:nil="true"/>
    <Content_x0020_Lifecycle xmlns="c40d4c0c-1580-44cf-8fad-b3dd3be067cb">Refresh</Content_x0020_Lifecycle>
    <ContentTitle xmlns="c40d4c0c-1580-44cf-8fad-b3dd3be067cb">EBC Toolchain AS3 DO TS 11-2019.pptx</ContentTitle>
    <Audiences_x0020_1 xmlns="c40d4c0c-1580-44cf-8fad-b3dd3be067cb"/>
    <Description1 xmlns="c40d4c0c-1580-44cf-8fad-b3dd3be067cb" xsi:nil="true"/>
    <Scp xmlns="5830611c-c2a0-4d46-bdb4-e40b08c1d4cb" xsi:nil="true"/>
    <SalesCap2 xmlns="c40d4c0c-1580-44cf-8fad-b3dd3be067cb" xsi:nil="true"/>
    <Release_x0020_Level xmlns="c40d4c0c-1580-44cf-8fad-b3dd3be067cb" xsi:nil="true"/>
    <SalesCap1 xmlns="c40d4c0c-1580-44cf-8fad-b3dd3be067cb" xsi:nil="true"/>
    <Pdt xmlns="5830611c-c2a0-4d46-bdb4-e40b08c1d4cb"/>
    <Deployment_x0020_Level xmlns="c40d4c0c-1580-44cf-8fad-b3dd3be067cb"/>
    <Pricing_x0020_Model xmlns="c40d4c0c-1580-44cf-8fad-b3dd3be067cb"/>
    <Products xmlns="c40d4c0c-1580-44cf-8fad-b3dd3be067cb"/>
    <Sol xmlns="5830611c-c2a0-4d46-bdb4-e40b08c1d4cb" xsi:nil="true"/>
    <Published_x0020_Date xmlns="c40d4c0c-1580-44cf-8fad-b3dd3be067cb" xsi:nil="true"/>
    <Vcl xmlns="5830611c-c2a0-4d46-bdb4-e40b08c1d4cb">
      <Value>25</Value>
    </Vcl>
    <Audiences xmlns="c40d4c0c-1580-44cf-8fad-b3dd3be067cb">
      <Value>All Audiences</Value>
    </Audiences>
    <Customer_x0020_Journey xmlns="c40d4c0c-1580-44cf-8fad-b3dd3be067cb"/>
    <Type_x0020_of_x0020_Content xmlns="c40d4c0c-1580-44cf-8fad-b3dd3be067cb" xsi:nil="true"/>
    <Sub xmlns="5830611c-c2a0-4d46-bdb4-e40b08c1d4cb" xsi:nil="true"/>
    <Today_x0027_s_x0020_Date xmlns="c40d4c0c-1580-44cf-8fad-b3dd3be067cb">2019-11-13T15:00:16+00:00</Today_x0027_s_x0020_Date>
    <Solutions xmlns="c40d4c0c-1580-44cf-8fad-b3dd3be067cb" xsi:nil="true"/>
    <Theaters xmlns="c40d4c0c-1580-44cf-8fad-b3dd3be067cb">
      <Value>Global</Value>
    </Theaters>
    <Duration1 xmlns="c40d4c0c-1580-44cf-8fad-b3dd3be067cb" xsi:nil="true"/>
    <Adl xmlns="5830611c-c2a0-4d46-bdb4-e40b08c1d4cb"/>
    <Pending_x0020_Date xmlns="c40d4c0c-1580-44cf-8fad-b3dd3be067cb" xsi:nil="true"/>
    <Original_x0020_Publish_x0020_Date_x003a_ xmlns="c40d4c0c-1580-44cf-8fad-b3dd3be067cb" xsi:nil="true"/>
    <SharedWithUsers xmlns="c40d4c0c-1580-44cf-8fad-b3dd3be067cb">
      <UserInfo>
        <DisplayName>Devon Cains</DisplayName>
        <AccountId>1035</AccountId>
        <AccountType/>
      </UserInfo>
      <UserInfo>
        <DisplayName>David Fielder</DisplayName>
        <AccountId>978</AccountId>
        <AccountType/>
      </UserInfo>
      <UserInfo>
        <DisplayName>Roy Muermann</DisplayName>
        <AccountId>814</AccountId>
        <AccountType/>
      </UserInfo>
      <UserInfo>
        <DisplayName>Andy Franklin</DisplayName>
        <AccountId>129</AccountId>
        <AccountType/>
      </UserInfo>
      <UserInfo>
        <DisplayName>John Marecki</DisplayName>
        <AccountId>714</AccountId>
        <AccountType/>
      </UserInfo>
      <UserInfo>
        <DisplayName>John Alam</DisplayName>
        <AccountId>307</AccountId>
        <AccountType/>
      </UserInfo>
      <UserInfo>
        <DisplayName>Chris Canary</DisplayName>
        <AccountId>305</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5A3D35BCE050D4B826DDB955343AAC0" ma:contentTypeVersion="53" ma:contentTypeDescription="Create a new document." ma:contentTypeScope="" ma:versionID="53e68815348a99b60812e782514cf4cf">
  <xsd:schema xmlns:xsd="http://www.w3.org/2001/XMLSchema" xmlns:xs="http://www.w3.org/2001/XMLSchema" xmlns:p="http://schemas.microsoft.com/office/2006/metadata/properties" xmlns:ns2="c40d4c0c-1580-44cf-8fad-b3dd3be067cb" xmlns:ns3="5830611c-c2a0-4d46-bdb4-e40b08c1d4cb" targetNamespace="http://schemas.microsoft.com/office/2006/metadata/properties" ma:root="true" ma:fieldsID="3aa48084fb31889b240bedd2d019ba9c" ns2:_="" ns3:_="">
    <xsd:import namespace="c40d4c0c-1580-44cf-8fad-b3dd3be067cb"/>
    <xsd:import namespace="5830611c-c2a0-4d46-bdb4-e40b08c1d4cb"/>
    <xsd:element name="properties">
      <xsd:complexType>
        <xsd:sequence>
          <xsd:element name="documentManagement">
            <xsd:complexType>
              <xsd:all>
                <xsd:element ref="ns2:ContentTitle" minOccurs="0"/>
                <xsd:element ref="ns2:Description1" minOccurs="0"/>
                <xsd:element ref="ns2:Audiences" minOccurs="0"/>
                <xsd:element ref="ns2:Audiences_x0020_1" minOccurs="0"/>
                <xsd:element ref="ns2:Content_x0020_Scope" minOccurs="0"/>
                <xsd:element ref="ns2:Content_x0020_Lifecycle" minOccurs="0"/>
                <xsd:element ref="ns2:Customer_x0020_Journey" minOccurs="0"/>
                <xsd:element ref="ns2:Deployment_x0020_Level" minOccurs="0"/>
                <xsd:element ref="ns2:Duration1" minOccurs="0"/>
                <xsd:element ref="ns2:Pricing_x0020_Model" minOccurs="0"/>
                <xsd:element ref="ns2:Products" minOccurs="0"/>
                <xsd:element ref="ns2:Published_x0020_To_x003a_" minOccurs="0"/>
                <xsd:element ref="ns2:Release_x0020_Level" minOccurs="0"/>
                <xsd:element ref="ns2:SalesCap1" minOccurs="0"/>
                <xsd:element ref="ns2:SalesCap2" minOccurs="0"/>
                <xsd:element ref="ns2:Solutions" minOccurs="0"/>
                <xsd:element ref="ns2:Theaters" minOccurs="0"/>
                <xsd:element ref="ns2:Type_x0020_of_x0020_Content" minOccurs="0"/>
                <xsd:element ref="ns2:Verticals" minOccurs="0"/>
                <xsd:element ref="ns3:Adl" minOccurs="0"/>
                <xsd:element ref="ns3:Jny" minOccurs="0"/>
                <xsd:element ref="ns3:Dep" minOccurs="0"/>
                <xsd:element ref="ns3:Des" minOccurs="0"/>
                <xsd:element ref="ns2:Original_x0020_Publish_x0020_Date_x003a_" minOccurs="0"/>
                <xsd:element ref="ns2:Pending_x0020_Date" minOccurs="0"/>
                <xsd:element ref="ns3:Pdt" minOccurs="0"/>
                <xsd:element ref="ns2:Published_x0020_By_x003a_" minOccurs="0"/>
                <xsd:element ref="ns2:Published_x0020_Date" minOccurs="0"/>
                <xsd:element ref="ns3:Scp" minOccurs="0"/>
                <xsd:element ref="ns3:Sub" minOccurs="0"/>
                <xsd:element ref="ns3:Sol" minOccurs="0"/>
                <xsd:element ref="ns2:Today_x0027_s_x0020_Date" minOccurs="0"/>
                <xsd:element ref="ns3:Vcl"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0d4c0c-1580-44cf-8fad-b3dd3be067cb" elementFormDefault="qualified">
    <xsd:import namespace="http://schemas.microsoft.com/office/2006/documentManagement/types"/>
    <xsd:import namespace="http://schemas.microsoft.com/office/infopath/2007/PartnerControls"/>
    <xsd:element name="ContentTitle" ma:index="1" nillable="true" ma:displayName="ContentTitle" ma:internalName="ContentTitle">
      <xsd:simpleType>
        <xsd:restriction base="dms:Text">
          <xsd:maxLength value="255"/>
        </xsd:restriction>
      </xsd:simpleType>
    </xsd:element>
    <xsd:element name="Description1" ma:index="2" nillable="true" ma:displayName="Description" ma:internalName="Description1">
      <xsd:simpleType>
        <xsd:restriction base="dms:Note">
          <xsd:maxLength value="255"/>
        </xsd:restriction>
      </xsd:simpleType>
    </xsd:element>
    <xsd:element name="Audiences" ma:index="4" nillable="true" ma:displayName="Audiences" ma:default="All Audiences" ma:internalName="Audiences" ma:requiredMultiChoice="true">
      <xsd:complexType>
        <xsd:complexContent>
          <xsd:extension base="dms:MultiChoice">
            <xsd:sequence>
              <xsd:element name="Value" maxOccurs="unbounded" minOccurs="0" nillable="true">
                <xsd:simpleType>
                  <xsd:restriction base="dms:Choice">
                    <xsd:enumeration value="All Audiences"/>
                    <xsd:enumeration value="Corporate"/>
                    <xsd:enumeration value="Customers"/>
                    <xsd:enumeration value="Partners"/>
                    <xsd:enumeration value="Distributors"/>
                  </xsd:restriction>
                </xsd:simpleType>
              </xsd:element>
            </xsd:sequence>
          </xsd:extension>
        </xsd:complexContent>
      </xsd:complexType>
    </xsd:element>
    <xsd:element name="Audiences_x0020_1" ma:index="5" nillable="true" ma:displayName="Audiences Lvl. 2" ma:internalName="Audiences_x0020_1">
      <xsd:complexType>
        <xsd:complexContent>
          <xsd:extension base="dms:MultiChoice">
            <xsd:sequence>
              <xsd:element name="Value" maxOccurs="unbounded" minOccurs="0" nillable="true">
                <xsd:simpleType>
                  <xsd:restriction base="dms:Choice">
                    <xsd:enumeration value="All"/>
                    <xsd:enumeration value="Account Manager"/>
                    <xsd:enumeration value="Systems Engineer"/>
                    <xsd:enumeration value="Account Manager Leader"/>
                    <xsd:enumeration value="Systems Engineer Leader"/>
                    <xsd:enumeration value="TrainingPass Customer"/>
                    <xsd:enumeration value="Unity Partner"/>
                    <xsd:enumeration value="Guardian Partner"/>
                    <xsd:enumeration value="Authorized Training Center"/>
                    <xsd:enumeration value="Distributor Trainer"/>
                  </xsd:restriction>
                </xsd:simpleType>
              </xsd:element>
            </xsd:sequence>
          </xsd:extension>
        </xsd:complexContent>
      </xsd:complexType>
    </xsd:element>
    <xsd:element name="Content_x0020_Scope" ma:index="6" nillable="true" ma:displayName="Content Scope" ma:format="Dropdown" ma:internalName="Content_x0020_Scope">
      <xsd:simpleType>
        <xsd:restriction base="dms:Choice">
          <xsd:enumeration value="User is idle"/>
          <xsd:enumeration value="This is a new upload"/>
          <xsd:enumeration value="I'm only refreshing the Tags &amp; Classification"/>
          <xsd:enumeration value="I'm only refreshing the source file"/>
          <xsd:enumeration value="I'm refreshing both the tags/classification &amp; source file"/>
          <xsd:enumeration value="I'd like to Retire this content"/>
        </xsd:restriction>
      </xsd:simpleType>
    </xsd:element>
    <xsd:element name="Content_x0020_Lifecycle" ma:index="7" nillable="true" ma:displayName="Content Stage" ma:default="Refresh" ma:format="Dropdown" ma:internalName="Content_x0020_Lifecycle">
      <xsd:simpleType>
        <xsd:restriction base="dms:Choice">
          <xsd:enumeration value="Pre-Publish"/>
          <xsd:enumeration value="Tagging"/>
          <xsd:enumeration value="Pending"/>
          <xsd:enumeration value="Refresh"/>
          <xsd:enumeration value="Retire"/>
          <xsd:enumeration value="Restore"/>
        </xsd:restriction>
      </xsd:simpleType>
    </xsd:element>
    <xsd:element name="Customer_x0020_Journey" ma:index="8" nillable="true" ma:displayName="Customer Journey" ma:internalName="Customer_x0020_Journey">
      <xsd:complexType>
        <xsd:complexContent>
          <xsd:extension base="dms:MultiChoice">
            <xsd:sequence>
              <xsd:element name="Value" maxOccurs="unbounded" minOccurs="0" nillable="true">
                <xsd:simpleType>
                  <xsd:restriction base="dms:Choice">
                    <xsd:enumeration value="Discover"/>
                    <xsd:enumeration value="Try"/>
                    <xsd:enumeration value="Buy"/>
                    <xsd:enumeration value="Deploy"/>
                    <xsd:enumeration value="Manage"/>
                    <xsd:enumeration value="Optimize"/>
                    <xsd:enumeration value="Advocate"/>
                  </xsd:restriction>
                </xsd:simpleType>
              </xsd:element>
            </xsd:sequence>
          </xsd:extension>
        </xsd:complexContent>
      </xsd:complexType>
    </xsd:element>
    <xsd:element name="Deployment_x0020_Level" ma:index="9" nillable="true" ma:displayName="Deployment Type" ma:internalName="Deployment_x0020_Level">
      <xsd:complexType>
        <xsd:complexContent>
          <xsd:extension base="dms:MultiChoice">
            <xsd:sequence>
              <xsd:element name="Value" maxOccurs="unbounded" minOccurs="0" nillable="true">
                <xsd:simpleType>
                  <xsd:restriction base="dms:Choice">
                    <xsd:enumeration value="Modular"/>
                    <xsd:enumeration value="Virtual Edition"/>
                    <xsd:enumeration value="Hardware - Chassis/Blade"/>
                    <xsd:enumeration value="Hardware - Appliance"/>
                    <xsd:enumeration value="Managed Services"/>
                    <xsd:enumeration value="Container"/>
                    <xsd:enumeration value="SaaS"/>
                    <xsd:enumeration value="Software"/>
                  </xsd:restriction>
                </xsd:simpleType>
              </xsd:element>
            </xsd:sequence>
          </xsd:extension>
        </xsd:complexContent>
      </xsd:complexType>
    </xsd:element>
    <xsd:element name="Duration1" ma:index="10" nillable="true" ma:displayName="Duration" ma:format="Dropdown" ma:internalName="Duration1">
      <xsd:simpleType>
        <xsd:restriction base="dms:Choice">
          <xsd:enumeration value="Any Duration"/>
          <xsd:enumeration value="&lt;15 Minutes"/>
          <xsd:enumeration value="&lt;30 Minutes"/>
          <xsd:enumeration value="&lt;60 Minutes"/>
          <xsd:enumeration value="&lt;90 Minutes"/>
          <xsd:enumeration value="&lt;120 Minutes"/>
        </xsd:restriction>
      </xsd:simpleType>
    </xsd:element>
    <xsd:element name="Pricing_x0020_Model" ma:index="11" nillable="true" ma:displayName="Licensing" ma:internalName="Pricing_x0020_Model">
      <xsd:complexType>
        <xsd:complexContent>
          <xsd:extension base="dms:MultiChoice">
            <xsd:sequence>
              <xsd:element name="Value" maxOccurs="unbounded" minOccurs="0" nillable="true">
                <xsd:simpleType>
                  <xsd:restriction base="dms:Choice">
                    <xsd:enumeration value="Utility"/>
                    <xsd:enumeration value="Perpetual"/>
                    <xsd:enumeration value="Subscription"/>
                  </xsd:restriction>
                </xsd:simpleType>
              </xsd:element>
            </xsd:sequence>
          </xsd:extension>
        </xsd:complexContent>
      </xsd:complexType>
    </xsd:element>
    <xsd:element name="Products" ma:index="12" nillable="true" ma:displayName="Products" ma:internalName="Products">
      <xsd:complexType>
        <xsd:complexContent>
          <xsd:extension base="dms:MultiChoice">
            <xsd:sequence>
              <xsd:element name="Value" maxOccurs="unbounded" minOccurs="0" nillable="true">
                <xsd:simpleType>
                  <xsd:restriction base="dms:Choice">
                    <xsd:enumeration value="Traffic Management"/>
                    <xsd:enumeration value="Application Security"/>
                    <xsd:enumeration value="Infrastructure Security"/>
                    <xsd:enumeration value="Automation &amp; Orchestration"/>
                    <xsd:enumeration value="Centralized Management"/>
                    <xsd:enumeration value="NGINX"/>
                    <xsd:enumeration value="LTM - Load Balancer"/>
                    <xsd:enumeration value="DNS Services"/>
                    <xsd:enumeration value="PEM - Policy Enforcement"/>
                    <xsd:enumeration value="CGNAT - Carrier Grade NAT"/>
                    <xsd:enumeration value="WAF"/>
                    <xsd:enumeration value="Identity &amp; Access"/>
                    <xsd:enumeration value="SSLO"/>
                    <xsd:enumeration value="Firewall"/>
                    <xsd:enumeration value="Anti-DDos"/>
                    <xsd:enumeration value="Container Ingress"/>
                  </xsd:restriction>
                </xsd:simpleType>
              </xsd:element>
            </xsd:sequence>
          </xsd:extension>
        </xsd:complexContent>
      </xsd:complexType>
    </xsd:element>
    <xsd:element name="Published_x0020_To_x003a_" ma:index="13" nillable="true" ma:displayName="Published To:" ma:internalName="Published_x0020_To_x003A_">
      <xsd:simpleType>
        <xsd:restriction base="dms:Note">
          <xsd:maxLength value="255"/>
        </xsd:restriction>
      </xsd:simpleType>
    </xsd:element>
    <xsd:element name="Release_x0020_Level" ma:index="14" nillable="true" ma:displayName="Release Level" ma:format="Dropdown" ma:internalName="Release_x0020_Level">
      <xsd:simpleType>
        <xsd:restriction base="dms:Choice">
          <xsd:enumeration value="Gold"/>
          <xsd:enumeration value="Silver"/>
          <xsd:enumeration value="Bronze"/>
          <xsd:enumeration value="Self-Publish"/>
        </xsd:restriction>
      </xsd:simpleType>
    </xsd:element>
    <xsd:element name="SalesCap1" ma:index="15" nillable="true" ma:displayName="SalesCap1" ma:internalName="SalesCap1">
      <xsd:simpleType>
        <xsd:restriction base="dms:Text">
          <xsd:maxLength value="255"/>
        </xsd:restriction>
      </xsd:simpleType>
    </xsd:element>
    <xsd:element name="SalesCap2" ma:index="16" nillable="true" ma:displayName="SalesCap2" ma:internalName="SalesCap2">
      <xsd:simpleType>
        <xsd:restriction base="dms:Text">
          <xsd:maxLength value="255"/>
        </xsd:restriction>
      </xsd:simpleType>
    </xsd:element>
    <xsd:element name="Solutions" ma:index="17" nillable="true" ma:displayName="Solutions" ma:format="Dropdown" ma:internalName="Solutions">
      <xsd:simpleType>
        <xsd:restriction base="dms:Choice">
          <xsd:enumeration value="Automate DevOps/SecOps Deployment with CI/CD Integration"/>
          <xsd:enumeration value="Secure modern applications with DevSecOps"/>
          <xsd:enumeration value="Troubleshoot application health and performance"/>
          <xsd:enumeration value="Bridge into container environments"/>
          <xsd:enumeration value="Consistent policies in multi-cloud"/>
          <xsd:enumeration value="Automate and orchestrate application services"/>
          <xsd:enumeration value="Application portfolio visibility and health"/>
          <xsd:enumeration value="Advanced application threat protection"/>
          <xsd:enumeration value="Secure application administrative access"/>
          <xsd:enumeration value="Decrypt and encrypt inbound and outbound traffic"/>
          <xsd:enumeration value="Dynamic security service chaining"/>
          <xsd:enumeration value="Volumetric DDoS attack protection"/>
          <xsd:enumeration value="DNS DDoS protection"/>
          <xsd:enumeration value="Bot traffic management"/>
          <xsd:enumeration value="Anomalous user-behavior detection"/>
          <xsd:enumeration value="Secure and manage containers via Service Mesh"/>
          <xsd:enumeration value="Bridge identity gap between modern and legacy applications"/>
          <xsd:enumeration value="Mitigate API-level threats"/>
          <xsd:enumeration value="API management"/>
        </xsd:restriction>
      </xsd:simpleType>
    </xsd:element>
    <xsd:element name="Theaters" ma:index="18" nillable="true" ma:displayName="Theaters" ma:default="Global" ma:internalName="Theaters" ma:requiredMultiChoice="true">
      <xsd:complexType>
        <xsd:complexContent>
          <xsd:extension base="dms:MultiChoice">
            <xsd:sequence>
              <xsd:element name="Value" maxOccurs="unbounded" minOccurs="0" nillable="true">
                <xsd:simpleType>
                  <xsd:restriction base="dms:Choice">
                    <xsd:enumeration value="Global"/>
                    <xsd:enumeration value="AMER"/>
                    <xsd:enumeration value="EMEA"/>
                    <xsd:enumeration value="APCJ"/>
                    <xsd:enumeration value="LATAM"/>
                  </xsd:restriction>
                </xsd:simpleType>
              </xsd:element>
            </xsd:sequence>
          </xsd:extension>
        </xsd:complexContent>
      </xsd:complexType>
    </xsd:element>
    <xsd:element name="Type_x0020_of_x0020_Content" ma:index="19" nillable="true" ma:displayName="Type of Content" ma:format="Dropdown" ma:internalName="Type_x0020_of_x0020_Content">
      <xsd:simpleType>
        <xsd:restriction base="dms:Choice">
          <xsd:enumeration value="Curriculum"/>
          <xsd:enumeration value="Online Class"/>
          <xsd:enumeration value="Video"/>
          <xsd:enumeration value="Material"/>
        </xsd:restriction>
      </xsd:simpleType>
    </xsd:element>
    <xsd:element name="Verticals" ma:index="20" nillable="true" ma:displayName="Verticals" ma:default="Universal" ma:internalName="Verticals">
      <xsd:complexType>
        <xsd:complexContent>
          <xsd:extension base="dms:MultiChoice">
            <xsd:sequence>
              <xsd:element name="Value" maxOccurs="unbounded" minOccurs="0" nillable="true">
                <xsd:simpleType>
                  <xsd:restriction base="dms:Choice">
                    <xsd:enumeration value="Universal"/>
                    <xsd:enumeration value="Agriculture"/>
                    <xsd:enumeration value="Communications"/>
                    <xsd:enumeration value="Construction"/>
                    <xsd:enumeration value="Consulting and Services"/>
                    <xsd:enumeration value="E-Commerce and Retail"/>
                    <xsd:enumeration value="Education"/>
                    <xsd:enumeration value="Energy"/>
                    <xsd:enumeration value="Financial Services"/>
                    <xsd:enumeration value="Food and Beverage"/>
                    <xsd:enumeration value="Government"/>
                    <xsd:enumeration value="Healthcare"/>
                    <xsd:enumeration value="Insurance"/>
                    <xsd:enumeration value="Legal Services"/>
                    <xsd:enumeration value="Manufacturing"/>
                    <xsd:enumeration value="Marketing"/>
                    <xsd:enumeration value="Media and Entertainment"/>
                    <xsd:enumeration value="Not For Profit"/>
                    <xsd:enumeration value="Real Estate"/>
                    <xsd:enumeration value="Retail"/>
                    <xsd:enumeration value="Service Provider"/>
                    <xsd:enumeration value="Technology"/>
                    <xsd:enumeration value="Telecommunications"/>
                    <xsd:enumeration value="Transportation and Logistics"/>
                    <xsd:enumeration value="Travel and Hospitality"/>
                  </xsd:restriction>
                </xsd:simpleType>
              </xsd:element>
            </xsd:sequence>
          </xsd:extension>
        </xsd:complexContent>
      </xsd:complexType>
    </xsd:element>
    <xsd:element name="Original_x0020_Publish_x0020_Date_x003a_" ma:index="25" nillable="true" ma:displayName="Original Publish Date:" ma:format="DateOnly" ma:internalName="Original_x0020_Publish_x0020_Date_x003A_">
      <xsd:simpleType>
        <xsd:restriction base="dms:DateTime"/>
      </xsd:simpleType>
    </xsd:element>
    <xsd:element name="Pending_x0020_Date" ma:index="26" nillable="true" ma:displayName="Pending Date" ma:format="DateOnly" ma:internalName="Pending_x0020_Date">
      <xsd:simpleType>
        <xsd:restriction base="dms:DateTime"/>
      </xsd:simpleType>
    </xsd:element>
    <xsd:element name="Published_x0020_By_x003a_" ma:index="28" nillable="true" ma:displayName="Published By:" ma:internalName="Published_x0020_By_x003A_">
      <xsd:simpleType>
        <xsd:restriction base="dms:Text">
          <xsd:maxLength value="255"/>
        </xsd:restriction>
      </xsd:simpleType>
    </xsd:element>
    <xsd:element name="Published_x0020_Date" ma:index="29" nillable="true" ma:displayName="Published Date" ma:format="DateOnly" ma:internalName="Published_x0020_Date">
      <xsd:simpleType>
        <xsd:restriction base="dms:DateTime"/>
      </xsd:simpleType>
    </xsd:element>
    <xsd:element name="Today_x0027_s_x0020_Date" ma:index="33" nillable="true" ma:displayName="TodayDate" ma:default="[today]" ma:format="DateOnly" ma:internalName="Today_x0027_s_x0020_Date">
      <xsd:simpleType>
        <xsd:restriction base="dms:DateTime"/>
      </xsd:simpleType>
    </xsd:element>
    <xsd:element name="SharedWithUsers" ma:index="5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5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830611c-c2a0-4d46-bdb4-e40b08c1d4cb" elementFormDefault="qualified">
    <xsd:import namespace="http://schemas.microsoft.com/office/2006/documentManagement/types"/>
    <xsd:import namespace="http://schemas.microsoft.com/office/infopath/2007/PartnerControls"/>
    <xsd:element name="Adl" ma:index="21" nillable="true" ma:displayName="Ad2" ma:list="{e315c1c2-acde-454e-8605-afd3cd186321}" ma:internalName="Adl" ma:readOnly="false" ma:showField="Title">
      <xsd:complexType>
        <xsd:complexContent>
          <xsd:extension base="dms:MultiChoiceLookup">
            <xsd:sequence>
              <xsd:element name="Value" type="dms:Lookup" maxOccurs="unbounded" minOccurs="0" nillable="true"/>
            </xsd:sequence>
          </xsd:extension>
        </xsd:complexContent>
      </xsd:complexType>
    </xsd:element>
    <xsd:element name="Jny" ma:index="22" nillable="true" ma:displayName="Jny" ma:list="{fc0d7fdc-b7d4-4216-9fa8-f91ad1f2ad45}" ma:internalName="Jny" ma:showField="Title">
      <xsd:complexType>
        <xsd:complexContent>
          <xsd:extension base="dms:MultiChoiceLookup">
            <xsd:sequence>
              <xsd:element name="Value" type="dms:Lookup" maxOccurs="unbounded" minOccurs="0" nillable="true"/>
            </xsd:sequence>
          </xsd:extension>
        </xsd:complexContent>
      </xsd:complexType>
    </xsd:element>
    <xsd:element name="Dep" ma:index="23" nillable="true" ma:displayName="Dep" ma:list="{7a76ee6a-94d1-4bef-ab42-37420d6ee818}" ma:internalName="Dep" ma:showField="Title">
      <xsd:complexType>
        <xsd:complexContent>
          <xsd:extension base="dms:MultiChoiceLookup">
            <xsd:sequence>
              <xsd:element name="Value" type="dms:Lookup" maxOccurs="unbounded" minOccurs="0" nillable="true"/>
            </xsd:sequence>
          </xsd:extension>
        </xsd:complexContent>
      </xsd:complexType>
    </xsd:element>
    <xsd:element name="Des" ma:index="24" nillable="true" ma:displayName="Des" ma:internalName="Des">
      <xsd:simpleType>
        <xsd:restriction base="dms:Text">
          <xsd:maxLength value="255"/>
        </xsd:restriction>
      </xsd:simpleType>
    </xsd:element>
    <xsd:element name="Pdt" ma:index="27" nillable="true" ma:displayName="Pdt" ma:list="{89178c86-ea6d-4e6f-bc20-8000412d1256}" ma:internalName="Pdt" ma:showField="Title">
      <xsd:complexType>
        <xsd:complexContent>
          <xsd:extension base="dms:MultiChoiceLookup">
            <xsd:sequence>
              <xsd:element name="Value" type="dms:Lookup" maxOccurs="unbounded" minOccurs="0" nillable="true"/>
            </xsd:sequence>
          </xsd:extension>
        </xsd:complexContent>
      </xsd:complexType>
    </xsd:element>
    <xsd:element name="Scp" ma:index="30" nillable="true" ma:displayName="Scp" ma:list="{198c07e2-69f4-4556-86d1-1f2debd134c7}" ma:internalName="Scp" ma:showField="Title">
      <xsd:simpleType>
        <xsd:restriction base="dms:Lookup"/>
      </xsd:simpleType>
    </xsd:element>
    <xsd:element name="Sub" ma:index="31" nillable="true" ma:displayName="Sub" ma:list="{43ab526a-4fd5-4724-9032-875bd658badb}" ma:internalName="Sub" ma:showField="Title">
      <xsd:simpleType>
        <xsd:restriction base="dms:Lookup"/>
      </xsd:simpleType>
    </xsd:element>
    <xsd:element name="Sol" ma:index="32" nillable="true" ma:displayName="Sol" ma:list="{65131b3b-9c37-47ec-b854-9998ec17b974}" ma:internalName="Sol" ma:showField="Title">
      <xsd:simpleType>
        <xsd:restriction base="dms:Lookup"/>
      </xsd:simpleType>
    </xsd:element>
    <xsd:element name="Vcl" ma:index="34" nillable="true" ma:displayName="Vcl" ma:list="{c147d97b-ddec-4aa7-9b0f-c1e4983ea747}" ma:internalName="Vcl" ma:showField="Title">
      <xsd:complexType>
        <xsd:complexContent>
          <xsd:extension base="dms:MultiChoiceLookup">
            <xsd:sequence>
              <xsd:element name="Value" type="dms:Lookup" maxOccurs="unbounded" minOccurs="0" nillable="true"/>
            </xsd:sequence>
          </xsd:extension>
        </xsd:complexContent>
      </xsd:complexType>
    </xsd:element>
    <xsd:element name="MediaServiceMetadata" ma:index="45" nillable="true" ma:displayName="MediaServiceMetadata" ma:hidden="true" ma:internalName="MediaServiceMetadata" ma:readOnly="true">
      <xsd:simpleType>
        <xsd:restriction base="dms:Note"/>
      </xsd:simpleType>
    </xsd:element>
    <xsd:element name="MediaServiceFastMetadata" ma:index="46" nillable="true" ma:displayName="MediaServiceFastMetadata" ma:hidden="true" ma:internalName="MediaServiceFastMetadata" ma:readOnly="true">
      <xsd:simpleType>
        <xsd:restriction base="dms:Note"/>
      </xsd:simpleType>
    </xsd:element>
    <xsd:element name="MediaServiceAutoKeyPoints" ma:index="47" nillable="true" ma:displayName="MediaServiceAutoKeyPoints" ma:hidden="true" ma:internalName="MediaServiceAutoKeyPoints" ma:readOnly="true">
      <xsd:simpleType>
        <xsd:restriction base="dms:Note"/>
      </xsd:simpleType>
    </xsd:element>
    <xsd:element name="MediaServiceKeyPoints" ma:index="48" nillable="true" ma:displayName="KeyPoints" ma:internalName="MediaServiceKeyPoints" ma:readOnly="true">
      <xsd:simpleType>
        <xsd:restriction base="dms:Note">
          <xsd:maxLength value="255"/>
        </xsd:restriction>
      </xsd:simpleType>
    </xsd:element>
    <xsd:element name="MediaServiceAutoTags" ma:index="49" nillable="true" ma:displayName="Tags" ma:internalName="MediaServiceAutoTags" ma:readOnly="true">
      <xsd:simpleType>
        <xsd:restriction base="dms:Text"/>
      </xsd:simpleType>
    </xsd:element>
    <xsd:element name="MediaServiceGenerationTime" ma:index="50" nillable="true" ma:displayName="MediaServiceGenerationTime" ma:hidden="true" ma:internalName="MediaServiceGenerationTime" ma:readOnly="true">
      <xsd:simpleType>
        <xsd:restriction base="dms:Text"/>
      </xsd:simpleType>
    </xsd:element>
    <xsd:element name="MediaServiceEventHashCode" ma:index="51" nillable="true" ma:displayName="MediaServiceEventHashCode" ma:hidden="true" ma:internalName="MediaServiceEventHashCode" ma:readOnly="true">
      <xsd:simpleType>
        <xsd:restriction base="dms:Text"/>
      </xsd:simpleType>
    </xsd:element>
    <xsd:element name="MediaServiceDateTaken" ma:index="52" nillable="true" ma:displayName="MediaServiceDateTaken" ma:hidden="true" ma:internalName="MediaServiceDateTaken" ma:readOnly="true">
      <xsd:simpleType>
        <xsd:restriction base="dms:Text"/>
      </xsd:simpleType>
    </xsd:element>
    <xsd:element name="MediaServiceOCR" ma:index="53"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4"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A535E5C-0BF2-4DBF-89C2-207A3705E1DB}">
  <ds:schemaRefs>
    <ds:schemaRef ds:uri="http://schemas.microsoft.com/sharepoint/v3/contenttype/forms"/>
  </ds:schemaRefs>
</ds:datastoreItem>
</file>

<file path=customXml/itemProps2.xml><?xml version="1.0" encoding="utf-8"?>
<ds:datastoreItem xmlns:ds="http://schemas.openxmlformats.org/officeDocument/2006/customXml" ds:itemID="{5597BBDB-95BA-4DB6-B989-800144BA801F}">
  <ds:schemaRefs>
    <ds:schemaRef ds:uri="http://schemas.microsoft.com/office/2006/metadata/properties"/>
    <ds:schemaRef ds:uri="http://schemas.microsoft.com/office/infopath/2007/PartnerControls"/>
    <ds:schemaRef ds:uri="5830611c-c2a0-4d46-bdb4-e40b08c1d4cb"/>
    <ds:schemaRef ds:uri="c40d4c0c-1580-44cf-8fad-b3dd3be067cb"/>
  </ds:schemaRefs>
</ds:datastoreItem>
</file>

<file path=customXml/itemProps3.xml><?xml version="1.0" encoding="utf-8"?>
<ds:datastoreItem xmlns:ds="http://schemas.openxmlformats.org/officeDocument/2006/customXml" ds:itemID="{1B4469BE-6853-4EBB-85F9-1CFB316BF7E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0d4c0c-1580-44cf-8fad-b3dd3be067cb"/>
    <ds:schemaRef ds:uri="5830611c-c2a0-4d46-bdb4-e40b08c1d4c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950</TotalTime>
  <Words>2285</Words>
  <Application>Microsoft Office PowerPoint</Application>
  <PresentationFormat>Widescreen</PresentationFormat>
  <Paragraphs>333</Paragraphs>
  <Slides>26</Slides>
  <Notes>17</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26</vt:i4>
      </vt:variant>
    </vt:vector>
  </HeadingPairs>
  <TitlesOfParts>
    <vt:vector size="34" baseType="lpstr">
      <vt:lpstr>Arial</vt:lpstr>
      <vt:lpstr>Arial Narrow</vt:lpstr>
      <vt:lpstr>Calibri</vt:lpstr>
      <vt:lpstr>Helvetica Neue</vt:lpstr>
      <vt:lpstr>F5 Theme</vt:lpstr>
      <vt:lpstr>1_F5 Theme</vt:lpstr>
      <vt:lpstr>2_F5 Theme</vt:lpstr>
      <vt:lpstr>F5-Corporate-Template-2017_(Light)</vt:lpstr>
      <vt:lpstr>Every App, Anywhere </vt:lpstr>
      <vt:lpstr>Automation and Orchestration Use Cases</vt:lpstr>
      <vt:lpstr>Automation Lifecycle</vt:lpstr>
      <vt:lpstr>A versus O</vt:lpstr>
      <vt:lpstr>A versus O  ..cont. </vt:lpstr>
      <vt:lpstr>Let's talk about initial steps ….  </vt:lpstr>
      <vt:lpstr>Understanding imperative vs. declarative</vt:lpstr>
      <vt:lpstr>Good Ole’ Friend TMSH ….  </vt:lpstr>
      <vt:lpstr>Cut &amp; Paste/Scripts ….</vt:lpstr>
      <vt:lpstr>Small break …lets talk about Postman</vt:lpstr>
      <vt:lpstr>Hey Hey, now here is something ….  </vt:lpstr>
      <vt:lpstr>iControl Information …</vt:lpstr>
      <vt:lpstr>A Sample iControl Call </vt:lpstr>
      <vt:lpstr>F5 Automation Toolchain</vt:lpstr>
      <vt:lpstr>Simplify Automation with AS3</vt:lpstr>
      <vt:lpstr>Without F5 Automation Toolchain</vt:lpstr>
      <vt:lpstr>With F5 Automation Toolchain</vt:lpstr>
      <vt:lpstr>Automation &amp; Analytics with BIG-IQ </vt:lpstr>
      <vt:lpstr>AS3 Sample Declaration</vt:lpstr>
      <vt:lpstr>Example Declarations</vt:lpstr>
      <vt:lpstr>Automate Deployments with Declarative Onboarding (DO)</vt:lpstr>
      <vt:lpstr>Real-Time Analytics with Telemetry Streaming</vt:lpstr>
      <vt:lpstr>Automate BIG-IP with Ansible</vt:lpstr>
      <vt:lpstr>App Services Automation with Ansible and F5 </vt:lpstr>
      <vt:lpstr>Where Can I Learn More?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Gard</dc:creator>
  <cp:lastModifiedBy>Chas Lesley</cp:lastModifiedBy>
  <cp:revision>45</cp:revision>
  <cp:lastPrinted>2018-07-31T23:18:19Z</cp:lastPrinted>
  <dcterms:created xsi:type="dcterms:W3CDTF">2018-07-31T20:22:34Z</dcterms:created>
  <dcterms:modified xsi:type="dcterms:W3CDTF">2020-06-05T21:42:21Z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4150755</vt:lpwstr>
  </property>
  <property fmtid="{D5CDD505-2E9C-101B-9397-08002B2CF9AE}" pid="3" name="NXPowerLiteSettings">
    <vt:lpwstr>C980073804F000</vt:lpwstr>
  </property>
  <property fmtid="{D5CDD505-2E9C-101B-9397-08002B2CF9AE}" pid="4" name="NXPowerLiteVersion">
    <vt:lpwstr>D8.0.2</vt:lpwstr>
  </property>
  <property fmtid="{D5CDD505-2E9C-101B-9397-08002B2CF9AE}" pid="5" name="ContentTypeId">
    <vt:lpwstr>0x01010065A3D35BCE050D4B826DDB955343AAC0</vt:lpwstr>
  </property>
  <property fmtid="{D5CDD505-2E9C-101B-9397-08002B2CF9AE}" pid="6" name="AuthorIds_UIVersion_2560">
    <vt:lpwstr>5856</vt:lpwstr>
  </property>
</Properties>
</file>