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740" r:id="rId5"/>
    <p:sldMasterId id="2147483760" r:id="rId6"/>
  </p:sldMasterIdLst>
  <p:notesMasterIdLst>
    <p:notesMasterId r:id="rId34"/>
  </p:notesMasterIdLst>
  <p:sldIdLst>
    <p:sldId id="311" r:id="rId7"/>
    <p:sldId id="257" r:id="rId8"/>
    <p:sldId id="6529" r:id="rId9"/>
    <p:sldId id="6559" r:id="rId10"/>
    <p:sldId id="6560" r:id="rId11"/>
    <p:sldId id="6574" r:id="rId12"/>
    <p:sldId id="6530" r:id="rId13"/>
    <p:sldId id="6561" r:id="rId14"/>
    <p:sldId id="6545" r:id="rId15"/>
    <p:sldId id="1171" r:id="rId16"/>
    <p:sldId id="6539" r:id="rId17"/>
    <p:sldId id="267" r:id="rId18"/>
    <p:sldId id="6520" r:id="rId19"/>
    <p:sldId id="6546" r:id="rId20"/>
    <p:sldId id="6563" r:id="rId21"/>
    <p:sldId id="6564" r:id="rId22"/>
    <p:sldId id="6550" r:id="rId23"/>
    <p:sldId id="6565" r:id="rId24"/>
    <p:sldId id="6552" r:id="rId25"/>
    <p:sldId id="6566" r:id="rId26"/>
    <p:sldId id="6567" r:id="rId27"/>
    <p:sldId id="6568" r:id="rId28"/>
    <p:sldId id="6569" r:id="rId29"/>
    <p:sldId id="6570" r:id="rId30"/>
    <p:sldId id="6571" r:id="rId31"/>
    <p:sldId id="6558" r:id="rId32"/>
    <p:sldId id="1151"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CC00"/>
    <a:srgbClr val="FF5353"/>
    <a:srgbClr val="000099"/>
    <a:srgbClr val="0000FF"/>
    <a:srgbClr val="DA0000"/>
    <a:srgbClr val="008000"/>
    <a:srgbClr val="006600"/>
    <a:srgbClr val="99FF33"/>
    <a:srgbClr val="CCFF99"/>
    <a:srgbClr val="CCFF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423"/>
    <p:restoredTop sz="94720"/>
  </p:normalViewPr>
  <p:slideViewPr>
    <p:cSldViewPr snapToGrid="0">
      <p:cViewPr varScale="1">
        <p:scale>
          <a:sx n="108" d="100"/>
          <a:sy n="108" d="100"/>
        </p:scale>
        <p:origin x="690"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notesMaster" Target="notesMasters/notesMaster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presProps" Target="presProps.xml"/><Relationship Id="rId8" Type="http://schemas.openxmlformats.org/officeDocument/2006/relationships/slide" Target="slides/slide2.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5BF425A-650D-664B-981D-31E2D8DA4B01}" type="datetimeFigureOut">
              <a:rPr lang="en-US" smtClean="0"/>
              <a:t>4/22/2021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F6712DA-DECC-E649-A634-301EF3E5E6B4}" type="slidenum">
              <a:rPr lang="en-US" smtClean="0"/>
              <a:t>‹#›</a:t>
            </a:fld>
            <a:endParaRPr lang="en-US"/>
          </a:p>
        </p:txBody>
      </p:sp>
    </p:spTree>
    <p:extLst>
      <p:ext uri="{BB962C8B-B14F-4D97-AF65-F5344CB8AC3E}">
        <p14:creationId xmlns:p14="http://schemas.microsoft.com/office/powerpoint/2010/main" val="30134561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go.forrester.com/wp-content/uploads/2019/07/FMK_ZT_eBook-190725.pdf?utm_source=forrester_com&amp;utm_medium=web&amp;utm_campaign=zerotrust&amp;utm_content=button"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Forrester 2019 - Reinvent Your Security Strategy With Zero Trust - </a:t>
            </a:r>
            <a:r>
              <a:rPr lang="en-US">
                <a:hlinkClick r:id="rId3"/>
              </a:rPr>
              <a:t>https://go.forrester.com/wp-content/uploads/2019/07/FMK_ZT_eBook-190725.pdf?utm_source=forrester_com&amp;utm_medium=web&amp;utm_campaign=zerotrust&amp;utm_content=button</a:t>
            </a:r>
            <a:endParaRPr lang="en-US"/>
          </a:p>
          <a:p>
            <a:endParaRPr lang="en-US"/>
          </a:p>
          <a:p>
            <a:endParaRPr lang="en-US"/>
          </a:p>
        </p:txBody>
      </p:sp>
      <p:sp>
        <p:nvSpPr>
          <p:cNvPr id="4" name="Slide Number Placeholder 3"/>
          <p:cNvSpPr>
            <a:spLocks noGrp="1"/>
          </p:cNvSpPr>
          <p:nvPr>
            <p:ph type="sldNum" sz="quarter" idx="5"/>
          </p:nvPr>
        </p:nvSpPr>
        <p:spPr/>
        <p:txBody>
          <a:bodyPr/>
          <a:lstStyle/>
          <a:p>
            <a:fld id="{2F6712DA-DECC-E649-A634-301EF3E5E6B4}" type="slidenum">
              <a:rPr lang="en-US" smtClean="0"/>
              <a:t>2</a:t>
            </a:fld>
            <a:endParaRPr lang="en-US"/>
          </a:p>
        </p:txBody>
      </p:sp>
    </p:spTree>
    <p:extLst>
      <p:ext uri="{BB962C8B-B14F-4D97-AF65-F5344CB8AC3E}">
        <p14:creationId xmlns:p14="http://schemas.microsoft.com/office/powerpoint/2010/main" val="41621082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F6712DA-DECC-E649-A634-301EF3E5E6B4}" type="slidenum">
              <a:rPr lang="en-US" smtClean="0"/>
              <a:t>11</a:t>
            </a:fld>
            <a:endParaRPr lang="en-US"/>
          </a:p>
        </p:txBody>
      </p:sp>
    </p:spTree>
    <p:extLst>
      <p:ext uri="{BB962C8B-B14F-4D97-AF65-F5344CB8AC3E}">
        <p14:creationId xmlns:p14="http://schemas.microsoft.com/office/powerpoint/2010/main" val="39609055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Continuous Diagnostic and monitoring provides real-time access control</a:t>
            </a:r>
          </a:p>
          <a:p>
            <a:endParaRPr lang="en-US"/>
          </a:p>
          <a:p>
            <a:r>
              <a:rPr lang="en-US"/>
              <a:t>SOAR Security, Orchestration, automation, and Response</a:t>
            </a:r>
          </a:p>
        </p:txBody>
      </p:sp>
      <p:sp>
        <p:nvSpPr>
          <p:cNvPr id="4" name="Slide Number Placeholder 3"/>
          <p:cNvSpPr>
            <a:spLocks noGrp="1"/>
          </p:cNvSpPr>
          <p:nvPr>
            <p:ph type="sldNum" sz="quarter" idx="5"/>
          </p:nvPr>
        </p:nvSpPr>
        <p:spPr/>
        <p:txBody>
          <a:bodyPr/>
          <a:lstStyle/>
          <a:p>
            <a:fld id="{2F6712DA-DECC-E649-A634-301EF3E5E6B4}" type="slidenum">
              <a:rPr lang="en-US" smtClean="0"/>
              <a:t>12</a:t>
            </a:fld>
            <a:endParaRPr lang="en-US"/>
          </a:p>
        </p:txBody>
      </p:sp>
    </p:spTree>
    <p:extLst>
      <p:ext uri="{BB962C8B-B14F-4D97-AF65-F5344CB8AC3E}">
        <p14:creationId xmlns:p14="http://schemas.microsoft.com/office/powerpoint/2010/main" val="37900326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F6712DA-DECC-E649-A634-301EF3E5E6B4}" type="slidenum">
              <a:rPr lang="en-US" smtClean="0"/>
              <a:t>3</a:t>
            </a:fld>
            <a:endParaRPr lang="en-US"/>
          </a:p>
        </p:txBody>
      </p:sp>
    </p:spTree>
    <p:extLst>
      <p:ext uri="{BB962C8B-B14F-4D97-AF65-F5344CB8AC3E}">
        <p14:creationId xmlns:p14="http://schemas.microsoft.com/office/powerpoint/2010/main" val="8782569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F6712DA-DECC-E649-A634-301EF3E5E6B4}" type="slidenum">
              <a:rPr lang="en-US" smtClean="0"/>
              <a:t>4</a:t>
            </a:fld>
            <a:endParaRPr lang="en-US"/>
          </a:p>
        </p:txBody>
      </p:sp>
    </p:spTree>
    <p:extLst>
      <p:ext uri="{BB962C8B-B14F-4D97-AF65-F5344CB8AC3E}">
        <p14:creationId xmlns:p14="http://schemas.microsoft.com/office/powerpoint/2010/main" val="29879243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F6712DA-DECC-E649-A634-301EF3E5E6B4}" type="slidenum">
              <a:rPr lang="en-US" smtClean="0"/>
              <a:t>5</a:t>
            </a:fld>
            <a:endParaRPr lang="en-US"/>
          </a:p>
        </p:txBody>
      </p:sp>
    </p:spTree>
    <p:extLst>
      <p:ext uri="{BB962C8B-B14F-4D97-AF65-F5344CB8AC3E}">
        <p14:creationId xmlns:p14="http://schemas.microsoft.com/office/powerpoint/2010/main" val="7594100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F6712DA-DECC-E649-A634-301EF3E5E6B4}" type="slidenum">
              <a:rPr lang="en-US" smtClean="0"/>
              <a:t>6</a:t>
            </a:fld>
            <a:endParaRPr lang="en-US"/>
          </a:p>
        </p:txBody>
      </p:sp>
    </p:spTree>
    <p:extLst>
      <p:ext uri="{BB962C8B-B14F-4D97-AF65-F5344CB8AC3E}">
        <p14:creationId xmlns:p14="http://schemas.microsoft.com/office/powerpoint/2010/main" val="22481793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F6712DA-DECC-E649-A634-301EF3E5E6B4}" type="slidenum">
              <a:rPr lang="en-US" smtClean="0"/>
              <a:t>7</a:t>
            </a:fld>
            <a:endParaRPr lang="en-US"/>
          </a:p>
        </p:txBody>
      </p:sp>
    </p:spTree>
    <p:extLst>
      <p:ext uri="{BB962C8B-B14F-4D97-AF65-F5344CB8AC3E}">
        <p14:creationId xmlns:p14="http://schemas.microsoft.com/office/powerpoint/2010/main" val="752917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F6712DA-DECC-E649-A634-301EF3E5E6B4}" type="slidenum">
              <a:rPr lang="en-US" smtClean="0"/>
              <a:t>8</a:t>
            </a:fld>
            <a:endParaRPr lang="en-US"/>
          </a:p>
        </p:txBody>
      </p:sp>
    </p:spTree>
    <p:extLst>
      <p:ext uri="{BB962C8B-B14F-4D97-AF65-F5344CB8AC3E}">
        <p14:creationId xmlns:p14="http://schemas.microsoft.com/office/powerpoint/2010/main" val="36555710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F6712DA-DECC-E649-A634-301EF3E5E6B4}" type="slidenum">
              <a:rPr lang="en-US" smtClean="0"/>
              <a:t>9</a:t>
            </a:fld>
            <a:endParaRPr lang="en-US"/>
          </a:p>
        </p:txBody>
      </p:sp>
    </p:spTree>
    <p:extLst>
      <p:ext uri="{BB962C8B-B14F-4D97-AF65-F5344CB8AC3E}">
        <p14:creationId xmlns:p14="http://schemas.microsoft.com/office/powerpoint/2010/main" val="31145079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Introducing Identity Aware Proxy.  Rather than implement a SDP and be forced to differentiate between public and private apps or  between managed and unmanaged devices. IAP allows you to control access at granular level for ALL applications and supports both managed and unmanaged devices.</a:t>
            </a:r>
          </a:p>
          <a:p>
            <a:endParaRPr lang="en-US"/>
          </a:p>
          <a:p>
            <a:r>
              <a:rPr lang="en-US"/>
              <a:t>These are not layer 7 ACLs, but a granular control that can be integrated with outside tools to grant or deny access based on context.</a:t>
            </a:r>
          </a:p>
          <a:p>
            <a:endParaRPr lang="en-US"/>
          </a:p>
          <a:p>
            <a:r>
              <a:rPr lang="en-US"/>
              <a:t>This is also not NAC.  NAC only permits or denies access to the network based on the posture of the machine.  It doesn’t control which resources a device can access once it’s on the network</a:t>
            </a:r>
          </a:p>
        </p:txBody>
      </p:sp>
      <p:sp>
        <p:nvSpPr>
          <p:cNvPr id="4" name="Footer Placeholder 3"/>
          <p:cNvSpPr>
            <a:spLocks noGrp="1"/>
          </p:cNvSpPr>
          <p:nvPr>
            <p:ph type="ftr" sz="quarter" idx="4"/>
          </p:nvPr>
        </p:nvSpPr>
        <p:spPr/>
        <p:txBody>
          <a:bodyPr/>
          <a:lstStyle/>
          <a:p>
            <a:r>
              <a:rPr lang="en-US"/>
              <a:t>© 2018 F5 Networks</a:t>
            </a:r>
          </a:p>
        </p:txBody>
      </p:sp>
      <p:sp>
        <p:nvSpPr>
          <p:cNvPr id="5" name="Slide Number Placeholder 4"/>
          <p:cNvSpPr>
            <a:spLocks noGrp="1"/>
          </p:cNvSpPr>
          <p:nvPr>
            <p:ph type="sldNum" sz="quarter" idx="5"/>
          </p:nvPr>
        </p:nvSpPr>
        <p:spPr/>
        <p:txBody>
          <a:bodyPr/>
          <a:lstStyle/>
          <a:p>
            <a:fld id="{8BA17A2C-01D8-4C3B-BAC4-10BA82BB3F55}" type="slidenum">
              <a:rPr lang="en-US" smtClean="0"/>
              <a:pPr/>
              <a:t>10</a:t>
            </a:fld>
            <a:endParaRPr lang="en-US"/>
          </a:p>
        </p:txBody>
      </p:sp>
    </p:spTree>
    <p:extLst>
      <p:ext uri="{BB962C8B-B14F-4D97-AF65-F5344CB8AC3E}">
        <p14:creationId xmlns:p14="http://schemas.microsoft.com/office/powerpoint/2010/main" val="229125652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3.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6.svg"/><Relationship Id="rId7" Type="http://schemas.openxmlformats.org/officeDocument/2006/relationships/image" Target="../media/image11.svg"/><Relationship Id="rId2" Type="http://schemas.openxmlformats.org/officeDocument/2006/relationships/image" Target="../media/image15.png"/><Relationship Id="rId1" Type="http://schemas.openxmlformats.org/officeDocument/2006/relationships/slideMaster" Target="../slideMasters/slideMaster3.xml"/><Relationship Id="rId6" Type="http://schemas.openxmlformats.org/officeDocument/2006/relationships/image" Target="../media/image10.png"/><Relationship Id="rId5" Type="http://schemas.openxmlformats.org/officeDocument/2006/relationships/image" Target="../media/image18.svg"/><Relationship Id="rId4" Type="http://schemas.openxmlformats.org/officeDocument/2006/relationships/image" Target="../media/image17.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0.svg"/><Relationship Id="rId7" Type="http://schemas.openxmlformats.org/officeDocument/2006/relationships/image" Target="../media/image11.svg"/><Relationship Id="rId2" Type="http://schemas.openxmlformats.org/officeDocument/2006/relationships/image" Target="../media/image19.png"/><Relationship Id="rId1" Type="http://schemas.openxmlformats.org/officeDocument/2006/relationships/slideMaster" Target="../slideMasters/slideMaster3.xml"/><Relationship Id="rId6" Type="http://schemas.openxmlformats.org/officeDocument/2006/relationships/image" Target="../media/image10.png"/><Relationship Id="rId5" Type="http://schemas.openxmlformats.org/officeDocument/2006/relationships/image" Target="../media/image22.svg"/><Relationship Id="rId4" Type="http://schemas.openxmlformats.org/officeDocument/2006/relationships/image" Target="../media/image21.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w/ Phot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396E6-8E5E-400C-BC91-808CCAF593F0}"/>
              </a:ext>
            </a:extLst>
          </p:cNvPr>
          <p:cNvSpPr>
            <a:spLocks noGrp="1"/>
          </p:cNvSpPr>
          <p:nvPr>
            <p:ph type="ctrTitle"/>
          </p:nvPr>
        </p:nvSpPr>
        <p:spPr bwMode="black">
          <a:xfrm>
            <a:off x="694548" y="685799"/>
            <a:ext cx="8019684" cy="2569463"/>
          </a:xfrm>
        </p:spPr>
        <p:txBody>
          <a:bodyPr anchor="b"/>
          <a:lstStyle>
            <a:lvl1pPr algn="l">
              <a:defRPr sz="6600">
                <a:solidFill>
                  <a:srgbClr val="FF0000"/>
                </a:solidFill>
              </a:defRPr>
            </a:lvl1pPr>
          </a:lstStyle>
          <a:p>
            <a:r>
              <a:rPr lang="en-US"/>
              <a:t>Click to edit Master title style</a:t>
            </a:r>
          </a:p>
        </p:txBody>
      </p:sp>
      <p:sp>
        <p:nvSpPr>
          <p:cNvPr id="12" name="Content Placeholder 2">
            <a:extLst>
              <a:ext uri="{FF2B5EF4-FFF2-40B4-BE49-F238E27FC236}">
                <a16:creationId xmlns:a16="http://schemas.microsoft.com/office/drawing/2014/main" id="{21FAFE26-8966-48B9-8A1B-89462664F5CF}"/>
              </a:ext>
            </a:extLst>
          </p:cNvPr>
          <p:cNvSpPr>
            <a:spLocks noGrp="1"/>
          </p:cNvSpPr>
          <p:nvPr>
            <p:ph idx="1"/>
          </p:nvPr>
        </p:nvSpPr>
        <p:spPr bwMode="black">
          <a:xfrm>
            <a:off x="730250" y="3337561"/>
            <a:ext cx="7989486" cy="2834640"/>
          </a:xfrm>
        </p:spPr>
        <p:txBody>
          <a:bodyPr/>
          <a:lstStyle>
            <a:lvl1pPr marL="0" indent="0">
              <a:lnSpc>
                <a:spcPct val="90000"/>
              </a:lnSpc>
              <a:spcBef>
                <a:spcPts val="600"/>
              </a:spcBef>
              <a:buFont typeface="Arial" panose="020B0604020202020204" pitchFamily="34" charset="0"/>
              <a:buChar char="​"/>
              <a:defRPr sz="2400" b="1" cap="all" spc="50" baseline="0">
                <a:solidFill>
                  <a:schemeClr val="bg2"/>
                </a:solidFill>
                <a:latin typeface="+mn-lt"/>
              </a:defRPr>
            </a:lvl1pPr>
            <a:lvl2pPr marL="0" indent="0">
              <a:lnSpc>
                <a:spcPct val="90000"/>
              </a:lnSpc>
              <a:spcBef>
                <a:spcPts val="2400"/>
              </a:spcBef>
              <a:spcAft>
                <a:spcPts val="200"/>
              </a:spcAft>
              <a:buFont typeface="Arial" panose="020B0604020202020204" pitchFamily="34" charset="0"/>
              <a:buChar char="​"/>
              <a:defRPr sz="1800" b="1" cap="none" baseline="0">
                <a:solidFill>
                  <a:schemeClr val="bg1"/>
                </a:solidFill>
                <a:latin typeface="+mj-lt"/>
              </a:defRPr>
            </a:lvl2pPr>
            <a:lvl3pPr marL="0" indent="0">
              <a:lnSpc>
                <a:spcPct val="90000"/>
              </a:lnSpc>
              <a:spcBef>
                <a:spcPts val="0"/>
              </a:spcBef>
              <a:spcAft>
                <a:spcPts val="600"/>
              </a:spcAft>
              <a:buFont typeface="Arial" panose="020B0604020202020204" pitchFamily="34" charset="0"/>
              <a:buChar char="​"/>
              <a:defRPr sz="1800" b="0" cap="none" baseline="0">
                <a:solidFill>
                  <a:schemeClr val="bg1"/>
                </a:solidFill>
                <a:latin typeface="+mj-lt"/>
              </a:defRPr>
            </a:lvl3pPr>
            <a:lvl4pPr marL="0" indent="0">
              <a:lnSpc>
                <a:spcPct val="90000"/>
              </a:lnSpc>
              <a:spcBef>
                <a:spcPts val="2400"/>
              </a:spcBef>
              <a:spcAft>
                <a:spcPts val="0"/>
              </a:spcAft>
              <a:buFont typeface="Arial" panose="020B0604020202020204" pitchFamily="34" charset="0"/>
              <a:buChar char="​"/>
              <a:defRPr sz="1800" b="0" cap="none" baseline="0">
                <a:solidFill>
                  <a:schemeClr val="bg1"/>
                </a:solidFill>
                <a:latin typeface="+mj-lt"/>
              </a:defRPr>
            </a:lvl4pPr>
            <a:lvl5pPr marL="0" indent="0">
              <a:lnSpc>
                <a:spcPct val="90000"/>
              </a:lnSpc>
              <a:spcBef>
                <a:spcPts val="2400"/>
              </a:spcBef>
              <a:spcAft>
                <a:spcPts val="0"/>
              </a:spcAft>
              <a:buFont typeface="Arial" panose="020B0604020202020204" pitchFamily="34" charset="0"/>
              <a:buChar char="​"/>
              <a:defRPr sz="1800" b="0" cap="none" baseline="0">
                <a:solidFill>
                  <a:schemeClr val="bg1"/>
                </a:solidFill>
                <a:latin typeface="+mj-lt"/>
              </a:defRPr>
            </a:lvl5pPr>
            <a:lvl6pPr marL="0" indent="0">
              <a:lnSpc>
                <a:spcPct val="90000"/>
              </a:lnSpc>
              <a:spcBef>
                <a:spcPts val="2400"/>
              </a:spcBef>
              <a:spcAft>
                <a:spcPts val="0"/>
              </a:spcAft>
              <a:buFont typeface="Arial" panose="020B0604020202020204" pitchFamily="34" charset="0"/>
              <a:buChar char="​"/>
              <a:defRPr sz="1800" b="0" cap="none" baseline="0">
                <a:solidFill>
                  <a:schemeClr val="bg1"/>
                </a:solidFill>
                <a:latin typeface="+mj-lt"/>
              </a:defRPr>
            </a:lvl6pPr>
            <a:lvl7pPr marL="0" indent="0">
              <a:lnSpc>
                <a:spcPct val="90000"/>
              </a:lnSpc>
              <a:spcBef>
                <a:spcPts val="2400"/>
              </a:spcBef>
              <a:spcAft>
                <a:spcPts val="0"/>
              </a:spcAft>
              <a:buFont typeface="Arial" panose="020B0604020202020204" pitchFamily="34" charset="0"/>
              <a:buChar char="​"/>
              <a:defRPr sz="1800" b="0" cap="none" baseline="0">
                <a:solidFill>
                  <a:schemeClr val="bg1"/>
                </a:solidFill>
                <a:latin typeface="+mj-lt"/>
              </a:defRPr>
            </a:lvl7pPr>
            <a:lvl8pPr marL="0" indent="0">
              <a:lnSpc>
                <a:spcPct val="90000"/>
              </a:lnSpc>
              <a:spcBef>
                <a:spcPts val="2400"/>
              </a:spcBef>
              <a:spcAft>
                <a:spcPts val="0"/>
              </a:spcAft>
              <a:buFont typeface="Arial" panose="020B0604020202020204" pitchFamily="34" charset="0"/>
              <a:buChar char="​"/>
              <a:defRPr sz="1800" b="0" cap="none" baseline="0">
                <a:solidFill>
                  <a:schemeClr val="bg1"/>
                </a:solidFill>
                <a:latin typeface="+mj-lt"/>
              </a:defRPr>
            </a:lvl8pPr>
            <a:lvl9pPr marL="0" indent="0">
              <a:lnSpc>
                <a:spcPct val="90000"/>
              </a:lnSpc>
              <a:spcBef>
                <a:spcPts val="2400"/>
              </a:spcBef>
              <a:spcAft>
                <a:spcPts val="0"/>
              </a:spcAft>
              <a:buFont typeface="Arial" panose="020B0604020202020204" pitchFamily="34" charset="0"/>
              <a:buChar char="​"/>
              <a:defRPr sz="1800" b="0" cap="none" baseline="0">
                <a:solidFill>
                  <a:schemeClr val="bg1"/>
                </a:solidFill>
                <a:latin typeface="+mj-l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Box 10">
            <a:extLst>
              <a:ext uri="{FF2B5EF4-FFF2-40B4-BE49-F238E27FC236}">
                <a16:creationId xmlns:a16="http://schemas.microsoft.com/office/drawing/2014/main" id="{F0B82DB2-C28A-4749-9398-984850D12A5D}"/>
              </a:ext>
            </a:extLst>
          </p:cNvPr>
          <p:cNvSpPr txBox="1"/>
          <p:nvPr userDrawn="1"/>
        </p:nvSpPr>
        <p:spPr>
          <a:xfrm>
            <a:off x="686432" y="6631942"/>
            <a:ext cx="1049967" cy="104644"/>
          </a:xfrm>
          <a:prstGeom prst="rect">
            <a:avLst/>
          </a:prstGeom>
          <a:noFill/>
        </p:spPr>
        <p:txBody>
          <a:bodyPr wrap="none" lIns="0" tIns="0" rIns="0" bIns="0" rtlCol="0">
            <a:spAutoFit/>
          </a:bodyPr>
          <a:lstStyle/>
          <a:p>
            <a:pPr marL="0" lvl="4">
              <a:lnSpc>
                <a:spcPct val="85000"/>
              </a:lnSpc>
              <a:spcBef>
                <a:spcPts val="200"/>
              </a:spcBef>
              <a:spcAft>
                <a:spcPts val="400"/>
              </a:spcAft>
              <a:buClr>
                <a:schemeClr val="accent5"/>
              </a:buClr>
            </a:pPr>
            <a:r>
              <a:rPr lang="en-US" sz="800" kern="100" cap="all" spc="50">
                <a:solidFill>
                  <a:schemeClr val="bg1"/>
                </a:solidFill>
                <a:latin typeface="Arial Narrow" panose="020B0606020202030204" pitchFamily="34" charset="0"/>
                <a:cs typeface="Arial" panose="020B0604020202020204" pitchFamily="34" charset="0"/>
              </a:rPr>
              <a:t>| ©2019 F5 Networks</a:t>
            </a:r>
          </a:p>
        </p:txBody>
      </p:sp>
      <p:sp>
        <p:nvSpPr>
          <p:cNvPr id="13" name="TextBox 12">
            <a:extLst>
              <a:ext uri="{FF2B5EF4-FFF2-40B4-BE49-F238E27FC236}">
                <a16:creationId xmlns:a16="http://schemas.microsoft.com/office/drawing/2014/main" id="{A2AD7CD1-1CD9-4953-8960-57EE3EF67633}"/>
              </a:ext>
            </a:extLst>
          </p:cNvPr>
          <p:cNvSpPr txBox="1"/>
          <p:nvPr userDrawn="1"/>
        </p:nvSpPr>
        <p:spPr>
          <a:xfrm>
            <a:off x="0" y="6631942"/>
            <a:ext cx="650856" cy="104644"/>
          </a:xfrm>
          <a:prstGeom prst="rect">
            <a:avLst/>
          </a:prstGeom>
          <a:noFill/>
        </p:spPr>
        <p:txBody>
          <a:bodyPr wrap="square" lIns="0" tIns="0" rIns="0" bIns="0" rtlCol="0">
            <a:spAutoFit/>
          </a:bodyPr>
          <a:lstStyle/>
          <a:p>
            <a:pPr marL="0" lvl="4" algn="r">
              <a:lnSpc>
                <a:spcPct val="85000"/>
              </a:lnSpc>
              <a:spcBef>
                <a:spcPts val="200"/>
              </a:spcBef>
              <a:spcAft>
                <a:spcPts val="400"/>
              </a:spcAft>
              <a:buClr>
                <a:schemeClr val="accent5"/>
              </a:buClr>
              <a:buFont typeface="Arial" panose="020B0604020202020204" pitchFamily="34" charset="0"/>
              <a:buChar char="​"/>
            </a:pPr>
            <a:fld id="{CB0320B6-2A61-43CE-9396-B5C4FB4B7D43}" type="slidenum">
              <a:rPr lang="en-US" sz="800" kern="100" cap="all" spc="50" smtClean="0">
                <a:solidFill>
                  <a:schemeClr val="bg1"/>
                </a:solidFill>
                <a:latin typeface="Arial Narrow" panose="020B0606020202030204" pitchFamily="34" charset="0"/>
                <a:cs typeface="Arial" panose="020B0604020202020204" pitchFamily="34" charset="0"/>
              </a:rPr>
              <a:pPr marL="0" lvl="4" algn="r">
                <a:lnSpc>
                  <a:spcPct val="85000"/>
                </a:lnSpc>
                <a:spcBef>
                  <a:spcPts val="200"/>
                </a:spcBef>
                <a:spcAft>
                  <a:spcPts val="400"/>
                </a:spcAft>
                <a:buClr>
                  <a:schemeClr val="accent5"/>
                </a:buClr>
                <a:buFont typeface="Arial" panose="020B0604020202020204" pitchFamily="34" charset="0"/>
                <a:buChar char="​"/>
              </a:pPr>
              <a:t>‹#›</a:t>
            </a:fld>
            <a:endParaRPr lang="en-US" sz="800" kern="100" cap="all" spc="50">
              <a:solidFill>
                <a:schemeClr val="bg1"/>
              </a:solidFill>
              <a:latin typeface="Arial Narrow" panose="020B0606020202030204" pitchFamily="34" charset="0"/>
              <a:cs typeface="Arial" panose="020B0604020202020204" pitchFamily="34" charset="0"/>
            </a:endParaRPr>
          </a:p>
        </p:txBody>
      </p:sp>
      <p:grpSp>
        <p:nvGrpSpPr>
          <p:cNvPr id="41" name="Group 22">
            <a:extLst>
              <a:ext uri="{FF2B5EF4-FFF2-40B4-BE49-F238E27FC236}">
                <a16:creationId xmlns:a16="http://schemas.microsoft.com/office/drawing/2014/main" id="{BE72CD07-969A-448F-8CA7-A236CFA8E771}"/>
              </a:ext>
            </a:extLst>
          </p:cNvPr>
          <p:cNvGrpSpPr>
            <a:grpSpLocks noChangeAspect="1"/>
          </p:cNvGrpSpPr>
          <p:nvPr userDrawn="1"/>
        </p:nvGrpSpPr>
        <p:grpSpPr bwMode="auto">
          <a:xfrm>
            <a:off x="10658385" y="685800"/>
            <a:ext cx="850392" cy="850392"/>
            <a:chOff x="5266" y="0"/>
            <a:chExt cx="733" cy="733"/>
          </a:xfrm>
        </p:grpSpPr>
        <p:sp>
          <p:nvSpPr>
            <p:cNvPr id="42" name="Freeform 23">
              <a:extLst>
                <a:ext uri="{FF2B5EF4-FFF2-40B4-BE49-F238E27FC236}">
                  <a16:creationId xmlns:a16="http://schemas.microsoft.com/office/drawing/2014/main" id="{CC55AE0E-F4CE-4106-99CB-E7C12E47CB69}"/>
                </a:ext>
              </a:extLst>
            </p:cNvPr>
            <p:cNvSpPr>
              <a:spLocks/>
            </p:cNvSpPr>
            <p:nvPr userDrawn="1"/>
          </p:nvSpPr>
          <p:spPr bwMode="auto">
            <a:xfrm>
              <a:off x="5266" y="0"/>
              <a:ext cx="733" cy="733"/>
            </a:xfrm>
            <a:custGeom>
              <a:avLst/>
              <a:gdLst>
                <a:gd name="T0" fmla="*/ 4176 w 4576"/>
                <a:gd name="T1" fmla="*/ 996 h 4576"/>
                <a:gd name="T2" fmla="*/ 4065 w 4576"/>
                <a:gd name="T3" fmla="*/ 848 h 4576"/>
                <a:gd name="T4" fmla="*/ 4065 w 4576"/>
                <a:gd name="T5" fmla="*/ 848 h 4576"/>
                <a:gd name="T6" fmla="*/ 2288 w 4576"/>
                <a:gd name="T7" fmla="*/ 0 h 4576"/>
                <a:gd name="T8" fmla="*/ 0 w 4576"/>
                <a:gd name="T9" fmla="*/ 2288 h 4576"/>
                <a:gd name="T10" fmla="*/ 445 w 4576"/>
                <a:gd name="T11" fmla="*/ 3644 h 4576"/>
                <a:gd name="T12" fmla="*/ 445 w 4576"/>
                <a:gd name="T13" fmla="*/ 3644 h 4576"/>
                <a:gd name="T14" fmla="*/ 583 w 4576"/>
                <a:gd name="T15" fmla="*/ 3814 h 4576"/>
                <a:gd name="T16" fmla="*/ 583 w 4576"/>
                <a:gd name="T17" fmla="*/ 3814 h 4576"/>
                <a:gd name="T18" fmla="*/ 2288 w 4576"/>
                <a:gd name="T19" fmla="*/ 4576 h 4576"/>
                <a:gd name="T20" fmla="*/ 4576 w 4576"/>
                <a:gd name="T21" fmla="*/ 2288 h 4576"/>
                <a:gd name="T22" fmla="*/ 4176 w 4576"/>
                <a:gd name="T23" fmla="*/ 996 h 4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576" h="4576">
                  <a:moveTo>
                    <a:pt x="4176" y="996"/>
                  </a:moveTo>
                  <a:cubicBezTo>
                    <a:pt x="4141" y="945"/>
                    <a:pt x="4104" y="895"/>
                    <a:pt x="4065" y="848"/>
                  </a:cubicBezTo>
                  <a:cubicBezTo>
                    <a:pt x="4065" y="848"/>
                    <a:pt x="4065" y="848"/>
                    <a:pt x="4065" y="848"/>
                  </a:cubicBezTo>
                  <a:cubicBezTo>
                    <a:pt x="3646" y="330"/>
                    <a:pt x="3006" y="0"/>
                    <a:pt x="2288" y="0"/>
                  </a:cubicBezTo>
                  <a:cubicBezTo>
                    <a:pt x="1024" y="0"/>
                    <a:pt x="0" y="1024"/>
                    <a:pt x="0" y="2288"/>
                  </a:cubicBezTo>
                  <a:cubicBezTo>
                    <a:pt x="0" y="2796"/>
                    <a:pt x="165" y="3264"/>
                    <a:pt x="445" y="3644"/>
                  </a:cubicBezTo>
                  <a:cubicBezTo>
                    <a:pt x="445" y="3644"/>
                    <a:pt x="445" y="3644"/>
                    <a:pt x="445" y="3644"/>
                  </a:cubicBezTo>
                  <a:cubicBezTo>
                    <a:pt x="488" y="3703"/>
                    <a:pt x="534" y="3759"/>
                    <a:pt x="583" y="3814"/>
                  </a:cubicBezTo>
                  <a:cubicBezTo>
                    <a:pt x="583" y="3814"/>
                    <a:pt x="583" y="3814"/>
                    <a:pt x="583" y="3814"/>
                  </a:cubicBezTo>
                  <a:cubicBezTo>
                    <a:pt x="1002" y="4282"/>
                    <a:pt x="1611" y="4576"/>
                    <a:pt x="2288" y="4576"/>
                  </a:cubicBezTo>
                  <a:cubicBezTo>
                    <a:pt x="3552" y="4576"/>
                    <a:pt x="4576" y="3552"/>
                    <a:pt x="4576" y="2288"/>
                  </a:cubicBezTo>
                  <a:cubicBezTo>
                    <a:pt x="4576" y="1809"/>
                    <a:pt x="4428" y="1364"/>
                    <a:pt x="4176" y="99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Freeform 24">
              <a:extLst>
                <a:ext uri="{FF2B5EF4-FFF2-40B4-BE49-F238E27FC236}">
                  <a16:creationId xmlns:a16="http://schemas.microsoft.com/office/drawing/2014/main" id="{215B2985-CE43-44DA-AFB2-9786E85D13E7}"/>
                </a:ext>
              </a:extLst>
            </p:cNvPr>
            <p:cNvSpPr>
              <a:spLocks/>
            </p:cNvSpPr>
            <p:nvPr userDrawn="1"/>
          </p:nvSpPr>
          <p:spPr bwMode="auto">
            <a:xfrm>
              <a:off x="5360" y="611"/>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E317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Freeform 25">
              <a:extLst>
                <a:ext uri="{FF2B5EF4-FFF2-40B4-BE49-F238E27FC236}">
                  <a16:creationId xmlns:a16="http://schemas.microsoft.com/office/drawing/2014/main" id="{0EEF19D5-2E53-4A24-A66A-7ADB8BAD31C3}"/>
                </a:ext>
              </a:extLst>
            </p:cNvPr>
            <p:cNvSpPr>
              <a:spLocks noEditPoints="1"/>
            </p:cNvSpPr>
            <p:nvPr userDrawn="1"/>
          </p:nvSpPr>
          <p:spPr bwMode="auto">
            <a:xfrm>
              <a:off x="5911" y="645"/>
              <a:ext cx="55" cy="55"/>
            </a:xfrm>
            <a:custGeom>
              <a:avLst/>
              <a:gdLst>
                <a:gd name="T0" fmla="*/ 277 w 345"/>
                <a:gd name="T1" fmla="*/ 68 h 345"/>
                <a:gd name="T2" fmla="*/ 320 w 345"/>
                <a:gd name="T3" fmla="*/ 172 h 345"/>
                <a:gd name="T4" fmla="*/ 277 w 345"/>
                <a:gd name="T5" fmla="*/ 278 h 345"/>
                <a:gd name="T6" fmla="*/ 172 w 345"/>
                <a:gd name="T7" fmla="*/ 322 h 345"/>
                <a:gd name="T8" fmla="*/ 67 w 345"/>
                <a:gd name="T9" fmla="*/ 278 h 345"/>
                <a:gd name="T10" fmla="*/ 24 w 345"/>
                <a:gd name="T11" fmla="*/ 172 h 345"/>
                <a:gd name="T12" fmla="*/ 67 w 345"/>
                <a:gd name="T13" fmla="*/ 68 h 345"/>
                <a:gd name="T14" fmla="*/ 172 w 345"/>
                <a:gd name="T15" fmla="*/ 23 h 345"/>
                <a:gd name="T16" fmla="*/ 277 w 345"/>
                <a:gd name="T17" fmla="*/ 68 h 345"/>
                <a:gd name="T18" fmla="*/ 295 w 345"/>
                <a:gd name="T19" fmla="*/ 50 h 345"/>
                <a:gd name="T20" fmla="*/ 172 w 345"/>
                <a:gd name="T21" fmla="*/ 0 h 345"/>
                <a:gd name="T22" fmla="*/ 51 w 345"/>
                <a:gd name="T23" fmla="*/ 50 h 345"/>
                <a:gd name="T24" fmla="*/ 0 w 345"/>
                <a:gd name="T25" fmla="*/ 172 h 345"/>
                <a:gd name="T26" fmla="*/ 50 w 345"/>
                <a:gd name="T27" fmla="*/ 295 h 345"/>
                <a:gd name="T28" fmla="*/ 172 w 345"/>
                <a:gd name="T29" fmla="*/ 345 h 345"/>
                <a:gd name="T30" fmla="*/ 295 w 345"/>
                <a:gd name="T31" fmla="*/ 295 h 345"/>
                <a:gd name="T32" fmla="*/ 345 w 345"/>
                <a:gd name="T33" fmla="*/ 172 h 345"/>
                <a:gd name="T34" fmla="*/ 295 w 345"/>
                <a:gd name="T35" fmla="*/ 50 h 345"/>
                <a:gd name="T36" fmla="*/ 198 w 345"/>
                <a:gd name="T37" fmla="*/ 164 h 345"/>
                <a:gd name="T38" fmla="*/ 166 w 345"/>
                <a:gd name="T39" fmla="*/ 168 h 345"/>
                <a:gd name="T40" fmla="*/ 136 w 345"/>
                <a:gd name="T41" fmla="*/ 168 h 345"/>
                <a:gd name="T42" fmla="*/ 136 w 345"/>
                <a:gd name="T43" fmla="*/ 100 h 345"/>
                <a:gd name="T44" fmla="*/ 164 w 345"/>
                <a:gd name="T45" fmla="*/ 100 h 345"/>
                <a:gd name="T46" fmla="*/ 205 w 345"/>
                <a:gd name="T47" fmla="*/ 107 h 345"/>
                <a:gd name="T48" fmla="*/ 217 w 345"/>
                <a:gd name="T49" fmla="*/ 134 h 345"/>
                <a:gd name="T50" fmla="*/ 198 w 345"/>
                <a:gd name="T51" fmla="*/ 164 h 345"/>
                <a:gd name="T52" fmla="*/ 103 w 345"/>
                <a:gd name="T53" fmla="*/ 266 h 345"/>
                <a:gd name="T54" fmla="*/ 136 w 345"/>
                <a:gd name="T55" fmla="*/ 266 h 345"/>
                <a:gd name="T56" fmla="*/ 136 w 345"/>
                <a:gd name="T57" fmla="*/ 192 h 345"/>
                <a:gd name="T58" fmla="*/ 162 w 345"/>
                <a:gd name="T59" fmla="*/ 192 h 345"/>
                <a:gd name="T60" fmla="*/ 200 w 345"/>
                <a:gd name="T61" fmla="*/ 198 h 345"/>
                <a:gd name="T62" fmla="*/ 217 w 345"/>
                <a:gd name="T63" fmla="*/ 241 h 345"/>
                <a:gd name="T64" fmla="*/ 217 w 345"/>
                <a:gd name="T65" fmla="*/ 256 h 345"/>
                <a:gd name="T66" fmla="*/ 218 w 345"/>
                <a:gd name="T67" fmla="*/ 262 h 345"/>
                <a:gd name="T68" fmla="*/ 218 w 345"/>
                <a:gd name="T69" fmla="*/ 265 h 345"/>
                <a:gd name="T70" fmla="*/ 219 w 345"/>
                <a:gd name="T71" fmla="*/ 266 h 345"/>
                <a:gd name="T72" fmla="*/ 250 w 345"/>
                <a:gd name="T73" fmla="*/ 266 h 345"/>
                <a:gd name="T74" fmla="*/ 249 w 345"/>
                <a:gd name="T75" fmla="*/ 264 h 345"/>
                <a:gd name="T76" fmla="*/ 247 w 345"/>
                <a:gd name="T77" fmla="*/ 254 h 345"/>
                <a:gd name="T78" fmla="*/ 247 w 345"/>
                <a:gd name="T79" fmla="*/ 240 h 345"/>
                <a:gd name="T80" fmla="*/ 247 w 345"/>
                <a:gd name="T81" fmla="*/ 226 h 345"/>
                <a:gd name="T82" fmla="*/ 237 w 345"/>
                <a:gd name="T83" fmla="*/ 197 h 345"/>
                <a:gd name="T84" fmla="*/ 204 w 345"/>
                <a:gd name="T85" fmla="*/ 178 h 345"/>
                <a:gd name="T86" fmla="*/ 231 w 345"/>
                <a:gd name="T87" fmla="*/ 169 h 345"/>
                <a:gd name="T88" fmla="*/ 250 w 345"/>
                <a:gd name="T89" fmla="*/ 132 h 345"/>
                <a:gd name="T90" fmla="*/ 220 w 345"/>
                <a:gd name="T91" fmla="*/ 84 h 345"/>
                <a:gd name="T92" fmla="*/ 169 w 345"/>
                <a:gd name="T93" fmla="*/ 77 h 345"/>
                <a:gd name="T94" fmla="*/ 103 w 345"/>
                <a:gd name="T95" fmla="*/ 77 h 345"/>
                <a:gd name="T96" fmla="*/ 103 w 345"/>
                <a:gd name="T97" fmla="*/ 266 h 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45" h="345">
                  <a:moveTo>
                    <a:pt x="277" y="68"/>
                  </a:moveTo>
                  <a:cubicBezTo>
                    <a:pt x="306" y="96"/>
                    <a:pt x="320" y="131"/>
                    <a:pt x="320" y="172"/>
                  </a:cubicBezTo>
                  <a:cubicBezTo>
                    <a:pt x="320" y="213"/>
                    <a:pt x="306" y="249"/>
                    <a:pt x="277" y="278"/>
                  </a:cubicBezTo>
                  <a:cubicBezTo>
                    <a:pt x="248" y="307"/>
                    <a:pt x="213" y="322"/>
                    <a:pt x="172" y="322"/>
                  </a:cubicBezTo>
                  <a:cubicBezTo>
                    <a:pt x="131" y="322"/>
                    <a:pt x="96" y="307"/>
                    <a:pt x="67" y="278"/>
                  </a:cubicBezTo>
                  <a:cubicBezTo>
                    <a:pt x="38" y="249"/>
                    <a:pt x="24" y="213"/>
                    <a:pt x="24" y="172"/>
                  </a:cubicBezTo>
                  <a:cubicBezTo>
                    <a:pt x="24" y="131"/>
                    <a:pt x="38" y="96"/>
                    <a:pt x="67" y="68"/>
                  </a:cubicBezTo>
                  <a:cubicBezTo>
                    <a:pt x="96" y="38"/>
                    <a:pt x="131" y="23"/>
                    <a:pt x="172" y="23"/>
                  </a:cubicBezTo>
                  <a:cubicBezTo>
                    <a:pt x="213" y="23"/>
                    <a:pt x="248" y="38"/>
                    <a:pt x="277" y="68"/>
                  </a:cubicBezTo>
                  <a:close/>
                  <a:moveTo>
                    <a:pt x="295" y="50"/>
                  </a:moveTo>
                  <a:cubicBezTo>
                    <a:pt x="261" y="17"/>
                    <a:pt x="220" y="0"/>
                    <a:pt x="172" y="0"/>
                  </a:cubicBezTo>
                  <a:cubicBezTo>
                    <a:pt x="125" y="0"/>
                    <a:pt x="84" y="17"/>
                    <a:pt x="51" y="50"/>
                  </a:cubicBezTo>
                  <a:cubicBezTo>
                    <a:pt x="17" y="84"/>
                    <a:pt x="0" y="125"/>
                    <a:pt x="0" y="172"/>
                  </a:cubicBezTo>
                  <a:cubicBezTo>
                    <a:pt x="0" y="220"/>
                    <a:pt x="17" y="261"/>
                    <a:pt x="50" y="295"/>
                  </a:cubicBezTo>
                  <a:cubicBezTo>
                    <a:pt x="83" y="329"/>
                    <a:pt x="124" y="345"/>
                    <a:pt x="172" y="345"/>
                  </a:cubicBezTo>
                  <a:cubicBezTo>
                    <a:pt x="220" y="345"/>
                    <a:pt x="261" y="329"/>
                    <a:pt x="295" y="295"/>
                  </a:cubicBezTo>
                  <a:cubicBezTo>
                    <a:pt x="328" y="261"/>
                    <a:pt x="345" y="220"/>
                    <a:pt x="345" y="172"/>
                  </a:cubicBezTo>
                  <a:cubicBezTo>
                    <a:pt x="345" y="124"/>
                    <a:pt x="328" y="84"/>
                    <a:pt x="295" y="50"/>
                  </a:cubicBezTo>
                  <a:close/>
                  <a:moveTo>
                    <a:pt x="198" y="164"/>
                  </a:moveTo>
                  <a:cubicBezTo>
                    <a:pt x="191" y="167"/>
                    <a:pt x="180" y="168"/>
                    <a:pt x="166" y="168"/>
                  </a:cubicBezTo>
                  <a:cubicBezTo>
                    <a:pt x="136" y="168"/>
                    <a:pt x="136" y="168"/>
                    <a:pt x="136" y="168"/>
                  </a:cubicBezTo>
                  <a:cubicBezTo>
                    <a:pt x="136" y="100"/>
                    <a:pt x="136" y="100"/>
                    <a:pt x="136" y="100"/>
                  </a:cubicBezTo>
                  <a:cubicBezTo>
                    <a:pt x="164" y="100"/>
                    <a:pt x="164" y="100"/>
                    <a:pt x="164" y="100"/>
                  </a:cubicBezTo>
                  <a:cubicBezTo>
                    <a:pt x="183" y="100"/>
                    <a:pt x="196" y="102"/>
                    <a:pt x="205" y="107"/>
                  </a:cubicBezTo>
                  <a:cubicBezTo>
                    <a:pt x="213" y="112"/>
                    <a:pt x="217" y="121"/>
                    <a:pt x="217" y="134"/>
                  </a:cubicBezTo>
                  <a:cubicBezTo>
                    <a:pt x="217" y="149"/>
                    <a:pt x="211" y="159"/>
                    <a:pt x="198" y="164"/>
                  </a:cubicBezTo>
                  <a:close/>
                  <a:moveTo>
                    <a:pt x="103" y="266"/>
                  </a:moveTo>
                  <a:cubicBezTo>
                    <a:pt x="136" y="266"/>
                    <a:pt x="136" y="266"/>
                    <a:pt x="136" y="266"/>
                  </a:cubicBezTo>
                  <a:cubicBezTo>
                    <a:pt x="136" y="192"/>
                    <a:pt x="136" y="192"/>
                    <a:pt x="136" y="192"/>
                  </a:cubicBezTo>
                  <a:cubicBezTo>
                    <a:pt x="162" y="192"/>
                    <a:pt x="162" y="192"/>
                    <a:pt x="162" y="192"/>
                  </a:cubicBezTo>
                  <a:cubicBezTo>
                    <a:pt x="180" y="192"/>
                    <a:pt x="192" y="193"/>
                    <a:pt x="200" y="198"/>
                  </a:cubicBezTo>
                  <a:cubicBezTo>
                    <a:pt x="211" y="205"/>
                    <a:pt x="217" y="219"/>
                    <a:pt x="217" y="241"/>
                  </a:cubicBezTo>
                  <a:cubicBezTo>
                    <a:pt x="217" y="256"/>
                    <a:pt x="217" y="256"/>
                    <a:pt x="217" y="256"/>
                  </a:cubicBezTo>
                  <a:cubicBezTo>
                    <a:pt x="218" y="262"/>
                    <a:pt x="218" y="262"/>
                    <a:pt x="218" y="262"/>
                  </a:cubicBezTo>
                  <a:cubicBezTo>
                    <a:pt x="218" y="263"/>
                    <a:pt x="218" y="264"/>
                    <a:pt x="218" y="265"/>
                  </a:cubicBezTo>
                  <a:cubicBezTo>
                    <a:pt x="219" y="265"/>
                    <a:pt x="219" y="266"/>
                    <a:pt x="219" y="266"/>
                  </a:cubicBezTo>
                  <a:cubicBezTo>
                    <a:pt x="250" y="266"/>
                    <a:pt x="250" y="266"/>
                    <a:pt x="250" y="266"/>
                  </a:cubicBezTo>
                  <a:cubicBezTo>
                    <a:pt x="249" y="264"/>
                    <a:pt x="249" y="264"/>
                    <a:pt x="249" y="264"/>
                  </a:cubicBezTo>
                  <a:cubicBezTo>
                    <a:pt x="248" y="263"/>
                    <a:pt x="248" y="259"/>
                    <a:pt x="247" y="254"/>
                  </a:cubicBezTo>
                  <a:cubicBezTo>
                    <a:pt x="247" y="249"/>
                    <a:pt x="247" y="244"/>
                    <a:pt x="247" y="240"/>
                  </a:cubicBezTo>
                  <a:cubicBezTo>
                    <a:pt x="247" y="226"/>
                    <a:pt x="247" y="226"/>
                    <a:pt x="247" y="226"/>
                  </a:cubicBezTo>
                  <a:cubicBezTo>
                    <a:pt x="247" y="217"/>
                    <a:pt x="244" y="207"/>
                    <a:pt x="237" y="197"/>
                  </a:cubicBezTo>
                  <a:cubicBezTo>
                    <a:pt x="230" y="187"/>
                    <a:pt x="219" y="181"/>
                    <a:pt x="204" y="178"/>
                  </a:cubicBezTo>
                  <a:cubicBezTo>
                    <a:pt x="216" y="176"/>
                    <a:pt x="225" y="173"/>
                    <a:pt x="231" y="169"/>
                  </a:cubicBezTo>
                  <a:cubicBezTo>
                    <a:pt x="244" y="161"/>
                    <a:pt x="250" y="148"/>
                    <a:pt x="250" y="132"/>
                  </a:cubicBezTo>
                  <a:cubicBezTo>
                    <a:pt x="250" y="108"/>
                    <a:pt x="240" y="92"/>
                    <a:pt x="220" y="84"/>
                  </a:cubicBezTo>
                  <a:cubicBezTo>
                    <a:pt x="210" y="79"/>
                    <a:pt x="192" y="77"/>
                    <a:pt x="169" y="77"/>
                  </a:cubicBezTo>
                  <a:cubicBezTo>
                    <a:pt x="103" y="77"/>
                    <a:pt x="103" y="77"/>
                    <a:pt x="103" y="77"/>
                  </a:cubicBezTo>
                  <a:lnTo>
                    <a:pt x="103" y="26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Freeform 26">
              <a:extLst>
                <a:ext uri="{FF2B5EF4-FFF2-40B4-BE49-F238E27FC236}">
                  <a16:creationId xmlns:a16="http://schemas.microsoft.com/office/drawing/2014/main" id="{8F609CDE-92A2-4D8C-9990-11460595F442}"/>
                </a:ext>
              </a:extLst>
            </p:cNvPr>
            <p:cNvSpPr>
              <a:spLocks/>
            </p:cNvSpPr>
            <p:nvPr userDrawn="1"/>
          </p:nvSpPr>
          <p:spPr bwMode="auto">
            <a:xfrm>
              <a:off x="5266" y="0"/>
              <a:ext cx="733" cy="733"/>
            </a:xfrm>
            <a:custGeom>
              <a:avLst/>
              <a:gdLst>
                <a:gd name="T0" fmla="*/ 4176 w 4576"/>
                <a:gd name="T1" fmla="*/ 996 h 4576"/>
                <a:gd name="T2" fmla="*/ 4106 w 4576"/>
                <a:gd name="T3" fmla="*/ 1355 h 4576"/>
                <a:gd name="T4" fmla="*/ 2907 w 4576"/>
                <a:gd name="T5" fmla="*/ 1262 h 4576"/>
                <a:gd name="T6" fmla="*/ 2797 w 4576"/>
                <a:gd name="T7" fmla="*/ 1612 h 4576"/>
                <a:gd name="T8" fmla="*/ 4141 w 4576"/>
                <a:gd name="T9" fmla="*/ 2094 h 4576"/>
                <a:gd name="T10" fmla="*/ 4386 w 4576"/>
                <a:gd name="T11" fmla="*/ 2839 h 4576"/>
                <a:gd name="T12" fmla="*/ 3944 w 4576"/>
                <a:gd name="T13" fmla="*/ 3672 h 4576"/>
                <a:gd name="T14" fmla="*/ 3173 w 4576"/>
                <a:gd name="T15" fmla="*/ 3966 h 4576"/>
                <a:gd name="T16" fmla="*/ 2263 w 4576"/>
                <a:gd name="T17" fmla="*/ 3848 h 4576"/>
                <a:gd name="T18" fmla="*/ 2082 w 4576"/>
                <a:gd name="T19" fmla="*/ 3429 h 4576"/>
                <a:gd name="T20" fmla="*/ 2101 w 4576"/>
                <a:gd name="T21" fmla="*/ 3327 h 4576"/>
                <a:gd name="T22" fmla="*/ 2301 w 4576"/>
                <a:gd name="T23" fmla="*/ 3133 h 4576"/>
                <a:gd name="T24" fmla="*/ 2390 w 4576"/>
                <a:gd name="T25" fmla="*/ 3119 h 4576"/>
                <a:gd name="T26" fmla="*/ 2659 w 4576"/>
                <a:gd name="T27" fmla="*/ 3526 h 4576"/>
                <a:gd name="T28" fmla="*/ 3240 w 4576"/>
                <a:gd name="T29" fmla="*/ 3784 h 4576"/>
                <a:gd name="T30" fmla="*/ 3753 w 4576"/>
                <a:gd name="T31" fmla="*/ 3318 h 4576"/>
                <a:gd name="T32" fmla="*/ 2217 w 4576"/>
                <a:gd name="T33" fmla="*/ 2488 h 4576"/>
                <a:gd name="T34" fmla="*/ 2812 w 4576"/>
                <a:gd name="T35" fmla="*/ 701 h 4576"/>
                <a:gd name="T36" fmla="*/ 3564 w 4576"/>
                <a:gd name="T37" fmla="*/ 766 h 4576"/>
                <a:gd name="T38" fmla="*/ 4065 w 4576"/>
                <a:gd name="T39" fmla="*/ 848 h 4576"/>
                <a:gd name="T40" fmla="*/ 2288 w 4576"/>
                <a:gd name="T41" fmla="*/ 0 h 4576"/>
                <a:gd name="T42" fmla="*/ 0 w 4576"/>
                <a:gd name="T43" fmla="*/ 2288 h 4576"/>
                <a:gd name="T44" fmla="*/ 445 w 4576"/>
                <a:gd name="T45" fmla="*/ 3644 h 4576"/>
                <a:gd name="T46" fmla="*/ 616 w 4576"/>
                <a:gd name="T47" fmla="*/ 3581 h 4576"/>
                <a:gd name="T48" fmla="*/ 610 w 4576"/>
                <a:gd name="T49" fmla="*/ 3402 h 4576"/>
                <a:gd name="T50" fmla="*/ 565 w 4576"/>
                <a:gd name="T51" fmla="*/ 1982 h 4576"/>
                <a:gd name="T52" fmla="*/ 245 w 4576"/>
                <a:gd name="T53" fmla="*/ 1998 h 4576"/>
                <a:gd name="T54" fmla="*/ 261 w 4576"/>
                <a:gd name="T55" fmla="*/ 1735 h 4576"/>
                <a:gd name="T56" fmla="*/ 579 w 4576"/>
                <a:gd name="T57" fmla="*/ 1707 h 4576"/>
                <a:gd name="T58" fmla="*/ 596 w 4576"/>
                <a:gd name="T59" fmla="*/ 1479 h 4576"/>
                <a:gd name="T60" fmla="*/ 1542 w 4576"/>
                <a:gd name="T61" fmla="*/ 623 h 4576"/>
                <a:gd name="T62" fmla="*/ 1920 w 4576"/>
                <a:gd name="T63" fmla="*/ 561 h 4576"/>
                <a:gd name="T64" fmla="*/ 2018 w 4576"/>
                <a:gd name="T65" fmla="*/ 558 h 4576"/>
                <a:gd name="T66" fmla="*/ 2242 w 4576"/>
                <a:gd name="T67" fmla="*/ 603 h 4576"/>
                <a:gd name="T68" fmla="*/ 2508 w 4576"/>
                <a:gd name="T69" fmla="*/ 807 h 4576"/>
                <a:gd name="T70" fmla="*/ 2505 w 4576"/>
                <a:gd name="T71" fmla="*/ 873 h 4576"/>
                <a:gd name="T72" fmla="*/ 2379 w 4576"/>
                <a:gd name="T73" fmla="*/ 1020 h 4576"/>
                <a:gd name="T74" fmla="*/ 2278 w 4576"/>
                <a:gd name="T75" fmla="*/ 1033 h 4576"/>
                <a:gd name="T76" fmla="*/ 2065 w 4576"/>
                <a:gd name="T77" fmla="*/ 927 h 4576"/>
                <a:gd name="T78" fmla="*/ 1657 w 4576"/>
                <a:gd name="T79" fmla="*/ 818 h 4576"/>
                <a:gd name="T80" fmla="*/ 1466 w 4576"/>
                <a:gd name="T81" fmla="*/ 1048 h 4576"/>
                <a:gd name="T82" fmla="*/ 1438 w 4576"/>
                <a:gd name="T83" fmla="*/ 1664 h 4576"/>
                <a:gd name="T84" fmla="*/ 2218 w 4576"/>
                <a:gd name="T85" fmla="*/ 1651 h 4576"/>
                <a:gd name="T86" fmla="*/ 2218 w 4576"/>
                <a:gd name="T87" fmla="*/ 1831 h 4576"/>
                <a:gd name="T88" fmla="*/ 1959 w 4576"/>
                <a:gd name="T89" fmla="*/ 1950 h 4576"/>
                <a:gd name="T90" fmla="*/ 1431 w 4576"/>
                <a:gd name="T91" fmla="*/ 1957 h 4576"/>
                <a:gd name="T92" fmla="*/ 1454 w 4576"/>
                <a:gd name="T93" fmla="*/ 3469 h 4576"/>
                <a:gd name="T94" fmla="*/ 1482 w 4576"/>
                <a:gd name="T95" fmla="*/ 3663 h 4576"/>
                <a:gd name="T96" fmla="*/ 1961 w 4576"/>
                <a:gd name="T97" fmla="*/ 3789 h 4576"/>
                <a:gd name="T98" fmla="*/ 1965 w 4576"/>
                <a:gd name="T99" fmla="*/ 3947 h 4576"/>
                <a:gd name="T100" fmla="*/ 583 w 4576"/>
                <a:gd name="T101" fmla="*/ 3814 h 4576"/>
                <a:gd name="T102" fmla="*/ 2288 w 4576"/>
                <a:gd name="T103" fmla="*/ 4576 h 4576"/>
                <a:gd name="T104" fmla="*/ 4576 w 4576"/>
                <a:gd name="T105" fmla="*/ 2288 h 4576"/>
                <a:gd name="T106" fmla="*/ 4176 w 4576"/>
                <a:gd name="T107" fmla="*/ 996 h 4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576" h="4576">
                  <a:moveTo>
                    <a:pt x="4176" y="996"/>
                  </a:moveTo>
                  <a:cubicBezTo>
                    <a:pt x="4148" y="1112"/>
                    <a:pt x="4134" y="1232"/>
                    <a:pt x="4106" y="1355"/>
                  </a:cubicBezTo>
                  <a:cubicBezTo>
                    <a:pt x="3763" y="1310"/>
                    <a:pt x="3360" y="1278"/>
                    <a:pt x="2907" y="1262"/>
                  </a:cubicBezTo>
                  <a:cubicBezTo>
                    <a:pt x="2871" y="1377"/>
                    <a:pt x="2836" y="1489"/>
                    <a:pt x="2797" y="1612"/>
                  </a:cubicBezTo>
                  <a:cubicBezTo>
                    <a:pt x="3555" y="1659"/>
                    <a:pt x="3923" y="1858"/>
                    <a:pt x="4141" y="2094"/>
                  </a:cubicBezTo>
                  <a:cubicBezTo>
                    <a:pt x="4354" y="2332"/>
                    <a:pt x="4399" y="2594"/>
                    <a:pt x="4386" y="2839"/>
                  </a:cubicBezTo>
                  <a:cubicBezTo>
                    <a:pt x="4359" y="3235"/>
                    <a:pt x="4184" y="3486"/>
                    <a:pt x="3944" y="3672"/>
                  </a:cubicBezTo>
                  <a:cubicBezTo>
                    <a:pt x="3702" y="3855"/>
                    <a:pt x="3408" y="3946"/>
                    <a:pt x="3173" y="3966"/>
                  </a:cubicBezTo>
                  <a:cubicBezTo>
                    <a:pt x="2826" y="3991"/>
                    <a:pt x="2362" y="3909"/>
                    <a:pt x="2263" y="3848"/>
                  </a:cubicBezTo>
                  <a:cubicBezTo>
                    <a:pt x="2204" y="3713"/>
                    <a:pt x="2145" y="3577"/>
                    <a:pt x="2082" y="3429"/>
                  </a:cubicBezTo>
                  <a:cubicBezTo>
                    <a:pt x="2067" y="3397"/>
                    <a:pt x="2057" y="3365"/>
                    <a:pt x="2101" y="3327"/>
                  </a:cubicBezTo>
                  <a:cubicBezTo>
                    <a:pt x="2168" y="3262"/>
                    <a:pt x="2233" y="3200"/>
                    <a:pt x="2301" y="3133"/>
                  </a:cubicBezTo>
                  <a:cubicBezTo>
                    <a:pt x="2332" y="3104"/>
                    <a:pt x="2365" y="3076"/>
                    <a:pt x="2390" y="3119"/>
                  </a:cubicBezTo>
                  <a:cubicBezTo>
                    <a:pt x="2484" y="3262"/>
                    <a:pt x="2571" y="3394"/>
                    <a:pt x="2659" y="3526"/>
                  </a:cubicBezTo>
                  <a:cubicBezTo>
                    <a:pt x="2758" y="3673"/>
                    <a:pt x="2910" y="3806"/>
                    <a:pt x="3240" y="3784"/>
                  </a:cubicBezTo>
                  <a:cubicBezTo>
                    <a:pt x="3519" y="3759"/>
                    <a:pt x="3730" y="3549"/>
                    <a:pt x="3753" y="3318"/>
                  </a:cubicBezTo>
                  <a:cubicBezTo>
                    <a:pt x="3777" y="2889"/>
                    <a:pt x="3344" y="2585"/>
                    <a:pt x="2217" y="2488"/>
                  </a:cubicBezTo>
                  <a:cubicBezTo>
                    <a:pt x="2433" y="1835"/>
                    <a:pt x="2644" y="1203"/>
                    <a:pt x="2812" y="701"/>
                  </a:cubicBezTo>
                  <a:cubicBezTo>
                    <a:pt x="3080" y="713"/>
                    <a:pt x="3328" y="735"/>
                    <a:pt x="3564" y="766"/>
                  </a:cubicBezTo>
                  <a:cubicBezTo>
                    <a:pt x="3740" y="788"/>
                    <a:pt x="3902" y="829"/>
                    <a:pt x="4065" y="848"/>
                  </a:cubicBezTo>
                  <a:cubicBezTo>
                    <a:pt x="3646" y="330"/>
                    <a:pt x="3006" y="0"/>
                    <a:pt x="2288" y="0"/>
                  </a:cubicBezTo>
                  <a:cubicBezTo>
                    <a:pt x="1024" y="0"/>
                    <a:pt x="0" y="1024"/>
                    <a:pt x="0" y="2288"/>
                  </a:cubicBezTo>
                  <a:cubicBezTo>
                    <a:pt x="0" y="2796"/>
                    <a:pt x="165" y="3264"/>
                    <a:pt x="445" y="3644"/>
                  </a:cubicBezTo>
                  <a:cubicBezTo>
                    <a:pt x="542" y="3645"/>
                    <a:pt x="609" y="3623"/>
                    <a:pt x="616" y="3581"/>
                  </a:cubicBezTo>
                  <a:cubicBezTo>
                    <a:pt x="625" y="3538"/>
                    <a:pt x="618" y="3470"/>
                    <a:pt x="610" y="3402"/>
                  </a:cubicBezTo>
                  <a:cubicBezTo>
                    <a:pt x="564" y="2953"/>
                    <a:pt x="548" y="2468"/>
                    <a:pt x="565" y="1982"/>
                  </a:cubicBezTo>
                  <a:cubicBezTo>
                    <a:pt x="449" y="1987"/>
                    <a:pt x="345" y="1992"/>
                    <a:pt x="245" y="1998"/>
                  </a:cubicBezTo>
                  <a:cubicBezTo>
                    <a:pt x="249" y="1908"/>
                    <a:pt x="254" y="1823"/>
                    <a:pt x="261" y="1735"/>
                  </a:cubicBezTo>
                  <a:cubicBezTo>
                    <a:pt x="360" y="1725"/>
                    <a:pt x="465" y="1717"/>
                    <a:pt x="579" y="1707"/>
                  </a:cubicBezTo>
                  <a:cubicBezTo>
                    <a:pt x="584" y="1630"/>
                    <a:pt x="590" y="1555"/>
                    <a:pt x="596" y="1479"/>
                  </a:cubicBezTo>
                  <a:cubicBezTo>
                    <a:pt x="648" y="1016"/>
                    <a:pt x="1136" y="732"/>
                    <a:pt x="1542" y="623"/>
                  </a:cubicBezTo>
                  <a:cubicBezTo>
                    <a:pt x="1723" y="579"/>
                    <a:pt x="1833" y="565"/>
                    <a:pt x="1920" y="561"/>
                  </a:cubicBezTo>
                  <a:cubicBezTo>
                    <a:pt x="1951" y="560"/>
                    <a:pt x="1985" y="558"/>
                    <a:pt x="2018" y="558"/>
                  </a:cubicBezTo>
                  <a:cubicBezTo>
                    <a:pt x="2102" y="558"/>
                    <a:pt x="2188" y="566"/>
                    <a:pt x="2242" y="603"/>
                  </a:cubicBezTo>
                  <a:cubicBezTo>
                    <a:pt x="2330" y="669"/>
                    <a:pt x="2416" y="734"/>
                    <a:pt x="2508" y="807"/>
                  </a:cubicBezTo>
                  <a:cubicBezTo>
                    <a:pt x="2518" y="819"/>
                    <a:pt x="2528" y="839"/>
                    <a:pt x="2505" y="873"/>
                  </a:cubicBezTo>
                  <a:cubicBezTo>
                    <a:pt x="2463" y="922"/>
                    <a:pt x="2422" y="969"/>
                    <a:pt x="2379" y="1020"/>
                  </a:cubicBezTo>
                  <a:cubicBezTo>
                    <a:pt x="2354" y="1050"/>
                    <a:pt x="2313" y="1042"/>
                    <a:pt x="2278" y="1033"/>
                  </a:cubicBezTo>
                  <a:cubicBezTo>
                    <a:pt x="2206" y="996"/>
                    <a:pt x="2136" y="962"/>
                    <a:pt x="2065" y="927"/>
                  </a:cubicBezTo>
                  <a:cubicBezTo>
                    <a:pt x="1937" y="870"/>
                    <a:pt x="1804" y="812"/>
                    <a:pt x="1657" y="818"/>
                  </a:cubicBezTo>
                  <a:cubicBezTo>
                    <a:pt x="1565" y="825"/>
                    <a:pt x="1475" y="919"/>
                    <a:pt x="1466" y="1048"/>
                  </a:cubicBezTo>
                  <a:cubicBezTo>
                    <a:pt x="1453" y="1244"/>
                    <a:pt x="1445" y="1446"/>
                    <a:pt x="1438" y="1664"/>
                  </a:cubicBezTo>
                  <a:cubicBezTo>
                    <a:pt x="1694" y="1656"/>
                    <a:pt x="1949" y="1652"/>
                    <a:pt x="2218" y="1651"/>
                  </a:cubicBezTo>
                  <a:cubicBezTo>
                    <a:pt x="2218" y="1712"/>
                    <a:pt x="2218" y="1768"/>
                    <a:pt x="2218" y="1831"/>
                  </a:cubicBezTo>
                  <a:cubicBezTo>
                    <a:pt x="2130" y="1870"/>
                    <a:pt x="2047" y="1910"/>
                    <a:pt x="1959" y="1950"/>
                  </a:cubicBezTo>
                  <a:cubicBezTo>
                    <a:pt x="1778" y="1952"/>
                    <a:pt x="1605" y="1954"/>
                    <a:pt x="1431" y="1957"/>
                  </a:cubicBezTo>
                  <a:cubicBezTo>
                    <a:pt x="1423" y="2475"/>
                    <a:pt x="1430" y="2992"/>
                    <a:pt x="1454" y="3469"/>
                  </a:cubicBezTo>
                  <a:cubicBezTo>
                    <a:pt x="1458" y="3541"/>
                    <a:pt x="1462" y="3614"/>
                    <a:pt x="1482" y="3663"/>
                  </a:cubicBezTo>
                  <a:cubicBezTo>
                    <a:pt x="1507" y="3725"/>
                    <a:pt x="1650" y="3772"/>
                    <a:pt x="1961" y="3789"/>
                  </a:cubicBezTo>
                  <a:cubicBezTo>
                    <a:pt x="1962" y="3844"/>
                    <a:pt x="1964" y="3895"/>
                    <a:pt x="1965" y="3947"/>
                  </a:cubicBezTo>
                  <a:cubicBezTo>
                    <a:pt x="1459" y="3932"/>
                    <a:pt x="973" y="3884"/>
                    <a:pt x="583" y="3814"/>
                  </a:cubicBezTo>
                  <a:cubicBezTo>
                    <a:pt x="1002" y="4282"/>
                    <a:pt x="1611" y="4576"/>
                    <a:pt x="2288" y="4576"/>
                  </a:cubicBezTo>
                  <a:cubicBezTo>
                    <a:pt x="3552" y="4576"/>
                    <a:pt x="4576" y="3552"/>
                    <a:pt x="4576" y="2288"/>
                  </a:cubicBezTo>
                  <a:cubicBezTo>
                    <a:pt x="4576" y="1809"/>
                    <a:pt x="4428" y="1364"/>
                    <a:pt x="4176" y="996"/>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 name="Freeform 27">
              <a:extLst>
                <a:ext uri="{FF2B5EF4-FFF2-40B4-BE49-F238E27FC236}">
                  <a16:creationId xmlns:a16="http://schemas.microsoft.com/office/drawing/2014/main" id="{474C615A-5576-4B0A-9CE2-01199913730D}"/>
                </a:ext>
              </a:extLst>
            </p:cNvPr>
            <p:cNvSpPr>
              <a:spLocks/>
            </p:cNvSpPr>
            <p:nvPr userDrawn="1"/>
          </p:nvSpPr>
          <p:spPr bwMode="auto">
            <a:xfrm>
              <a:off x="5360" y="611"/>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E317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47" name="Footer Placeholder 5">
            <a:extLst>
              <a:ext uri="{FF2B5EF4-FFF2-40B4-BE49-F238E27FC236}">
                <a16:creationId xmlns:a16="http://schemas.microsoft.com/office/drawing/2014/main" id="{FB822D05-DFA8-4D92-B24D-FF05F186AD3D}"/>
              </a:ext>
            </a:extLst>
          </p:cNvPr>
          <p:cNvSpPr>
            <a:spLocks noGrp="1"/>
          </p:cNvSpPr>
          <p:nvPr>
            <p:ph type="ftr" sz="quarter" idx="3"/>
          </p:nvPr>
        </p:nvSpPr>
        <p:spPr>
          <a:xfrm>
            <a:off x="1783903" y="6613475"/>
            <a:ext cx="4312094" cy="123111"/>
          </a:xfrm>
          <a:prstGeom prst="rect">
            <a:avLst/>
          </a:prstGeom>
        </p:spPr>
        <p:txBody>
          <a:bodyPr vert="horz" lIns="0" tIns="0" rIns="0" bIns="0" rtlCol="0" anchor="ctr">
            <a:noAutofit/>
          </a:bodyPr>
          <a:lstStyle>
            <a:lvl1pPr algn="l">
              <a:defRPr sz="800" kern="100" cap="all" spc="50" baseline="0">
                <a:solidFill>
                  <a:schemeClr val="bg1"/>
                </a:solidFill>
                <a:latin typeface="+mn-lt"/>
              </a:defRPr>
            </a:lvl1pPr>
          </a:lstStyle>
          <a:p>
            <a:endParaRPr lang="en-US"/>
          </a:p>
        </p:txBody>
      </p:sp>
      <p:pic>
        <p:nvPicPr>
          <p:cNvPr id="3" name="Picture 2">
            <a:extLst>
              <a:ext uri="{FF2B5EF4-FFF2-40B4-BE49-F238E27FC236}">
                <a16:creationId xmlns:a16="http://schemas.microsoft.com/office/drawing/2014/main" id="{E08EDA3D-23B6-FF4B-9763-3D3116C4885E}"/>
              </a:ext>
            </a:extLst>
          </p:cNvPr>
          <p:cNvPicPr>
            <a:picLocks noChangeAspect="1"/>
          </p:cNvPicPr>
          <p:nvPr userDrawn="1"/>
        </p:nvPicPr>
        <p:blipFill>
          <a:blip r:embed="rId3"/>
          <a:stretch>
            <a:fillRect/>
          </a:stretch>
        </p:blipFill>
        <p:spPr>
          <a:xfrm>
            <a:off x="10658385" y="685292"/>
            <a:ext cx="850900" cy="850900"/>
          </a:xfrm>
          <a:prstGeom prst="rect">
            <a:avLst/>
          </a:prstGeom>
        </p:spPr>
      </p:pic>
    </p:spTree>
    <p:extLst>
      <p:ext uri="{BB962C8B-B14F-4D97-AF65-F5344CB8AC3E}">
        <p14:creationId xmlns:p14="http://schemas.microsoft.com/office/powerpoint/2010/main" val="16662695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1AB733-3CF3-1D4B-9257-E85F16B08EA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696FEF3-AD3C-D147-B8DD-43CFBD89540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447D699-2932-4B44-A8B0-5BA59B2473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5485DA3-028C-6E44-B23C-16579E66DEDE}"/>
              </a:ext>
            </a:extLst>
          </p:cNvPr>
          <p:cNvSpPr>
            <a:spLocks noGrp="1"/>
          </p:cNvSpPr>
          <p:nvPr>
            <p:ph type="dt" sz="half" idx="10"/>
          </p:nvPr>
        </p:nvSpPr>
        <p:spPr/>
        <p:txBody>
          <a:bodyPr/>
          <a:lstStyle/>
          <a:p>
            <a:fld id="{875FA1B2-191A-AF41-9084-2E4D027C735A}" type="datetimeFigureOut">
              <a:rPr lang="en-US" smtClean="0"/>
              <a:t>4/22/2021</a:t>
            </a:fld>
            <a:endParaRPr lang="en-US"/>
          </a:p>
        </p:txBody>
      </p:sp>
      <p:sp>
        <p:nvSpPr>
          <p:cNvPr id="6" name="Footer Placeholder 5">
            <a:extLst>
              <a:ext uri="{FF2B5EF4-FFF2-40B4-BE49-F238E27FC236}">
                <a16:creationId xmlns:a16="http://schemas.microsoft.com/office/drawing/2014/main" id="{4E854D8D-50E9-EA48-9E32-451D4AA41F3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AF95D7F-4C1A-FA49-8248-D9B323B9979E}"/>
              </a:ext>
            </a:extLst>
          </p:cNvPr>
          <p:cNvSpPr>
            <a:spLocks noGrp="1"/>
          </p:cNvSpPr>
          <p:nvPr>
            <p:ph type="sldNum" sz="quarter" idx="12"/>
          </p:nvPr>
        </p:nvSpPr>
        <p:spPr/>
        <p:txBody>
          <a:bodyPr/>
          <a:lstStyle/>
          <a:p>
            <a:fld id="{B6E656B4-C556-DD4F-948C-71AF465DAFDF}" type="slidenum">
              <a:rPr lang="en-US" smtClean="0"/>
              <a:t>‹#›</a:t>
            </a:fld>
            <a:endParaRPr lang="en-US"/>
          </a:p>
        </p:txBody>
      </p:sp>
    </p:spTree>
    <p:extLst>
      <p:ext uri="{BB962C8B-B14F-4D97-AF65-F5344CB8AC3E}">
        <p14:creationId xmlns:p14="http://schemas.microsoft.com/office/powerpoint/2010/main" val="31838699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698853-EB1A-2C41-A532-3EB749DFBDB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2838AF9-D6F0-734B-A8AB-742AE1677E5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4B10FA-9F76-D845-9473-6D46BE732ED6}"/>
              </a:ext>
            </a:extLst>
          </p:cNvPr>
          <p:cNvSpPr>
            <a:spLocks noGrp="1"/>
          </p:cNvSpPr>
          <p:nvPr>
            <p:ph type="dt" sz="half" idx="10"/>
          </p:nvPr>
        </p:nvSpPr>
        <p:spPr/>
        <p:txBody>
          <a:bodyPr/>
          <a:lstStyle/>
          <a:p>
            <a:fld id="{875FA1B2-191A-AF41-9084-2E4D027C735A}" type="datetimeFigureOut">
              <a:rPr lang="en-US" smtClean="0"/>
              <a:t>4/22/2021</a:t>
            </a:fld>
            <a:endParaRPr lang="en-US"/>
          </a:p>
        </p:txBody>
      </p:sp>
      <p:sp>
        <p:nvSpPr>
          <p:cNvPr id="5" name="Footer Placeholder 4">
            <a:extLst>
              <a:ext uri="{FF2B5EF4-FFF2-40B4-BE49-F238E27FC236}">
                <a16:creationId xmlns:a16="http://schemas.microsoft.com/office/drawing/2014/main" id="{D1F7B9AC-8A1E-E649-9D89-20F9811D64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F083B7-64AB-E041-9937-EF405F7FE956}"/>
              </a:ext>
            </a:extLst>
          </p:cNvPr>
          <p:cNvSpPr>
            <a:spLocks noGrp="1"/>
          </p:cNvSpPr>
          <p:nvPr>
            <p:ph type="sldNum" sz="quarter" idx="12"/>
          </p:nvPr>
        </p:nvSpPr>
        <p:spPr/>
        <p:txBody>
          <a:bodyPr/>
          <a:lstStyle/>
          <a:p>
            <a:fld id="{B6E656B4-C556-DD4F-948C-71AF465DAFDF}" type="slidenum">
              <a:rPr lang="en-US" smtClean="0"/>
              <a:t>‹#›</a:t>
            </a:fld>
            <a:endParaRPr lang="en-US"/>
          </a:p>
        </p:txBody>
      </p:sp>
    </p:spTree>
    <p:extLst>
      <p:ext uri="{BB962C8B-B14F-4D97-AF65-F5344CB8AC3E}">
        <p14:creationId xmlns:p14="http://schemas.microsoft.com/office/powerpoint/2010/main" val="9124705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AA1C7DD-35F3-5345-AD7B-CDAB618A859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F6487FD-D3A8-C84C-9B45-F43FE4C07F8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5561FEC-A31C-DC41-B8F6-D1AD3623D5DC}"/>
              </a:ext>
            </a:extLst>
          </p:cNvPr>
          <p:cNvSpPr>
            <a:spLocks noGrp="1"/>
          </p:cNvSpPr>
          <p:nvPr>
            <p:ph type="dt" sz="half" idx="10"/>
          </p:nvPr>
        </p:nvSpPr>
        <p:spPr/>
        <p:txBody>
          <a:bodyPr/>
          <a:lstStyle/>
          <a:p>
            <a:fld id="{875FA1B2-191A-AF41-9084-2E4D027C735A}" type="datetimeFigureOut">
              <a:rPr lang="en-US" smtClean="0"/>
              <a:t>4/22/2021</a:t>
            </a:fld>
            <a:endParaRPr lang="en-US"/>
          </a:p>
        </p:txBody>
      </p:sp>
      <p:sp>
        <p:nvSpPr>
          <p:cNvPr id="5" name="Footer Placeholder 4">
            <a:extLst>
              <a:ext uri="{FF2B5EF4-FFF2-40B4-BE49-F238E27FC236}">
                <a16:creationId xmlns:a16="http://schemas.microsoft.com/office/drawing/2014/main" id="{48BE422D-3625-F844-A2F0-EB65D0F173F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DA6735-F911-7545-A2D9-049BABE1F275}"/>
              </a:ext>
            </a:extLst>
          </p:cNvPr>
          <p:cNvSpPr>
            <a:spLocks noGrp="1"/>
          </p:cNvSpPr>
          <p:nvPr>
            <p:ph type="sldNum" sz="quarter" idx="12"/>
          </p:nvPr>
        </p:nvSpPr>
        <p:spPr/>
        <p:txBody>
          <a:bodyPr/>
          <a:lstStyle/>
          <a:p>
            <a:fld id="{B6E656B4-C556-DD4F-948C-71AF465DAFDF}" type="slidenum">
              <a:rPr lang="en-US" smtClean="0"/>
              <a:t>‹#›</a:t>
            </a:fld>
            <a:endParaRPr lang="en-US"/>
          </a:p>
        </p:txBody>
      </p:sp>
    </p:spTree>
    <p:extLst>
      <p:ext uri="{BB962C8B-B14F-4D97-AF65-F5344CB8AC3E}">
        <p14:creationId xmlns:p14="http://schemas.microsoft.com/office/powerpoint/2010/main" val="33035454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and Content (dar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p>
            <a:r>
              <a:rPr lang="en-US"/>
              <a:t>© 2018 F5 Networks</a:t>
            </a:r>
          </a:p>
        </p:txBody>
      </p:sp>
      <p:sp>
        <p:nvSpPr>
          <p:cNvPr id="4" name="Slide Number Placeholder 3"/>
          <p:cNvSpPr>
            <a:spLocks noGrp="1"/>
          </p:cNvSpPr>
          <p:nvPr>
            <p:ph type="sldNum" sz="quarter" idx="11"/>
          </p:nvPr>
        </p:nvSpPr>
        <p:spPr/>
        <p:txBody>
          <a:bodyPr/>
          <a:lstStyle/>
          <a:p>
            <a:fld id="{49DF86D6-4B9D-4B83-AF23-D696D3CD110A}" type="slidenum">
              <a:rPr lang="en-US" smtClean="0"/>
              <a:pPr/>
              <a:t>‹#›</a:t>
            </a:fld>
            <a:endParaRPr lang="en-US"/>
          </a:p>
        </p:txBody>
      </p:sp>
      <p:sp>
        <p:nvSpPr>
          <p:cNvPr id="6" name="Text Placeholder 5"/>
          <p:cNvSpPr>
            <a:spLocks noGrp="1"/>
          </p:cNvSpPr>
          <p:nvPr>
            <p:ph type="body" sz="quarter" idx="12"/>
          </p:nvPr>
        </p:nvSpPr>
        <p:spPr>
          <a:xfrm>
            <a:off x="304800" y="1219200"/>
            <a:ext cx="11582400" cy="5181600"/>
          </a:xfrm>
        </p:spPr>
        <p:txBody>
          <a:bodyPr/>
          <a:lstStyle>
            <a:lvl1pPr marL="466725" indent="-466725">
              <a:buClr>
                <a:schemeClr val="accent5"/>
              </a:buClr>
              <a:tabLst/>
              <a:defRPr/>
            </a:lvl1pPr>
            <a:lvl2pPr marL="466725" indent="-466725">
              <a:buClr>
                <a:schemeClr val="accent5"/>
              </a:buClr>
              <a:tabLst/>
              <a:defRPr/>
            </a:lvl2pPr>
            <a:lvl3pPr marL="466725" indent="-466725">
              <a:buClr>
                <a:schemeClr val="accent5"/>
              </a:buClr>
              <a:tabLst/>
              <a:defRPr/>
            </a:lvl3pPr>
            <a:lvl4pPr marL="466725" indent="-466725">
              <a:buClr>
                <a:schemeClr val="accent5"/>
              </a:buClr>
              <a:tabLst/>
              <a:defRPr/>
            </a:lvl4pPr>
            <a:lvl5pPr marL="466725" indent="-466725">
              <a:buClr>
                <a:schemeClr val="accent5"/>
              </a:buClr>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39627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F5 End Slide (dark)">
    <p:spTree>
      <p:nvGrpSpPr>
        <p:cNvPr id="1" name=""/>
        <p:cNvGrpSpPr/>
        <p:nvPr/>
      </p:nvGrpSpPr>
      <p:grpSpPr>
        <a:xfrm>
          <a:off x="0" y="0"/>
          <a:ext cx="0" cy="0"/>
          <a:chOff x="0" y="0"/>
          <a:chExt cx="0" cy="0"/>
        </a:xfrm>
      </p:grpSpPr>
      <p:grpSp>
        <p:nvGrpSpPr>
          <p:cNvPr id="10" name="Group 9"/>
          <p:cNvGrpSpPr/>
          <p:nvPr userDrawn="1"/>
        </p:nvGrpSpPr>
        <p:grpSpPr bwMode="gray">
          <a:xfrm>
            <a:off x="4629083" y="1841637"/>
            <a:ext cx="2929156" cy="2929160"/>
            <a:chOff x="4864938" y="1600200"/>
            <a:chExt cx="2457445" cy="2457446"/>
          </a:xfrm>
        </p:grpSpPr>
        <p:sp>
          <p:nvSpPr>
            <p:cNvPr id="11" name="Rectangle 10"/>
            <p:cNvSpPr>
              <a:spLocks noChangeArrowheads="1"/>
            </p:cNvSpPr>
            <p:nvPr/>
          </p:nvSpPr>
          <p:spPr bwMode="gray">
            <a:xfrm>
              <a:off x="4864938" y="1600200"/>
              <a:ext cx="2457445" cy="2457446"/>
            </a:xfrm>
            <a:prstGeom prst="rect">
              <a:avLst/>
            </a:prstGeom>
            <a:no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11"/>
            <p:cNvSpPr>
              <a:spLocks noEditPoints="1"/>
            </p:cNvSpPr>
            <p:nvPr/>
          </p:nvSpPr>
          <p:spPr bwMode="gray">
            <a:xfrm>
              <a:off x="7124857" y="3332129"/>
              <a:ext cx="154717" cy="152464"/>
            </a:xfrm>
            <a:custGeom>
              <a:avLst/>
              <a:gdLst>
                <a:gd name="T0" fmla="*/ 70 w 87"/>
                <a:gd name="T1" fmla="*/ 17 h 86"/>
                <a:gd name="T2" fmla="*/ 80 w 87"/>
                <a:gd name="T3" fmla="*/ 43 h 86"/>
                <a:gd name="T4" fmla="*/ 70 w 87"/>
                <a:gd name="T5" fmla="*/ 69 h 86"/>
                <a:gd name="T6" fmla="*/ 43 w 87"/>
                <a:gd name="T7" fmla="*/ 80 h 86"/>
                <a:gd name="T8" fmla="*/ 17 w 87"/>
                <a:gd name="T9" fmla="*/ 69 h 86"/>
                <a:gd name="T10" fmla="*/ 6 w 87"/>
                <a:gd name="T11" fmla="*/ 43 h 86"/>
                <a:gd name="T12" fmla="*/ 17 w 87"/>
                <a:gd name="T13" fmla="*/ 17 h 86"/>
                <a:gd name="T14" fmla="*/ 43 w 87"/>
                <a:gd name="T15" fmla="*/ 6 h 86"/>
                <a:gd name="T16" fmla="*/ 70 w 87"/>
                <a:gd name="T17" fmla="*/ 17 h 86"/>
                <a:gd name="T18" fmla="*/ 74 w 87"/>
                <a:gd name="T19" fmla="*/ 12 h 86"/>
                <a:gd name="T20" fmla="*/ 43 w 87"/>
                <a:gd name="T21" fmla="*/ 0 h 86"/>
                <a:gd name="T22" fmla="*/ 13 w 87"/>
                <a:gd name="T23" fmla="*/ 12 h 86"/>
                <a:gd name="T24" fmla="*/ 0 w 87"/>
                <a:gd name="T25" fmla="*/ 43 h 86"/>
                <a:gd name="T26" fmla="*/ 13 w 87"/>
                <a:gd name="T27" fmla="*/ 73 h 86"/>
                <a:gd name="T28" fmla="*/ 43 w 87"/>
                <a:gd name="T29" fmla="*/ 86 h 86"/>
                <a:gd name="T30" fmla="*/ 74 w 87"/>
                <a:gd name="T31" fmla="*/ 73 h 86"/>
                <a:gd name="T32" fmla="*/ 87 w 87"/>
                <a:gd name="T33" fmla="*/ 43 h 86"/>
                <a:gd name="T34" fmla="*/ 74 w 87"/>
                <a:gd name="T35" fmla="*/ 12 h 86"/>
                <a:gd name="T36" fmla="*/ 50 w 87"/>
                <a:gd name="T37" fmla="*/ 41 h 86"/>
                <a:gd name="T38" fmla="*/ 42 w 87"/>
                <a:gd name="T39" fmla="*/ 42 h 86"/>
                <a:gd name="T40" fmla="*/ 34 w 87"/>
                <a:gd name="T41" fmla="*/ 42 h 86"/>
                <a:gd name="T42" fmla="*/ 34 w 87"/>
                <a:gd name="T43" fmla="*/ 25 h 86"/>
                <a:gd name="T44" fmla="*/ 41 w 87"/>
                <a:gd name="T45" fmla="*/ 25 h 86"/>
                <a:gd name="T46" fmla="*/ 51 w 87"/>
                <a:gd name="T47" fmla="*/ 26 h 86"/>
                <a:gd name="T48" fmla="*/ 55 w 87"/>
                <a:gd name="T49" fmla="*/ 33 h 86"/>
                <a:gd name="T50" fmla="*/ 50 w 87"/>
                <a:gd name="T51" fmla="*/ 41 h 86"/>
                <a:gd name="T52" fmla="*/ 26 w 87"/>
                <a:gd name="T53" fmla="*/ 66 h 86"/>
                <a:gd name="T54" fmla="*/ 34 w 87"/>
                <a:gd name="T55" fmla="*/ 66 h 86"/>
                <a:gd name="T56" fmla="*/ 34 w 87"/>
                <a:gd name="T57" fmla="*/ 48 h 86"/>
                <a:gd name="T58" fmla="*/ 41 w 87"/>
                <a:gd name="T59" fmla="*/ 48 h 86"/>
                <a:gd name="T60" fmla="*/ 50 w 87"/>
                <a:gd name="T61" fmla="*/ 49 h 86"/>
                <a:gd name="T62" fmla="*/ 55 w 87"/>
                <a:gd name="T63" fmla="*/ 60 h 86"/>
                <a:gd name="T64" fmla="*/ 55 w 87"/>
                <a:gd name="T65" fmla="*/ 64 h 86"/>
                <a:gd name="T66" fmla="*/ 55 w 87"/>
                <a:gd name="T67" fmla="*/ 65 h 86"/>
                <a:gd name="T68" fmla="*/ 55 w 87"/>
                <a:gd name="T69" fmla="*/ 66 h 86"/>
                <a:gd name="T70" fmla="*/ 55 w 87"/>
                <a:gd name="T71" fmla="*/ 66 h 86"/>
                <a:gd name="T72" fmla="*/ 63 w 87"/>
                <a:gd name="T73" fmla="*/ 66 h 86"/>
                <a:gd name="T74" fmla="*/ 63 w 87"/>
                <a:gd name="T75" fmla="*/ 66 h 86"/>
                <a:gd name="T76" fmla="*/ 62 w 87"/>
                <a:gd name="T77" fmla="*/ 63 h 86"/>
                <a:gd name="T78" fmla="*/ 62 w 87"/>
                <a:gd name="T79" fmla="*/ 60 h 86"/>
                <a:gd name="T80" fmla="*/ 62 w 87"/>
                <a:gd name="T81" fmla="*/ 56 h 86"/>
                <a:gd name="T82" fmla="*/ 59 w 87"/>
                <a:gd name="T83" fmla="*/ 49 h 86"/>
                <a:gd name="T84" fmla="*/ 51 w 87"/>
                <a:gd name="T85" fmla="*/ 44 h 86"/>
                <a:gd name="T86" fmla="*/ 58 w 87"/>
                <a:gd name="T87" fmla="*/ 42 h 86"/>
                <a:gd name="T88" fmla="*/ 63 w 87"/>
                <a:gd name="T89" fmla="*/ 33 h 86"/>
                <a:gd name="T90" fmla="*/ 55 w 87"/>
                <a:gd name="T91" fmla="*/ 21 h 86"/>
                <a:gd name="T92" fmla="*/ 43 w 87"/>
                <a:gd name="T93" fmla="*/ 19 h 86"/>
                <a:gd name="T94" fmla="*/ 26 w 87"/>
                <a:gd name="T95" fmla="*/ 19 h 86"/>
                <a:gd name="T96" fmla="*/ 26 w 87"/>
                <a:gd name="T97" fmla="*/ 6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7" h="86">
                  <a:moveTo>
                    <a:pt x="70" y="17"/>
                  </a:moveTo>
                  <a:cubicBezTo>
                    <a:pt x="77" y="24"/>
                    <a:pt x="80" y="33"/>
                    <a:pt x="80" y="43"/>
                  </a:cubicBezTo>
                  <a:cubicBezTo>
                    <a:pt x="80" y="53"/>
                    <a:pt x="77" y="62"/>
                    <a:pt x="70" y="69"/>
                  </a:cubicBezTo>
                  <a:cubicBezTo>
                    <a:pt x="62" y="76"/>
                    <a:pt x="54" y="80"/>
                    <a:pt x="43" y="80"/>
                  </a:cubicBezTo>
                  <a:cubicBezTo>
                    <a:pt x="33" y="80"/>
                    <a:pt x="24" y="76"/>
                    <a:pt x="17" y="69"/>
                  </a:cubicBezTo>
                  <a:cubicBezTo>
                    <a:pt x="10" y="62"/>
                    <a:pt x="6" y="53"/>
                    <a:pt x="6" y="43"/>
                  </a:cubicBezTo>
                  <a:cubicBezTo>
                    <a:pt x="6" y="33"/>
                    <a:pt x="10" y="24"/>
                    <a:pt x="17" y="17"/>
                  </a:cubicBezTo>
                  <a:cubicBezTo>
                    <a:pt x="24" y="9"/>
                    <a:pt x="33" y="6"/>
                    <a:pt x="43" y="6"/>
                  </a:cubicBezTo>
                  <a:cubicBezTo>
                    <a:pt x="54" y="6"/>
                    <a:pt x="62" y="9"/>
                    <a:pt x="70" y="17"/>
                  </a:cubicBezTo>
                  <a:close/>
                  <a:moveTo>
                    <a:pt x="74" y="12"/>
                  </a:moveTo>
                  <a:cubicBezTo>
                    <a:pt x="65" y="4"/>
                    <a:pt x="55" y="0"/>
                    <a:pt x="43" y="0"/>
                  </a:cubicBezTo>
                  <a:cubicBezTo>
                    <a:pt x="32" y="0"/>
                    <a:pt x="21" y="4"/>
                    <a:pt x="13" y="12"/>
                  </a:cubicBezTo>
                  <a:cubicBezTo>
                    <a:pt x="5" y="21"/>
                    <a:pt x="0" y="31"/>
                    <a:pt x="0" y="43"/>
                  </a:cubicBezTo>
                  <a:cubicBezTo>
                    <a:pt x="0" y="55"/>
                    <a:pt x="5" y="65"/>
                    <a:pt x="13" y="73"/>
                  </a:cubicBezTo>
                  <a:cubicBezTo>
                    <a:pt x="21" y="82"/>
                    <a:pt x="31" y="86"/>
                    <a:pt x="43" y="86"/>
                  </a:cubicBezTo>
                  <a:cubicBezTo>
                    <a:pt x="55" y="86"/>
                    <a:pt x="65" y="82"/>
                    <a:pt x="74" y="73"/>
                  </a:cubicBezTo>
                  <a:cubicBezTo>
                    <a:pt x="82" y="65"/>
                    <a:pt x="87" y="55"/>
                    <a:pt x="87" y="43"/>
                  </a:cubicBezTo>
                  <a:cubicBezTo>
                    <a:pt x="87" y="31"/>
                    <a:pt x="82" y="21"/>
                    <a:pt x="74" y="12"/>
                  </a:cubicBezTo>
                  <a:close/>
                  <a:moveTo>
                    <a:pt x="50" y="41"/>
                  </a:moveTo>
                  <a:cubicBezTo>
                    <a:pt x="48" y="41"/>
                    <a:pt x="45" y="42"/>
                    <a:pt x="42" y="42"/>
                  </a:cubicBezTo>
                  <a:cubicBezTo>
                    <a:pt x="34" y="42"/>
                    <a:pt x="34" y="42"/>
                    <a:pt x="34" y="42"/>
                  </a:cubicBezTo>
                  <a:cubicBezTo>
                    <a:pt x="34" y="25"/>
                    <a:pt x="34" y="25"/>
                    <a:pt x="34" y="25"/>
                  </a:cubicBezTo>
                  <a:cubicBezTo>
                    <a:pt x="41" y="25"/>
                    <a:pt x="41" y="25"/>
                    <a:pt x="41" y="25"/>
                  </a:cubicBezTo>
                  <a:cubicBezTo>
                    <a:pt x="46" y="25"/>
                    <a:pt x="49" y="25"/>
                    <a:pt x="51" y="26"/>
                  </a:cubicBezTo>
                  <a:cubicBezTo>
                    <a:pt x="54" y="28"/>
                    <a:pt x="55" y="30"/>
                    <a:pt x="55" y="33"/>
                  </a:cubicBezTo>
                  <a:cubicBezTo>
                    <a:pt x="55" y="37"/>
                    <a:pt x="53" y="39"/>
                    <a:pt x="50" y="41"/>
                  </a:cubicBezTo>
                  <a:close/>
                  <a:moveTo>
                    <a:pt x="26" y="66"/>
                  </a:moveTo>
                  <a:cubicBezTo>
                    <a:pt x="34" y="66"/>
                    <a:pt x="34" y="66"/>
                    <a:pt x="34" y="66"/>
                  </a:cubicBezTo>
                  <a:cubicBezTo>
                    <a:pt x="34" y="48"/>
                    <a:pt x="34" y="48"/>
                    <a:pt x="34" y="48"/>
                  </a:cubicBezTo>
                  <a:cubicBezTo>
                    <a:pt x="41" y="48"/>
                    <a:pt x="41" y="48"/>
                    <a:pt x="41" y="48"/>
                  </a:cubicBezTo>
                  <a:cubicBezTo>
                    <a:pt x="45" y="48"/>
                    <a:pt x="48" y="48"/>
                    <a:pt x="50" y="49"/>
                  </a:cubicBezTo>
                  <a:cubicBezTo>
                    <a:pt x="53" y="51"/>
                    <a:pt x="55" y="55"/>
                    <a:pt x="55" y="60"/>
                  </a:cubicBezTo>
                  <a:cubicBezTo>
                    <a:pt x="55" y="64"/>
                    <a:pt x="55" y="64"/>
                    <a:pt x="55" y="64"/>
                  </a:cubicBezTo>
                  <a:cubicBezTo>
                    <a:pt x="55" y="65"/>
                    <a:pt x="55" y="65"/>
                    <a:pt x="55" y="65"/>
                  </a:cubicBezTo>
                  <a:cubicBezTo>
                    <a:pt x="55" y="65"/>
                    <a:pt x="55" y="66"/>
                    <a:pt x="55" y="66"/>
                  </a:cubicBezTo>
                  <a:cubicBezTo>
                    <a:pt x="55" y="66"/>
                    <a:pt x="55" y="66"/>
                    <a:pt x="55" y="66"/>
                  </a:cubicBezTo>
                  <a:cubicBezTo>
                    <a:pt x="63" y="66"/>
                    <a:pt x="63" y="66"/>
                    <a:pt x="63" y="66"/>
                  </a:cubicBezTo>
                  <a:cubicBezTo>
                    <a:pt x="63" y="66"/>
                    <a:pt x="63" y="66"/>
                    <a:pt x="63" y="66"/>
                  </a:cubicBezTo>
                  <a:cubicBezTo>
                    <a:pt x="62" y="65"/>
                    <a:pt x="62" y="64"/>
                    <a:pt x="62" y="63"/>
                  </a:cubicBezTo>
                  <a:cubicBezTo>
                    <a:pt x="62" y="62"/>
                    <a:pt x="62" y="61"/>
                    <a:pt x="62" y="60"/>
                  </a:cubicBezTo>
                  <a:cubicBezTo>
                    <a:pt x="62" y="56"/>
                    <a:pt x="62" y="56"/>
                    <a:pt x="62" y="56"/>
                  </a:cubicBezTo>
                  <a:cubicBezTo>
                    <a:pt x="62" y="54"/>
                    <a:pt x="61" y="51"/>
                    <a:pt x="59" y="49"/>
                  </a:cubicBezTo>
                  <a:cubicBezTo>
                    <a:pt x="58" y="46"/>
                    <a:pt x="55" y="45"/>
                    <a:pt x="51" y="44"/>
                  </a:cubicBezTo>
                  <a:cubicBezTo>
                    <a:pt x="54" y="44"/>
                    <a:pt x="57" y="43"/>
                    <a:pt x="58" y="42"/>
                  </a:cubicBezTo>
                  <a:cubicBezTo>
                    <a:pt x="61" y="40"/>
                    <a:pt x="63" y="37"/>
                    <a:pt x="63" y="33"/>
                  </a:cubicBezTo>
                  <a:cubicBezTo>
                    <a:pt x="63" y="27"/>
                    <a:pt x="60" y="23"/>
                    <a:pt x="55" y="21"/>
                  </a:cubicBezTo>
                  <a:cubicBezTo>
                    <a:pt x="53" y="20"/>
                    <a:pt x="48" y="19"/>
                    <a:pt x="43" y="19"/>
                  </a:cubicBezTo>
                  <a:cubicBezTo>
                    <a:pt x="26" y="19"/>
                    <a:pt x="26" y="19"/>
                    <a:pt x="26" y="19"/>
                  </a:cubicBezTo>
                  <a:lnTo>
                    <a:pt x="26" y="66"/>
                  </a:lnTo>
                  <a:close/>
                </a:path>
              </a:pathLst>
            </a:custGeom>
            <a:solidFill>
              <a:srgbClr val="D6010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a:p>
          </p:txBody>
        </p:sp>
        <p:sp>
          <p:nvSpPr>
            <p:cNvPr id="13" name="Freeform 12"/>
            <p:cNvSpPr>
              <a:spLocks/>
            </p:cNvSpPr>
            <p:nvPr/>
          </p:nvSpPr>
          <p:spPr bwMode="gray">
            <a:xfrm>
              <a:off x="5083495" y="1818756"/>
              <a:ext cx="2020332" cy="2020332"/>
            </a:xfrm>
            <a:custGeom>
              <a:avLst/>
              <a:gdLst>
                <a:gd name="T0" fmla="*/ 1040 w 1139"/>
                <a:gd name="T1" fmla="*/ 248 h 1139"/>
                <a:gd name="T2" fmla="*/ 1019 w 1139"/>
                <a:gd name="T3" fmla="*/ 236 h 1139"/>
                <a:gd name="T4" fmla="*/ 1012 w 1139"/>
                <a:gd name="T5" fmla="*/ 211 h 1139"/>
                <a:gd name="T6" fmla="*/ 570 w 1139"/>
                <a:gd name="T7" fmla="*/ 0 h 1139"/>
                <a:gd name="T8" fmla="*/ 0 w 1139"/>
                <a:gd name="T9" fmla="*/ 569 h 1139"/>
                <a:gd name="T10" fmla="*/ 111 w 1139"/>
                <a:gd name="T11" fmla="*/ 907 h 1139"/>
                <a:gd name="T12" fmla="*/ 134 w 1139"/>
                <a:gd name="T13" fmla="*/ 923 h 1139"/>
                <a:gd name="T14" fmla="*/ 146 w 1139"/>
                <a:gd name="T15" fmla="*/ 949 h 1139"/>
                <a:gd name="T16" fmla="*/ 570 w 1139"/>
                <a:gd name="T17" fmla="*/ 1139 h 1139"/>
                <a:gd name="T18" fmla="*/ 1139 w 1139"/>
                <a:gd name="T19" fmla="*/ 569 h 1139"/>
                <a:gd name="T20" fmla="*/ 1040 w 1139"/>
                <a:gd name="T21" fmla="*/ 248 h 1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39" h="1139">
                  <a:moveTo>
                    <a:pt x="1040" y="248"/>
                  </a:moveTo>
                  <a:cubicBezTo>
                    <a:pt x="1019" y="236"/>
                    <a:pt x="1019" y="236"/>
                    <a:pt x="1019" y="236"/>
                  </a:cubicBezTo>
                  <a:cubicBezTo>
                    <a:pt x="1012" y="211"/>
                    <a:pt x="1012" y="211"/>
                    <a:pt x="1012" y="211"/>
                  </a:cubicBezTo>
                  <a:cubicBezTo>
                    <a:pt x="908" y="82"/>
                    <a:pt x="749" y="0"/>
                    <a:pt x="570" y="0"/>
                  </a:cubicBezTo>
                  <a:cubicBezTo>
                    <a:pt x="255" y="0"/>
                    <a:pt x="0" y="255"/>
                    <a:pt x="0" y="569"/>
                  </a:cubicBezTo>
                  <a:cubicBezTo>
                    <a:pt x="0" y="696"/>
                    <a:pt x="42" y="812"/>
                    <a:pt x="111" y="907"/>
                  </a:cubicBezTo>
                  <a:cubicBezTo>
                    <a:pt x="134" y="923"/>
                    <a:pt x="134" y="923"/>
                    <a:pt x="134" y="923"/>
                  </a:cubicBezTo>
                  <a:cubicBezTo>
                    <a:pt x="146" y="949"/>
                    <a:pt x="146" y="949"/>
                    <a:pt x="146" y="949"/>
                  </a:cubicBezTo>
                  <a:cubicBezTo>
                    <a:pt x="250" y="1066"/>
                    <a:pt x="401" y="1139"/>
                    <a:pt x="570" y="1139"/>
                  </a:cubicBezTo>
                  <a:cubicBezTo>
                    <a:pt x="884" y="1139"/>
                    <a:pt x="1139" y="884"/>
                    <a:pt x="1139" y="569"/>
                  </a:cubicBezTo>
                  <a:cubicBezTo>
                    <a:pt x="1139" y="450"/>
                    <a:pt x="1103" y="339"/>
                    <a:pt x="1040" y="248"/>
                  </a:cubicBezTo>
                  <a:close/>
                </a:path>
              </a:pathLst>
            </a:custGeom>
            <a:solidFill>
              <a:srgbClr val="D60101"/>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13"/>
            <p:cNvSpPr>
              <a:spLocks noEditPoints="1"/>
            </p:cNvSpPr>
            <p:nvPr/>
          </p:nvSpPr>
          <p:spPr bwMode="gray">
            <a:xfrm>
              <a:off x="5191646" y="2065102"/>
              <a:ext cx="1834072" cy="1514874"/>
            </a:xfrm>
            <a:custGeom>
              <a:avLst/>
              <a:gdLst>
                <a:gd name="T0" fmla="*/ 970 w 1034"/>
                <a:gd name="T1" fmla="*/ 382 h 854"/>
                <a:gd name="T2" fmla="*/ 635 w 1034"/>
                <a:gd name="T3" fmla="*/ 262 h 854"/>
                <a:gd name="T4" fmla="*/ 663 w 1034"/>
                <a:gd name="T5" fmla="*/ 175 h 854"/>
                <a:gd name="T6" fmla="*/ 961 w 1034"/>
                <a:gd name="T7" fmla="*/ 198 h 854"/>
                <a:gd name="T8" fmla="*/ 979 w 1034"/>
                <a:gd name="T9" fmla="*/ 109 h 854"/>
                <a:gd name="T10" fmla="*/ 951 w 1034"/>
                <a:gd name="T11" fmla="*/ 72 h 854"/>
                <a:gd name="T12" fmla="*/ 826 w 1034"/>
                <a:gd name="T13" fmla="*/ 52 h 854"/>
                <a:gd name="T14" fmla="*/ 639 w 1034"/>
                <a:gd name="T15" fmla="*/ 35 h 854"/>
                <a:gd name="T16" fmla="*/ 491 w 1034"/>
                <a:gd name="T17" fmla="*/ 480 h 854"/>
                <a:gd name="T18" fmla="*/ 873 w 1034"/>
                <a:gd name="T19" fmla="*/ 687 h 854"/>
                <a:gd name="T20" fmla="*/ 746 w 1034"/>
                <a:gd name="T21" fmla="*/ 803 h 854"/>
                <a:gd name="T22" fmla="*/ 601 w 1034"/>
                <a:gd name="T23" fmla="*/ 739 h 854"/>
                <a:gd name="T24" fmla="*/ 534 w 1034"/>
                <a:gd name="T25" fmla="*/ 637 h 854"/>
                <a:gd name="T26" fmla="*/ 512 w 1034"/>
                <a:gd name="T27" fmla="*/ 641 h 854"/>
                <a:gd name="T28" fmla="*/ 462 w 1034"/>
                <a:gd name="T29" fmla="*/ 689 h 854"/>
                <a:gd name="T30" fmla="*/ 458 w 1034"/>
                <a:gd name="T31" fmla="*/ 714 h 854"/>
                <a:gd name="T32" fmla="*/ 503 w 1034"/>
                <a:gd name="T33" fmla="*/ 819 h 854"/>
                <a:gd name="T34" fmla="*/ 729 w 1034"/>
                <a:gd name="T35" fmla="*/ 848 h 854"/>
                <a:gd name="T36" fmla="*/ 921 w 1034"/>
                <a:gd name="T37" fmla="*/ 775 h 854"/>
                <a:gd name="T38" fmla="*/ 1031 w 1034"/>
                <a:gd name="T39" fmla="*/ 567 h 854"/>
                <a:gd name="T40" fmla="*/ 970 w 1034"/>
                <a:gd name="T41" fmla="*/ 382 h 854"/>
                <a:gd name="T42" fmla="*/ 308 w 1034"/>
                <a:gd name="T43" fmla="*/ 773 h 854"/>
                <a:gd name="T44" fmla="*/ 301 w 1034"/>
                <a:gd name="T45" fmla="*/ 724 h 854"/>
                <a:gd name="T46" fmla="*/ 295 w 1034"/>
                <a:gd name="T47" fmla="*/ 348 h 854"/>
                <a:gd name="T48" fmla="*/ 427 w 1034"/>
                <a:gd name="T49" fmla="*/ 346 h 854"/>
                <a:gd name="T50" fmla="*/ 491 w 1034"/>
                <a:gd name="T51" fmla="*/ 317 h 854"/>
                <a:gd name="T52" fmla="*/ 491 w 1034"/>
                <a:gd name="T53" fmla="*/ 272 h 854"/>
                <a:gd name="T54" fmla="*/ 297 w 1034"/>
                <a:gd name="T55" fmla="*/ 275 h 854"/>
                <a:gd name="T56" fmla="*/ 304 w 1034"/>
                <a:gd name="T57" fmla="*/ 122 h 854"/>
                <a:gd name="T58" fmla="*/ 352 w 1034"/>
                <a:gd name="T59" fmla="*/ 64 h 854"/>
                <a:gd name="T60" fmla="*/ 453 w 1034"/>
                <a:gd name="T61" fmla="*/ 92 h 854"/>
                <a:gd name="T62" fmla="*/ 506 w 1034"/>
                <a:gd name="T63" fmla="*/ 118 h 854"/>
                <a:gd name="T64" fmla="*/ 531 w 1034"/>
                <a:gd name="T65" fmla="*/ 115 h 854"/>
                <a:gd name="T66" fmla="*/ 563 w 1034"/>
                <a:gd name="T67" fmla="*/ 78 h 854"/>
                <a:gd name="T68" fmla="*/ 564 w 1034"/>
                <a:gd name="T69" fmla="*/ 62 h 854"/>
                <a:gd name="T70" fmla="*/ 497 w 1034"/>
                <a:gd name="T71" fmla="*/ 11 h 854"/>
                <a:gd name="T72" fmla="*/ 442 w 1034"/>
                <a:gd name="T73" fmla="*/ 0 h 854"/>
                <a:gd name="T74" fmla="*/ 417 w 1034"/>
                <a:gd name="T75" fmla="*/ 0 h 854"/>
                <a:gd name="T76" fmla="*/ 323 w 1034"/>
                <a:gd name="T77" fmla="*/ 16 h 854"/>
                <a:gd name="T78" fmla="*/ 88 w 1034"/>
                <a:gd name="T79" fmla="*/ 229 h 854"/>
                <a:gd name="T80" fmla="*/ 83 w 1034"/>
                <a:gd name="T81" fmla="*/ 286 h 854"/>
                <a:gd name="T82" fmla="*/ 4 w 1034"/>
                <a:gd name="T83" fmla="*/ 293 h 854"/>
                <a:gd name="T84" fmla="*/ 0 w 1034"/>
                <a:gd name="T85" fmla="*/ 358 h 854"/>
                <a:gd name="T86" fmla="*/ 80 w 1034"/>
                <a:gd name="T87" fmla="*/ 354 h 854"/>
                <a:gd name="T88" fmla="*/ 91 w 1034"/>
                <a:gd name="T89" fmla="*/ 708 h 854"/>
                <a:gd name="T90" fmla="*/ 93 w 1034"/>
                <a:gd name="T91" fmla="*/ 752 h 854"/>
                <a:gd name="T92" fmla="*/ 50 w 1034"/>
                <a:gd name="T93" fmla="*/ 768 h 854"/>
                <a:gd name="T94" fmla="*/ 85 w 1034"/>
                <a:gd name="T95" fmla="*/ 810 h 854"/>
                <a:gd name="T96" fmla="*/ 428 w 1034"/>
                <a:gd name="T97" fmla="*/ 843 h 854"/>
                <a:gd name="T98" fmla="*/ 427 w 1034"/>
                <a:gd name="T99" fmla="*/ 804 h 854"/>
                <a:gd name="T100" fmla="*/ 308 w 1034"/>
                <a:gd name="T101" fmla="*/ 773 h 8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034" h="854">
                  <a:moveTo>
                    <a:pt x="970" y="382"/>
                  </a:moveTo>
                  <a:cubicBezTo>
                    <a:pt x="916" y="323"/>
                    <a:pt x="824" y="274"/>
                    <a:pt x="635" y="262"/>
                  </a:cubicBezTo>
                  <a:cubicBezTo>
                    <a:pt x="645" y="232"/>
                    <a:pt x="654" y="204"/>
                    <a:pt x="663" y="175"/>
                  </a:cubicBezTo>
                  <a:cubicBezTo>
                    <a:pt x="776" y="179"/>
                    <a:pt x="876" y="187"/>
                    <a:pt x="961" y="198"/>
                  </a:cubicBezTo>
                  <a:cubicBezTo>
                    <a:pt x="968" y="167"/>
                    <a:pt x="972" y="137"/>
                    <a:pt x="979" y="109"/>
                  </a:cubicBezTo>
                  <a:cubicBezTo>
                    <a:pt x="970" y="96"/>
                    <a:pt x="961" y="84"/>
                    <a:pt x="951" y="72"/>
                  </a:cubicBezTo>
                  <a:cubicBezTo>
                    <a:pt x="911" y="67"/>
                    <a:pt x="870" y="57"/>
                    <a:pt x="826" y="52"/>
                  </a:cubicBezTo>
                  <a:cubicBezTo>
                    <a:pt x="767" y="44"/>
                    <a:pt x="706" y="38"/>
                    <a:pt x="639" y="35"/>
                  </a:cubicBezTo>
                  <a:cubicBezTo>
                    <a:pt x="597" y="160"/>
                    <a:pt x="545" y="318"/>
                    <a:pt x="491" y="480"/>
                  </a:cubicBezTo>
                  <a:cubicBezTo>
                    <a:pt x="771" y="504"/>
                    <a:pt x="879" y="580"/>
                    <a:pt x="873" y="687"/>
                  </a:cubicBezTo>
                  <a:cubicBezTo>
                    <a:pt x="868" y="744"/>
                    <a:pt x="815" y="797"/>
                    <a:pt x="746" y="803"/>
                  </a:cubicBezTo>
                  <a:cubicBezTo>
                    <a:pt x="663" y="808"/>
                    <a:pt x="626" y="775"/>
                    <a:pt x="601" y="739"/>
                  </a:cubicBezTo>
                  <a:cubicBezTo>
                    <a:pt x="579" y="706"/>
                    <a:pt x="557" y="673"/>
                    <a:pt x="534" y="637"/>
                  </a:cubicBezTo>
                  <a:cubicBezTo>
                    <a:pt x="528" y="627"/>
                    <a:pt x="520" y="633"/>
                    <a:pt x="512" y="641"/>
                  </a:cubicBezTo>
                  <a:cubicBezTo>
                    <a:pt x="495" y="657"/>
                    <a:pt x="479" y="673"/>
                    <a:pt x="462" y="689"/>
                  </a:cubicBezTo>
                  <a:cubicBezTo>
                    <a:pt x="451" y="698"/>
                    <a:pt x="454" y="706"/>
                    <a:pt x="458" y="714"/>
                  </a:cubicBezTo>
                  <a:cubicBezTo>
                    <a:pt x="473" y="751"/>
                    <a:pt x="488" y="785"/>
                    <a:pt x="503" y="819"/>
                  </a:cubicBezTo>
                  <a:cubicBezTo>
                    <a:pt x="527" y="834"/>
                    <a:pt x="642" y="854"/>
                    <a:pt x="729" y="848"/>
                  </a:cubicBezTo>
                  <a:cubicBezTo>
                    <a:pt x="787" y="843"/>
                    <a:pt x="860" y="820"/>
                    <a:pt x="921" y="775"/>
                  </a:cubicBezTo>
                  <a:cubicBezTo>
                    <a:pt x="981" y="728"/>
                    <a:pt x="1024" y="666"/>
                    <a:pt x="1031" y="567"/>
                  </a:cubicBezTo>
                  <a:cubicBezTo>
                    <a:pt x="1034" y="507"/>
                    <a:pt x="1023" y="441"/>
                    <a:pt x="970" y="382"/>
                  </a:cubicBezTo>
                  <a:close/>
                  <a:moveTo>
                    <a:pt x="308" y="773"/>
                  </a:moveTo>
                  <a:cubicBezTo>
                    <a:pt x="303" y="760"/>
                    <a:pt x="302" y="742"/>
                    <a:pt x="301" y="724"/>
                  </a:cubicBezTo>
                  <a:cubicBezTo>
                    <a:pt x="295" y="605"/>
                    <a:pt x="293" y="477"/>
                    <a:pt x="295" y="348"/>
                  </a:cubicBezTo>
                  <a:cubicBezTo>
                    <a:pt x="339" y="347"/>
                    <a:pt x="382" y="347"/>
                    <a:pt x="427" y="346"/>
                  </a:cubicBezTo>
                  <a:cubicBezTo>
                    <a:pt x="449" y="336"/>
                    <a:pt x="469" y="326"/>
                    <a:pt x="491" y="317"/>
                  </a:cubicBezTo>
                  <a:cubicBezTo>
                    <a:pt x="491" y="301"/>
                    <a:pt x="491" y="287"/>
                    <a:pt x="491" y="272"/>
                  </a:cubicBezTo>
                  <a:cubicBezTo>
                    <a:pt x="424" y="272"/>
                    <a:pt x="361" y="273"/>
                    <a:pt x="297" y="275"/>
                  </a:cubicBezTo>
                  <a:cubicBezTo>
                    <a:pt x="299" y="221"/>
                    <a:pt x="301" y="171"/>
                    <a:pt x="304" y="122"/>
                  </a:cubicBezTo>
                  <a:cubicBezTo>
                    <a:pt x="306" y="90"/>
                    <a:pt x="329" y="66"/>
                    <a:pt x="352" y="64"/>
                  </a:cubicBezTo>
                  <a:cubicBezTo>
                    <a:pt x="388" y="63"/>
                    <a:pt x="421" y="78"/>
                    <a:pt x="453" y="92"/>
                  </a:cubicBezTo>
                  <a:cubicBezTo>
                    <a:pt x="471" y="100"/>
                    <a:pt x="488" y="109"/>
                    <a:pt x="506" y="118"/>
                  </a:cubicBezTo>
                  <a:cubicBezTo>
                    <a:pt x="515" y="120"/>
                    <a:pt x="525" y="122"/>
                    <a:pt x="531" y="115"/>
                  </a:cubicBezTo>
                  <a:cubicBezTo>
                    <a:pt x="542" y="102"/>
                    <a:pt x="552" y="90"/>
                    <a:pt x="563" y="78"/>
                  </a:cubicBezTo>
                  <a:cubicBezTo>
                    <a:pt x="568" y="70"/>
                    <a:pt x="566" y="65"/>
                    <a:pt x="564" y="62"/>
                  </a:cubicBezTo>
                  <a:cubicBezTo>
                    <a:pt x="541" y="44"/>
                    <a:pt x="519" y="27"/>
                    <a:pt x="497" y="11"/>
                  </a:cubicBezTo>
                  <a:cubicBezTo>
                    <a:pt x="484" y="2"/>
                    <a:pt x="462" y="0"/>
                    <a:pt x="442" y="0"/>
                  </a:cubicBezTo>
                  <a:cubicBezTo>
                    <a:pt x="433" y="0"/>
                    <a:pt x="425" y="0"/>
                    <a:pt x="417" y="0"/>
                  </a:cubicBezTo>
                  <a:cubicBezTo>
                    <a:pt x="395" y="2"/>
                    <a:pt x="368" y="5"/>
                    <a:pt x="323" y="16"/>
                  </a:cubicBezTo>
                  <a:cubicBezTo>
                    <a:pt x="222" y="43"/>
                    <a:pt x="101" y="114"/>
                    <a:pt x="88" y="229"/>
                  </a:cubicBezTo>
                  <a:cubicBezTo>
                    <a:pt x="86" y="248"/>
                    <a:pt x="85" y="267"/>
                    <a:pt x="83" y="286"/>
                  </a:cubicBezTo>
                  <a:cubicBezTo>
                    <a:pt x="55" y="288"/>
                    <a:pt x="29" y="290"/>
                    <a:pt x="4" y="293"/>
                  </a:cubicBezTo>
                  <a:cubicBezTo>
                    <a:pt x="3" y="315"/>
                    <a:pt x="1" y="336"/>
                    <a:pt x="0" y="358"/>
                  </a:cubicBezTo>
                  <a:cubicBezTo>
                    <a:pt x="25" y="357"/>
                    <a:pt x="51" y="355"/>
                    <a:pt x="80" y="354"/>
                  </a:cubicBezTo>
                  <a:cubicBezTo>
                    <a:pt x="76" y="475"/>
                    <a:pt x="80" y="596"/>
                    <a:pt x="91" y="708"/>
                  </a:cubicBezTo>
                  <a:cubicBezTo>
                    <a:pt x="93" y="724"/>
                    <a:pt x="95" y="741"/>
                    <a:pt x="93" y="752"/>
                  </a:cubicBezTo>
                  <a:cubicBezTo>
                    <a:pt x="91" y="763"/>
                    <a:pt x="74" y="768"/>
                    <a:pt x="50" y="768"/>
                  </a:cubicBezTo>
                  <a:cubicBezTo>
                    <a:pt x="61" y="782"/>
                    <a:pt x="73" y="797"/>
                    <a:pt x="85" y="810"/>
                  </a:cubicBezTo>
                  <a:cubicBezTo>
                    <a:pt x="182" y="828"/>
                    <a:pt x="303" y="840"/>
                    <a:pt x="428" y="843"/>
                  </a:cubicBezTo>
                  <a:cubicBezTo>
                    <a:pt x="428" y="830"/>
                    <a:pt x="428" y="818"/>
                    <a:pt x="427" y="804"/>
                  </a:cubicBezTo>
                  <a:cubicBezTo>
                    <a:pt x="350" y="800"/>
                    <a:pt x="314" y="788"/>
                    <a:pt x="308" y="773"/>
                  </a:cubicBezTo>
                  <a:close/>
                </a:path>
              </a:pathLst>
            </a:custGeom>
            <a:solidFill>
              <a:srgbClr val="FFFFF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775845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01BCA43D-E454-42D8-9F7E-62917ADA1EEC}"/>
              </a:ext>
            </a:extLst>
          </p:cNvPr>
          <p:cNvPicPr>
            <a:picLocks noChangeAspect="1"/>
          </p:cNvPicPr>
          <p:nvPr userDrawn="1"/>
        </p:nvPicPr>
        <p:blipFill>
          <a:blip r:embed="rId2"/>
          <a:stretch>
            <a:fillRect/>
          </a:stretch>
        </p:blipFill>
        <p:spPr bwMode="ltGray">
          <a:xfrm>
            <a:off x="0" y="3067050"/>
            <a:ext cx="12192000" cy="3790949"/>
          </a:xfrm>
          <a:prstGeom prst="rect">
            <a:avLst/>
          </a:prstGeom>
        </p:spPr>
      </p:pic>
      <p:sp>
        <p:nvSpPr>
          <p:cNvPr id="2" name="Title 1">
            <a:extLst>
              <a:ext uri="{FF2B5EF4-FFF2-40B4-BE49-F238E27FC236}">
                <a16:creationId xmlns:a16="http://schemas.microsoft.com/office/drawing/2014/main" id="{BB0396E6-8E5E-400C-BC91-808CCAF593F0}"/>
              </a:ext>
            </a:extLst>
          </p:cNvPr>
          <p:cNvSpPr>
            <a:spLocks noGrp="1"/>
          </p:cNvSpPr>
          <p:nvPr>
            <p:ph type="ctrTitle"/>
          </p:nvPr>
        </p:nvSpPr>
        <p:spPr bwMode="black">
          <a:xfrm>
            <a:off x="694548" y="685799"/>
            <a:ext cx="8019684" cy="2569463"/>
          </a:xfrm>
        </p:spPr>
        <p:txBody>
          <a:bodyPr anchor="b"/>
          <a:lstStyle>
            <a:lvl1pPr algn="l">
              <a:defRPr sz="6600" baseline="0"/>
            </a:lvl1pPr>
          </a:lstStyle>
          <a:p>
            <a:r>
              <a:rPr lang="en-US"/>
              <a:t>Click to edit Master title style</a:t>
            </a:r>
          </a:p>
        </p:txBody>
      </p:sp>
      <p:sp>
        <p:nvSpPr>
          <p:cNvPr id="12" name="Content Placeholder 2">
            <a:extLst>
              <a:ext uri="{FF2B5EF4-FFF2-40B4-BE49-F238E27FC236}">
                <a16:creationId xmlns:a16="http://schemas.microsoft.com/office/drawing/2014/main" id="{21FAFE26-8966-48B9-8A1B-89462664F5CF}"/>
              </a:ext>
            </a:extLst>
          </p:cNvPr>
          <p:cNvSpPr>
            <a:spLocks noGrp="1"/>
          </p:cNvSpPr>
          <p:nvPr>
            <p:ph idx="1"/>
          </p:nvPr>
        </p:nvSpPr>
        <p:spPr bwMode="black">
          <a:xfrm>
            <a:off x="730250" y="3337561"/>
            <a:ext cx="7989486" cy="2834640"/>
          </a:xfrm>
        </p:spPr>
        <p:txBody>
          <a:bodyPr/>
          <a:lstStyle>
            <a:lvl1pPr marL="0" indent="0">
              <a:lnSpc>
                <a:spcPct val="90000"/>
              </a:lnSpc>
              <a:spcBef>
                <a:spcPts val="600"/>
              </a:spcBef>
              <a:buFont typeface="Arial" panose="020B0604020202020204" pitchFamily="34" charset="0"/>
              <a:buChar char="​"/>
              <a:defRPr sz="2400" b="1" cap="all" spc="50" baseline="0">
                <a:solidFill>
                  <a:schemeClr val="bg2"/>
                </a:solidFill>
                <a:latin typeface="+mn-lt"/>
              </a:defRPr>
            </a:lvl1pPr>
            <a:lvl2pPr marL="0" indent="0">
              <a:lnSpc>
                <a:spcPct val="90000"/>
              </a:lnSpc>
              <a:spcBef>
                <a:spcPts val="2400"/>
              </a:spcBef>
              <a:spcAft>
                <a:spcPts val="200"/>
              </a:spcAft>
              <a:buFont typeface="Arial" panose="020B0604020202020204" pitchFamily="34" charset="0"/>
              <a:buChar char="​"/>
              <a:defRPr sz="1800" b="1" cap="none" baseline="0"/>
            </a:lvl2pPr>
            <a:lvl3pPr marL="0" indent="0">
              <a:lnSpc>
                <a:spcPct val="90000"/>
              </a:lnSpc>
              <a:spcBef>
                <a:spcPts val="0"/>
              </a:spcBef>
              <a:spcAft>
                <a:spcPts val="600"/>
              </a:spcAft>
              <a:buFont typeface="Arial" panose="020B0604020202020204" pitchFamily="34" charset="0"/>
              <a:buChar char="​"/>
              <a:defRPr sz="1800" b="0" cap="none" baseline="0">
                <a:latin typeface="+mj-lt"/>
              </a:defRPr>
            </a:lvl3pPr>
            <a:lvl4pPr marL="0" indent="0">
              <a:lnSpc>
                <a:spcPct val="90000"/>
              </a:lnSpc>
              <a:spcBef>
                <a:spcPts val="2400"/>
              </a:spcBef>
              <a:spcAft>
                <a:spcPts val="0"/>
              </a:spcAft>
              <a:buFont typeface="Arial" panose="020B0604020202020204" pitchFamily="34" charset="0"/>
              <a:buChar char="​"/>
              <a:defRPr sz="1800" b="0" cap="none" baseline="0">
                <a:solidFill>
                  <a:schemeClr val="tx1"/>
                </a:solidFill>
                <a:latin typeface="+mj-lt"/>
              </a:defRPr>
            </a:lvl4pPr>
            <a:lvl5pPr marL="0" indent="0">
              <a:lnSpc>
                <a:spcPct val="90000"/>
              </a:lnSpc>
              <a:spcBef>
                <a:spcPts val="2400"/>
              </a:spcBef>
              <a:spcAft>
                <a:spcPts val="0"/>
              </a:spcAft>
              <a:buFont typeface="Arial" panose="020B0604020202020204" pitchFamily="34" charset="0"/>
              <a:buChar char="​"/>
              <a:defRPr sz="1800" b="0" cap="none" baseline="0">
                <a:solidFill>
                  <a:schemeClr val="tx1"/>
                </a:solidFill>
                <a:latin typeface="+mj-lt"/>
              </a:defRPr>
            </a:lvl5pPr>
            <a:lvl6pPr marL="0" indent="0">
              <a:lnSpc>
                <a:spcPct val="90000"/>
              </a:lnSpc>
              <a:spcBef>
                <a:spcPts val="2400"/>
              </a:spcBef>
              <a:spcAft>
                <a:spcPts val="0"/>
              </a:spcAft>
              <a:buFont typeface="Arial" panose="020B0604020202020204" pitchFamily="34" charset="0"/>
              <a:buChar char="​"/>
              <a:defRPr sz="1800" b="0" cap="none" baseline="0">
                <a:solidFill>
                  <a:schemeClr val="tx1"/>
                </a:solidFill>
                <a:latin typeface="+mj-lt"/>
              </a:defRPr>
            </a:lvl6pPr>
            <a:lvl7pPr marL="0" indent="0">
              <a:lnSpc>
                <a:spcPct val="90000"/>
              </a:lnSpc>
              <a:spcBef>
                <a:spcPts val="2400"/>
              </a:spcBef>
              <a:spcAft>
                <a:spcPts val="0"/>
              </a:spcAft>
              <a:buFont typeface="Arial" panose="020B0604020202020204" pitchFamily="34" charset="0"/>
              <a:buChar char="​"/>
              <a:defRPr sz="1800" b="0" cap="none" baseline="0">
                <a:solidFill>
                  <a:schemeClr val="tx1"/>
                </a:solidFill>
                <a:latin typeface="+mj-lt"/>
              </a:defRPr>
            </a:lvl7pPr>
            <a:lvl8pPr marL="0" indent="0">
              <a:lnSpc>
                <a:spcPct val="90000"/>
              </a:lnSpc>
              <a:spcBef>
                <a:spcPts val="2400"/>
              </a:spcBef>
              <a:spcAft>
                <a:spcPts val="0"/>
              </a:spcAft>
              <a:buFont typeface="Arial" panose="020B0604020202020204" pitchFamily="34" charset="0"/>
              <a:buChar char="​"/>
              <a:defRPr sz="1800" b="0" cap="none" baseline="0">
                <a:solidFill>
                  <a:schemeClr val="tx1"/>
                </a:solidFill>
                <a:latin typeface="+mj-lt"/>
              </a:defRPr>
            </a:lvl8pPr>
            <a:lvl9pPr marL="0" indent="0">
              <a:lnSpc>
                <a:spcPct val="90000"/>
              </a:lnSpc>
              <a:spcBef>
                <a:spcPts val="2400"/>
              </a:spcBef>
              <a:spcAft>
                <a:spcPts val="0"/>
              </a:spcAft>
              <a:buFont typeface="Arial" panose="020B0604020202020204" pitchFamily="34" charset="0"/>
              <a:buChar char="​"/>
              <a:defRPr sz="1800" b="0" cap="none" baseline="0">
                <a:solidFill>
                  <a:schemeClr val="tx1"/>
                </a:solidFill>
                <a:latin typeface="+mj-lt"/>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Box 9">
            <a:extLst>
              <a:ext uri="{FF2B5EF4-FFF2-40B4-BE49-F238E27FC236}">
                <a16:creationId xmlns:a16="http://schemas.microsoft.com/office/drawing/2014/main" id="{13876F7C-2569-4D42-82DB-D658C78C08A7}"/>
              </a:ext>
            </a:extLst>
          </p:cNvPr>
          <p:cNvSpPr txBox="1"/>
          <p:nvPr userDrawn="1"/>
        </p:nvSpPr>
        <p:spPr>
          <a:xfrm>
            <a:off x="686432" y="6631942"/>
            <a:ext cx="1049967" cy="104644"/>
          </a:xfrm>
          <a:prstGeom prst="rect">
            <a:avLst/>
          </a:prstGeom>
          <a:noFill/>
        </p:spPr>
        <p:txBody>
          <a:bodyPr wrap="none" lIns="0" tIns="0" rIns="0" bIns="0" rtlCol="0">
            <a:spAutoFit/>
          </a:bodyPr>
          <a:lstStyle/>
          <a:p>
            <a:pPr marL="0" lvl="4">
              <a:lnSpc>
                <a:spcPct val="85000"/>
              </a:lnSpc>
              <a:spcBef>
                <a:spcPts val="200"/>
              </a:spcBef>
              <a:spcAft>
                <a:spcPts val="400"/>
              </a:spcAft>
              <a:buClr>
                <a:schemeClr val="accent5"/>
              </a:buClr>
            </a:pPr>
            <a:r>
              <a:rPr lang="en-US" sz="800" kern="100" cap="all" spc="50">
                <a:solidFill>
                  <a:srgbClr val="3A343F"/>
                </a:solidFill>
                <a:latin typeface="Arial Narrow" panose="020B0606020202030204" pitchFamily="34" charset="0"/>
                <a:cs typeface="Arial" panose="020B0604020202020204" pitchFamily="34" charset="0"/>
              </a:rPr>
              <a:t>| ©2018 F5 Networks</a:t>
            </a:r>
          </a:p>
        </p:txBody>
      </p:sp>
      <p:sp>
        <p:nvSpPr>
          <p:cNvPr id="11" name="TextBox 10">
            <a:extLst>
              <a:ext uri="{FF2B5EF4-FFF2-40B4-BE49-F238E27FC236}">
                <a16:creationId xmlns:a16="http://schemas.microsoft.com/office/drawing/2014/main" id="{6DF822DE-3288-4B5F-B10D-34A39C37DE20}"/>
              </a:ext>
            </a:extLst>
          </p:cNvPr>
          <p:cNvSpPr txBox="1"/>
          <p:nvPr userDrawn="1"/>
        </p:nvSpPr>
        <p:spPr>
          <a:xfrm>
            <a:off x="0" y="6631942"/>
            <a:ext cx="650856" cy="104644"/>
          </a:xfrm>
          <a:prstGeom prst="rect">
            <a:avLst/>
          </a:prstGeom>
          <a:noFill/>
        </p:spPr>
        <p:txBody>
          <a:bodyPr wrap="square" lIns="0" tIns="0" rIns="0" bIns="0" rtlCol="0">
            <a:spAutoFit/>
          </a:bodyPr>
          <a:lstStyle/>
          <a:p>
            <a:pPr marL="0" lvl="4" algn="r">
              <a:lnSpc>
                <a:spcPct val="85000"/>
              </a:lnSpc>
              <a:spcBef>
                <a:spcPts val="200"/>
              </a:spcBef>
              <a:spcAft>
                <a:spcPts val="400"/>
              </a:spcAft>
              <a:buClr>
                <a:schemeClr val="accent5"/>
              </a:buClr>
              <a:buFont typeface="Arial" panose="020B0604020202020204" pitchFamily="34" charset="0"/>
              <a:buChar char="​"/>
            </a:pPr>
            <a:fld id="{CB0320B6-2A61-43CE-9396-B5C4FB4B7D43}" type="slidenum">
              <a:rPr lang="en-US" sz="800" kern="100" cap="all" spc="50" smtClean="0">
                <a:solidFill>
                  <a:srgbClr val="3A343F"/>
                </a:solidFill>
                <a:latin typeface="Arial Narrow" panose="020B0606020202030204" pitchFamily="34" charset="0"/>
                <a:cs typeface="Arial" panose="020B0604020202020204" pitchFamily="34" charset="0"/>
              </a:rPr>
              <a:pPr marL="0" lvl="4" algn="r">
                <a:lnSpc>
                  <a:spcPct val="85000"/>
                </a:lnSpc>
                <a:spcBef>
                  <a:spcPts val="200"/>
                </a:spcBef>
                <a:spcAft>
                  <a:spcPts val="400"/>
                </a:spcAft>
                <a:buClr>
                  <a:schemeClr val="accent5"/>
                </a:buClr>
                <a:buFont typeface="Arial" panose="020B0604020202020204" pitchFamily="34" charset="0"/>
                <a:buChar char="​"/>
              </a:pPr>
              <a:t>‹#›</a:t>
            </a:fld>
            <a:endParaRPr lang="en-US" sz="800" kern="100" cap="all" spc="50">
              <a:solidFill>
                <a:srgbClr val="3A343F"/>
              </a:solidFill>
              <a:latin typeface="Arial Narrow" panose="020B0606020202030204" pitchFamily="34" charset="0"/>
              <a:cs typeface="Arial" panose="020B0604020202020204" pitchFamily="34" charset="0"/>
            </a:endParaRPr>
          </a:p>
        </p:txBody>
      </p:sp>
      <p:grpSp>
        <p:nvGrpSpPr>
          <p:cNvPr id="52" name="Group 22">
            <a:extLst>
              <a:ext uri="{FF2B5EF4-FFF2-40B4-BE49-F238E27FC236}">
                <a16:creationId xmlns:a16="http://schemas.microsoft.com/office/drawing/2014/main" id="{41035A42-3897-4FEC-A6CF-AA5CEEE1827C}"/>
              </a:ext>
            </a:extLst>
          </p:cNvPr>
          <p:cNvGrpSpPr>
            <a:grpSpLocks noChangeAspect="1"/>
          </p:cNvGrpSpPr>
          <p:nvPr userDrawn="1"/>
        </p:nvGrpSpPr>
        <p:grpSpPr bwMode="auto">
          <a:xfrm>
            <a:off x="10658385" y="685800"/>
            <a:ext cx="850392" cy="850392"/>
            <a:chOff x="5266" y="0"/>
            <a:chExt cx="733" cy="733"/>
          </a:xfrm>
        </p:grpSpPr>
        <p:sp>
          <p:nvSpPr>
            <p:cNvPr id="53" name="Freeform 23">
              <a:extLst>
                <a:ext uri="{FF2B5EF4-FFF2-40B4-BE49-F238E27FC236}">
                  <a16:creationId xmlns:a16="http://schemas.microsoft.com/office/drawing/2014/main" id="{35FC5CE5-D177-452B-B501-171F7F7B2819}"/>
                </a:ext>
              </a:extLst>
            </p:cNvPr>
            <p:cNvSpPr>
              <a:spLocks/>
            </p:cNvSpPr>
            <p:nvPr userDrawn="1"/>
          </p:nvSpPr>
          <p:spPr bwMode="auto">
            <a:xfrm>
              <a:off x="5266" y="0"/>
              <a:ext cx="733" cy="733"/>
            </a:xfrm>
            <a:custGeom>
              <a:avLst/>
              <a:gdLst>
                <a:gd name="T0" fmla="*/ 4176 w 4576"/>
                <a:gd name="T1" fmla="*/ 996 h 4576"/>
                <a:gd name="T2" fmla="*/ 4065 w 4576"/>
                <a:gd name="T3" fmla="*/ 848 h 4576"/>
                <a:gd name="T4" fmla="*/ 4065 w 4576"/>
                <a:gd name="T5" fmla="*/ 848 h 4576"/>
                <a:gd name="T6" fmla="*/ 2288 w 4576"/>
                <a:gd name="T7" fmla="*/ 0 h 4576"/>
                <a:gd name="T8" fmla="*/ 0 w 4576"/>
                <a:gd name="T9" fmla="*/ 2288 h 4576"/>
                <a:gd name="T10" fmla="*/ 445 w 4576"/>
                <a:gd name="T11" fmla="*/ 3644 h 4576"/>
                <a:gd name="T12" fmla="*/ 445 w 4576"/>
                <a:gd name="T13" fmla="*/ 3644 h 4576"/>
                <a:gd name="T14" fmla="*/ 583 w 4576"/>
                <a:gd name="T15" fmla="*/ 3814 h 4576"/>
                <a:gd name="T16" fmla="*/ 583 w 4576"/>
                <a:gd name="T17" fmla="*/ 3814 h 4576"/>
                <a:gd name="T18" fmla="*/ 2288 w 4576"/>
                <a:gd name="T19" fmla="*/ 4576 h 4576"/>
                <a:gd name="T20" fmla="*/ 4576 w 4576"/>
                <a:gd name="T21" fmla="*/ 2288 h 4576"/>
                <a:gd name="T22" fmla="*/ 4176 w 4576"/>
                <a:gd name="T23" fmla="*/ 996 h 4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576" h="4576">
                  <a:moveTo>
                    <a:pt x="4176" y="996"/>
                  </a:moveTo>
                  <a:cubicBezTo>
                    <a:pt x="4141" y="945"/>
                    <a:pt x="4104" y="895"/>
                    <a:pt x="4065" y="848"/>
                  </a:cubicBezTo>
                  <a:cubicBezTo>
                    <a:pt x="4065" y="848"/>
                    <a:pt x="4065" y="848"/>
                    <a:pt x="4065" y="848"/>
                  </a:cubicBezTo>
                  <a:cubicBezTo>
                    <a:pt x="3646" y="330"/>
                    <a:pt x="3006" y="0"/>
                    <a:pt x="2288" y="0"/>
                  </a:cubicBezTo>
                  <a:cubicBezTo>
                    <a:pt x="1024" y="0"/>
                    <a:pt x="0" y="1024"/>
                    <a:pt x="0" y="2288"/>
                  </a:cubicBezTo>
                  <a:cubicBezTo>
                    <a:pt x="0" y="2796"/>
                    <a:pt x="165" y="3264"/>
                    <a:pt x="445" y="3644"/>
                  </a:cubicBezTo>
                  <a:cubicBezTo>
                    <a:pt x="445" y="3644"/>
                    <a:pt x="445" y="3644"/>
                    <a:pt x="445" y="3644"/>
                  </a:cubicBezTo>
                  <a:cubicBezTo>
                    <a:pt x="488" y="3703"/>
                    <a:pt x="534" y="3759"/>
                    <a:pt x="583" y="3814"/>
                  </a:cubicBezTo>
                  <a:cubicBezTo>
                    <a:pt x="583" y="3814"/>
                    <a:pt x="583" y="3814"/>
                    <a:pt x="583" y="3814"/>
                  </a:cubicBezTo>
                  <a:cubicBezTo>
                    <a:pt x="1002" y="4282"/>
                    <a:pt x="1611" y="4576"/>
                    <a:pt x="2288" y="4576"/>
                  </a:cubicBezTo>
                  <a:cubicBezTo>
                    <a:pt x="3552" y="4576"/>
                    <a:pt x="4576" y="3552"/>
                    <a:pt x="4576" y="2288"/>
                  </a:cubicBezTo>
                  <a:cubicBezTo>
                    <a:pt x="4576" y="1809"/>
                    <a:pt x="4428" y="1364"/>
                    <a:pt x="4176" y="99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4" name="Freeform 24">
              <a:extLst>
                <a:ext uri="{FF2B5EF4-FFF2-40B4-BE49-F238E27FC236}">
                  <a16:creationId xmlns:a16="http://schemas.microsoft.com/office/drawing/2014/main" id="{9512F381-C9E2-42DB-9804-E2A3110E4A36}"/>
                </a:ext>
              </a:extLst>
            </p:cNvPr>
            <p:cNvSpPr>
              <a:spLocks/>
            </p:cNvSpPr>
            <p:nvPr userDrawn="1"/>
          </p:nvSpPr>
          <p:spPr bwMode="auto">
            <a:xfrm>
              <a:off x="5360" y="611"/>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E317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5" name="Freeform 25">
              <a:extLst>
                <a:ext uri="{FF2B5EF4-FFF2-40B4-BE49-F238E27FC236}">
                  <a16:creationId xmlns:a16="http://schemas.microsoft.com/office/drawing/2014/main" id="{67DAC3FF-4F2A-47A0-92C4-57EBF749DDF8}"/>
                </a:ext>
              </a:extLst>
            </p:cNvPr>
            <p:cNvSpPr>
              <a:spLocks noEditPoints="1"/>
            </p:cNvSpPr>
            <p:nvPr userDrawn="1"/>
          </p:nvSpPr>
          <p:spPr bwMode="auto">
            <a:xfrm>
              <a:off x="5911" y="645"/>
              <a:ext cx="55" cy="55"/>
            </a:xfrm>
            <a:custGeom>
              <a:avLst/>
              <a:gdLst>
                <a:gd name="T0" fmla="*/ 277 w 345"/>
                <a:gd name="T1" fmla="*/ 68 h 345"/>
                <a:gd name="T2" fmla="*/ 320 w 345"/>
                <a:gd name="T3" fmla="*/ 172 h 345"/>
                <a:gd name="T4" fmla="*/ 277 w 345"/>
                <a:gd name="T5" fmla="*/ 278 h 345"/>
                <a:gd name="T6" fmla="*/ 172 w 345"/>
                <a:gd name="T7" fmla="*/ 322 h 345"/>
                <a:gd name="T8" fmla="*/ 67 w 345"/>
                <a:gd name="T9" fmla="*/ 278 h 345"/>
                <a:gd name="T10" fmla="*/ 24 w 345"/>
                <a:gd name="T11" fmla="*/ 172 h 345"/>
                <a:gd name="T12" fmla="*/ 67 w 345"/>
                <a:gd name="T13" fmla="*/ 68 h 345"/>
                <a:gd name="T14" fmla="*/ 172 w 345"/>
                <a:gd name="T15" fmla="*/ 23 h 345"/>
                <a:gd name="T16" fmla="*/ 277 w 345"/>
                <a:gd name="T17" fmla="*/ 68 h 345"/>
                <a:gd name="T18" fmla="*/ 295 w 345"/>
                <a:gd name="T19" fmla="*/ 50 h 345"/>
                <a:gd name="T20" fmla="*/ 172 w 345"/>
                <a:gd name="T21" fmla="*/ 0 h 345"/>
                <a:gd name="T22" fmla="*/ 51 w 345"/>
                <a:gd name="T23" fmla="*/ 50 h 345"/>
                <a:gd name="T24" fmla="*/ 0 w 345"/>
                <a:gd name="T25" fmla="*/ 172 h 345"/>
                <a:gd name="T26" fmla="*/ 50 w 345"/>
                <a:gd name="T27" fmla="*/ 295 h 345"/>
                <a:gd name="T28" fmla="*/ 172 w 345"/>
                <a:gd name="T29" fmla="*/ 345 h 345"/>
                <a:gd name="T30" fmla="*/ 295 w 345"/>
                <a:gd name="T31" fmla="*/ 295 h 345"/>
                <a:gd name="T32" fmla="*/ 345 w 345"/>
                <a:gd name="T33" fmla="*/ 172 h 345"/>
                <a:gd name="T34" fmla="*/ 295 w 345"/>
                <a:gd name="T35" fmla="*/ 50 h 345"/>
                <a:gd name="T36" fmla="*/ 198 w 345"/>
                <a:gd name="T37" fmla="*/ 164 h 345"/>
                <a:gd name="T38" fmla="*/ 166 w 345"/>
                <a:gd name="T39" fmla="*/ 168 h 345"/>
                <a:gd name="T40" fmla="*/ 136 w 345"/>
                <a:gd name="T41" fmla="*/ 168 h 345"/>
                <a:gd name="T42" fmla="*/ 136 w 345"/>
                <a:gd name="T43" fmla="*/ 100 h 345"/>
                <a:gd name="T44" fmla="*/ 164 w 345"/>
                <a:gd name="T45" fmla="*/ 100 h 345"/>
                <a:gd name="T46" fmla="*/ 205 w 345"/>
                <a:gd name="T47" fmla="*/ 107 h 345"/>
                <a:gd name="T48" fmla="*/ 217 w 345"/>
                <a:gd name="T49" fmla="*/ 134 h 345"/>
                <a:gd name="T50" fmla="*/ 198 w 345"/>
                <a:gd name="T51" fmla="*/ 164 h 345"/>
                <a:gd name="T52" fmla="*/ 103 w 345"/>
                <a:gd name="T53" fmla="*/ 266 h 345"/>
                <a:gd name="T54" fmla="*/ 136 w 345"/>
                <a:gd name="T55" fmla="*/ 266 h 345"/>
                <a:gd name="T56" fmla="*/ 136 w 345"/>
                <a:gd name="T57" fmla="*/ 192 h 345"/>
                <a:gd name="T58" fmla="*/ 162 w 345"/>
                <a:gd name="T59" fmla="*/ 192 h 345"/>
                <a:gd name="T60" fmla="*/ 200 w 345"/>
                <a:gd name="T61" fmla="*/ 198 h 345"/>
                <a:gd name="T62" fmla="*/ 217 w 345"/>
                <a:gd name="T63" fmla="*/ 241 h 345"/>
                <a:gd name="T64" fmla="*/ 217 w 345"/>
                <a:gd name="T65" fmla="*/ 256 h 345"/>
                <a:gd name="T66" fmla="*/ 218 w 345"/>
                <a:gd name="T67" fmla="*/ 262 h 345"/>
                <a:gd name="T68" fmla="*/ 218 w 345"/>
                <a:gd name="T69" fmla="*/ 265 h 345"/>
                <a:gd name="T70" fmla="*/ 219 w 345"/>
                <a:gd name="T71" fmla="*/ 266 h 345"/>
                <a:gd name="T72" fmla="*/ 250 w 345"/>
                <a:gd name="T73" fmla="*/ 266 h 345"/>
                <a:gd name="T74" fmla="*/ 249 w 345"/>
                <a:gd name="T75" fmla="*/ 264 h 345"/>
                <a:gd name="T76" fmla="*/ 247 w 345"/>
                <a:gd name="T77" fmla="*/ 254 h 345"/>
                <a:gd name="T78" fmla="*/ 247 w 345"/>
                <a:gd name="T79" fmla="*/ 240 h 345"/>
                <a:gd name="T80" fmla="*/ 247 w 345"/>
                <a:gd name="T81" fmla="*/ 226 h 345"/>
                <a:gd name="T82" fmla="*/ 237 w 345"/>
                <a:gd name="T83" fmla="*/ 197 h 345"/>
                <a:gd name="T84" fmla="*/ 204 w 345"/>
                <a:gd name="T85" fmla="*/ 178 h 345"/>
                <a:gd name="T86" fmla="*/ 231 w 345"/>
                <a:gd name="T87" fmla="*/ 169 h 345"/>
                <a:gd name="T88" fmla="*/ 250 w 345"/>
                <a:gd name="T89" fmla="*/ 132 h 345"/>
                <a:gd name="T90" fmla="*/ 220 w 345"/>
                <a:gd name="T91" fmla="*/ 84 h 345"/>
                <a:gd name="T92" fmla="*/ 169 w 345"/>
                <a:gd name="T93" fmla="*/ 77 h 345"/>
                <a:gd name="T94" fmla="*/ 103 w 345"/>
                <a:gd name="T95" fmla="*/ 77 h 345"/>
                <a:gd name="T96" fmla="*/ 103 w 345"/>
                <a:gd name="T97" fmla="*/ 266 h 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45" h="345">
                  <a:moveTo>
                    <a:pt x="277" y="68"/>
                  </a:moveTo>
                  <a:cubicBezTo>
                    <a:pt x="306" y="96"/>
                    <a:pt x="320" y="131"/>
                    <a:pt x="320" y="172"/>
                  </a:cubicBezTo>
                  <a:cubicBezTo>
                    <a:pt x="320" y="213"/>
                    <a:pt x="306" y="249"/>
                    <a:pt x="277" y="278"/>
                  </a:cubicBezTo>
                  <a:cubicBezTo>
                    <a:pt x="248" y="307"/>
                    <a:pt x="213" y="322"/>
                    <a:pt x="172" y="322"/>
                  </a:cubicBezTo>
                  <a:cubicBezTo>
                    <a:pt x="131" y="322"/>
                    <a:pt x="96" y="307"/>
                    <a:pt x="67" y="278"/>
                  </a:cubicBezTo>
                  <a:cubicBezTo>
                    <a:pt x="38" y="249"/>
                    <a:pt x="24" y="213"/>
                    <a:pt x="24" y="172"/>
                  </a:cubicBezTo>
                  <a:cubicBezTo>
                    <a:pt x="24" y="131"/>
                    <a:pt x="38" y="96"/>
                    <a:pt x="67" y="68"/>
                  </a:cubicBezTo>
                  <a:cubicBezTo>
                    <a:pt x="96" y="38"/>
                    <a:pt x="131" y="23"/>
                    <a:pt x="172" y="23"/>
                  </a:cubicBezTo>
                  <a:cubicBezTo>
                    <a:pt x="213" y="23"/>
                    <a:pt x="248" y="38"/>
                    <a:pt x="277" y="68"/>
                  </a:cubicBezTo>
                  <a:close/>
                  <a:moveTo>
                    <a:pt x="295" y="50"/>
                  </a:moveTo>
                  <a:cubicBezTo>
                    <a:pt x="261" y="17"/>
                    <a:pt x="220" y="0"/>
                    <a:pt x="172" y="0"/>
                  </a:cubicBezTo>
                  <a:cubicBezTo>
                    <a:pt x="125" y="0"/>
                    <a:pt x="84" y="17"/>
                    <a:pt x="51" y="50"/>
                  </a:cubicBezTo>
                  <a:cubicBezTo>
                    <a:pt x="17" y="84"/>
                    <a:pt x="0" y="125"/>
                    <a:pt x="0" y="172"/>
                  </a:cubicBezTo>
                  <a:cubicBezTo>
                    <a:pt x="0" y="220"/>
                    <a:pt x="17" y="261"/>
                    <a:pt x="50" y="295"/>
                  </a:cubicBezTo>
                  <a:cubicBezTo>
                    <a:pt x="83" y="329"/>
                    <a:pt x="124" y="345"/>
                    <a:pt x="172" y="345"/>
                  </a:cubicBezTo>
                  <a:cubicBezTo>
                    <a:pt x="220" y="345"/>
                    <a:pt x="261" y="329"/>
                    <a:pt x="295" y="295"/>
                  </a:cubicBezTo>
                  <a:cubicBezTo>
                    <a:pt x="328" y="261"/>
                    <a:pt x="345" y="220"/>
                    <a:pt x="345" y="172"/>
                  </a:cubicBezTo>
                  <a:cubicBezTo>
                    <a:pt x="345" y="124"/>
                    <a:pt x="328" y="84"/>
                    <a:pt x="295" y="50"/>
                  </a:cubicBezTo>
                  <a:close/>
                  <a:moveTo>
                    <a:pt x="198" y="164"/>
                  </a:moveTo>
                  <a:cubicBezTo>
                    <a:pt x="191" y="167"/>
                    <a:pt x="180" y="168"/>
                    <a:pt x="166" y="168"/>
                  </a:cubicBezTo>
                  <a:cubicBezTo>
                    <a:pt x="136" y="168"/>
                    <a:pt x="136" y="168"/>
                    <a:pt x="136" y="168"/>
                  </a:cubicBezTo>
                  <a:cubicBezTo>
                    <a:pt x="136" y="100"/>
                    <a:pt x="136" y="100"/>
                    <a:pt x="136" y="100"/>
                  </a:cubicBezTo>
                  <a:cubicBezTo>
                    <a:pt x="164" y="100"/>
                    <a:pt x="164" y="100"/>
                    <a:pt x="164" y="100"/>
                  </a:cubicBezTo>
                  <a:cubicBezTo>
                    <a:pt x="183" y="100"/>
                    <a:pt x="196" y="102"/>
                    <a:pt x="205" y="107"/>
                  </a:cubicBezTo>
                  <a:cubicBezTo>
                    <a:pt x="213" y="112"/>
                    <a:pt x="217" y="121"/>
                    <a:pt x="217" y="134"/>
                  </a:cubicBezTo>
                  <a:cubicBezTo>
                    <a:pt x="217" y="149"/>
                    <a:pt x="211" y="159"/>
                    <a:pt x="198" y="164"/>
                  </a:cubicBezTo>
                  <a:close/>
                  <a:moveTo>
                    <a:pt x="103" y="266"/>
                  </a:moveTo>
                  <a:cubicBezTo>
                    <a:pt x="136" y="266"/>
                    <a:pt x="136" y="266"/>
                    <a:pt x="136" y="266"/>
                  </a:cubicBezTo>
                  <a:cubicBezTo>
                    <a:pt x="136" y="192"/>
                    <a:pt x="136" y="192"/>
                    <a:pt x="136" y="192"/>
                  </a:cubicBezTo>
                  <a:cubicBezTo>
                    <a:pt x="162" y="192"/>
                    <a:pt x="162" y="192"/>
                    <a:pt x="162" y="192"/>
                  </a:cubicBezTo>
                  <a:cubicBezTo>
                    <a:pt x="180" y="192"/>
                    <a:pt x="192" y="193"/>
                    <a:pt x="200" y="198"/>
                  </a:cubicBezTo>
                  <a:cubicBezTo>
                    <a:pt x="211" y="205"/>
                    <a:pt x="217" y="219"/>
                    <a:pt x="217" y="241"/>
                  </a:cubicBezTo>
                  <a:cubicBezTo>
                    <a:pt x="217" y="256"/>
                    <a:pt x="217" y="256"/>
                    <a:pt x="217" y="256"/>
                  </a:cubicBezTo>
                  <a:cubicBezTo>
                    <a:pt x="218" y="262"/>
                    <a:pt x="218" y="262"/>
                    <a:pt x="218" y="262"/>
                  </a:cubicBezTo>
                  <a:cubicBezTo>
                    <a:pt x="218" y="263"/>
                    <a:pt x="218" y="264"/>
                    <a:pt x="218" y="265"/>
                  </a:cubicBezTo>
                  <a:cubicBezTo>
                    <a:pt x="219" y="265"/>
                    <a:pt x="219" y="266"/>
                    <a:pt x="219" y="266"/>
                  </a:cubicBezTo>
                  <a:cubicBezTo>
                    <a:pt x="250" y="266"/>
                    <a:pt x="250" y="266"/>
                    <a:pt x="250" y="266"/>
                  </a:cubicBezTo>
                  <a:cubicBezTo>
                    <a:pt x="249" y="264"/>
                    <a:pt x="249" y="264"/>
                    <a:pt x="249" y="264"/>
                  </a:cubicBezTo>
                  <a:cubicBezTo>
                    <a:pt x="248" y="263"/>
                    <a:pt x="248" y="259"/>
                    <a:pt x="247" y="254"/>
                  </a:cubicBezTo>
                  <a:cubicBezTo>
                    <a:pt x="247" y="249"/>
                    <a:pt x="247" y="244"/>
                    <a:pt x="247" y="240"/>
                  </a:cubicBezTo>
                  <a:cubicBezTo>
                    <a:pt x="247" y="226"/>
                    <a:pt x="247" y="226"/>
                    <a:pt x="247" y="226"/>
                  </a:cubicBezTo>
                  <a:cubicBezTo>
                    <a:pt x="247" y="217"/>
                    <a:pt x="244" y="207"/>
                    <a:pt x="237" y="197"/>
                  </a:cubicBezTo>
                  <a:cubicBezTo>
                    <a:pt x="230" y="187"/>
                    <a:pt x="219" y="181"/>
                    <a:pt x="204" y="178"/>
                  </a:cubicBezTo>
                  <a:cubicBezTo>
                    <a:pt x="216" y="176"/>
                    <a:pt x="225" y="173"/>
                    <a:pt x="231" y="169"/>
                  </a:cubicBezTo>
                  <a:cubicBezTo>
                    <a:pt x="244" y="161"/>
                    <a:pt x="250" y="148"/>
                    <a:pt x="250" y="132"/>
                  </a:cubicBezTo>
                  <a:cubicBezTo>
                    <a:pt x="250" y="108"/>
                    <a:pt x="240" y="92"/>
                    <a:pt x="220" y="84"/>
                  </a:cubicBezTo>
                  <a:cubicBezTo>
                    <a:pt x="210" y="79"/>
                    <a:pt x="192" y="77"/>
                    <a:pt x="169" y="77"/>
                  </a:cubicBezTo>
                  <a:cubicBezTo>
                    <a:pt x="103" y="77"/>
                    <a:pt x="103" y="77"/>
                    <a:pt x="103" y="77"/>
                  </a:cubicBezTo>
                  <a:lnTo>
                    <a:pt x="103" y="26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6" name="Freeform 26">
              <a:extLst>
                <a:ext uri="{FF2B5EF4-FFF2-40B4-BE49-F238E27FC236}">
                  <a16:creationId xmlns:a16="http://schemas.microsoft.com/office/drawing/2014/main" id="{BE93662C-DB9C-4667-9AD5-11F75E428029}"/>
                </a:ext>
              </a:extLst>
            </p:cNvPr>
            <p:cNvSpPr>
              <a:spLocks/>
            </p:cNvSpPr>
            <p:nvPr userDrawn="1"/>
          </p:nvSpPr>
          <p:spPr bwMode="auto">
            <a:xfrm>
              <a:off x="5266" y="0"/>
              <a:ext cx="733" cy="733"/>
            </a:xfrm>
            <a:custGeom>
              <a:avLst/>
              <a:gdLst>
                <a:gd name="T0" fmla="*/ 4176 w 4576"/>
                <a:gd name="T1" fmla="*/ 996 h 4576"/>
                <a:gd name="T2" fmla="*/ 4106 w 4576"/>
                <a:gd name="T3" fmla="*/ 1355 h 4576"/>
                <a:gd name="T4" fmla="*/ 2907 w 4576"/>
                <a:gd name="T5" fmla="*/ 1262 h 4576"/>
                <a:gd name="T6" fmla="*/ 2797 w 4576"/>
                <a:gd name="T7" fmla="*/ 1612 h 4576"/>
                <a:gd name="T8" fmla="*/ 4141 w 4576"/>
                <a:gd name="T9" fmla="*/ 2094 h 4576"/>
                <a:gd name="T10" fmla="*/ 4386 w 4576"/>
                <a:gd name="T11" fmla="*/ 2839 h 4576"/>
                <a:gd name="T12" fmla="*/ 3944 w 4576"/>
                <a:gd name="T13" fmla="*/ 3672 h 4576"/>
                <a:gd name="T14" fmla="*/ 3173 w 4576"/>
                <a:gd name="T15" fmla="*/ 3966 h 4576"/>
                <a:gd name="T16" fmla="*/ 2263 w 4576"/>
                <a:gd name="T17" fmla="*/ 3848 h 4576"/>
                <a:gd name="T18" fmla="*/ 2082 w 4576"/>
                <a:gd name="T19" fmla="*/ 3429 h 4576"/>
                <a:gd name="T20" fmla="*/ 2101 w 4576"/>
                <a:gd name="T21" fmla="*/ 3327 h 4576"/>
                <a:gd name="T22" fmla="*/ 2301 w 4576"/>
                <a:gd name="T23" fmla="*/ 3133 h 4576"/>
                <a:gd name="T24" fmla="*/ 2390 w 4576"/>
                <a:gd name="T25" fmla="*/ 3119 h 4576"/>
                <a:gd name="T26" fmla="*/ 2659 w 4576"/>
                <a:gd name="T27" fmla="*/ 3526 h 4576"/>
                <a:gd name="T28" fmla="*/ 3240 w 4576"/>
                <a:gd name="T29" fmla="*/ 3784 h 4576"/>
                <a:gd name="T30" fmla="*/ 3753 w 4576"/>
                <a:gd name="T31" fmla="*/ 3318 h 4576"/>
                <a:gd name="T32" fmla="*/ 2217 w 4576"/>
                <a:gd name="T33" fmla="*/ 2488 h 4576"/>
                <a:gd name="T34" fmla="*/ 2812 w 4576"/>
                <a:gd name="T35" fmla="*/ 701 h 4576"/>
                <a:gd name="T36" fmla="*/ 3564 w 4576"/>
                <a:gd name="T37" fmla="*/ 766 h 4576"/>
                <a:gd name="T38" fmla="*/ 4065 w 4576"/>
                <a:gd name="T39" fmla="*/ 848 h 4576"/>
                <a:gd name="T40" fmla="*/ 2288 w 4576"/>
                <a:gd name="T41" fmla="*/ 0 h 4576"/>
                <a:gd name="T42" fmla="*/ 0 w 4576"/>
                <a:gd name="T43" fmla="*/ 2288 h 4576"/>
                <a:gd name="T44" fmla="*/ 445 w 4576"/>
                <a:gd name="T45" fmla="*/ 3644 h 4576"/>
                <a:gd name="T46" fmla="*/ 616 w 4576"/>
                <a:gd name="T47" fmla="*/ 3581 h 4576"/>
                <a:gd name="T48" fmla="*/ 610 w 4576"/>
                <a:gd name="T49" fmla="*/ 3402 h 4576"/>
                <a:gd name="T50" fmla="*/ 565 w 4576"/>
                <a:gd name="T51" fmla="*/ 1982 h 4576"/>
                <a:gd name="T52" fmla="*/ 245 w 4576"/>
                <a:gd name="T53" fmla="*/ 1998 h 4576"/>
                <a:gd name="T54" fmla="*/ 261 w 4576"/>
                <a:gd name="T55" fmla="*/ 1735 h 4576"/>
                <a:gd name="T56" fmla="*/ 579 w 4576"/>
                <a:gd name="T57" fmla="*/ 1707 h 4576"/>
                <a:gd name="T58" fmla="*/ 596 w 4576"/>
                <a:gd name="T59" fmla="*/ 1479 h 4576"/>
                <a:gd name="T60" fmla="*/ 1542 w 4576"/>
                <a:gd name="T61" fmla="*/ 623 h 4576"/>
                <a:gd name="T62" fmla="*/ 1920 w 4576"/>
                <a:gd name="T63" fmla="*/ 561 h 4576"/>
                <a:gd name="T64" fmla="*/ 2018 w 4576"/>
                <a:gd name="T65" fmla="*/ 558 h 4576"/>
                <a:gd name="T66" fmla="*/ 2242 w 4576"/>
                <a:gd name="T67" fmla="*/ 603 h 4576"/>
                <a:gd name="T68" fmla="*/ 2508 w 4576"/>
                <a:gd name="T69" fmla="*/ 807 h 4576"/>
                <a:gd name="T70" fmla="*/ 2505 w 4576"/>
                <a:gd name="T71" fmla="*/ 873 h 4576"/>
                <a:gd name="T72" fmla="*/ 2379 w 4576"/>
                <a:gd name="T73" fmla="*/ 1020 h 4576"/>
                <a:gd name="T74" fmla="*/ 2278 w 4576"/>
                <a:gd name="T75" fmla="*/ 1033 h 4576"/>
                <a:gd name="T76" fmla="*/ 2065 w 4576"/>
                <a:gd name="T77" fmla="*/ 927 h 4576"/>
                <a:gd name="T78" fmla="*/ 1657 w 4576"/>
                <a:gd name="T79" fmla="*/ 818 h 4576"/>
                <a:gd name="T80" fmla="*/ 1466 w 4576"/>
                <a:gd name="T81" fmla="*/ 1048 h 4576"/>
                <a:gd name="T82" fmla="*/ 1438 w 4576"/>
                <a:gd name="T83" fmla="*/ 1664 h 4576"/>
                <a:gd name="T84" fmla="*/ 2218 w 4576"/>
                <a:gd name="T85" fmla="*/ 1651 h 4576"/>
                <a:gd name="T86" fmla="*/ 2218 w 4576"/>
                <a:gd name="T87" fmla="*/ 1831 h 4576"/>
                <a:gd name="T88" fmla="*/ 1959 w 4576"/>
                <a:gd name="T89" fmla="*/ 1950 h 4576"/>
                <a:gd name="T90" fmla="*/ 1431 w 4576"/>
                <a:gd name="T91" fmla="*/ 1957 h 4576"/>
                <a:gd name="T92" fmla="*/ 1454 w 4576"/>
                <a:gd name="T93" fmla="*/ 3469 h 4576"/>
                <a:gd name="T94" fmla="*/ 1482 w 4576"/>
                <a:gd name="T95" fmla="*/ 3663 h 4576"/>
                <a:gd name="T96" fmla="*/ 1961 w 4576"/>
                <a:gd name="T97" fmla="*/ 3789 h 4576"/>
                <a:gd name="T98" fmla="*/ 1965 w 4576"/>
                <a:gd name="T99" fmla="*/ 3947 h 4576"/>
                <a:gd name="T100" fmla="*/ 583 w 4576"/>
                <a:gd name="T101" fmla="*/ 3814 h 4576"/>
                <a:gd name="T102" fmla="*/ 2288 w 4576"/>
                <a:gd name="T103" fmla="*/ 4576 h 4576"/>
                <a:gd name="T104" fmla="*/ 4576 w 4576"/>
                <a:gd name="T105" fmla="*/ 2288 h 4576"/>
                <a:gd name="T106" fmla="*/ 4176 w 4576"/>
                <a:gd name="T107" fmla="*/ 996 h 4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576" h="4576">
                  <a:moveTo>
                    <a:pt x="4176" y="996"/>
                  </a:moveTo>
                  <a:cubicBezTo>
                    <a:pt x="4148" y="1112"/>
                    <a:pt x="4134" y="1232"/>
                    <a:pt x="4106" y="1355"/>
                  </a:cubicBezTo>
                  <a:cubicBezTo>
                    <a:pt x="3763" y="1310"/>
                    <a:pt x="3360" y="1278"/>
                    <a:pt x="2907" y="1262"/>
                  </a:cubicBezTo>
                  <a:cubicBezTo>
                    <a:pt x="2871" y="1377"/>
                    <a:pt x="2836" y="1489"/>
                    <a:pt x="2797" y="1612"/>
                  </a:cubicBezTo>
                  <a:cubicBezTo>
                    <a:pt x="3555" y="1659"/>
                    <a:pt x="3923" y="1858"/>
                    <a:pt x="4141" y="2094"/>
                  </a:cubicBezTo>
                  <a:cubicBezTo>
                    <a:pt x="4354" y="2332"/>
                    <a:pt x="4399" y="2594"/>
                    <a:pt x="4386" y="2839"/>
                  </a:cubicBezTo>
                  <a:cubicBezTo>
                    <a:pt x="4359" y="3235"/>
                    <a:pt x="4184" y="3486"/>
                    <a:pt x="3944" y="3672"/>
                  </a:cubicBezTo>
                  <a:cubicBezTo>
                    <a:pt x="3702" y="3855"/>
                    <a:pt x="3408" y="3946"/>
                    <a:pt x="3173" y="3966"/>
                  </a:cubicBezTo>
                  <a:cubicBezTo>
                    <a:pt x="2826" y="3991"/>
                    <a:pt x="2362" y="3909"/>
                    <a:pt x="2263" y="3848"/>
                  </a:cubicBezTo>
                  <a:cubicBezTo>
                    <a:pt x="2204" y="3713"/>
                    <a:pt x="2145" y="3577"/>
                    <a:pt x="2082" y="3429"/>
                  </a:cubicBezTo>
                  <a:cubicBezTo>
                    <a:pt x="2067" y="3397"/>
                    <a:pt x="2057" y="3365"/>
                    <a:pt x="2101" y="3327"/>
                  </a:cubicBezTo>
                  <a:cubicBezTo>
                    <a:pt x="2168" y="3262"/>
                    <a:pt x="2233" y="3200"/>
                    <a:pt x="2301" y="3133"/>
                  </a:cubicBezTo>
                  <a:cubicBezTo>
                    <a:pt x="2332" y="3104"/>
                    <a:pt x="2365" y="3076"/>
                    <a:pt x="2390" y="3119"/>
                  </a:cubicBezTo>
                  <a:cubicBezTo>
                    <a:pt x="2484" y="3262"/>
                    <a:pt x="2571" y="3394"/>
                    <a:pt x="2659" y="3526"/>
                  </a:cubicBezTo>
                  <a:cubicBezTo>
                    <a:pt x="2758" y="3673"/>
                    <a:pt x="2910" y="3806"/>
                    <a:pt x="3240" y="3784"/>
                  </a:cubicBezTo>
                  <a:cubicBezTo>
                    <a:pt x="3519" y="3759"/>
                    <a:pt x="3730" y="3549"/>
                    <a:pt x="3753" y="3318"/>
                  </a:cubicBezTo>
                  <a:cubicBezTo>
                    <a:pt x="3777" y="2889"/>
                    <a:pt x="3344" y="2585"/>
                    <a:pt x="2217" y="2488"/>
                  </a:cubicBezTo>
                  <a:cubicBezTo>
                    <a:pt x="2433" y="1835"/>
                    <a:pt x="2644" y="1203"/>
                    <a:pt x="2812" y="701"/>
                  </a:cubicBezTo>
                  <a:cubicBezTo>
                    <a:pt x="3080" y="713"/>
                    <a:pt x="3328" y="735"/>
                    <a:pt x="3564" y="766"/>
                  </a:cubicBezTo>
                  <a:cubicBezTo>
                    <a:pt x="3740" y="788"/>
                    <a:pt x="3902" y="829"/>
                    <a:pt x="4065" y="848"/>
                  </a:cubicBezTo>
                  <a:cubicBezTo>
                    <a:pt x="3646" y="330"/>
                    <a:pt x="3006" y="0"/>
                    <a:pt x="2288" y="0"/>
                  </a:cubicBezTo>
                  <a:cubicBezTo>
                    <a:pt x="1024" y="0"/>
                    <a:pt x="0" y="1024"/>
                    <a:pt x="0" y="2288"/>
                  </a:cubicBezTo>
                  <a:cubicBezTo>
                    <a:pt x="0" y="2796"/>
                    <a:pt x="165" y="3264"/>
                    <a:pt x="445" y="3644"/>
                  </a:cubicBezTo>
                  <a:cubicBezTo>
                    <a:pt x="542" y="3645"/>
                    <a:pt x="609" y="3623"/>
                    <a:pt x="616" y="3581"/>
                  </a:cubicBezTo>
                  <a:cubicBezTo>
                    <a:pt x="625" y="3538"/>
                    <a:pt x="618" y="3470"/>
                    <a:pt x="610" y="3402"/>
                  </a:cubicBezTo>
                  <a:cubicBezTo>
                    <a:pt x="564" y="2953"/>
                    <a:pt x="548" y="2468"/>
                    <a:pt x="565" y="1982"/>
                  </a:cubicBezTo>
                  <a:cubicBezTo>
                    <a:pt x="449" y="1987"/>
                    <a:pt x="345" y="1992"/>
                    <a:pt x="245" y="1998"/>
                  </a:cubicBezTo>
                  <a:cubicBezTo>
                    <a:pt x="249" y="1908"/>
                    <a:pt x="254" y="1823"/>
                    <a:pt x="261" y="1735"/>
                  </a:cubicBezTo>
                  <a:cubicBezTo>
                    <a:pt x="360" y="1725"/>
                    <a:pt x="465" y="1717"/>
                    <a:pt x="579" y="1707"/>
                  </a:cubicBezTo>
                  <a:cubicBezTo>
                    <a:pt x="584" y="1630"/>
                    <a:pt x="590" y="1555"/>
                    <a:pt x="596" y="1479"/>
                  </a:cubicBezTo>
                  <a:cubicBezTo>
                    <a:pt x="648" y="1016"/>
                    <a:pt x="1136" y="732"/>
                    <a:pt x="1542" y="623"/>
                  </a:cubicBezTo>
                  <a:cubicBezTo>
                    <a:pt x="1723" y="579"/>
                    <a:pt x="1833" y="565"/>
                    <a:pt x="1920" y="561"/>
                  </a:cubicBezTo>
                  <a:cubicBezTo>
                    <a:pt x="1951" y="560"/>
                    <a:pt x="1985" y="558"/>
                    <a:pt x="2018" y="558"/>
                  </a:cubicBezTo>
                  <a:cubicBezTo>
                    <a:pt x="2102" y="558"/>
                    <a:pt x="2188" y="566"/>
                    <a:pt x="2242" y="603"/>
                  </a:cubicBezTo>
                  <a:cubicBezTo>
                    <a:pt x="2330" y="669"/>
                    <a:pt x="2416" y="734"/>
                    <a:pt x="2508" y="807"/>
                  </a:cubicBezTo>
                  <a:cubicBezTo>
                    <a:pt x="2518" y="819"/>
                    <a:pt x="2528" y="839"/>
                    <a:pt x="2505" y="873"/>
                  </a:cubicBezTo>
                  <a:cubicBezTo>
                    <a:pt x="2463" y="922"/>
                    <a:pt x="2422" y="969"/>
                    <a:pt x="2379" y="1020"/>
                  </a:cubicBezTo>
                  <a:cubicBezTo>
                    <a:pt x="2354" y="1050"/>
                    <a:pt x="2313" y="1042"/>
                    <a:pt x="2278" y="1033"/>
                  </a:cubicBezTo>
                  <a:cubicBezTo>
                    <a:pt x="2206" y="996"/>
                    <a:pt x="2136" y="962"/>
                    <a:pt x="2065" y="927"/>
                  </a:cubicBezTo>
                  <a:cubicBezTo>
                    <a:pt x="1937" y="870"/>
                    <a:pt x="1804" y="812"/>
                    <a:pt x="1657" y="818"/>
                  </a:cubicBezTo>
                  <a:cubicBezTo>
                    <a:pt x="1565" y="825"/>
                    <a:pt x="1475" y="919"/>
                    <a:pt x="1466" y="1048"/>
                  </a:cubicBezTo>
                  <a:cubicBezTo>
                    <a:pt x="1453" y="1244"/>
                    <a:pt x="1445" y="1446"/>
                    <a:pt x="1438" y="1664"/>
                  </a:cubicBezTo>
                  <a:cubicBezTo>
                    <a:pt x="1694" y="1656"/>
                    <a:pt x="1949" y="1652"/>
                    <a:pt x="2218" y="1651"/>
                  </a:cubicBezTo>
                  <a:cubicBezTo>
                    <a:pt x="2218" y="1712"/>
                    <a:pt x="2218" y="1768"/>
                    <a:pt x="2218" y="1831"/>
                  </a:cubicBezTo>
                  <a:cubicBezTo>
                    <a:pt x="2130" y="1870"/>
                    <a:pt x="2047" y="1910"/>
                    <a:pt x="1959" y="1950"/>
                  </a:cubicBezTo>
                  <a:cubicBezTo>
                    <a:pt x="1778" y="1952"/>
                    <a:pt x="1605" y="1954"/>
                    <a:pt x="1431" y="1957"/>
                  </a:cubicBezTo>
                  <a:cubicBezTo>
                    <a:pt x="1423" y="2475"/>
                    <a:pt x="1430" y="2992"/>
                    <a:pt x="1454" y="3469"/>
                  </a:cubicBezTo>
                  <a:cubicBezTo>
                    <a:pt x="1458" y="3541"/>
                    <a:pt x="1462" y="3614"/>
                    <a:pt x="1482" y="3663"/>
                  </a:cubicBezTo>
                  <a:cubicBezTo>
                    <a:pt x="1507" y="3725"/>
                    <a:pt x="1650" y="3772"/>
                    <a:pt x="1961" y="3789"/>
                  </a:cubicBezTo>
                  <a:cubicBezTo>
                    <a:pt x="1962" y="3844"/>
                    <a:pt x="1964" y="3895"/>
                    <a:pt x="1965" y="3947"/>
                  </a:cubicBezTo>
                  <a:cubicBezTo>
                    <a:pt x="1459" y="3932"/>
                    <a:pt x="973" y="3884"/>
                    <a:pt x="583" y="3814"/>
                  </a:cubicBezTo>
                  <a:cubicBezTo>
                    <a:pt x="1002" y="4282"/>
                    <a:pt x="1611" y="4576"/>
                    <a:pt x="2288" y="4576"/>
                  </a:cubicBezTo>
                  <a:cubicBezTo>
                    <a:pt x="3552" y="4576"/>
                    <a:pt x="4576" y="3552"/>
                    <a:pt x="4576" y="2288"/>
                  </a:cubicBezTo>
                  <a:cubicBezTo>
                    <a:pt x="4576" y="1809"/>
                    <a:pt x="4428" y="1364"/>
                    <a:pt x="4176" y="996"/>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 name="Freeform 27">
              <a:extLst>
                <a:ext uri="{FF2B5EF4-FFF2-40B4-BE49-F238E27FC236}">
                  <a16:creationId xmlns:a16="http://schemas.microsoft.com/office/drawing/2014/main" id="{0740FC59-4F4D-41D4-B66D-D51D2238A698}"/>
                </a:ext>
              </a:extLst>
            </p:cNvPr>
            <p:cNvSpPr>
              <a:spLocks/>
            </p:cNvSpPr>
            <p:nvPr userDrawn="1"/>
          </p:nvSpPr>
          <p:spPr bwMode="auto">
            <a:xfrm>
              <a:off x="5360" y="611"/>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E317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64" name="Footer Placeholder 5">
            <a:extLst>
              <a:ext uri="{FF2B5EF4-FFF2-40B4-BE49-F238E27FC236}">
                <a16:creationId xmlns:a16="http://schemas.microsoft.com/office/drawing/2014/main" id="{70E781AC-0A91-4FBA-956B-DE9C2D61E729}"/>
              </a:ext>
            </a:extLst>
          </p:cNvPr>
          <p:cNvSpPr>
            <a:spLocks noGrp="1"/>
          </p:cNvSpPr>
          <p:nvPr>
            <p:ph type="ftr" sz="quarter" idx="3"/>
          </p:nvPr>
        </p:nvSpPr>
        <p:spPr>
          <a:xfrm>
            <a:off x="1783903" y="6613475"/>
            <a:ext cx="4312094" cy="123111"/>
          </a:xfrm>
          <a:prstGeom prst="rect">
            <a:avLst/>
          </a:prstGeom>
        </p:spPr>
        <p:txBody>
          <a:bodyPr vert="horz" lIns="0" tIns="0" rIns="0" bIns="0" rtlCol="0" anchor="ctr">
            <a:noAutofit/>
          </a:bodyPr>
          <a:lstStyle>
            <a:lvl1pPr algn="l">
              <a:defRPr sz="800" kern="100" cap="all" spc="50" baseline="0">
                <a:solidFill>
                  <a:schemeClr val="tx1"/>
                </a:solidFill>
                <a:latin typeface="+mn-lt"/>
              </a:defRPr>
            </a:lvl1pPr>
          </a:lstStyle>
          <a:p>
            <a:endParaRPr lang="en-US"/>
          </a:p>
        </p:txBody>
      </p:sp>
    </p:spTree>
    <p:extLst>
      <p:ext uri="{BB962C8B-B14F-4D97-AF65-F5344CB8AC3E}">
        <p14:creationId xmlns:p14="http://schemas.microsoft.com/office/powerpoint/2010/main" val="22679308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itle Slide w/ Phot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396E6-8E5E-400C-BC91-808CCAF593F0}"/>
              </a:ext>
            </a:extLst>
          </p:cNvPr>
          <p:cNvSpPr>
            <a:spLocks noGrp="1"/>
          </p:cNvSpPr>
          <p:nvPr>
            <p:ph type="ctrTitle"/>
          </p:nvPr>
        </p:nvSpPr>
        <p:spPr bwMode="black">
          <a:xfrm>
            <a:off x="694548" y="685799"/>
            <a:ext cx="8019684" cy="2569463"/>
          </a:xfrm>
        </p:spPr>
        <p:txBody>
          <a:bodyPr anchor="b"/>
          <a:lstStyle>
            <a:lvl1pPr algn="l">
              <a:defRPr sz="6600">
                <a:solidFill>
                  <a:schemeClr val="bg1"/>
                </a:solidFill>
              </a:defRPr>
            </a:lvl1pPr>
          </a:lstStyle>
          <a:p>
            <a:r>
              <a:rPr lang="en-US"/>
              <a:t>Click to edit Master title style</a:t>
            </a:r>
          </a:p>
        </p:txBody>
      </p:sp>
      <p:sp>
        <p:nvSpPr>
          <p:cNvPr id="12" name="Content Placeholder 2">
            <a:extLst>
              <a:ext uri="{FF2B5EF4-FFF2-40B4-BE49-F238E27FC236}">
                <a16:creationId xmlns:a16="http://schemas.microsoft.com/office/drawing/2014/main" id="{21FAFE26-8966-48B9-8A1B-89462664F5CF}"/>
              </a:ext>
            </a:extLst>
          </p:cNvPr>
          <p:cNvSpPr>
            <a:spLocks noGrp="1"/>
          </p:cNvSpPr>
          <p:nvPr>
            <p:ph idx="1"/>
          </p:nvPr>
        </p:nvSpPr>
        <p:spPr bwMode="black">
          <a:xfrm>
            <a:off x="730250" y="3337561"/>
            <a:ext cx="7989486" cy="2834640"/>
          </a:xfrm>
        </p:spPr>
        <p:txBody>
          <a:bodyPr/>
          <a:lstStyle>
            <a:lvl1pPr marL="0" indent="0">
              <a:lnSpc>
                <a:spcPct val="90000"/>
              </a:lnSpc>
              <a:spcBef>
                <a:spcPts val="600"/>
              </a:spcBef>
              <a:buFont typeface="Arial" panose="020B0604020202020204" pitchFamily="34" charset="0"/>
              <a:buChar char="​"/>
              <a:defRPr sz="2400" b="1" cap="all" spc="50" baseline="0">
                <a:solidFill>
                  <a:schemeClr val="bg2"/>
                </a:solidFill>
                <a:latin typeface="+mn-lt"/>
              </a:defRPr>
            </a:lvl1pPr>
            <a:lvl2pPr marL="0" indent="0">
              <a:lnSpc>
                <a:spcPct val="90000"/>
              </a:lnSpc>
              <a:spcBef>
                <a:spcPts val="2400"/>
              </a:spcBef>
              <a:spcAft>
                <a:spcPts val="200"/>
              </a:spcAft>
              <a:buFont typeface="Arial" panose="020B0604020202020204" pitchFamily="34" charset="0"/>
              <a:buChar char="​"/>
              <a:defRPr sz="1800" b="1" cap="none" baseline="0">
                <a:solidFill>
                  <a:schemeClr val="bg1"/>
                </a:solidFill>
                <a:latin typeface="+mj-lt"/>
              </a:defRPr>
            </a:lvl2pPr>
            <a:lvl3pPr marL="0" indent="0">
              <a:lnSpc>
                <a:spcPct val="90000"/>
              </a:lnSpc>
              <a:spcBef>
                <a:spcPts val="0"/>
              </a:spcBef>
              <a:spcAft>
                <a:spcPts val="600"/>
              </a:spcAft>
              <a:buFont typeface="Arial" panose="020B0604020202020204" pitchFamily="34" charset="0"/>
              <a:buChar char="​"/>
              <a:defRPr sz="1800" b="0" cap="none" baseline="0">
                <a:solidFill>
                  <a:schemeClr val="bg1"/>
                </a:solidFill>
                <a:latin typeface="+mj-lt"/>
              </a:defRPr>
            </a:lvl3pPr>
            <a:lvl4pPr marL="0" indent="0">
              <a:lnSpc>
                <a:spcPct val="90000"/>
              </a:lnSpc>
              <a:spcBef>
                <a:spcPts val="2400"/>
              </a:spcBef>
              <a:spcAft>
                <a:spcPts val="0"/>
              </a:spcAft>
              <a:buFont typeface="Arial" panose="020B0604020202020204" pitchFamily="34" charset="0"/>
              <a:buChar char="​"/>
              <a:defRPr sz="1800" b="0" cap="none" baseline="0">
                <a:solidFill>
                  <a:schemeClr val="bg1"/>
                </a:solidFill>
                <a:latin typeface="+mj-lt"/>
              </a:defRPr>
            </a:lvl4pPr>
            <a:lvl5pPr marL="0" indent="0">
              <a:lnSpc>
                <a:spcPct val="90000"/>
              </a:lnSpc>
              <a:spcBef>
                <a:spcPts val="2400"/>
              </a:spcBef>
              <a:spcAft>
                <a:spcPts val="0"/>
              </a:spcAft>
              <a:buFont typeface="Arial" panose="020B0604020202020204" pitchFamily="34" charset="0"/>
              <a:buChar char="​"/>
              <a:defRPr sz="1800" b="0" cap="none" baseline="0">
                <a:solidFill>
                  <a:schemeClr val="bg1"/>
                </a:solidFill>
                <a:latin typeface="+mj-lt"/>
              </a:defRPr>
            </a:lvl5pPr>
            <a:lvl6pPr marL="0" indent="0">
              <a:lnSpc>
                <a:spcPct val="90000"/>
              </a:lnSpc>
              <a:spcBef>
                <a:spcPts val="2400"/>
              </a:spcBef>
              <a:spcAft>
                <a:spcPts val="0"/>
              </a:spcAft>
              <a:buFont typeface="Arial" panose="020B0604020202020204" pitchFamily="34" charset="0"/>
              <a:buChar char="​"/>
              <a:defRPr sz="1800" b="0" cap="none" baseline="0">
                <a:solidFill>
                  <a:schemeClr val="bg1"/>
                </a:solidFill>
                <a:latin typeface="+mj-lt"/>
              </a:defRPr>
            </a:lvl6pPr>
            <a:lvl7pPr marL="0" indent="0">
              <a:lnSpc>
                <a:spcPct val="90000"/>
              </a:lnSpc>
              <a:spcBef>
                <a:spcPts val="2400"/>
              </a:spcBef>
              <a:spcAft>
                <a:spcPts val="0"/>
              </a:spcAft>
              <a:buFont typeface="Arial" panose="020B0604020202020204" pitchFamily="34" charset="0"/>
              <a:buChar char="​"/>
              <a:defRPr sz="1800" b="0" cap="none" baseline="0">
                <a:solidFill>
                  <a:schemeClr val="bg1"/>
                </a:solidFill>
                <a:latin typeface="+mj-lt"/>
              </a:defRPr>
            </a:lvl7pPr>
            <a:lvl8pPr marL="0" indent="0">
              <a:lnSpc>
                <a:spcPct val="90000"/>
              </a:lnSpc>
              <a:spcBef>
                <a:spcPts val="2400"/>
              </a:spcBef>
              <a:spcAft>
                <a:spcPts val="0"/>
              </a:spcAft>
              <a:buFont typeface="Arial" panose="020B0604020202020204" pitchFamily="34" charset="0"/>
              <a:buChar char="​"/>
              <a:defRPr sz="1800" b="0" cap="none" baseline="0">
                <a:solidFill>
                  <a:schemeClr val="bg1"/>
                </a:solidFill>
                <a:latin typeface="+mj-lt"/>
              </a:defRPr>
            </a:lvl8pPr>
            <a:lvl9pPr marL="0" indent="0">
              <a:lnSpc>
                <a:spcPct val="90000"/>
              </a:lnSpc>
              <a:spcBef>
                <a:spcPts val="2400"/>
              </a:spcBef>
              <a:spcAft>
                <a:spcPts val="0"/>
              </a:spcAft>
              <a:buFont typeface="Arial" panose="020B0604020202020204" pitchFamily="34" charset="0"/>
              <a:buChar char="​"/>
              <a:defRPr sz="1800" b="0" cap="none" baseline="0">
                <a:solidFill>
                  <a:schemeClr val="bg1"/>
                </a:solidFill>
                <a:latin typeface="+mj-lt"/>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Box 10">
            <a:extLst>
              <a:ext uri="{FF2B5EF4-FFF2-40B4-BE49-F238E27FC236}">
                <a16:creationId xmlns:a16="http://schemas.microsoft.com/office/drawing/2014/main" id="{F0B82DB2-C28A-4749-9398-984850D12A5D}"/>
              </a:ext>
            </a:extLst>
          </p:cNvPr>
          <p:cNvSpPr txBox="1"/>
          <p:nvPr userDrawn="1"/>
        </p:nvSpPr>
        <p:spPr>
          <a:xfrm>
            <a:off x="686432" y="6631942"/>
            <a:ext cx="1049967" cy="104644"/>
          </a:xfrm>
          <a:prstGeom prst="rect">
            <a:avLst/>
          </a:prstGeom>
          <a:noFill/>
        </p:spPr>
        <p:txBody>
          <a:bodyPr wrap="none" lIns="0" tIns="0" rIns="0" bIns="0" rtlCol="0">
            <a:spAutoFit/>
          </a:bodyPr>
          <a:lstStyle/>
          <a:p>
            <a:pPr marL="0" lvl="4">
              <a:lnSpc>
                <a:spcPct val="85000"/>
              </a:lnSpc>
              <a:spcBef>
                <a:spcPts val="200"/>
              </a:spcBef>
              <a:spcAft>
                <a:spcPts val="400"/>
              </a:spcAft>
              <a:buClr>
                <a:schemeClr val="accent5"/>
              </a:buClr>
            </a:pPr>
            <a:r>
              <a:rPr lang="en-US" sz="800" kern="100" cap="all" spc="50">
                <a:solidFill>
                  <a:schemeClr val="bg1"/>
                </a:solidFill>
                <a:latin typeface="Arial Narrow" panose="020B0606020202030204" pitchFamily="34" charset="0"/>
                <a:cs typeface="Arial" panose="020B0604020202020204" pitchFamily="34" charset="0"/>
              </a:rPr>
              <a:t>| ©2018 F5 Networks</a:t>
            </a:r>
          </a:p>
        </p:txBody>
      </p:sp>
      <p:sp>
        <p:nvSpPr>
          <p:cNvPr id="13" name="TextBox 12">
            <a:extLst>
              <a:ext uri="{FF2B5EF4-FFF2-40B4-BE49-F238E27FC236}">
                <a16:creationId xmlns:a16="http://schemas.microsoft.com/office/drawing/2014/main" id="{A2AD7CD1-1CD9-4953-8960-57EE3EF67633}"/>
              </a:ext>
            </a:extLst>
          </p:cNvPr>
          <p:cNvSpPr txBox="1"/>
          <p:nvPr userDrawn="1"/>
        </p:nvSpPr>
        <p:spPr>
          <a:xfrm>
            <a:off x="0" y="6631942"/>
            <a:ext cx="650856" cy="104644"/>
          </a:xfrm>
          <a:prstGeom prst="rect">
            <a:avLst/>
          </a:prstGeom>
          <a:noFill/>
        </p:spPr>
        <p:txBody>
          <a:bodyPr wrap="square" lIns="0" tIns="0" rIns="0" bIns="0" rtlCol="0">
            <a:spAutoFit/>
          </a:bodyPr>
          <a:lstStyle/>
          <a:p>
            <a:pPr marL="0" lvl="4" algn="r">
              <a:lnSpc>
                <a:spcPct val="85000"/>
              </a:lnSpc>
              <a:spcBef>
                <a:spcPts val="200"/>
              </a:spcBef>
              <a:spcAft>
                <a:spcPts val="400"/>
              </a:spcAft>
              <a:buClr>
                <a:schemeClr val="accent5"/>
              </a:buClr>
              <a:buFont typeface="Arial" panose="020B0604020202020204" pitchFamily="34" charset="0"/>
              <a:buChar char="​"/>
            </a:pPr>
            <a:fld id="{CB0320B6-2A61-43CE-9396-B5C4FB4B7D43}" type="slidenum">
              <a:rPr lang="en-US" sz="800" kern="100" cap="all" spc="50" smtClean="0">
                <a:solidFill>
                  <a:schemeClr val="bg1"/>
                </a:solidFill>
                <a:latin typeface="Arial Narrow" panose="020B0606020202030204" pitchFamily="34" charset="0"/>
                <a:cs typeface="Arial" panose="020B0604020202020204" pitchFamily="34" charset="0"/>
              </a:rPr>
              <a:pPr marL="0" lvl="4" algn="r">
                <a:lnSpc>
                  <a:spcPct val="85000"/>
                </a:lnSpc>
                <a:spcBef>
                  <a:spcPts val="200"/>
                </a:spcBef>
                <a:spcAft>
                  <a:spcPts val="400"/>
                </a:spcAft>
                <a:buClr>
                  <a:schemeClr val="accent5"/>
                </a:buClr>
                <a:buFont typeface="Arial" panose="020B0604020202020204" pitchFamily="34" charset="0"/>
                <a:buChar char="​"/>
              </a:pPr>
              <a:t>‹#›</a:t>
            </a:fld>
            <a:endParaRPr lang="en-US" sz="800" kern="100" cap="all" spc="50">
              <a:solidFill>
                <a:schemeClr val="bg1"/>
              </a:solidFill>
              <a:latin typeface="Arial Narrow" panose="020B0606020202030204" pitchFamily="34" charset="0"/>
              <a:cs typeface="Arial" panose="020B0604020202020204" pitchFamily="34" charset="0"/>
            </a:endParaRPr>
          </a:p>
        </p:txBody>
      </p:sp>
      <p:grpSp>
        <p:nvGrpSpPr>
          <p:cNvPr id="41" name="Group 22">
            <a:extLst>
              <a:ext uri="{FF2B5EF4-FFF2-40B4-BE49-F238E27FC236}">
                <a16:creationId xmlns:a16="http://schemas.microsoft.com/office/drawing/2014/main" id="{BE72CD07-969A-448F-8CA7-A236CFA8E771}"/>
              </a:ext>
            </a:extLst>
          </p:cNvPr>
          <p:cNvGrpSpPr>
            <a:grpSpLocks noChangeAspect="1"/>
          </p:cNvGrpSpPr>
          <p:nvPr userDrawn="1"/>
        </p:nvGrpSpPr>
        <p:grpSpPr bwMode="auto">
          <a:xfrm>
            <a:off x="10658385" y="685800"/>
            <a:ext cx="850392" cy="850392"/>
            <a:chOff x="5266" y="0"/>
            <a:chExt cx="733" cy="733"/>
          </a:xfrm>
        </p:grpSpPr>
        <p:sp>
          <p:nvSpPr>
            <p:cNvPr id="42" name="Freeform 23">
              <a:extLst>
                <a:ext uri="{FF2B5EF4-FFF2-40B4-BE49-F238E27FC236}">
                  <a16:creationId xmlns:a16="http://schemas.microsoft.com/office/drawing/2014/main" id="{CC55AE0E-F4CE-4106-99CB-E7C12E47CB69}"/>
                </a:ext>
              </a:extLst>
            </p:cNvPr>
            <p:cNvSpPr>
              <a:spLocks/>
            </p:cNvSpPr>
            <p:nvPr userDrawn="1"/>
          </p:nvSpPr>
          <p:spPr bwMode="auto">
            <a:xfrm>
              <a:off x="5266" y="0"/>
              <a:ext cx="733" cy="733"/>
            </a:xfrm>
            <a:custGeom>
              <a:avLst/>
              <a:gdLst>
                <a:gd name="T0" fmla="*/ 4176 w 4576"/>
                <a:gd name="T1" fmla="*/ 996 h 4576"/>
                <a:gd name="T2" fmla="*/ 4065 w 4576"/>
                <a:gd name="T3" fmla="*/ 848 h 4576"/>
                <a:gd name="T4" fmla="*/ 4065 w 4576"/>
                <a:gd name="T5" fmla="*/ 848 h 4576"/>
                <a:gd name="T6" fmla="*/ 2288 w 4576"/>
                <a:gd name="T7" fmla="*/ 0 h 4576"/>
                <a:gd name="T8" fmla="*/ 0 w 4576"/>
                <a:gd name="T9" fmla="*/ 2288 h 4576"/>
                <a:gd name="T10" fmla="*/ 445 w 4576"/>
                <a:gd name="T11" fmla="*/ 3644 h 4576"/>
                <a:gd name="T12" fmla="*/ 445 w 4576"/>
                <a:gd name="T13" fmla="*/ 3644 h 4576"/>
                <a:gd name="T14" fmla="*/ 583 w 4576"/>
                <a:gd name="T15" fmla="*/ 3814 h 4576"/>
                <a:gd name="T16" fmla="*/ 583 w 4576"/>
                <a:gd name="T17" fmla="*/ 3814 h 4576"/>
                <a:gd name="T18" fmla="*/ 2288 w 4576"/>
                <a:gd name="T19" fmla="*/ 4576 h 4576"/>
                <a:gd name="T20" fmla="*/ 4576 w 4576"/>
                <a:gd name="T21" fmla="*/ 2288 h 4576"/>
                <a:gd name="T22" fmla="*/ 4176 w 4576"/>
                <a:gd name="T23" fmla="*/ 996 h 4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576" h="4576">
                  <a:moveTo>
                    <a:pt x="4176" y="996"/>
                  </a:moveTo>
                  <a:cubicBezTo>
                    <a:pt x="4141" y="945"/>
                    <a:pt x="4104" y="895"/>
                    <a:pt x="4065" y="848"/>
                  </a:cubicBezTo>
                  <a:cubicBezTo>
                    <a:pt x="4065" y="848"/>
                    <a:pt x="4065" y="848"/>
                    <a:pt x="4065" y="848"/>
                  </a:cubicBezTo>
                  <a:cubicBezTo>
                    <a:pt x="3646" y="330"/>
                    <a:pt x="3006" y="0"/>
                    <a:pt x="2288" y="0"/>
                  </a:cubicBezTo>
                  <a:cubicBezTo>
                    <a:pt x="1024" y="0"/>
                    <a:pt x="0" y="1024"/>
                    <a:pt x="0" y="2288"/>
                  </a:cubicBezTo>
                  <a:cubicBezTo>
                    <a:pt x="0" y="2796"/>
                    <a:pt x="165" y="3264"/>
                    <a:pt x="445" y="3644"/>
                  </a:cubicBezTo>
                  <a:cubicBezTo>
                    <a:pt x="445" y="3644"/>
                    <a:pt x="445" y="3644"/>
                    <a:pt x="445" y="3644"/>
                  </a:cubicBezTo>
                  <a:cubicBezTo>
                    <a:pt x="488" y="3703"/>
                    <a:pt x="534" y="3759"/>
                    <a:pt x="583" y="3814"/>
                  </a:cubicBezTo>
                  <a:cubicBezTo>
                    <a:pt x="583" y="3814"/>
                    <a:pt x="583" y="3814"/>
                    <a:pt x="583" y="3814"/>
                  </a:cubicBezTo>
                  <a:cubicBezTo>
                    <a:pt x="1002" y="4282"/>
                    <a:pt x="1611" y="4576"/>
                    <a:pt x="2288" y="4576"/>
                  </a:cubicBezTo>
                  <a:cubicBezTo>
                    <a:pt x="3552" y="4576"/>
                    <a:pt x="4576" y="3552"/>
                    <a:pt x="4576" y="2288"/>
                  </a:cubicBezTo>
                  <a:cubicBezTo>
                    <a:pt x="4576" y="1809"/>
                    <a:pt x="4428" y="1364"/>
                    <a:pt x="4176" y="99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Freeform 24">
              <a:extLst>
                <a:ext uri="{FF2B5EF4-FFF2-40B4-BE49-F238E27FC236}">
                  <a16:creationId xmlns:a16="http://schemas.microsoft.com/office/drawing/2014/main" id="{215B2985-CE43-44DA-AFB2-9786E85D13E7}"/>
                </a:ext>
              </a:extLst>
            </p:cNvPr>
            <p:cNvSpPr>
              <a:spLocks/>
            </p:cNvSpPr>
            <p:nvPr userDrawn="1"/>
          </p:nvSpPr>
          <p:spPr bwMode="auto">
            <a:xfrm>
              <a:off x="5360" y="611"/>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E317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Freeform 25">
              <a:extLst>
                <a:ext uri="{FF2B5EF4-FFF2-40B4-BE49-F238E27FC236}">
                  <a16:creationId xmlns:a16="http://schemas.microsoft.com/office/drawing/2014/main" id="{0EEF19D5-2E53-4A24-A66A-7ADB8BAD31C3}"/>
                </a:ext>
              </a:extLst>
            </p:cNvPr>
            <p:cNvSpPr>
              <a:spLocks noEditPoints="1"/>
            </p:cNvSpPr>
            <p:nvPr userDrawn="1"/>
          </p:nvSpPr>
          <p:spPr bwMode="auto">
            <a:xfrm>
              <a:off x="5911" y="645"/>
              <a:ext cx="55" cy="55"/>
            </a:xfrm>
            <a:custGeom>
              <a:avLst/>
              <a:gdLst>
                <a:gd name="T0" fmla="*/ 277 w 345"/>
                <a:gd name="T1" fmla="*/ 68 h 345"/>
                <a:gd name="T2" fmla="*/ 320 w 345"/>
                <a:gd name="T3" fmla="*/ 172 h 345"/>
                <a:gd name="T4" fmla="*/ 277 w 345"/>
                <a:gd name="T5" fmla="*/ 278 h 345"/>
                <a:gd name="T6" fmla="*/ 172 w 345"/>
                <a:gd name="T7" fmla="*/ 322 h 345"/>
                <a:gd name="T8" fmla="*/ 67 w 345"/>
                <a:gd name="T9" fmla="*/ 278 h 345"/>
                <a:gd name="T10" fmla="*/ 24 w 345"/>
                <a:gd name="T11" fmla="*/ 172 h 345"/>
                <a:gd name="T12" fmla="*/ 67 w 345"/>
                <a:gd name="T13" fmla="*/ 68 h 345"/>
                <a:gd name="T14" fmla="*/ 172 w 345"/>
                <a:gd name="T15" fmla="*/ 23 h 345"/>
                <a:gd name="T16" fmla="*/ 277 w 345"/>
                <a:gd name="T17" fmla="*/ 68 h 345"/>
                <a:gd name="T18" fmla="*/ 295 w 345"/>
                <a:gd name="T19" fmla="*/ 50 h 345"/>
                <a:gd name="T20" fmla="*/ 172 w 345"/>
                <a:gd name="T21" fmla="*/ 0 h 345"/>
                <a:gd name="T22" fmla="*/ 51 w 345"/>
                <a:gd name="T23" fmla="*/ 50 h 345"/>
                <a:gd name="T24" fmla="*/ 0 w 345"/>
                <a:gd name="T25" fmla="*/ 172 h 345"/>
                <a:gd name="T26" fmla="*/ 50 w 345"/>
                <a:gd name="T27" fmla="*/ 295 h 345"/>
                <a:gd name="T28" fmla="*/ 172 w 345"/>
                <a:gd name="T29" fmla="*/ 345 h 345"/>
                <a:gd name="T30" fmla="*/ 295 w 345"/>
                <a:gd name="T31" fmla="*/ 295 h 345"/>
                <a:gd name="T32" fmla="*/ 345 w 345"/>
                <a:gd name="T33" fmla="*/ 172 h 345"/>
                <a:gd name="T34" fmla="*/ 295 w 345"/>
                <a:gd name="T35" fmla="*/ 50 h 345"/>
                <a:gd name="T36" fmla="*/ 198 w 345"/>
                <a:gd name="T37" fmla="*/ 164 h 345"/>
                <a:gd name="T38" fmla="*/ 166 w 345"/>
                <a:gd name="T39" fmla="*/ 168 h 345"/>
                <a:gd name="T40" fmla="*/ 136 w 345"/>
                <a:gd name="T41" fmla="*/ 168 h 345"/>
                <a:gd name="T42" fmla="*/ 136 w 345"/>
                <a:gd name="T43" fmla="*/ 100 h 345"/>
                <a:gd name="T44" fmla="*/ 164 w 345"/>
                <a:gd name="T45" fmla="*/ 100 h 345"/>
                <a:gd name="T46" fmla="*/ 205 w 345"/>
                <a:gd name="T47" fmla="*/ 107 h 345"/>
                <a:gd name="T48" fmla="*/ 217 w 345"/>
                <a:gd name="T49" fmla="*/ 134 h 345"/>
                <a:gd name="T50" fmla="*/ 198 w 345"/>
                <a:gd name="T51" fmla="*/ 164 h 345"/>
                <a:gd name="T52" fmla="*/ 103 w 345"/>
                <a:gd name="T53" fmla="*/ 266 h 345"/>
                <a:gd name="T54" fmla="*/ 136 w 345"/>
                <a:gd name="T55" fmla="*/ 266 h 345"/>
                <a:gd name="T56" fmla="*/ 136 w 345"/>
                <a:gd name="T57" fmla="*/ 192 h 345"/>
                <a:gd name="T58" fmla="*/ 162 w 345"/>
                <a:gd name="T59" fmla="*/ 192 h 345"/>
                <a:gd name="T60" fmla="*/ 200 w 345"/>
                <a:gd name="T61" fmla="*/ 198 h 345"/>
                <a:gd name="T62" fmla="*/ 217 w 345"/>
                <a:gd name="T63" fmla="*/ 241 h 345"/>
                <a:gd name="T64" fmla="*/ 217 w 345"/>
                <a:gd name="T65" fmla="*/ 256 h 345"/>
                <a:gd name="T66" fmla="*/ 218 w 345"/>
                <a:gd name="T67" fmla="*/ 262 h 345"/>
                <a:gd name="T68" fmla="*/ 218 w 345"/>
                <a:gd name="T69" fmla="*/ 265 h 345"/>
                <a:gd name="T70" fmla="*/ 219 w 345"/>
                <a:gd name="T71" fmla="*/ 266 h 345"/>
                <a:gd name="T72" fmla="*/ 250 w 345"/>
                <a:gd name="T73" fmla="*/ 266 h 345"/>
                <a:gd name="T74" fmla="*/ 249 w 345"/>
                <a:gd name="T75" fmla="*/ 264 h 345"/>
                <a:gd name="T76" fmla="*/ 247 w 345"/>
                <a:gd name="T77" fmla="*/ 254 h 345"/>
                <a:gd name="T78" fmla="*/ 247 w 345"/>
                <a:gd name="T79" fmla="*/ 240 h 345"/>
                <a:gd name="T80" fmla="*/ 247 w 345"/>
                <a:gd name="T81" fmla="*/ 226 h 345"/>
                <a:gd name="T82" fmla="*/ 237 w 345"/>
                <a:gd name="T83" fmla="*/ 197 h 345"/>
                <a:gd name="T84" fmla="*/ 204 w 345"/>
                <a:gd name="T85" fmla="*/ 178 h 345"/>
                <a:gd name="T86" fmla="*/ 231 w 345"/>
                <a:gd name="T87" fmla="*/ 169 h 345"/>
                <a:gd name="T88" fmla="*/ 250 w 345"/>
                <a:gd name="T89" fmla="*/ 132 h 345"/>
                <a:gd name="T90" fmla="*/ 220 w 345"/>
                <a:gd name="T91" fmla="*/ 84 h 345"/>
                <a:gd name="T92" fmla="*/ 169 w 345"/>
                <a:gd name="T93" fmla="*/ 77 h 345"/>
                <a:gd name="T94" fmla="*/ 103 w 345"/>
                <a:gd name="T95" fmla="*/ 77 h 345"/>
                <a:gd name="T96" fmla="*/ 103 w 345"/>
                <a:gd name="T97" fmla="*/ 266 h 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45" h="345">
                  <a:moveTo>
                    <a:pt x="277" y="68"/>
                  </a:moveTo>
                  <a:cubicBezTo>
                    <a:pt x="306" y="96"/>
                    <a:pt x="320" y="131"/>
                    <a:pt x="320" y="172"/>
                  </a:cubicBezTo>
                  <a:cubicBezTo>
                    <a:pt x="320" y="213"/>
                    <a:pt x="306" y="249"/>
                    <a:pt x="277" y="278"/>
                  </a:cubicBezTo>
                  <a:cubicBezTo>
                    <a:pt x="248" y="307"/>
                    <a:pt x="213" y="322"/>
                    <a:pt x="172" y="322"/>
                  </a:cubicBezTo>
                  <a:cubicBezTo>
                    <a:pt x="131" y="322"/>
                    <a:pt x="96" y="307"/>
                    <a:pt x="67" y="278"/>
                  </a:cubicBezTo>
                  <a:cubicBezTo>
                    <a:pt x="38" y="249"/>
                    <a:pt x="24" y="213"/>
                    <a:pt x="24" y="172"/>
                  </a:cubicBezTo>
                  <a:cubicBezTo>
                    <a:pt x="24" y="131"/>
                    <a:pt x="38" y="96"/>
                    <a:pt x="67" y="68"/>
                  </a:cubicBezTo>
                  <a:cubicBezTo>
                    <a:pt x="96" y="38"/>
                    <a:pt x="131" y="23"/>
                    <a:pt x="172" y="23"/>
                  </a:cubicBezTo>
                  <a:cubicBezTo>
                    <a:pt x="213" y="23"/>
                    <a:pt x="248" y="38"/>
                    <a:pt x="277" y="68"/>
                  </a:cubicBezTo>
                  <a:close/>
                  <a:moveTo>
                    <a:pt x="295" y="50"/>
                  </a:moveTo>
                  <a:cubicBezTo>
                    <a:pt x="261" y="17"/>
                    <a:pt x="220" y="0"/>
                    <a:pt x="172" y="0"/>
                  </a:cubicBezTo>
                  <a:cubicBezTo>
                    <a:pt x="125" y="0"/>
                    <a:pt x="84" y="17"/>
                    <a:pt x="51" y="50"/>
                  </a:cubicBezTo>
                  <a:cubicBezTo>
                    <a:pt x="17" y="84"/>
                    <a:pt x="0" y="125"/>
                    <a:pt x="0" y="172"/>
                  </a:cubicBezTo>
                  <a:cubicBezTo>
                    <a:pt x="0" y="220"/>
                    <a:pt x="17" y="261"/>
                    <a:pt x="50" y="295"/>
                  </a:cubicBezTo>
                  <a:cubicBezTo>
                    <a:pt x="83" y="329"/>
                    <a:pt x="124" y="345"/>
                    <a:pt x="172" y="345"/>
                  </a:cubicBezTo>
                  <a:cubicBezTo>
                    <a:pt x="220" y="345"/>
                    <a:pt x="261" y="329"/>
                    <a:pt x="295" y="295"/>
                  </a:cubicBezTo>
                  <a:cubicBezTo>
                    <a:pt x="328" y="261"/>
                    <a:pt x="345" y="220"/>
                    <a:pt x="345" y="172"/>
                  </a:cubicBezTo>
                  <a:cubicBezTo>
                    <a:pt x="345" y="124"/>
                    <a:pt x="328" y="84"/>
                    <a:pt x="295" y="50"/>
                  </a:cubicBezTo>
                  <a:close/>
                  <a:moveTo>
                    <a:pt x="198" y="164"/>
                  </a:moveTo>
                  <a:cubicBezTo>
                    <a:pt x="191" y="167"/>
                    <a:pt x="180" y="168"/>
                    <a:pt x="166" y="168"/>
                  </a:cubicBezTo>
                  <a:cubicBezTo>
                    <a:pt x="136" y="168"/>
                    <a:pt x="136" y="168"/>
                    <a:pt x="136" y="168"/>
                  </a:cubicBezTo>
                  <a:cubicBezTo>
                    <a:pt x="136" y="100"/>
                    <a:pt x="136" y="100"/>
                    <a:pt x="136" y="100"/>
                  </a:cubicBezTo>
                  <a:cubicBezTo>
                    <a:pt x="164" y="100"/>
                    <a:pt x="164" y="100"/>
                    <a:pt x="164" y="100"/>
                  </a:cubicBezTo>
                  <a:cubicBezTo>
                    <a:pt x="183" y="100"/>
                    <a:pt x="196" y="102"/>
                    <a:pt x="205" y="107"/>
                  </a:cubicBezTo>
                  <a:cubicBezTo>
                    <a:pt x="213" y="112"/>
                    <a:pt x="217" y="121"/>
                    <a:pt x="217" y="134"/>
                  </a:cubicBezTo>
                  <a:cubicBezTo>
                    <a:pt x="217" y="149"/>
                    <a:pt x="211" y="159"/>
                    <a:pt x="198" y="164"/>
                  </a:cubicBezTo>
                  <a:close/>
                  <a:moveTo>
                    <a:pt x="103" y="266"/>
                  </a:moveTo>
                  <a:cubicBezTo>
                    <a:pt x="136" y="266"/>
                    <a:pt x="136" y="266"/>
                    <a:pt x="136" y="266"/>
                  </a:cubicBezTo>
                  <a:cubicBezTo>
                    <a:pt x="136" y="192"/>
                    <a:pt x="136" y="192"/>
                    <a:pt x="136" y="192"/>
                  </a:cubicBezTo>
                  <a:cubicBezTo>
                    <a:pt x="162" y="192"/>
                    <a:pt x="162" y="192"/>
                    <a:pt x="162" y="192"/>
                  </a:cubicBezTo>
                  <a:cubicBezTo>
                    <a:pt x="180" y="192"/>
                    <a:pt x="192" y="193"/>
                    <a:pt x="200" y="198"/>
                  </a:cubicBezTo>
                  <a:cubicBezTo>
                    <a:pt x="211" y="205"/>
                    <a:pt x="217" y="219"/>
                    <a:pt x="217" y="241"/>
                  </a:cubicBezTo>
                  <a:cubicBezTo>
                    <a:pt x="217" y="256"/>
                    <a:pt x="217" y="256"/>
                    <a:pt x="217" y="256"/>
                  </a:cubicBezTo>
                  <a:cubicBezTo>
                    <a:pt x="218" y="262"/>
                    <a:pt x="218" y="262"/>
                    <a:pt x="218" y="262"/>
                  </a:cubicBezTo>
                  <a:cubicBezTo>
                    <a:pt x="218" y="263"/>
                    <a:pt x="218" y="264"/>
                    <a:pt x="218" y="265"/>
                  </a:cubicBezTo>
                  <a:cubicBezTo>
                    <a:pt x="219" y="265"/>
                    <a:pt x="219" y="266"/>
                    <a:pt x="219" y="266"/>
                  </a:cubicBezTo>
                  <a:cubicBezTo>
                    <a:pt x="250" y="266"/>
                    <a:pt x="250" y="266"/>
                    <a:pt x="250" y="266"/>
                  </a:cubicBezTo>
                  <a:cubicBezTo>
                    <a:pt x="249" y="264"/>
                    <a:pt x="249" y="264"/>
                    <a:pt x="249" y="264"/>
                  </a:cubicBezTo>
                  <a:cubicBezTo>
                    <a:pt x="248" y="263"/>
                    <a:pt x="248" y="259"/>
                    <a:pt x="247" y="254"/>
                  </a:cubicBezTo>
                  <a:cubicBezTo>
                    <a:pt x="247" y="249"/>
                    <a:pt x="247" y="244"/>
                    <a:pt x="247" y="240"/>
                  </a:cubicBezTo>
                  <a:cubicBezTo>
                    <a:pt x="247" y="226"/>
                    <a:pt x="247" y="226"/>
                    <a:pt x="247" y="226"/>
                  </a:cubicBezTo>
                  <a:cubicBezTo>
                    <a:pt x="247" y="217"/>
                    <a:pt x="244" y="207"/>
                    <a:pt x="237" y="197"/>
                  </a:cubicBezTo>
                  <a:cubicBezTo>
                    <a:pt x="230" y="187"/>
                    <a:pt x="219" y="181"/>
                    <a:pt x="204" y="178"/>
                  </a:cubicBezTo>
                  <a:cubicBezTo>
                    <a:pt x="216" y="176"/>
                    <a:pt x="225" y="173"/>
                    <a:pt x="231" y="169"/>
                  </a:cubicBezTo>
                  <a:cubicBezTo>
                    <a:pt x="244" y="161"/>
                    <a:pt x="250" y="148"/>
                    <a:pt x="250" y="132"/>
                  </a:cubicBezTo>
                  <a:cubicBezTo>
                    <a:pt x="250" y="108"/>
                    <a:pt x="240" y="92"/>
                    <a:pt x="220" y="84"/>
                  </a:cubicBezTo>
                  <a:cubicBezTo>
                    <a:pt x="210" y="79"/>
                    <a:pt x="192" y="77"/>
                    <a:pt x="169" y="77"/>
                  </a:cubicBezTo>
                  <a:cubicBezTo>
                    <a:pt x="103" y="77"/>
                    <a:pt x="103" y="77"/>
                    <a:pt x="103" y="77"/>
                  </a:cubicBezTo>
                  <a:lnTo>
                    <a:pt x="103" y="26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Freeform 26">
              <a:extLst>
                <a:ext uri="{FF2B5EF4-FFF2-40B4-BE49-F238E27FC236}">
                  <a16:creationId xmlns:a16="http://schemas.microsoft.com/office/drawing/2014/main" id="{8F609CDE-92A2-4D8C-9990-11460595F442}"/>
                </a:ext>
              </a:extLst>
            </p:cNvPr>
            <p:cNvSpPr>
              <a:spLocks/>
            </p:cNvSpPr>
            <p:nvPr userDrawn="1"/>
          </p:nvSpPr>
          <p:spPr bwMode="auto">
            <a:xfrm>
              <a:off x="5266" y="0"/>
              <a:ext cx="733" cy="733"/>
            </a:xfrm>
            <a:custGeom>
              <a:avLst/>
              <a:gdLst>
                <a:gd name="T0" fmla="*/ 4176 w 4576"/>
                <a:gd name="T1" fmla="*/ 996 h 4576"/>
                <a:gd name="T2" fmla="*/ 4106 w 4576"/>
                <a:gd name="T3" fmla="*/ 1355 h 4576"/>
                <a:gd name="T4" fmla="*/ 2907 w 4576"/>
                <a:gd name="T5" fmla="*/ 1262 h 4576"/>
                <a:gd name="T6" fmla="*/ 2797 w 4576"/>
                <a:gd name="T7" fmla="*/ 1612 h 4576"/>
                <a:gd name="T8" fmla="*/ 4141 w 4576"/>
                <a:gd name="T9" fmla="*/ 2094 h 4576"/>
                <a:gd name="T10" fmla="*/ 4386 w 4576"/>
                <a:gd name="T11" fmla="*/ 2839 h 4576"/>
                <a:gd name="T12" fmla="*/ 3944 w 4576"/>
                <a:gd name="T13" fmla="*/ 3672 h 4576"/>
                <a:gd name="T14" fmla="*/ 3173 w 4576"/>
                <a:gd name="T15" fmla="*/ 3966 h 4576"/>
                <a:gd name="T16" fmla="*/ 2263 w 4576"/>
                <a:gd name="T17" fmla="*/ 3848 h 4576"/>
                <a:gd name="T18" fmla="*/ 2082 w 4576"/>
                <a:gd name="T19" fmla="*/ 3429 h 4576"/>
                <a:gd name="T20" fmla="*/ 2101 w 4576"/>
                <a:gd name="T21" fmla="*/ 3327 h 4576"/>
                <a:gd name="T22" fmla="*/ 2301 w 4576"/>
                <a:gd name="T23" fmla="*/ 3133 h 4576"/>
                <a:gd name="T24" fmla="*/ 2390 w 4576"/>
                <a:gd name="T25" fmla="*/ 3119 h 4576"/>
                <a:gd name="T26" fmla="*/ 2659 w 4576"/>
                <a:gd name="T27" fmla="*/ 3526 h 4576"/>
                <a:gd name="T28" fmla="*/ 3240 w 4576"/>
                <a:gd name="T29" fmla="*/ 3784 h 4576"/>
                <a:gd name="T30" fmla="*/ 3753 w 4576"/>
                <a:gd name="T31" fmla="*/ 3318 h 4576"/>
                <a:gd name="T32" fmla="*/ 2217 w 4576"/>
                <a:gd name="T33" fmla="*/ 2488 h 4576"/>
                <a:gd name="T34" fmla="*/ 2812 w 4576"/>
                <a:gd name="T35" fmla="*/ 701 h 4576"/>
                <a:gd name="T36" fmla="*/ 3564 w 4576"/>
                <a:gd name="T37" fmla="*/ 766 h 4576"/>
                <a:gd name="T38" fmla="*/ 4065 w 4576"/>
                <a:gd name="T39" fmla="*/ 848 h 4576"/>
                <a:gd name="T40" fmla="*/ 2288 w 4576"/>
                <a:gd name="T41" fmla="*/ 0 h 4576"/>
                <a:gd name="T42" fmla="*/ 0 w 4576"/>
                <a:gd name="T43" fmla="*/ 2288 h 4576"/>
                <a:gd name="T44" fmla="*/ 445 w 4576"/>
                <a:gd name="T45" fmla="*/ 3644 h 4576"/>
                <a:gd name="T46" fmla="*/ 616 w 4576"/>
                <a:gd name="T47" fmla="*/ 3581 h 4576"/>
                <a:gd name="T48" fmla="*/ 610 w 4576"/>
                <a:gd name="T49" fmla="*/ 3402 h 4576"/>
                <a:gd name="T50" fmla="*/ 565 w 4576"/>
                <a:gd name="T51" fmla="*/ 1982 h 4576"/>
                <a:gd name="T52" fmla="*/ 245 w 4576"/>
                <a:gd name="T53" fmla="*/ 1998 h 4576"/>
                <a:gd name="T54" fmla="*/ 261 w 4576"/>
                <a:gd name="T55" fmla="*/ 1735 h 4576"/>
                <a:gd name="T56" fmla="*/ 579 w 4576"/>
                <a:gd name="T57" fmla="*/ 1707 h 4576"/>
                <a:gd name="T58" fmla="*/ 596 w 4576"/>
                <a:gd name="T59" fmla="*/ 1479 h 4576"/>
                <a:gd name="T60" fmla="*/ 1542 w 4576"/>
                <a:gd name="T61" fmla="*/ 623 h 4576"/>
                <a:gd name="T62" fmla="*/ 1920 w 4576"/>
                <a:gd name="T63" fmla="*/ 561 h 4576"/>
                <a:gd name="T64" fmla="*/ 2018 w 4576"/>
                <a:gd name="T65" fmla="*/ 558 h 4576"/>
                <a:gd name="T66" fmla="*/ 2242 w 4576"/>
                <a:gd name="T67" fmla="*/ 603 h 4576"/>
                <a:gd name="T68" fmla="*/ 2508 w 4576"/>
                <a:gd name="T69" fmla="*/ 807 h 4576"/>
                <a:gd name="T70" fmla="*/ 2505 w 4576"/>
                <a:gd name="T71" fmla="*/ 873 h 4576"/>
                <a:gd name="T72" fmla="*/ 2379 w 4576"/>
                <a:gd name="T73" fmla="*/ 1020 h 4576"/>
                <a:gd name="T74" fmla="*/ 2278 w 4576"/>
                <a:gd name="T75" fmla="*/ 1033 h 4576"/>
                <a:gd name="T76" fmla="*/ 2065 w 4576"/>
                <a:gd name="T77" fmla="*/ 927 h 4576"/>
                <a:gd name="T78" fmla="*/ 1657 w 4576"/>
                <a:gd name="T79" fmla="*/ 818 h 4576"/>
                <a:gd name="T80" fmla="*/ 1466 w 4576"/>
                <a:gd name="T81" fmla="*/ 1048 h 4576"/>
                <a:gd name="T82" fmla="*/ 1438 w 4576"/>
                <a:gd name="T83" fmla="*/ 1664 h 4576"/>
                <a:gd name="T84" fmla="*/ 2218 w 4576"/>
                <a:gd name="T85" fmla="*/ 1651 h 4576"/>
                <a:gd name="T86" fmla="*/ 2218 w 4576"/>
                <a:gd name="T87" fmla="*/ 1831 h 4576"/>
                <a:gd name="T88" fmla="*/ 1959 w 4576"/>
                <a:gd name="T89" fmla="*/ 1950 h 4576"/>
                <a:gd name="T90" fmla="*/ 1431 w 4576"/>
                <a:gd name="T91" fmla="*/ 1957 h 4576"/>
                <a:gd name="T92" fmla="*/ 1454 w 4576"/>
                <a:gd name="T93" fmla="*/ 3469 h 4576"/>
                <a:gd name="T94" fmla="*/ 1482 w 4576"/>
                <a:gd name="T95" fmla="*/ 3663 h 4576"/>
                <a:gd name="T96" fmla="*/ 1961 w 4576"/>
                <a:gd name="T97" fmla="*/ 3789 h 4576"/>
                <a:gd name="T98" fmla="*/ 1965 w 4576"/>
                <a:gd name="T99" fmla="*/ 3947 h 4576"/>
                <a:gd name="T100" fmla="*/ 583 w 4576"/>
                <a:gd name="T101" fmla="*/ 3814 h 4576"/>
                <a:gd name="T102" fmla="*/ 2288 w 4576"/>
                <a:gd name="T103" fmla="*/ 4576 h 4576"/>
                <a:gd name="T104" fmla="*/ 4576 w 4576"/>
                <a:gd name="T105" fmla="*/ 2288 h 4576"/>
                <a:gd name="T106" fmla="*/ 4176 w 4576"/>
                <a:gd name="T107" fmla="*/ 996 h 4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576" h="4576">
                  <a:moveTo>
                    <a:pt x="4176" y="996"/>
                  </a:moveTo>
                  <a:cubicBezTo>
                    <a:pt x="4148" y="1112"/>
                    <a:pt x="4134" y="1232"/>
                    <a:pt x="4106" y="1355"/>
                  </a:cubicBezTo>
                  <a:cubicBezTo>
                    <a:pt x="3763" y="1310"/>
                    <a:pt x="3360" y="1278"/>
                    <a:pt x="2907" y="1262"/>
                  </a:cubicBezTo>
                  <a:cubicBezTo>
                    <a:pt x="2871" y="1377"/>
                    <a:pt x="2836" y="1489"/>
                    <a:pt x="2797" y="1612"/>
                  </a:cubicBezTo>
                  <a:cubicBezTo>
                    <a:pt x="3555" y="1659"/>
                    <a:pt x="3923" y="1858"/>
                    <a:pt x="4141" y="2094"/>
                  </a:cubicBezTo>
                  <a:cubicBezTo>
                    <a:pt x="4354" y="2332"/>
                    <a:pt x="4399" y="2594"/>
                    <a:pt x="4386" y="2839"/>
                  </a:cubicBezTo>
                  <a:cubicBezTo>
                    <a:pt x="4359" y="3235"/>
                    <a:pt x="4184" y="3486"/>
                    <a:pt x="3944" y="3672"/>
                  </a:cubicBezTo>
                  <a:cubicBezTo>
                    <a:pt x="3702" y="3855"/>
                    <a:pt x="3408" y="3946"/>
                    <a:pt x="3173" y="3966"/>
                  </a:cubicBezTo>
                  <a:cubicBezTo>
                    <a:pt x="2826" y="3991"/>
                    <a:pt x="2362" y="3909"/>
                    <a:pt x="2263" y="3848"/>
                  </a:cubicBezTo>
                  <a:cubicBezTo>
                    <a:pt x="2204" y="3713"/>
                    <a:pt x="2145" y="3577"/>
                    <a:pt x="2082" y="3429"/>
                  </a:cubicBezTo>
                  <a:cubicBezTo>
                    <a:pt x="2067" y="3397"/>
                    <a:pt x="2057" y="3365"/>
                    <a:pt x="2101" y="3327"/>
                  </a:cubicBezTo>
                  <a:cubicBezTo>
                    <a:pt x="2168" y="3262"/>
                    <a:pt x="2233" y="3200"/>
                    <a:pt x="2301" y="3133"/>
                  </a:cubicBezTo>
                  <a:cubicBezTo>
                    <a:pt x="2332" y="3104"/>
                    <a:pt x="2365" y="3076"/>
                    <a:pt x="2390" y="3119"/>
                  </a:cubicBezTo>
                  <a:cubicBezTo>
                    <a:pt x="2484" y="3262"/>
                    <a:pt x="2571" y="3394"/>
                    <a:pt x="2659" y="3526"/>
                  </a:cubicBezTo>
                  <a:cubicBezTo>
                    <a:pt x="2758" y="3673"/>
                    <a:pt x="2910" y="3806"/>
                    <a:pt x="3240" y="3784"/>
                  </a:cubicBezTo>
                  <a:cubicBezTo>
                    <a:pt x="3519" y="3759"/>
                    <a:pt x="3730" y="3549"/>
                    <a:pt x="3753" y="3318"/>
                  </a:cubicBezTo>
                  <a:cubicBezTo>
                    <a:pt x="3777" y="2889"/>
                    <a:pt x="3344" y="2585"/>
                    <a:pt x="2217" y="2488"/>
                  </a:cubicBezTo>
                  <a:cubicBezTo>
                    <a:pt x="2433" y="1835"/>
                    <a:pt x="2644" y="1203"/>
                    <a:pt x="2812" y="701"/>
                  </a:cubicBezTo>
                  <a:cubicBezTo>
                    <a:pt x="3080" y="713"/>
                    <a:pt x="3328" y="735"/>
                    <a:pt x="3564" y="766"/>
                  </a:cubicBezTo>
                  <a:cubicBezTo>
                    <a:pt x="3740" y="788"/>
                    <a:pt x="3902" y="829"/>
                    <a:pt x="4065" y="848"/>
                  </a:cubicBezTo>
                  <a:cubicBezTo>
                    <a:pt x="3646" y="330"/>
                    <a:pt x="3006" y="0"/>
                    <a:pt x="2288" y="0"/>
                  </a:cubicBezTo>
                  <a:cubicBezTo>
                    <a:pt x="1024" y="0"/>
                    <a:pt x="0" y="1024"/>
                    <a:pt x="0" y="2288"/>
                  </a:cubicBezTo>
                  <a:cubicBezTo>
                    <a:pt x="0" y="2796"/>
                    <a:pt x="165" y="3264"/>
                    <a:pt x="445" y="3644"/>
                  </a:cubicBezTo>
                  <a:cubicBezTo>
                    <a:pt x="542" y="3645"/>
                    <a:pt x="609" y="3623"/>
                    <a:pt x="616" y="3581"/>
                  </a:cubicBezTo>
                  <a:cubicBezTo>
                    <a:pt x="625" y="3538"/>
                    <a:pt x="618" y="3470"/>
                    <a:pt x="610" y="3402"/>
                  </a:cubicBezTo>
                  <a:cubicBezTo>
                    <a:pt x="564" y="2953"/>
                    <a:pt x="548" y="2468"/>
                    <a:pt x="565" y="1982"/>
                  </a:cubicBezTo>
                  <a:cubicBezTo>
                    <a:pt x="449" y="1987"/>
                    <a:pt x="345" y="1992"/>
                    <a:pt x="245" y="1998"/>
                  </a:cubicBezTo>
                  <a:cubicBezTo>
                    <a:pt x="249" y="1908"/>
                    <a:pt x="254" y="1823"/>
                    <a:pt x="261" y="1735"/>
                  </a:cubicBezTo>
                  <a:cubicBezTo>
                    <a:pt x="360" y="1725"/>
                    <a:pt x="465" y="1717"/>
                    <a:pt x="579" y="1707"/>
                  </a:cubicBezTo>
                  <a:cubicBezTo>
                    <a:pt x="584" y="1630"/>
                    <a:pt x="590" y="1555"/>
                    <a:pt x="596" y="1479"/>
                  </a:cubicBezTo>
                  <a:cubicBezTo>
                    <a:pt x="648" y="1016"/>
                    <a:pt x="1136" y="732"/>
                    <a:pt x="1542" y="623"/>
                  </a:cubicBezTo>
                  <a:cubicBezTo>
                    <a:pt x="1723" y="579"/>
                    <a:pt x="1833" y="565"/>
                    <a:pt x="1920" y="561"/>
                  </a:cubicBezTo>
                  <a:cubicBezTo>
                    <a:pt x="1951" y="560"/>
                    <a:pt x="1985" y="558"/>
                    <a:pt x="2018" y="558"/>
                  </a:cubicBezTo>
                  <a:cubicBezTo>
                    <a:pt x="2102" y="558"/>
                    <a:pt x="2188" y="566"/>
                    <a:pt x="2242" y="603"/>
                  </a:cubicBezTo>
                  <a:cubicBezTo>
                    <a:pt x="2330" y="669"/>
                    <a:pt x="2416" y="734"/>
                    <a:pt x="2508" y="807"/>
                  </a:cubicBezTo>
                  <a:cubicBezTo>
                    <a:pt x="2518" y="819"/>
                    <a:pt x="2528" y="839"/>
                    <a:pt x="2505" y="873"/>
                  </a:cubicBezTo>
                  <a:cubicBezTo>
                    <a:pt x="2463" y="922"/>
                    <a:pt x="2422" y="969"/>
                    <a:pt x="2379" y="1020"/>
                  </a:cubicBezTo>
                  <a:cubicBezTo>
                    <a:pt x="2354" y="1050"/>
                    <a:pt x="2313" y="1042"/>
                    <a:pt x="2278" y="1033"/>
                  </a:cubicBezTo>
                  <a:cubicBezTo>
                    <a:pt x="2206" y="996"/>
                    <a:pt x="2136" y="962"/>
                    <a:pt x="2065" y="927"/>
                  </a:cubicBezTo>
                  <a:cubicBezTo>
                    <a:pt x="1937" y="870"/>
                    <a:pt x="1804" y="812"/>
                    <a:pt x="1657" y="818"/>
                  </a:cubicBezTo>
                  <a:cubicBezTo>
                    <a:pt x="1565" y="825"/>
                    <a:pt x="1475" y="919"/>
                    <a:pt x="1466" y="1048"/>
                  </a:cubicBezTo>
                  <a:cubicBezTo>
                    <a:pt x="1453" y="1244"/>
                    <a:pt x="1445" y="1446"/>
                    <a:pt x="1438" y="1664"/>
                  </a:cubicBezTo>
                  <a:cubicBezTo>
                    <a:pt x="1694" y="1656"/>
                    <a:pt x="1949" y="1652"/>
                    <a:pt x="2218" y="1651"/>
                  </a:cubicBezTo>
                  <a:cubicBezTo>
                    <a:pt x="2218" y="1712"/>
                    <a:pt x="2218" y="1768"/>
                    <a:pt x="2218" y="1831"/>
                  </a:cubicBezTo>
                  <a:cubicBezTo>
                    <a:pt x="2130" y="1870"/>
                    <a:pt x="2047" y="1910"/>
                    <a:pt x="1959" y="1950"/>
                  </a:cubicBezTo>
                  <a:cubicBezTo>
                    <a:pt x="1778" y="1952"/>
                    <a:pt x="1605" y="1954"/>
                    <a:pt x="1431" y="1957"/>
                  </a:cubicBezTo>
                  <a:cubicBezTo>
                    <a:pt x="1423" y="2475"/>
                    <a:pt x="1430" y="2992"/>
                    <a:pt x="1454" y="3469"/>
                  </a:cubicBezTo>
                  <a:cubicBezTo>
                    <a:pt x="1458" y="3541"/>
                    <a:pt x="1462" y="3614"/>
                    <a:pt x="1482" y="3663"/>
                  </a:cubicBezTo>
                  <a:cubicBezTo>
                    <a:pt x="1507" y="3725"/>
                    <a:pt x="1650" y="3772"/>
                    <a:pt x="1961" y="3789"/>
                  </a:cubicBezTo>
                  <a:cubicBezTo>
                    <a:pt x="1962" y="3844"/>
                    <a:pt x="1964" y="3895"/>
                    <a:pt x="1965" y="3947"/>
                  </a:cubicBezTo>
                  <a:cubicBezTo>
                    <a:pt x="1459" y="3932"/>
                    <a:pt x="973" y="3884"/>
                    <a:pt x="583" y="3814"/>
                  </a:cubicBezTo>
                  <a:cubicBezTo>
                    <a:pt x="1002" y="4282"/>
                    <a:pt x="1611" y="4576"/>
                    <a:pt x="2288" y="4576"/>
                  </a:cubicBezTo>
                  <a:cubicBezTo>
                    <a:pt x="3552" y="4576"/>
                    <a:pt x="4576" y="3552"/>
                    <a:pt x="4576" y="2288"/>
                  </a:cubicBezTo>
                  <a:cubicBezTo>
                    <a:pt x="4576" y="1809"/>
                    <a:pt x="4428" y="1364"/>
                    <a:pt x="4176" y="996"/>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 name="Freeform 27">
              <a:extLst>
                <a:ext uri="{FF2B5EF4-FFF2-40B4-BE49-F238E27FC236}">
                  <a16:creationId xmlns:a16="http://schemas.microsoft.com/office/drawing/2014/main" id="{474C615A-5576-4B0A-9CE2-01199913730D}"/>
                </a:ext>
              </a:extLst>
            </p:cNvPr>
            <p:cNvSpPr>
              <a:spLocks/>
            </p:cNvSpPr>
            <p:nvPr userDrawn="1"/>
          </p:nvSpPr>
          <p:spPr bwMode="auto">
            <a:xfrm>
              <a:off x="5360" y="611"/>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E317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47" name="Footer Placeholder 5">
            <a:extLst>
              <a:ext uri="{FF2B5EF4-FFF2-40B4-BE49-F238E27FC236}">
                <a16:creationId xmlns:a16="http://schemas.microsoft.com/office/drawing/2014/main" id="{FB822D05-DFA8-4D92-B24D-FF05F186AD3D}"/>
              </a:ext>
            </a:extLst>
          </p:cNvPr>
          <p:cNvSpPr>
            <a:spLocks noGrp="1"/>
          </p:cNvSpPr>
          <p:nvPr>
            <p:ph type="ftr" sz="quarter" idx="3"/>
          </p:nvPr>
        </p:nvSpPr>
        <p:spPr>
          <a:xfrm>
            <a:off x="1783903" y="6613475"/>
            <a:ext cx="4312094" cy="123111"/>
          </a:xfrm>
          <a:prstGeom prst="rect">
            <a:avLst/>
          </a:prstGeom>
        </p:spPr>
        <p:txBody>
          <a:bodyPr vert="horz" lIns="0" tIns="0" rIns="0" bIns="0" rtlCol="0" anchor="ctr">
            <a:noAutofit/>
          </a:bodyPr>
          <a:lstStyle>
            <a:lvl1pPr algn="l">
              <a:defRPr sz="800" kern="100" cap="all" spc="50" baseline="0">
                <a:solidFill>
                  <a:schemeClr val="bg1"/>
                </a:solidFill>
                <a:latin typeface="+mn-lt"/>
              </a:defRPr>
            </a:lvl1pPr>
          </a:lstStyle>
          <a:p>
            <a:endParaRPr lang="en-US"/>
          </a:p>
        </p:txBody>
      </p:sp>
    </p:spTree>
    <p:extLst>
      <p:ext uri="{BB962C8B-B14F-4D97-AF65-F5344CB8AC3E}">
        <p14:creationId xmlns:p14="http://schemas.microsoft.com/office/powerpoint/2010/main" val="29681907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3431A475-DC92-4583-AB02-A2CC9920332F}"/>
              </a:ext>
            </a:extLst>
          </p:cNvPr>
          <p:cNvSpPr>
            <a:spLocks noGrp="1"/>
          </p:cNvSpPr>
          <p:nvPr>
            <p:ph type="body" idx="13"/>
          </p:nvPr>
        </p:nvSpPr>
        <p:spPr>
          <a:xfrm>
            <a:off x="696385" y="1237903"/>
            <a:ext cx="10794575" cy="307777"/>
          </a:xfrm>
        </p:spPr>
        <p:txBody>
          <a:bodyPr wrap="square" anchor="t">
            <a:spAutoFit/>
          </a:bodyPr>
          <a:lstStyle>
            <a:lvl1pPr marL="0" indent="0">
              <a:lnSpc>
                <a:spcPct val="100000"/>
              </a:lnSpc>
              <a:spcBef>
                <a:spcPts val="0"/>
              </a:spcBef>
              <a:buNone/>
              <a:defRPr sz="2000" b="1" cap="all" spc="50" baseline="0">
                <a:solidFill>
                  <a:srgbClr val="7D7D7D"/>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4" name="Content Placeholder 2">
            <a:extLst>
              <a:ext uri="{FF2B5EF4-FFF2-40B4-BE49-F238E27FC236}">
                <a16:creationId xmlns:a16="http://schemas.microsoft.com/office/drawing/2014/main" id="{F1543B27-30F5-49F3-A344-80EEF4BE7A1D}"/>
              </a:ext>
            </a:extLst>
          </p:cNvPr>
          <p:cNvSpPr>
            <a:spLocks noGrp="1"/>
          </p:cNvSpPr>
          <p:nvPr>
            <p:ph idx="1"/>
          </p:nvPr>
        </p:nvSpPr>
        <p:spPr>
          <a:xfrm>
            <a:off x="685800" y="2129341"/>
            <a:ext cx="10820400" cy="40406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a:extLst>
              <a:ext uri="{FF2B5EF4-FFF2-40B4-BE49-F238E27FC236}">
                <a16:creationId xmlns:a16="http://schemas.microsoft.com/office/drawing/2014/main" id="{07CD4C08-977C-47A1-8EEC-9B7F9DC90644}"/>
              </a:ext>
            </a:extLst>
          </p:cNvPr>
          <p:cNvSpPr>
            <a:spLocks noGrp="1"/>
          </p:cNvSpPr>
          <p:nvPr>
            <p:ph type="title"/>
          </p:nvPr>
        </p:nvSpPr>
        <p:spPr/>
        <p:txBody>
          <a:bodyPr/>
          <a:lstStyle/>
          <a:p>
            <a:r>
              <a:rPr lang="en-US"/>
              <a:t>Click to edit Master title style</a:t>
            </a:r>
          </a:p>
        </p:txBody>
      </p:sp>
      <p:sp>
        <p:nvSpPr>
          <p:cNvPr id="5" name="Footer Placeholder 5">
            <a:extLst>
              <a:ext uri="{FF2B5EF4-FFF2-40B4-BE49-F238E27FC236}">
                <a16:creationId xmlns:a16="http://schemas.microsoft.com/office/drawing/2014/main" id="{5701B0A3-75BF-48C2-8A1E-978739B12491}"/>
              </a:ext>
            </a:extLst>
          </p:cNvPr>
          <p:cNvSpPr>
            <a:spLocks noGrp="1"/>
          </p:cNvSpPr>
          <p:nvPr>
            <p:ph type="ftr" sz="quarter" idx="3"/>
          </p:nvPr>
        </p:nvSpPr>
        <p:spPr>
          <a:xfrm>
            <a:off x="1783903" y="6613475"/>
            <a:ext cx="4312094" cy="123111"/>
          </a:xfrm>
          <a:prstGeom prst="rect">
            <a:avLst/>
          </a:prstGeom>
        </p:spPr>
        <p:txBody>
          <a:bodyPr vert="horz" lIns="0" tIns="0" rIns="0" bIns="0" rtlCol="0" anchor="ctr">
            <a:noAutofit/>
          </a:bodyPr>
          <a:lstStyle>
            <a:lvl1pPr algn="l">
              <a:defRPr sz="800" kern="100" cap="all" spc="50" baseline="0">
                <a:solidFill>
                  <a:schemeClr val="tx1"/>
                </a:solidFill>
                <a:latin typeface="+mn-lt"/>
              </a:defRPr>
            </a:lvl1pPr>
          </a:lstStyle>
          <a:p>
            <a:endParaRPr lang="en-US"/>
          </a:p>
        </p:txBody>
      </p:sp>
    </p:spTree>
    <p:extLst>
      <p:ext uri="{BB962C8B-B14F-4D97-AF65-F5344CB8AC3E}">
        <p14:creationId xmlns:p14="http://schemas.microsoft.com/office/powerpoint/2010/main" val="20772740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C15964-871F-4948-AFAC-23CDD231437C}"/>
              </a:ext>
            </a:extLst>
          </p:cNvPr>
          <p:cNvSpPr>
            <a:spLocks noGrp="1"/>
          </p:cNvSpPr>
          <p:nvPr>
            <p:ph type="title"/>
          </p:nvPr>
        </p:nvSpPr>
        <p:spPr/>
        <p:txBody>
          <a:bodyPr/>
          <a:lstStyle/>
          <a:p>
            <a:r>
              <a:rPr lang="en-US"/>
              <a:t>Click to edit Master title style</a:t>
            </a:r>
          </a:p>
        </p:txBody>
      </p:sp>
      <p:sp>
        <p:nvSpPr>
          <p:cNvPr id="19" name="Content Placeholder 2">
            <a:extLst>
              <a:ext uri="{FF2B5EF4-FFF2-40B4-BE49-F238E27FC236}">
                <a16:creationId xmlns:a16="http://schemas.microsoft.com/office/drawing/2014/main" id="{65AEBC58-1A9D-47F7-A2C7-132ADC3ADF0F}"/>
              </a:ext>
            </a:extLst>
          </p:cNvPr>
          <p:cNvSpPr>
            <a:spLocks noGrp="1"/>
          </p:cNvSpPr>
          <p:nvPr>
            <p:ph idx="1"/>
          </p:nvPr>
        </p:nvSpPr>
        <p:spPr>
          <a:xfrm>
            <a:off x="685800" y="2129341"/>
            <a:ext cx="5225879" cy="40406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Content Placeholder 2">
            <a:extLst>
              <a:ext uri="{FF2B5EF4-FFF2-40B4-BE49-F238E27FC236}">
                <a16:creationId xmlns:a16="http://schemas.microsoft.com/office/drawing/2014/main" id="{1D26F957-AE85-4980-8F7C-ACF33D6EE72A}"/>
              </a:ext>
            </a:extLst>
          </p:cNvPr>
          <p:cNvSpPr>
            <a:spLocks noGrp="1"/>
          </p:cNvSpPr>
          <p:nvPr>
            <p:ph idx="14"/>
          </p:nvPr>
        </p:nvSpPr>
        <p:spPr>
          <a:xfrm>
            <a:off x="6279161" y="2129341"/>
            <a:ext cx="5225879" cy="40406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2">
            <a:extLst>
              <a:ext uri="{FF2B5EF4-FFF2-40B4-BE49-F238E27FC236}">
                <a16:creationId xmlns:a16="http://schemas.microsoft.com/office/drawing/2014/main" id="{43CDCA9C-0DE3-4820-9631-D4BCC0162F0F}"/>
              </a:ext>
            </a:extLst>
          </p:cNvPr>
          <p:cNvSpPr>
            <a:spLocks noGrp="1"/>
          </p:cNvSpPr>
          <p:nvPr>
            <p:ph type="body" idx="13"/>
          </p:nvPr>
        </p:nvSpPr>
        <p:spPr>
          <a:xfrm>
            <a:off x="696385" y="1237903"/>
            <a:ext cx="10794575" cy="307777"/>
          </a:xfrm>
        </p:spPr>
        <p:txBody>
          <a:bodyPr wrap="square" anchor="t">
            <a:spAutoFit/>
          </a:bodyPr>
          <a:lstStyle>
            <a:lvl1pPr marL="0" indent="0">
              <a:lnSpc>
                <a:spcPct val="100000"/>
              </a:lnSpc>
              <a:spcBef>
                <a:spcPts val="0"/>
              </a:spcBef>
              <a:buNone/>
              <a:defRPr sz="2000" b="1" cap="all" spc="50" baseline="0">
                <a:solidFill>
                  <a:srgbClr val="7D7D7D"/>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7" name="Footer Placeholder 5">
            <a:extLst>
              <a:ext uri="{FF2B5EF4-FFF2-40B4-BE49-F238E27FC236}">
                <a16:creationId xmlns:a16="http://schemas.microsoft.com/office/drawing/2014/main" id="{B54F19B9-7616-4854-9292-90F445DF71A3}"/>
              </a:ext>
            </a:extLst>
          </p:cNvPr>
          <p:cNvSpPr>
            <a:spLocks noGrp="1"/>
          </p:cNvSpPr>
          <p:nvPr>
            <p:ph type="ftr" sz="quarter" idx="3"/>
          </p:nvPr>
        </p:nvSpPr>
        <p:spPr>
          <a:xfrm>
            <a:off x="1783903" y="6613475"/>
            <a:ext cx="4312094" cy="123111"/>
          </a:xfrm>
          <a:prstGeom prst="rect">
            <a:avLst/>
          </a:prstGeom>
        </p:spPr>
        <p:txBody>
          <a:bodyPr vert="horz" lIns="0" tIns="0" rIns="0" bIns="0" rtlCol="0" anchor="ctr">
            <a:noAutofit/>
          </a:bodyPr>
          <a:lstStyle>
            <a:lvl1pPr algn="l">
              <a:defRPr sz="800" kern="100" cap="all" spc="50" baseline="0">
                <a:solidFill>
                  <a:schemeClr val="tx1"/>
                </a:solidFill>
                <a:latin typeface="+mn-lt"/>
              </a:defRPr>
            </a:lvl1pPr>
          </a:lstStyle>
          <a:p>
            <a:endParaRPr lang="en-US"/>
          </a:p>
        </p:txBody>
      </p:sp>
    </p:spTree>
    <p:extLst>
      <p:ext uri="{BB962C8B-B14F-4D97-AF65-F5344CB8AC3E}">
        <p14:creationId xmlns:p14="http://schemas.microsoft.com/office/powerpoint/2010/main" val="18020032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wo Content Weighted Right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C15964-871F-4948-AFAC-23CDD231437C}"/>
              </a:ext>
            </a:extLst>
          </p:cNvPr>
          <p:cNvSpPr>
            <a:spLocks noGrp="1"/>
          </p:cNvSpPr>
          <p:nvPr>
            <p:ph type="title"/>
          </p:nvPr>
        </p:nvSpPr>
        <p:spPr/>
        <p:txBody>
          <a:bodyPr/>
          <a:lstStyle/>
          <a:p>
            <a:r>
              <a:rPr lang="en-US"/>
              <a:t>Click to edit Master title style</a:t>
            </a:r>
          </a:p>
        </p:txBody>
      </p:sp>
      <p:sp>
        <p:nvSpPr>
          <p:cNvPr id="23" name="Content Placeholder 2">
            <a:extLst>
              <a:ext uri="{FF2B5EF4-FFF2-40B4-BE49-F238E27FC236}">
                <a16:creationId xmlns:a16="http://schemas.microsoft.com/office/drawing/2014/main" id="{1D26F957-AE85-4980-8F7C-ACF33D6EE72A}"/>
              </a:ext>
            </a:extLst>
          </p:cNvPr>
          <p:cNvSpPr>
            <a:spLocks noGrp="1"/>
          </p:cNvSpPr>
          <p:nvPr>
            <p:ph idx="14"/>
          </p:nvPr>
        </p:nvSpPr>
        <p:spPr>
          <a:xfrm>
            <a:off x="4408425" y="2129341"/>
            <a:ext cx="7097774" cy="40406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2">
            <a:extLst>
              <a:ext uri="{FF2B5EF4-FFF2-40B4-BE49-F238E27FC236}">
                <a16:creationId xmlns:a16="http://schemas.microsoft.com/office/drawing/2014/main" id="{E399A2C1-F038-4EC3-9461-009F7F4CCB8A}"/>
              </a:ext>
            </a:extLst>
          </p:cNvPr>
          <p:cNvSpPr>
            <a:spLocks noGrp="1"/>
          </p:cNvSpPr>
          <p:nvPr>
            <p:ph type="body" idx="13"/>
          </p:nvPr>
        </p:nvSpPr>
        <p:spPr>
          <a:xfrm>
            <a:off x="696386" y="1237903"/>
            <a:ext cx="10794574" cy="307777"/>
          </a:xfrm>
        </p:spPr>
        <p:txBody>
          <a:bodyPr wrap="square" anchor="t">
            <a:spAutoFit/>
          </a:bodyPr>
          <a:lstStyle>
            <a:lvl1pPr marL="0" indent="0">
              <a:lnSpc>
                <a:spcPct val="100000"/>
              </a:lnSpc>
              <a:spcBef>
                <a:spcPts val="0"/>
              </a:spcBef>
              <a:buNone/>
              <a:defRPr sz="2000" b="1" cap="all" spc="50" baseline="0">
                <a:solidFill>
                  <a:srgbClr val="7D7D7D"/>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7" name="Footer Placeholder 5">
            <a:extLst>
              <a:ext uri="{FF2B5EF4-FFF2-40B4-BE49-F238E27FC236}">
                <a16:creationId xmlns:a16="http://schemas.microsoft.com/office/drawing/2014/main" id="{E68F8699-C93E-4766-946B-92B3DE855450}"/>
              </a:ext>
            </a:extLst>
          </p:cNvPr>
          <p:cNvSpPr>
            <a:spLocks noGrp="1"/>
          </p:cNvSpPr>
          <p:nvPr>
            <p:ph type="ftr" sz="quarter" idx="3"/>
          </p:nvPr>
        </p:nvSpPr>
        <p:spPr>
          <a:xfrm>
            <a:off x="1783903" y="6613475"/>
            <a:ext cx="4312094" cy="123111"/>
          </a:xfrm>
          <a:prstGeom prst="rect">
            <a:avLst/>
          </a:prstGeom>
        </p:spPr>
        <p:txBody>
          <a:bodyPr vert="horz" lIns="0" tIns="0" rIns="0" bIns="0" rtlCol="0" anchor="ctr">
            <a:noAutofit/>
          </a:bodyPr>
          <a:lstStyle>
            <a:lvl1pPr algn="l">
              <a:defRPr sz="800" kern="100" cap="all" spc="50" baseline="0">
                <a:solidFill>
                  <a:schemeClr val="tx1"/>
                </a:solidFill>
                <a:latin typeface="+mn-lt"/>
              </a:defRPr>
            </a:lvl1pPr>
          </a:lstStyle>
          <a:p>
            <a:endParaRPr lang="en-US"/>
          </a:p>
        </p:txBody>
      </p:sp>
      <p:sp>
        <p:nvSpPr>
          <p:cNvPr id="12" name="Content Placeholder 2">
            <a:extLst>
              <a:ext uri="{FF2B5EF4-FFF2-40B4-BE49-F238E27FC236}">
                <a16:creationId xmlns:a16="http://schemas.microsoft.com/office/drawing/2014/main" id="{758FE500-7DEB-409F-8541-EF9AFA5DAEE2}"/>
              </a:ext>
            </a:extLst>
          </p:cNvPr>
          <p:cNvSpPr>
            <a:spLocks noGrp="1"/>
          </p:cNvSpPr>
          <p:nvPr>
            <p:ph idx="1"/>
          </p:nvPr>
        </p:nvSpPr>
        <p:spPr>
          <a:xfrm>
            <a:off x="685801" y="2129341"/>
            <a:ext cx="3092116" cy="40406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122323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BC66D0-AF5C-824A-A47C-D8E34F3CEFB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93B8B96-FCDA-9445-B1E6-B7EF657650A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BA3FE8B-B2F6-3740-8092-1D5E7E4EA857}"/>
              </a:ext>
            </a:extLst>
          </p:cNvPr>
          <p:cNvSpPr>
            <a:spLocks noGrp="1"/>
          </p:cNvSpPr>
          <p:nvPr>
            <p:ph type="dt" sz="half" idx="10"/>
          </p:nvPr>
        </p:nvSpPr>
        <p:spPr/>
        <p:txBody>
          <a:bodyPr/>
          <a:lstStyle/>
          <a:p>
            <a:fld id="{875FA1B2-191A-AF41-9084-2E4D027C735A}" type="datetimeFigureOut">
              <a:rPr lang="en-US" smtClean="0"/>
              <a:t>4/22/2021</a:t>
            </a:fld>
            <a:endParaRPr lang="en-US"/>
          </a:p>
        </p:txBody>
      </p:sp>
      <p:sp>
        <p:nvSpPr>
          <p:cNvPr id="5" name="Footer Placeholder 4">
            <a:extLst>
              <a:ext uri="{FF2B5EF4-FFF2-40B4-BE49-F238E27FC236}">
                <a16:creationId xmlns:a16="http://schemas.microsoft.com/office/drawing/2014/main" id="{266E6F95-8EC2-4D44-8203-3BA7924823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9B594C-C7AE-FE47-BAEE-6C20E1D03B90}"/>
              </a:ext>
            </a:extLst>
          </p:cNvPr>
          <p:cNvSpPr>
            <a:spLocks noGrp="1"/>
          </p:cNvSpPr>
          <p:nvPr>
            <p:ph type="sldNum" sz="quarter" idx="12"/>
          </p:nvPr>
        </p:nvSpPr>
        <p:spPr/>
        <p:txBody>
          <a:bodyPr/>
          <a:lstStyle/>
          <a:p>
            <a:fld id="{B6E656B4-C556-DD4F-948C-71AF465DAFDF}" type="slidenum">
              <a:rPr lang="en-US" smtClean="0"/>
              <a:t>‹#›</a:t>
            </a:fld>
            <a:endParaRPr lang="en-US"/>
          </a:p>
        </p:txBody>
      </p:sp>
    </p:spTree>
    <p:extLst>
      <p:ext uri="{BB962C8B-B14F-4D97-AF65-F5344CB8AC3E}">
        <p14:creationId xmlns:p14="http://schemas.microsoft.com/office/powerpoint/2010/main" val="24895518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wo Content Weighted Left">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992D9BB4-6A42-42F9-9B40-381660F7B068}"/>
              </a:ext>
            </a:extLst>
          </p:cNvPr>
          <p:cNvSpPr>
            <a:spLocks noGrp="1"/>
          </p:cNvSpPr>
          <p:nvPr>
            <p:ph idx="15"/>
          </p:nvPr>
        </p:nvSpPr>
        <p:spPr>
          <a:xfrm>
            <a:off x="8131048" y="2129341"/>
            <a:ext cx="3375151" cy="40406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2">
            <a:extLst>
              <a:ext uri="{FF2B5EF4-FFF2-40B4-BE49-F238E27FC236}">
                <a16:creationId xmlns:a16="http://schemas.microsoft.com/office/drawing/2014/main" id="{7BE29A37-78BE-43B1-8784-79DBC58EA1D0}"/>
              </a:ext>
            </a:extLst>
          </p:cNvPr>
          <p:cNvSpPr>
            <a:spLocks noGrp="1"/>
          </p:cNvSpPr>
          <p:nvPr>
            <p:ph type="body" idx="13"/>
          </p:nvPr>
        </p:nvSpPr>
        <p:spPr>
          <a:xfrm>
            <a:off x="696385" y="1237903"/>
            <a:ext cx="10794575" cy="307777"/>
          </a:xfrm>
        </p:spPr>
        <p:txBody>
          <a:bodyPr wrap="square" anchor="t">
            <a:spAutoFit/>
          </a:bodyPr>
          <a:lstStyle>
            <a:lvl1pPr marL="0" indent="0">
              <a:lnSpc>
                <a:spcPct val="100000"/>
              </a:lnSpc>
              <a:spcBef>
                <a:spcPts val="0"/>
              </a:spcBef>
              <a:buNone/>
              <a:defRPr sz="2000" b="1" cap="all" spc="50" baseline="0">
                <a:solidFill>
                  <a:srgbClr val="7D7D7D"/>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7" name="Footer Placeholder 5">
            <a:extLst>
              <a:ext uri="{FF2B5EF4-FFF2-40B4-BE49-F238E27FC236}">
                <a16:creationId xmlns:a16="http://schemas.microsoft.com/office/drawing/2014/main" id="{475B029E-07C1-4C36-9B77-AF5D2F8F6C41}"/>
              </a:ext>
            </a:extLst>
          </p:cNvPr>
          <p:cNvSpPr>
            <a:spLocks noGrp="1"/>
          </p:cNvSpPr>
          <p:nvPr>
            <p:ph type="ftr" sz="quarter" idx="3"/>
          </p:nvPr>
        </p:nvSpPr>
        <p:spPr>
          <a:xfrm>
            <a:off x="1783903" y="6613475"/>
            <a:ext cx="4312094" cy="123111"/>
          </a:xfrm>
          <a:prstGeom prst="rect">
            <a:avLst/>
          </a:prstGeom>
        </p:spPr>
        <p:txBody>
          <a:bodyPr vert="horz" lIns="0" tIns="0" rIns="0" bIns="0" rtlCol="0" anchor="ctr">
            <a:noAutofit/>
          </a:bodyPr>
          <a:lstStyle>
            <a:lvl1pPr algn="l">
              <a:defRPr sz="800" kern="100" cap="all" spc="50" baseline="0">
                <a:solidFill>
                  <a:schemeClr val="tx1"/>
                </a:solidFill>
                <a:latin typeface="+mn-lt"/>
              </a:defRPr>
            </a:lvl1pPr>
          </a:lstStyle>
          <a:p>
            <a:endParaRPr lang="en-US"/>
          </a:p>
        </p:txBody>
      </p:sp>
      <p:sp>
        <p:nvSpPr>
          <p:cNvPr id="3" name="Title 2">
            <a:extLst>
              <a:ext uri="{FF2B5EF4-FFF2-40B4-BE49-F238E27FC236}">
                <a16:creationId xmlns:a16="http://schemas.microsoft.com/office/drawing/2014/main" id="{8C7ACF8C-7072-4927-94F7-A90383CF7810}"/>
              </a:ext>
            </a:extLst>
          </p:cNvPr>
          <p:cNvSpPr>
            <a:spLocks noGrp="1"/>
          </p:cNvSpPr>
          <p:nvPr>
            <p:ph type="title"/>
          </p:nvPr>
        </p:nvSpPr>
        <p:spPr>
          <a:xfrm>
            <a:off x="670560" y="112433"/>
            <a:ext cx="10820400" cy="1098762"/>
          </a:xfrm>
        </p:spPr>
        <p:txBody>
          <a:bodyPr/>
          <a:lstStyle/>
          <a:p>
            <a:r>
              <a:rPr lang="en-US"/>
              <a:t>Click to edit Master title style</a:t>
            </a:r>
          </a:p>
        </p:txBody>
      </p:sp>
      <p:sp>
        <p:nvSpPr>
          <p:cNvPr id="17" name="Content Placeholder 2">
            <a:extLst>
              <a:ext uri="{FF2B5EF4-FFF2-40B4-BE49-F238E27FC236}">
                <a16:creationId xmlns:a16="http://schemas.microsoft.com/office/drawing/2014/main" id="{CDA3265A-780E-453C-8B87-FB1343BE57CF}"/>
              </a:ext>
            </a:extLst>
          </p:cNvPr>
          <p:cNvSpPr>
            <a:spLocks noGrp="1"/>
          </p:cNvSpPr>
          <p:nvPr>
            <p:ph idx="1"/>
          </p:nvPr>
        </p:nvSpPr>
        <p:spPr>
          <a:xfrm>
            <a:off x="685800" y="2129341"/>
            <a:ext cx="7097776" cy="40406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083065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C15964-871F-4948-AFAC-23CDD231437C}"/>
              </a:ext>
            </a:extLst>
          </p:cNvPr>
          <p:cNvSpPr>
            <a:spLocks noGrp="1"/>
          </p:cNvSpPr>
          <p:nvPr>
            <p:ph type="title"/>
          </p:nvPr>
        </p:nvSpPr>
        <p:spPr>
          <a:xfrm>
            <a:off x="670560" y="112433"/>
            <a:ext cx="10820400" cy="1098762"/>
          </a:xfrm>
        </p:spPr>
        <p:txBody>
          <a:bodyPr/>
          <a:lstStyle/>
          <a:p>
            <a:r>
              <a:rPr lang="en-US"/>
              <a:t>Click to edit Master title style</a:t>
            </a:r>
          </a:p>
        </p:txBody>
      </p:sp>
      <p:sp>
        <p:nvSpPr>
          <p:cNvPr id="7" name="Text Placeholder 2">
            <a:extLst>
              <a:ext uri="{FF2B5EF4-FFF2-40B4-BE49-F238E27FC236}">
                <a16:creationId xmlns:a16="http://schemas.microsoft.com/office/drawing/2014/main" id="{A16A9D42-8D1B-41DC-8C31-4A94662332C0}"/>
              </a:ext>
            </a:extLst>
          </p:cNvPr>
          <p:cNvSpPr>
            <a:spLocks noGrp="1"/>
          </p:cNvSpPr>
          <p:nvPr>
            <p:ph type="body" idx="13"/>
          </p:nvPr>
        </p:nvSpPr>
        <p:spPr>
          <a:xfrm>
            <a:off x="696385" y="1237903"/>
            <a:ext cx="10794575" cy="307777"/>
          </a:xfrm>
        </p:spPr>
        <p:txBody>
          <a:bodyPr wrap="square" anchor="t">
            <a:spAutoFit/>
          </a:bodyPr>
          <a:lstStyle>
            <a:lvl1pPr marL="0" indent="0">
              <a:lnSpc>
                <a:spcPct val="100000"/>
              </a:lnSpc>
              <a:spcBef>
                <a:spcPts val="0"/>
              </a:spcBef>
              <a:buNone/>
              <a:defRPr sz="2000" b="1" cap="all" spc="50" baseline="0">
                <a:solidFill>
                  <a:srgbClr val="7D7D7D"/>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Footer Placeholder 5">
            <a:extLst>
              <a:ext uri="{FF2B5EF4-FFF2-40B4-BE49-F238E27FC236}">
                <a16:creationId xmlns:a16="http://schemas.microsoft.com/office/drawing/2014/main" id="{3F77A74F-F148-4A65-BA42-15E18E826999}"/>
              </a:ext>
            </a:extLst>
          </p:cNvPr>
          <p:cNvSpPr>
            <a:spLocks noGrp="1"/>
          </p:cNvSpPr>
          <p:nvPr>
            <p:ph type="ftr" sz="quarter" idx="3"/>
          </p:nvPr>
        </p:nvSpPr>
        <p:spPr>
          <a:xfrm>
            <a:off x="1783903" y="6613475"/>
            <a:ext cx="4312094" cy="123111"/>
          </a:xfrm>
          <a:prstGeom prst="rect">
            <a:avLst/>
          </a:prstGeom>
        </p:spPr>
        <p:txBody>
          <a:bodyPr vert="horz" lIns="0" tIns="0" rIns="0" bIns="0" rtlCol="0" anchor="ctr">
            <a:noAutofit/>
          </a:bodyPr>
          <a:lstStyle>
            <a:lvl1pPr algn="l">
              <a:defRPr sz="800" kern="100" cap="all" spc="50" baseline="0">
                <a:solidFill>
                  <a:schemeClr val="tx1"/>
                </a:solidFill>
                <a:latin typeface="+mn-lt"/>
              </a:defRPr>
            </a:lvl1pPr>
          </a:lstStyle>
          <a:p>
            <a:endParaRPr lang="en-US"/>
          </a:p>
        </p:txBody>
      </p:sp>
      <p:sp>
        <p:nvSpPr>
          <p:cNvPr id="14" name="Content Placeholder 2">
            <a:extLst>
              <a:ext uri="{FF2B5EF4-FFF2-40B4-BE49-F238E27FC236}">
                <a16:creationId xmlns:a16="http://schemas.microsoft.com/office/drawing/2014/main" id="{E0EB8B04-8C4C-4C75-9410-6E3E7735525A}"/>
              </a:ext>
            </a:extLst>
          </p:cNvPr>
          <p:cNvSpPr>
            <a:spLocks noGrp="1"/>
          </p:cNvSpPr>
          <p:nvPr>
            <p:ph idx="1"/>
          </p:nvPr>
        </p:nvSpPr>
        <p:spPr>
          <a:xfrm>
            <a:off x="685800" y="2129341"/>
            <a:ext cx="3375151" cy="40406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2">
            <a:extLst>
              <a:ext uri="{FF2B5EF4-FFF2-40B4-BE49-F238E27FC236}">
                <a16:creationId xmlns:a16="http://schemas.microsoft.com/office/drawing/2014/main" id="{1A8883B6-B065-4978-AC0A-27C1589D4625}"/>
              </a:ext>
            </a:extLst>
          </p:cNvPr>
          <p:cNvSpPr>
            <a:spLocks noGrp="1"/>
          </p:cNvSpPr>
          <p:nvPr>
            <p:ph idx="14"/>
          </p:nvPr>
        </p:nvSpPr>
        <p:spPr>
          <a:xfrm>
            <a:off x="4408425" y="2129341"/>
            <a:ext cx="3375151" cy="40406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E9EBD7AB-A4EA-4B9A-85FE-07962974EF85}"/>
              </a:ext>
            </a:extLst>
          </p:cNvPr>
          <p:cNvSpPr>
            <a:spLocks noGrp="1"/>
          </p:cNvSpPr>
          <p:nvPr>
            <p:ph idx="15"/>
          </p:nvPr>
        </p:nvSpPr>
        <p:spPr>
          <a:xfrm>
            <a:off x="8131050" y="2129341"/>
            <a:ext cx="3375151" cy="40406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708120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our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C15964-871F-4948-AFAC-23CDD231437C}"/>
              </a:ext>
            </a:extLst>
          </p:cNvPr>
          <p:cNvSpPr>
            <a:spLocks noGrp="1"/>
          </p:cNvSpPr>
          <p:nvPr>
            <p:ph type="title"/>
          </p:nvPr>
        </p:nvSpPr>
        <p:spPr>
          <a:xfrm>
            <a:off x="670560" y="112433"/>
            <a:ext cx="10820400" cy="1098762"/>
          </a:xfrm>
        </p:spPr>
        <p:txBody>
          <a:bodyPr/>
          <a:lstStyle/>
          <a:p>
            <a:r>
              <a:rPr lang="en-US"/>
              <a:t>Click to edit Master title style</a:t>
            </a:r>
          </a:p>
        </p:txBody>
      </p:sp>
      <p:sp>
        <p:nvSpPr>
          <p:cNvPr id="8" name="Text Placeholder 2">
            <a:extLst>
              <a:ext uri="{FF2B5EF4-FFF2-40B4-BE49-F238E27FC236}">
                <a16:creationId xmlns:a16="http://schemas.microsoft.com/office/drawing/2014/main" id="{3DA931F3-24FC-4AA0-B7F3-C3120064308E}"/>
              </a:ext>
            </a:extLst>
          </p:cNvPr>
          <p:cNvSpPr>
            <a:spLocks noGrp="1"/>
          </p:cNvSpPr>
          <p:nvPr>
            <p:ph type="body" idx="13"/>
          </p:nvPr>
        </p:nvSpPr>
        <p:spPr>
          <a:xfrm>
            <a:off x="696385" y="1237903"/>
            <a:ext cx="10794575" cy="307777"/>
          </a:xfrm>
        </p:spPr>
        <p:txBody>
          <a:bodyPr wrap="square" anchor="t">
            <a:spAutoFit/>
          </a:bodyPr>
          <a:lstStyle>
            <a:lvl1pPr marL="0" indent="0">
              <a:lnSpc>
                <a:spcPct val="100000"/>
              </a:lnSpc>
              <a:spcBef>
                <a:spcPts val="0"/>
              </a:spcBef>
              <a:buNone/>
              <a:defRPr sz="2000" b="1" cap="all" spc="50" baseline="0">
                <a:solidFill>
                  <a:srgbClr val="7D7D7D"/>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9" name="Footer Placeholder 5">
            <a:extLst>
              <a:ext uri="{FF2B5EF4-FFF2-40B4-BE49-F238E27FC236}">
                <a16:creationId xmlns:a16="http://schemas.microsoft.com/office/drawing/2014/main" id="{013C74D6-481E-4159-9A7E-5661828A3C13}"/>
              </a:ext>
            </a:extLst>
          </p:cNvPr>
          <p:cNvSpPr>
            <a:spLocks noGrp="1"/>
          </p:cNvSpPr>
          <p:nvPr>
            <p:ph type="ftr" sz="quarter" idx="3"/>
          </p:nvPr>
        </p:nvSpPr>
        <p:spPr>
          <a:xfrm>
            <a:off x="1783903" y="6613475"/>
            <a:ext cx="4312094" cy="123111"/>
          </a:xfrm>
          <a:prstGeom prst="rect">
            <a:avLst/>
          </a:prstGeom>
        </p:spPr>
        <p:txBody>
          <a:bodyPr vert="horz" lIns="0" tIns="0" rIns="0" bIns="0" rtlCol="0" anchor="ctr">
            <a:noAutofit/>
          </a:bodyPr>
          <a:lstStyle>
            <a:lvl1pPr algn="l">
              <a:defRPr sz="800" kern="100" cap="all" spc="50" baseline="0">
                <a:solidFill>
                  <a:schemeClr val="tx1"/>
                </a:solidFill>
                <a:latin typeface="+mn-lt"/>
              </a:defRPr>
            </a:lvl1pPr>
          </a:lstStyle>
          <a:p>
            <a:endParaRPr lang="en-US"/>
          </a:p>
        </p:txBody>
      </p:sp>
      <p:sp>
        <p:nvSpPr>
          <p:cNvPr id="18" name="Content Placeholder 2">
            <a:extLst>
              <a:ext uri="{FF2B5EF4-FFF2-40B4-BE49-F238E27FC236}">
                <a16:creationId xmlns:a16="http://schemas.microsoft.com/office/drawing/2014/main" id="{BE7998D8-5936-4D7A-B5EE-9EF6191A0F89}"/>
              </a:ext>
            </a:extLst>
          </p:cNvPr>
          <p:cNvSpPr>
            <a:spLocks noGrp="1"/>
          </p:cNvSpPr>
          <p:nvPr>
            <p:ph idx="1"/>
          </p:nvPr>
        </p:nvSpPr>
        <p:spPr>
          <a:xfrm>
            <a:off x="685800" y="2129341"/>
            <a:ext cx="2444495" cy="4040682"/>
          </a:xfrm>
        </p:spPr>
        <p:txBody>
          <a:bodyPr/>
          <a:lstStyle>
            <a:lvl1pPr>
              <a:defRPr sz="1800"/>
            </a:lvl1pPr>
            <a:lvl2pPr>
              <a:defRPr sz="1800"/>
            </a:lvl2pPr>
            <a:lvl3pPr>
              <a:defRPr sz="1200"/>
            </a:lvl3pPr>
            <a:lvl4pPr>
              <a:defRPr sz="1200"/>
            </a:lvl4pPr>
            <a:lvl5pPr>
              <a:defRPr sz="1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Content Placeholder 2">
            <a:extLst>
              <a:ext uri="{FF2B5EF4-FFF2-40B4-BE49-F238E27FC236}">
                <a16:creationId xmlns:a16="http://schemas.microsoft.com/office/drawing/2014/main" id="{6B57B2C7-B7A9-47CC-8922-F658A46E615F}"/>
              </a:ext>
            </a:extLst>
          </p:cNvPr>
          <p:cNvSpPr>
            <a:spLocks noGrp="1"/>
          </p:cNvSpPr>
          <p:nvPr>
            <p:ph idx="14"/>
          </p:nvPr>
        </p:nvSpPr>
        <p:spPr>
          <a:xfrm>
            <a:off x="3477769" y="2129341"/>
            <a:ext cx="2444495" cy="4040682"/>
          </a:xfrm>
        </p:spPr>
        <p:txBody>
          <a:bodyPr/>
          <a:lstStyle>
            <a:lvl1pPr>
              <a:defRPr sz="1800"/>
            </a:lvl1pPr>
            <a:lvl2pPr>
              <a:defRPr sz="1800"/>
            </a:lvl2pPr>
            <a:lvl3pPr>
              <a:defRPr sz="1200"/>
            </a:lvl3pPr>
            <a:lvl4pPr>
              <a:defRPr sz="1200"/>
            </a:lvl4pPr>
            <a:lvl5pPr>
              <a:defRPr sz="1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2">
            <a:extLst>
              <a:ext uri="{FF2B5EF4-FFF2-40B4-BE49-F238E27FC236}">
                <a16:creationId xmlns:a16="http://schemas.microsoft.com/office/drawing/2014/main" id="{39A50C74-465F-4D6F-9272-0C16EBEECD1D}"/>
              </a:ext>
            </a:extLst>
          </p:cNvPr>
          <p:cNvSpPr>
            <a:spLocks noGrp="1"/>
          </p:cNvSpPr>
          <p:nvPr>
            <p:ph idx="15"/>
          </p:nvPr>
        </p:nvSpPr>
        <p:spPr>
          <a:xfrm>
            <a:off x="6269738" y="2129341"/>
            <a:ext cx="2444495" cy="4040682"/>
          </a:xfrm>
        </p:spPr>
        <p:txBody>
          <a:bodyPr/>
          <a:lstStyle>
            <a:lvl1pPr>
              <a:defRPr sz="1800"/>
            </a:lvl1pPr>
            <a:lvl2pPr>
              <a:defRPr sz="1800"/>
            </a:lvl2pPr>
            <a:lvl3pPr>
              <a:defRPr sz="1200"/>
            </a:lvl3pPr>
            <a:lvl4pPr>
              <a:defRPr sz="1200"/>
            </a:lvl4pPr>
            <a:lvl5pPr>
              <a:defRPr sz="1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Content Placeholder 2">
            <a:extLst>
              <a:ext uri="{FF2B5EF4-FFF2-40B4-BE49-F238E27FC236}">
                <a16:creationId xmlns:a16="http://schemas.microsoft.com/office/drawing/2014/main" id="{9D834318-B037-40FD-8C04-F8827D75DEA2}"/>
              </a:ext>
            </a:extLst>
          </p:cNvPr>
          <p:cNvSpPr>
            <a:spLocks noGrp="1"/>
          </p:cNvSpPr>
          <p:nvPr>
            <p:ph idx="16"/>
          </p:nvPr>
        </p:nvSpPr>
        <p:spPr>
          <a:xfrm>
            <a:off x="9061707" y="2129341"/>
            <a:ext cx="2444495" cy="4040682"/>
          </a:xfrm>
        </p:spPr>
        <p:txBody>
          <a:bodyPr/>
          <a:lstStyle>
            <a:lvl1pPr>
              <a:defRPr sz="1800"/>
            </a:lvl1pPr>
            <a:lvl2pPr>
              <a:defRPr sz="1800"/>
            </a:lvl2pPr>
            <a:lvl3pPr>
              <a:defRPr sz="1200"/>
            </a:lvl3pPr>
            <a:lvl4pPr>
              <a:defRPr sz="1200"/>
            </a:lvl4pPr>
            <a:lvl5pPr>
              <a:defRPr sz="1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7649565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2B447-4E02-404F-ABC8-A62257BF82AD}"/>
              </a:ext>
            </a:extLst>
          </p:cNvPr>
          <p:cNvSpPr>
            <a:spLocks noGrp="1"/>
          </p:cNvSpPr>
          <p:nvPr>
            <p:ph type="title"/>
          </p:nvPr>
        </p:nvSpPr>
        <p:spPr/>
        <p:txBody>
          <a:bodyPr/>
          <a:lstStyle/>
          <a:p>
            <a:r>
              <a:rPr lang="en-US"/>
              <a:t>Click to edit Master title style</a:t>
            </a:r>
          </a:p>
        </p:txBody>
      </p:sp>
      <p:sp>
        <p:nvSpPr>
          <p:cNvPr id="4" name="Text Placeholder 2">
            <a:extLst>
              <a:ext uri="{FF2B5EF4-FFF2-40B4-BE49-F238E27FC236}">
                <a16:creationId xmlns:a16="http://schemas.microsoft.com/office/drawing/2014/main" id="{0F280683-233F-46F2-80EE-538EE579FA49}"/>
              </a:ext>
            </a:extLst>
          </p:cNvPr>
          <p:cNvSpPr>
            <a:spLocks noGrp="1"/>
          </p:cNvSpPr>
          <p:nvPr>
            <p:ph type="body" idx="13"/>
          </p:nvPr>
        </p:nvSpPr>
        <p:spPr>
          <a:xfrm>
            <a:off x="696385" y="1237903"/>
            <a:ext cx="10794575" cy="307777"/>
          </a:xfrm>
        </p:spPr>
        <p:txBody>
          <a:bodyPr wrap="square" anchor="t">
            <a:spAutoFit/>
          </a:bodyPr>
          <a:lstStyle>
            <a:lvl1pPr marL="0" indent="0">
              <a:lnSpc>
                <a:spcPct val="100000"/>
              </a:lnSpc>
              <a:spcBef>
                <a:spcPts val="0"/>
              </a:spcBef>
              <a:buNone/>
              <a:defRPr sz="2000" b="1" cap="all" spc="50" baseline="0">
                <a:solidFill>
                  <a:srgbClr val="7D7D7D"/>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5" name="Footer Placeholder 5">
            <a:extLst>
              <a:ext uri="{FF2B5EF4-FFF2-40B4-BE49-F238E27FC236}">
                <a16:creationId xmlns:a16="http://schemas.microsoft.com/office/drawing/2014/main" id="{C67D59D8-C174-48FB-8052-EA97A71B3CFA}"/>
              </a:ext>
            </a:extLst>
          </p:cNvPr>
          <p:cNvSpPr>
            <a:spLocks noGrp="1"/>
          </p:cNvSpPr>
          <p:nvPr>
            <p:ph type="ftr" sz="quarter" idx="3"/>
          </p:nvPr>
        </p:nvSpPr>
        <p:spPr>
          <a:xfrm>
            <a:off x="1783903" y="6613475"/>
            <a:ext cx="4312094" cy="123111"/>
          </a:xfrm>
          <a:prstGeom prst="rect">
            <a:avLst/>
          </a:prstGeom>
        </p:spPr>
        <p:txBody>
          <a:bodyPr vert="horz" lIns="0" tIns="0" rIns="0" bIns="0" rtlCol="0" anchor="ctr">
            <a:noAutofit/>
          </a:bodyPr>
          <a:lstStyle>
            <a:lvl1pPr algn="l">
              <a:defRPr sz="800" kern="100" cap="all" spc="50" baseline="0">
                <a:solidFill>
                  <a:schemeClr val="tx1"/>
                </a:solidFill>
                <a:latin typeface="+mn-lt"/>
              </a:defRPr>
            </a:lvl1pPr>
          </a:lstStyle>
          <a:p>
            <a:endParaRPr lang="en-US"/>
          </a:p>
        </p:txBody>
      </p:sp>
    </p:spTree>
    <p:extLst>
      <p:ext uri="{BB962C8B-B14F-4D97-AF65-F5344CB8AC3E}">
        <p14:creationId xmlns:p14="http://schemas.microsoft.com/office/powerpoint/2010/main" val="27875570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5">
            <a:extLst>
              <a:ext uri="{FF2B5EF4-FFF2-40B4-BE49-F238E27FC236}">
                <a16:creationId xmlns:a16="http://schemas.microsoft.com/office/drawing/2014/main" id="{27BB3F6C-4592-44EC-917E-4FE70ED4B1A2}"/>
              </a:ext>
            </a:extLst>
          </p:cNvPr>
          <p:cNvSpPr>
            <a:spLocks noGrp="1"/>
          </p:cNvSpPr>
          <p:nvPr>
            <p:ph type="ftr" sz="quarter" idx="3"/>
          </p:nvPr>
        </p:nvSpPr>
        <p:spPr>
          <a:xfrm>
            <a:off x="1783903" y="6613475"/>
            <a:ext cx="4312094" cy="123111"/>
          </a:xfrm>
          <a:prstGeom prst="rect">
            <a:avLst/>
          </a:prstGeom>
        </p:spPr>
        <p:txBody>
          <a:bodyPr vert="horz" lIns="0" tIns="0" rIns="0" bIns="0" rtlCol="0" anchor="ctr">
            <a:noAutofit/>
          </a:bodyPr>
          <a:lstStyle>
            <a:lvl1pPr algn="l">
              <a:defRPr sz="800" kern="100" cap="all" spc="50" baseline="0">
                <a:solidFill>
                  <a:schemeClr val="tx1"/>
                </a:solidFill>
                <a:latin typeface="+mn-lt"/>
              </a:defRPr>
            </a:lvl1pPr>
          </a:lstStyle>
          <a:p>
            <a:endParaRPr lang="en-US"/>
          </a:p>
        </p:txBody>
      </p:sp>
    </p:spTree>
    <p:extLst>
      <p:ext uri="{BB962C8B-B14F-4D97-AF65-F5344CB8AC3E}">
        <p14:creationId xmlns:p14="http://schemas.microsoft.com/office/powerpoint/2010/main" val="398784070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accent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0F5D817-458E-46B7-8CA8-2B35672785E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gray">
          <a:xfrm>
            <a:off x="0" y="349250"/>
            <a:ext cx="12192000" cy="6508750"/>
          </a:xfrm>
          <a:prstGeom prst="rect">
            <a:avLst/>
          </a:prstGeom>
        </p:spPr>
      </p:pic>
      <p:sp>
        <p:nvSpPr>
          <p:cNvPr id="2" name="Title 1">
            <a:extLst>
              <a:ext uri="{FF2B5EF4-FFF2-40B4-BE49-F238E27FC236}">
                <a16:creationId xmlns:a16="http://schemas.microsoft.com/office/drawing/2014/main" id="{0BC706BC-2671-42BA-B78B-426C50D7C0D7}"/>
              </a:ext>
            </a:extLst>
          </p:cNvPr>
          <p:cNvSpPr>
            <a:spLocks noGrp="1"/>
          </p:cNvSpPr>
          <p:nvPr>
            <p:ph type="title"/>
          </p:nvPr>
        </p:nvSpPr>
        <p:spPr bwMode="black">
          <a:xfrm>
            <a:off x="831850" y="1709738"/>
            <a:ext cx="10515600" cy="3003471"/>
          </a:xfrm>
        </p:spPr>
        <p:txBody>
          <a:bodyPr anchor="b"/>
          <a:lstStyle>
            <a:lvl1pPr>
              <a:defRPr sz="6000">
                <a:solidFill>
                  <a:srgbClr val="FEFEFE"/>
                </a:solidFill>
              </a:defRPr>
            </a:lvl1pPr>
          </a:lstStyle>
          <a:p>
            <a:r>
              <a:rPr lang="en-US"/>
              <a:t>Click to edit Master title style</a:t>
            </a:r>
          </a:p>
        </p:txBody>
      </p:sp>
      <p:sp>
        <p:nvSpPr>
          <p:cNvPr id="3" name="Text Placeholder 2">
            <a:extLst>
              <a:ext uri="{FF2B5EF4-FFF2-40B4-BE49-F238E27FC236}">
                <a16:creationId xmlns:a16="http://schemas.microsoft.com/office/drawing/2014/main" id="{7F3F3933-C958-4EBB-BDEE-13C9306BD030}"/>
              </a:ext>
            </a:extLst>
          </p:cNvPr>
          <p:cNvSpPr>
            <a:spLocks noGrp="1"/>
          </p:cNvSpPr>
          <p:nvPr>
            <p:ph type="body" idx="1"/>
          </p:nvPr>
        </p:nvSpPr>
        <p:spPr bwMode="black">
          <a:xfrm>
            <a:off x="863600" y="4795520"/>
            <a:ext cx="10483850" cy="1294130"/>
          </a:xfrm>
        </p:spPr>
        <p:txBody>
          <a:bodyPr/>
          <a:lstStyle>
            <a:lvl1pPr marL="0" indent="0">
              <a:buNone/>
              <a:defRPr sz="2400">
                <a:solidFill>
                  <a:srgbClr val="FEFEFE"/>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9" name="TextBox 8">
            <a:extLst>
              <a:ext uri="{FF2B5EF4-FFF2-40B4-BE49-F238E27FC236}">
                <a16:creationId xmlns:a16="http://schemas.microsoft.com/office/drawing/2014/main" id="{D67F6A50-1623-43C3-9D2B-7D62275C5218}"/>
              </a:ext>
            </a:extLst>
          </p:cNvPr>
          <p:cNvSpPr txBox="1"/>
          <p:nvPr userDrawn="1"/>
        </p:nvSpPr>
        <p:spPr>
          <a:xfrm>
            <a:off x="686432" y="6631942"/>
            <a:ext cx="1049967" cy="104644"/>
          </a:xfrm>
          <a:prstGeom prst="rect">
            <a:avLst/>
          </a:prstGeom>
          <a:noFill/>
        </p:spPr>
        <p:txBody>
          <a:bodyPr wrap="none" lIns="0" tIns="0" rIns="0" bIns="0" rtlCol="0">
            <a:spAutoFit/>
          </a:bodyPr>
          <a:lstStyle/>
          <a:p>
            <a:pPr marL="0" lvl="4">
              <a:lnSpc>
                <a:spcPct val="85000"/>
              </a:lnSpc>
              <a:spcBef>
                <a:spcPts val="200"/>
              </a:spcBef>
              <a:spcAft>
                <a:spcPts val="400"/>
              </a:spcAft>
              <a:buClr>
                <a:schemeClr val="accent5"/>
              </a:buClr>
            </a:pPr>
            <a:r>
              <a:rPr lang="en-US" sz="800" kern="100" cap="all" spc="50">
                <a:solidFill>
                  <a:schemeClr val="bg1"/>
                </a:solidFill>
                <a:latin typeface="Arial Narrow" panose="020B0606020202030204" pitchFamily="34" charset="0"/>
                <a:cs typeface="Arial" panose="020B0604020202020204" pitchFamily="34" charset="0"/>
              </a:rPr>
              <a:t>| ©2018 F5 Networks</a:t>
            </a:r>
          </a:p>
        </p:txBody>
      </p:sp>
      <p:sp>
        <p:nvSpPr>
          <p:cNvPr id="10" name="TextBox 9">
            <a:extLst>
              <a:ext uri="{FF2B5EF4-FFF2-40B4-BE49-F238E27FC236}">
                <a16:creationId xmlns:a16="http://schemas.microsoft.com/office/drawing/2014/main" id="{5794A334-61C4-402B-9A94-41DCFE0AEC8C}"/>
              </a:ext>
            </a:extLst>
          </p:cNvPr>
          <p:cNvSpPr txBox="1"/>
          <p:nvPr userDrawn="1"/>
        </p:nvSpPr>
        <p:spPr>
          <a:xfrm>
            <a:off x="0" y="6631942"/>
            <a:ext cx="650856" cy="104644"/>
          </a:xfrm>
          <a:prstGeom prst="rect">
            <a:avLst/>
          </a:prstGeom>
          <a:noFill/>
        </p:spPr>
        <p:txBody>
          <a:bodyPr wrap="square" lIns="0" tIns="0" rIns="0" bIns="0" rtlCol="0">
            <a:spAutoFit/>
          </a:bodyPr>
          <a:lstStyle/>
          <a:p>
            <a:pPr marL="0" lvl="4" algn="r">
              <a:lnSpc>
                <a:spcPct val="85000"/>
              </a:lnSpc>
              <a:spcBef>
                <a:spcPts val="200"/>
              </a:spcBef>
              <a:spcAft>
                <a:spcPts val="400"/>
              </a:spcAft>
              <a:buClr>
                <a:schemeClr val="accent5"/>
              </a:buClr>
              <a:buFont typeface="Arial" panose="020B0604020202020204" pitchFamily="34" charset="0"/>
              <a:buChar char="​"/>
            </a:pPr>
            <a:fld id="{CB0320B6-2A61-43CE-9396-B5C4FB4B7D43}" type="slidenum">
              <a:rPr lang="en-US" sz="800" kern="100" cap="all" spc="50" smtClean="0">
                <a:solidFill>
                  <a:schemeClr val="bg1"/>
                </a:solidFill>
                <a:latin typeface="Arial Narrow" panose="020B0606020202030204" pitchFamily="34" charset="0"/>
                <a:cs typeface="Arial" panose="020B0604020202020204" pitchFamily="34" charset="0"/>
              </a:rPr>
              <a:pPr marL="0" lvl="4" algn="r">
                <a:lnSpc>
                  <a:spcPct val="85000"/>
                </a:lnSpc>
                <a:spcBef>
                  <a:spcPts val="200"/>
                </a:spcBef>
                <a:spcAft>
                  <a:spcPts val="400"/>
                </a:spcAft>
                <a:buClr>
                  <a:schemeClr val="accent5"/>
                </a:buClr>
                <a:buFont typeface="Arial" panose="020B0604020202020204" pitchFamily="34" charset="0"/>
                <a:buChar char="​"/>
              </a:pPr>
              <a:t>‹#›</a:t>
            </a:fld>
            <a:endParaRPr lang="en-US" sz="800" kern="100" cap="all" spc="50">
              <a:solidFill>
                <a:schemeClr val="bg1"/>
              </a:solidFill>
              <a:latin typeface="Arial Narrow" panose="020B0606020202030204" pitchFamily="34" charset="0"/>
              <a:cs typeface="Arial" panose="020B0604020202020204" pitchFamily="34" charset="0"/>
            </a:endParaRPr>
          </a:p>
        </p:txBody>
      </p:sp>
      <p:sp>
        <p:nvSpPr>
          <p:cNvPr id="8" name="Footer Placeholder 5">
            <a:extLst>
              <a:ext uri="{FF2B5EF4-FFF2-40B4-BE49-F238E27FC236}">
                <a16:creationId xmlns:a16="http://schemas.microsoft.com/office/drawing/2014/main" id="{3D0EC340-57EA-405D-A08D-3E4ED5BCCC37}"/>
              </a:ext>
            </a:extLst>
          </p:cNvPr>
          <p:cNvSpPr>
            <a:spLocks noGrp="1"/>
          </p:cNvSpPr>
          <p:nvPr>
            <p:ph type="ftr" sz="quarter" idx="3"/>
          </p:nvPr>
        </p:nvSpPr>
        <p:spPr>
          <a:xfrm>
            <a:off x="1783903" y="6613475"/>
            <a:ext cx="4312094" cy="123111"/>
          </a:xfrm>
          <a:prstGeom prst="rect">
            <a:avLst/>
          </a:prstGeom>
        </p:spPr>
        <p:txBody>
          <a:bodyPr vert="horz" lIns="0" tIns="0" rIns="0" bIns="0" rtlCol="0" anchor="ctr">
            <a:noAutofit/>
          </a:bodyPr>
          <a:lstStyle>
            <a:lvl1pPr algn="l">
              <a:defRPr sz="800" kern="100" cap="all" spc="50" baseline="0">
                <a:solidFill>
                  <a:schemeClr val="bg1"/>
                </a:solidFill>
                <a:latin typeface="+mn-lt"/>
              </a:defRPr>
            </a:lvl1pPr>
          </a:lstStyle>
          <a:p>
            <a:endParaRPr lang="en-US"/>
          </a:p>
        </p:txBody>
      </p:sp>
    </p:spTree>
    <p:extLst>
      <p:ext uri="{BB962C8B-B14F-4D97-AF65-F5344CB8AC3E}">
        <p14:creationId xmlns:p14="http://schemas.microsoft.com/office/powerpoint/2010/main" val="36219818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Quot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B2D31B2-6CB5-4681-8E1F-B01175D33A15}"/>
              </a:ext>
            </a:extLst>
          </p:cNvPr>
          <p:cNvPicPr>
            <a:picLocks noChangeAspect="1"/>
          </p:cNvPicPr>
          <p:nvPr userDrawn="1"/>
        </p:nvPicPr>
        <p:blipFill>
          <a:blip r:embed="rId2"/>
          <a:stretch>
            <a:fillRect/>
          </a:stretch>
        </p:blipFill>
        <p:spPr bwMode="ltGray">
          <a:xfrm>
            <a:off x="0" y="3009900"/>
            <a:ext cx="12191999" cy="3848100"/>
          </a:xfrm>
          <a:prstGeom prst="rect">
            <a:avLst/>
          </a:prstGeom>
        </p:spPr>
      </p:pic>
      <p:sp>
        <p:nvSpPr>
          <p:cNvPr id="14" name="Content Placeholder 2">
            <a:extLst>
              <a:ext uri="{FF2B5EF4-FFF2-40B4-BE49-F238E27FC236}">
                <a16:creationId xmlns:a16="http://schemas.microsoft.com/office/drawing/2014/main" id="{F1543B27-30F5-49F3-A344-80EEF4BE7A1D}"/>
              </a:ext>
            </a:extLst>
          </p:cNvPr>
          <p:cNvSpPr>
            <a:spLocks noGrp="1"/>
          </p:cNvSpPr>
          <p:nvPr>
            <p:ph idx="1" hasCustomPrompt="1"/>
          </p:nvPr>
        </p:nvSpPr>
        <p:spPr>
          <a:xfrm>
            <a:off x="1295400" y="685801"/>
            <a:ext cx="9601200" cy="4796246"/>
          </a:xfrm>
        </p:spPr>
        <p:txBody>
          <a:bodyPr anchor="ctr"/>
          <a:lstStyle>
            <a:lvl1pPr marL="228600" indent="-228600" algn="ctr">
              <a:spcAft>
                <a:spcPts val="600"/>
              </a:spcAft>
              <a:buFont typeface="Arial" panose="020B0604020202020204" pitchFamily="34" charset="0"/>
              <a:buChar char="“"/>
              <a:defRPr sz="4500">
                <a:solidFill>
                  <a:schemeClr val="tx1"/>
                </a:solidFill>
              </a:defRPr>
            </a:lvl1pPr>
            <a:lvl2pPr marL="0" indent="0" algn="ctr">
              <a:lnSpc>
                <a:spcPct val="85000"/>
              </a:lnSpc>
              <a:spcBef>
                <a:spcPts val="2400"/>
              </a:spcBef>
              <a:buFont typeface="Arial" panose="020B0604020202020204" pitchFamily="34" charset="0"/>
              <a:buChar char="​"/>
              <a:defRPr sz="2200" b="1" cap="all" spc="50" baseline="0">
                <a:solidFill>
                  <a:schemeClr val="bg2"/>
                </a:solidFill>
                <a:latin typeface="+mn-lt"/>
              </a:defRPr>
            </a:lvl2pPr>
            <a:lvl3pPr marL="0" indent="0" algn="ctr">
              <a:lnSpc>
                <a:spcPct val="85000"/>
              </a:lnSpc>
              <a:spcBef>
                <a:spcPts val="400"/>
              </a:spcBef>
              <a:spcAft>
                <a:spcPts val="200"/>
              </a:spcAft>
              <a:buFont typeface="Arial" panose="020B0604020202020204" pitchFamily="34" charset="0"/>
              <a:buChar char="​"/>
              <a:defRPr sz="1800" b="0" cap="none" baseline="0">
                <a:solidFill>
                  <a:schemeClr val="tx1"/>
                </a:solidFill>
                <a:latin typeface="+mj-lt"/>
              </a:defRPr>
            </a:lvl3pPr>
            <a:lvl4pPr marL="0" indent="0" algn="ctr">
              <a:lnSpc>
                <a:spcPct val="85000"/>
              </a:lnSpc>
              <a:spcBef>
                <a:spcPts val="400"/>
              </a:spcBef>
              <a:spcAft>
                <a:spcPts val="200"/>
              </a:spcAft>
              <a:buFont typeface="Arial" panose="020B0604020202020204" pitchFamily="34" charset="0"/>
              <a:buChar char="​"/>
              <a:defRPr sz="1800" b="0" cap="none" baseline="0">
                <a:solidFill>
                  <a:schemeClr val="tx1"/>
                </a:solidFill>
                <a:latin typeface="+mj-lt"/>
              </a:defRPr>
            </a:lvl4pPr>
            <a:lvl5pPr marL="0" indent="0" algn="ctr">
              <a:lnSpc>
                <a:spcPct val="85000"/>
              </a:lnSpc>
              <a:spcBef>
                <a:spcPts val="400"/>
              </a:spcBef>
              <a:spcAft>
                <a:spcPts val="200"/>
              </a:spcAft>
              <a:buFont typeface="Arial" panose="020B0604020202020204" pitchFamily="34" charset="0"/>
              <a:buChar char="​"/>
              <a:defRPr sz="1800" b="0" cap="none" baseline="0">
                <a:solidFill>
                  <a:schemeClr val="tx1"/>
                </a:solidFill>
                <a:latin typeface="+mj-lt"/>
              </a:defRPr>
            </a:lvl5pPr>
            <a:lvl6pPr marL="0" indent="0" algn="ctr">
              <a:lnSpc>
                <a:spcPct val="85000"/>
              </a:lnSpc>
              <a:spcBef>
                <a:spcPts val="400"/>
              </a:spcBef>
              <a:spcAft>
                <a:spcPts val="200"/>
              </a:spcAft>
              <a:buFont typeface="Arial" panose="020B0604020202020204" pitchFamily="34" charset="0"/>
              <a:buChar char="​"/>
              <a:defRPr sz="1800" b="0" cap="none" baseline="0">
                <a:solidFill>
                  <a:schemeClr val="tx1"/>
                </a:solidFill>
                <a:latin typeface="+mj-lt"/>
              </a:defRPr>
            </a:lvl6pPr>
            <a:lvl7pPr marL="0" indent="0" algn="ctr">
              <a:lnSpc>
                <a:spcPct val="85000"/>
              </a:lnSpc>
              <a:spcBef>
                <a:spcPts val="400"/>
              </a:spcBef>
              <a:spcAft>
                <a:spcPts val="200"/>
              </a:spcAft>
              <a:buFont typeface="Arial" panose="020B0604020202020204" pitchFamily="34" charset="0"/>
              <a:buChar char="​"/>
              <a:defRPr sz="1800" b="0" cap="none" baseline="0">
                <a:solidFill>
                  <a:schemeClr val="tx1"/>
                </a:solidFill>
                <a:latin typeface="+mj-lt"/>
              </a:defRPr>
            </a:lvl7pPr>
            <a:lvl8pPr marL="0" indent="0" algn="ctr">
              <a:lnSpc>
                <a:spcPct val="85000"/>
              </a:lnSpc>
              <a:spcBef>
                <a:spcPts val="400"/>
              </a:spcBef>
              <a:spcAft>
                <a:spcPts val="200"/>
              </a:spcAft>
              <a:buFont typeface="Arial" panose="020B0604020202020204" pitchFamily="34" charset="0"/>
              <a:buChar char="​"/>
              <a:defRPr sz="1800" b="0" cap="none" baseline="0">
                <a:solidFill>
                  <a:schemeClr val="tx1"/>
                </a:solidFill>
                <a:latin typeface="+mj-lt"/>
              </a:defRPr>
            </a:lvl8pPr>
            <a:lvl9pPr marL="0" indent="0" algn="ctr">
              <a:lnSpc>
                <a:spcPct val="85000"/>
              </a:lnSpc>
              <a:spcBef>
                <a:spcPts val="400"/>
              </a:spcBef>
              <a:spcAft>
                <a:spcPts val="200"/>
              </a:spcAft>
              <a:buFont typeface="Arial" panose="020B0604020202020204" pitchFamily="34" charset="0"/>
              <a:buChar char="​"/>
              <a:defRPr sz="1800" b="0" cap="none" baseline="0">
                <a:solidFill>
                  <a:schemeClr val="tx1"/>
                </a:solidFill>
                <a:latin typeface="+mj-lt"/>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US"/>
              <a:t>Sixth</a:t>
            </a:r>
          </a:p>
          <a:p>
            <a:pPr lvl="6"/>
            <a:r>
              <a:rPr lang="en-US"/>
              <a:t>Seventh</a:t>
            </a:r>
          </a:p>
          <a:p>
            <a:pPr lvl="7"/>
            <a:r>
              <a:rPr lang="en-US"/>
              <a:t>Eight</a:t>
            </a:r>
          </a:p>
          <a:p>
            <a:pPr lvl="8"/>
            <a:r>
              <a:rPr lang="en-US"/>
              <a:t>nine</a:t>
            </a:r>
          </a:p>
        </p:txBody>
      </p:sp>
      <p:sp>
        <p:nvSpPr>
          <p:cNvPr id="4" name="TextBox 3">
            <a:extLst>
              <a:ext uri="{FF2B5EF4-FFF2-40B4-BE49-F238E27FC236}">
                <a16:creationId xmlns:a16="http://schemas.microsoft.com/office/drawing/2014/main" id="{4A4D48E4-F696-49BF-9637-6604F76870A0}"/>
              </a:ext>
            </a:extLst>
          </p:cNvPr>
          <p:cNvSpPr txBox="1"/>
          <p:nvPr userDrawn="1"/>
        </p:nvSpPr>
        <p:spPr>
          <a:xfrm>
            <a:off x="686432" y="6631942"/>
            <a:ext cx="1049967" cy="104644"/>
          </a:xfrm>
          <a:prstGeom prst="rect">
            <a:avLst/>
          </a:prstGeom>
          <a:noFill/>
        </p:spPr>
        <p:txBody>
          <a:bodyPr wrap="none" lIns="0" tIns="0" rIns="0" bIns="0" rtlCol="0">
            <a:spAutoFit/>
          </a:bodyPr>
          <a:lstStyle/>
          <a:p>
            <a:pPr marL="0" lvl="4">
              <a:lnSpc>
                <a:spcPct val="85000"/>
              </a:lnSpc>
              <a:spcBef>
                <a:spcPts val="200"/>
              </a:spcBef>
              <a:spcAft>
                <a:spcPts val="400"/>
              </a:spcAft>
              <a:buClr>
                <a:schemeClr val="accent5"/>
              </a:buClr>
            </a:pPr>
            <a:r>
              <a:rPr lang="en-US" sz="800" kern="100" cap="all" spc="50">
                <a:solidFill>
                  <a:srgbClr val="3A343F"/>
                </a:solidFill>
                <a:latin typeface="Arial Narrow" panose="020B0606020202030204" pitchFamily="34" charset="0"/>
                <a:cs typeface="Arial" panose="020B0604020202020204" pitchFamily="34" charset="0"/>
              </a:rPr>
              <a:t>| ©2018 F5 Networks</a:t>
            </a:r>
          </a:p>
        </p:txBody>
      </p:sp>
      <p:sp>
        <p:nvSpPr>
          <p:cNvPr id="5" name="TextBox 4">
            <a:extLst>
              <a:ext uri="{FF2B5EF4-FFF2-40B4-BE49-F238E27FC236}">
                <a16:creationId xmlns:a16="http://schemas.microsoft.com/office/drawing/2014/main" id="{11A90235-5689-4D0D-A98C-36886DF5D6D1}"/>
              </a:ext>
            </a:extLst>
          </p:cNvPr>
          <p:cNvSpPr txBox="1"/>
          <p:nvPr userDrawn="1"/>
        </p:nvSpPr>
        <p:spPr>
          <a:xfrm>
            <a:off x="0" y="6631942"/>
            <a:ext cx="650856" cy="104644"/>
          </a:xfrm>
          <a:prstGeom prst="rect">
            <a:avLst/>
          </a:prstGeom>
          <a:noFill/>
        </p:spPr>
        <p:txBody>
          <a:bodyPr wrap="square" lIns="0" tIns="0" rIns="0" bIns="0" rtlCol="0">
            <a:spAutoFit/>
          </a:bodyPr>
          <a:lstStyle/>
          <a:p>
            <a:pPr marL="0" lvl="4" algn="r">
              <a:lnSpc>
                <a:spcPct val="85000"/>
              </a:lnSpc>
              <a:spcBef>
                <a:spcPts val="200"/>
              </a:spcBef>
              <a:spcAft>
                <a:spcPts val="400"/>
              </a:spcAft>
              <a:buClr>
                <a:schemeClr val="accent5"/>
              </a:buClr>
              <a:buFont typeface="Arial" panose="020B0604020202020204" pitchFamily="34" charset="0"/>
              <a:buChar char="​"/>
            </a:pPr>
            <a:fld id="{CB0320B6-2A61-43CE-9396-B5C4FB4B7D43}" type="slidenum">
              <a:rPr lang="en-US" sz="800" kern="100" cap="all" spc="50" smtClean="0">
                <a:solidFill>
                  <a:srgbClr val="3A343F"/>
                </a:solidFill>
                <a:latin typeface="Arial Narrow" panose="020B0606020202030204" pitchFamily="34" charset="0"/>
                <a:cs typeface="Arial" panose="020B0604020202020204" pitchFamily="34" charset="0"/>
              </a:rPr>
              <a:pPr marL="0" lvl="4" algn="r">
                <a:lnSpc>
                  <a:spcPct val="85000"/>
                </a:lnSpc>
                <a:spcBef>
                  <a:spcPts val="200"/>
                </a:spcBef>
                <a:spcAft>
                  <a:spcPts val="400"/>
                </a:spcAft>
                <a:buClr>
                  <a:schemeClr val="accent5"/>
                </a:buClr>
                <a:buFont typeface="Arial" panose="020B0604020202020204" pitchFamily="34" charset="0"/>
                <a:buChar char="​"/>
              </a:pPr>
              <a:t>‹#›</a:t>
            </a:fld>
            <a:endParaRPr lang="en-US" sz="800" kern="100" cap="all" spc="50">
              <a:solidFill>
                <a:srgbClr val="3A343F"/>
              </a:solidFill>
              <a:latin typeface="Arial Narrow" panose="020B0606020202030204" pitchFamily="34" charset="0"/>
              <a:cs typeface="Arial" panose="020B0604020202020204" pitchFamily="34" charset="0"/>
            </a:endParaRPr>
          </a:p>
        </p:txBody>
      </p:sp>
      <p:sp>
        <p:nvSpPr>
          <p:cNvPr id="6" name="Footer Placeholder 5">
            <a:extLst>
              <a:ext uri="{FF2B5EF4-FFF2-40B4-BE49-F238E27FC236}">
                <a16:creationId xmlns:a16="http://schemas.microsoft.com/office/drawing/2014/main" id="{C6F316A1-681D-4D0B-9D5A-2B1D2D38FBA4}"/>
              </a:ext>
            </a:extLst>
          </p:cNvPr>
          <p:cNvSpPr>
            <a:spLocks noGrp="1"/>
          </p:cNvSpPr>
          <p:nvPr>
            <p:ph type="ftr" sz="quarter" idx="3"/>
          </p:nvPr>
        </p:nvSpPr>
        <p:spPr>
          <a:xfrm>
            <a:off x="1783903" y="6613475"/>
            <a:ext cx="4312094" cy="123111"/>
          </a:xfrm>
          <a:prstGeom prst="rect">
            <a:avLst/>
          </a:prstGeom>
        </p:spPr>
        <p:txBody>
          <a:bodyPr vert="horz" lIns="0" tIns="0" rIns="0" bIns="0" rtlCol="0" anchor="ctr">
            <a:noAutofit/>
          </a:bodyPr>
          <a:lstStyle>
            <a:lvl1pPr algn="l">
              <a:defRPr sz="800" kern="100" cap="all" spc="50" baseline="0">
                <a:solidFill>
                  <a:schemeClr val="tx1"/>
                </a:solidFill>
                <a:latin typeface="+mn-lt"/>
              </a:defRPr>
            </a:lvl1pPr>
          </a:lstStyle>
          <a:p>
            <a:endParaRPr lang="en-US"/>
          </a:p>
        </p:txBody>
      </p:sp>
    </p:spTree>
    <p:extLst>
      <p:ext uri="{BB962C8B-B14F-4D97-AF65-F5344CB8AC3E}">
        <p14:creationId xmlns:p14="http://schemas.microsoft.com/office/powerpoint/2010/main" val="105284188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Big Statement">
    <p:bg>
      <p:bgPr>
        <a:solidFill>
          <a:schemeClr val="accent4"/>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8FD45D7-5D6E-40C7-B626-C5AB0401DDA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ltGray">
          <a:xfrm>
            <a:off x="0" y="0"/>
            <a:ext cx="12192000" cy="6858000"/>
          </a:xfrm>
          <a:prstGeom prst="rect">
            <a:avLst/>
          </a:prstGeom>
        </p:spPr>
      </p:pic>
      <p:sp>
        <p:nvSpPr>
          <p:cNvPr id="14" name="Content Placeholder 2">
            <a:extLst>
              <a:ext uri="{FF2B5EF4-FFF2-40B4-BE49-F238E27FC236}">
                <a16:creationId xmlns:a16="http://schemas.microsoft.com/office/drawing/2014/main" id="{F1543B27-30F5-49F3-A344-80EEF4BE7A1D}"/>
              </a:ext>
            </a:extLst>
          </p:cNvPr>
          <p:cNvSpPr>
            <a:spLocks noGrp="1"/>
          </p:cNvSpPr>
          <p:nvPr>
            <p:ph idx="1"/>
          </p:nvPr>
        </p:nvSpPr>
        <p:spPr bwMode="black">
          <a:xfrm>
            <a:off x="1295400" y="685800"/>
            <a:ext cx="9601200" cy="5484223"/>
          </a:xfrm>
        </p:spPr>
        <p:txBody>
          <a:bodyPr anchor="ctr"/>
          <a:lstStyle>
            <a:lvl1pPr marL="228600" indent="-228600" algn="ctr">
              <a:spcAft>
                <a:spcPts val="600"/>
              </a:spcAft>
              <a:buFont typeface="Arial" panose="020B0604020202020204" pitchFamily="34" charset="0"/>
              <a:buChar char="​"/>
              <a:defRPr sz="6000" b="1">
                <a:solidFill>
                  <a:schemeClr val="bg1"/>
                </a:solidFill>
              </a:defRPr>
            </a:lvl1pPr>
            <a:lvl2pPr marL="342900" indent="-342900" algn="ctr">
              <a:lnSpc>
                <a:spcPct val="85000"/>
              </a:lnSpc>
              <a:spcBef>
                <a:spcPts val="2400"/>
              </a:spcBef>
              <a:buFont typeface="Arial" panose="020B0604020202020204" pitchFamily="34" charset="0"/>
              <a:buChar char="​"/>
              <a:defRPr sz="2200" b="0" cap="none" baseline="0">
                <a:solidFill>
                  <a:schemeClr val="bg1"/>
                </a:solidFill>
                <a:latin typeface="+mj-lt"/>
              </a:defRPr>
            </a:lvl2pPr>
            <a:lvl3pPr marL="285750" indent="-285750" algn="ctr">
              <a:lnSpc>
                <a:spcPct val="85000"/>
              </a:lnSpc>
              <a:spcBef>
                <a:spcPts val="200"/>
              </a:spcBef>
              <a:spcAft>
                <a:spcPts val="200"/>
              </a:spcAft>
              <a:buFont typeface="Arial" panose="020B0604020202020204" pitchFamily="34" charset="0"/>
              <a:buChar char="​"/>
              <a:defRPr sz="2200" b="0" cap="none" baseline="0">
                <a:solidFill>
                  <a:schemeClr val="bg1"/>
                </a:solidFill>
                <a:latin typeface="+mj-lt"/>
              </a:defRPr>
            </a:lvl3pPr>
            <a:lvl4pPr marL="285750" indent="-285750" algn="ctr">
              <a:lnSpc>
                <a:spcPct val="85000"/>
              </a:lnSpc>
              <a:spcBef>
                <a:spcPts val="200"/>
              </a:spcBef>
              <a:spcAft>
                <a:spcPts val="200"/>
              </a:spcAft>
              <a:buFont typeface="Arial" panose="020B0604020202020204" pitchFamily="34" charset="0"/>
              <a:buChar char="​"/>
              <a:defRPr sz="2200" b="0" cap="none" baseline="0">
                <a:solidFill>
                  <a:schemeClr val="bg1"/>
                </a:solidFill>
                <a:latin typeface="+mj-lt"/>
              </a:defRPr>
            </a:lvl4pPr>
            <a:lvl5pPr marL="285750" indent="-285750" algn="ctr">
              <a:lnSpc>
                <a:spcPct val="85000"/>
              </a:lnSpc>
              <a:spcBef>
                <a:spcPts val="200"/>
              </a:spcBef>
              <a:spcAft>
                <a:spcPts val="200"/>
              </a:spcAft>
              <a:buFont typeface="Arial" panose="020B0604020202020204" pitchFamily="34" charset="0"/>
              <a:buChar char="​"/>
              <a:defRPr sz="2200" b="0" cap="none" baseline="0">
                <a:solidFill>
                  <a:schemeClr val="bg1"/>
                </a:solidFill>
                <a:latin typeface="+mj-lt"/>
              </a:defRPr>
            </a:lvl5pPr>
            <a:lvl6pPr marL="285750" indent="-285750" algn="ctr">
              <a:lnSpc>
                <a:spcPct val="85000"/>
              </a:lnSpc>
              <a:spcBef>
                <a:spcPts val="200"/>
              </a:spcBef>
              <a:spcAft>
                <a:spcPts val="200"/>
              </a:spcAft>
              <a:buFont typeface="Arial" panose="020B0604020202020204" pitchFamily="34" charset="0"/>
              <a:buChar char="​"/>
              <a:defRPr sz="2200" b="0" cap="none" baseline="0">
                <a:solidFill>
                  <a:schemeClr val="bg1"/>
                </a:solidFill>
                <a:latin typeface="+mj-lt"/>
              </a:defRPr>
            </a:lvl6pPr>
            <a:lvl7pPr marL="285750" indent="-285750" algn="ctr">
              <a:lnSpc>
                <a:spcPct val="85000"/>
              </a:lnSpc>
              <a:spcBef>
                <a:spcPts val="200"/>
              </a:spcBef>
              <a:spcAft>
                <a:spcPts val="200"/>
              </a:spcAft>
              <a:buFont typeface="Arial" panose="020B0604020202020204" pitchFamily="34" charset="0"/>
              <a:buChar char="​"/>
              <a:defRPr sz="2200" b="0" cap="none" baseline="0">
                <a:solidFill>
                  <a:schemeClr val="bg1"/>
                </a:solidFill>
                <a:latin typeface="+mj-lt"/>
              </a:defRPr>
            </a:lvl7pPr>
            <a:lvl8pPr marL="285750" indent="-285750" algn="ctr">
              <a:lnSpc>
                <a:spcPct val="85000"/>
              </a:lnSpc>
              <a:spcBef>
                <a:spcPts val="200"/>
              </a:spcBef>
              <a:spcAft>
                <a:spcPts val="200"/>
              </a:spcAft>
              <a:buFont typeface="Arial" panose="020B0604020202020204" pitchFamily="34" charset="0"/>
              <a:buChar char="​"/>
              <a:defRPr sz="2200" b="0" cap="none" baseline="0">
                <a:solidFill>
                  <a:schemeClr val="bg1"/>
                </a:solidFill>
                <a:latin typeface="+mj-lt"/>
              </a:defRPr>
            </a:lvl8pPr>
            <a:lvl9pPr marL="285750" indent="-285750" algn="ctr">
              <a:lnSpc>
                <a:spcPct val="85000"/>
              </a:lnSpc>
              <a:spcBef>
                <a:spcPts val="200"/>
              </a:spcBef>
              <a:spcAft>
                <a:spcPts val="200"/>
              </a:spcAft>
              <a:buFont typeface="Arial" panose="020B0604020202020204" pitchFamily="34" charset="0"/>
              <a:buChar char="​"/>
              <a:defRPr sz="2200" b="0" cap="none" baseline="0">
                <a:solidFill>
                  <a:schemeClr val="bg1"/>
                </a:solidFill>
                <a:latin typeface="+mj-lt"/>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US"/>
              <a:t>Sixth</a:t>
            </a:r>
          </a:p>
          <a:p>
            <a:pPr lvl="6"/>
            <a:r>
              <a:rPr lang="en-US"/>
              <a:t>Seventh</a:t>
            </a:r>
          </a:p>
          <a:p>
            <a:pPr lvl="7"/>
            <a:r>
              <a:rPr lang="en-US"/>
              <a:t>Eight</a:t>
            </a:r>
          </a:p>
          <a:p>
            <a:pPr lvl="8"/>
            <a:r>
              <a:rPr lang="en-US"/>
              <a:t>Nine</a:t>
            </a:r>
          </a:p>
        </p:txBody>
      </p:sp>
      <p:sp>
        <p:nvSpPr>
          <p:cNvPr id="7" name="TextBox 6">
            <a:extLst>
              <a:ext uri="{FF2B5EF4-FFF2-40B4-BE49-F238E27FC236}">
                <a16:creationId xmlns:a16="http://schemas.microsoft.com/office/drawing/2014/main" id="{EF18E442-7CBD-4EBD-87EB-A9BA05517EC8}"/>
              </a:ext>
            </a:extLst>
          </p:cNvPr>
          <p:cNvSpPr txBox="1"/>
          <p:nvPr userDrawn="1"/>
        </p:nvSpPr>
        <p:spPr>
          <a:xfrm>
            <a:off x="686432" y="6631942"/>
            <a:ext cx="1049967" cy="104644"/>
          </a:xfrm>
          <a:prstGeom prst="rect">
            <a:avLst/>
          </a:prstGeom>
          <a:noFill/>
        </p:spPr>
        <p:txBody>
          <a:bodyPr wrap="none" lIns="0" tIns="0" rIns="0" bIns="0" rtlCol="0">
            <a:spAutoFit/>
          </a:bodyPr>
          <a:lstStyle/>
          <a:p>
            <a:pPr marL="0" lvl="4">
              <a:lnSpc>
                <a:spcPct val="85000"/>
              </a:lnSpc>
              <a:spcBef>
                <a:spcPts val="200"/>
              </a:spcBef>
              <a:spcAft>
                <a:spcPts val="400"/>
              </a:spcAft>
              <a:buClr>
                <a:schemeClr val="accent5"/>
              </a:buClr>
            </a:pPr>
            <a:r>
              <a:rPr lang="en-US" sz="800" kern="100" cap="all" spc="50">
                <a:solidFill>
                  <a:schemeClr val="bg1"/>
                </a:solidFill>
                <a:latin typeface="Arial Narrow" panose="020B0606020202030204" pitchFamily="34" charset="0"/>
                <a:cs typeface="Arial" panose="020B0604020202020204" pitchFamily="34" charset="0"/>
              </a:rPr>
              <a:t>| ©2018 F5 Networks</a:t>
            </a:r>
          </a:p>
        </p:txBody>
      </p:sp>
      <p:sp>
        <p:nvSpPr>
          <p:cNvPr id="8" name="TextBox 7">
            <a:extLst>
              <a:ext uri="{FF2B5EF4-FFF2-40B4-BE49-F238E27FC236}">
                <a16:creationId xmlns:a16="http://schemas.microsoft.com/office/drawing/2014/main" id="{BCE27012-0AF2-47B8-80AF-9F04245F02FD}"/>
              </a:ext>
            </a:extLst>
          </p:cNvPr>
          <p:cNvSpPr txBox="1"/>
          <p:nvPr userDrawn="1"/>
        </p:nvSpPr>
        <p:spPr>
          <a:xfrm>
            <a:off x="0" y="6631942"/>
            <a:ext cx="650856" cy="104644"/>
          </a:xfrm>
          <a:prstGeom prst="rect">
            <a:avLst/>
          </a:prstGeom>
          <a:noFill/>
        </p:spPr>
        <p:txBody>
          <a:bodyPr wrap="square" lIns="0" tIns="0" rIns="0" bIns="0" rtlCol="0">
            <a:spAutoFit/>
          </a:bodyPr>
          <a:lstStyle/>
          <a:p>
            <a:pPr marL="0" lvl="4" algn="r">
              <a:lnSpc>
                <a:spcPct val="85000"/>
              </a:lnSpc>
              <a:spcBef>
                <a:spcPts val="200"/>
              </a:spcBef>
              <a:spcAft>
                <a:spcPts val="400"/>
              </a:spcAft>
              <a:buClr>
                <a:schemeClr val="accent5"/>
              </a:buClr>
              <a:buFont typeface="Arial" panose="020B0604020202020204" pitchFamily="34" charset="0"/>
              <a:buChar char="​"/>
            </a:pPr>
            <a:fld id="{CB0320B6-2A61-43CE-9396-B5C4FB4B7D43}" type="slidenum">
              <a:rPr lang="en-US" sz="800" kern="100" cap="all" spc="50" smtClean="0">
                <a:solidFill>
                  <a:schemeClr val="bg1"/>
                </a:solidFill>
                <a:latin typeface="Arial Narrow" panose="020B0606020202030204" pitchFamily="34" charset="0"/>
                <a:cs typeface="Arial" panose="020B0604020202020204" pitchFamily="34" charset="0"/>
              </a:rPr>
              <a:pPr marL="0" lvl="4" algn="r">
                <a:lnSpc>
                  <a:spcPct val="85000"/>
                </a:lnSpc>
                <a:spcBef>
                  <a:spcPts val="200"/>
                </a:spcBef>
                <a:spcAft>
                  <a:spcPts val="400"/>
                </a:spcAft>
                <a:buClr>
                  <a:schemeClr val="accent5"/>
                </a:buClr>
                <a:buFont typeface="Arial" panose="020B0604020202020204" pitchFamily="34" charset="0"/>
                <a:buChar char="​"/>
              </a:pPr>
              <a:t>‹#›</a:t>
            </a:fld>
            <a:endParaRPr lang="en-US" sz="800" kern="100" cap="all" spc="50">
              <a:solidFill>
                <a:schemeClr val="bg1"/>
              </a:solidFill>
              <a:latin typeface="Arial Narrow" panose="020B0606020202030204" pitchFamily="34" charset="0"/>
              <a:cs typeface="Arial" panose="020B0604020202020204" pitchFamily="34" charset="0"/>
            </a:endParaRPr>
          </a:p>
        </p:txBody>
      </p:sp>
      <p:sp>
        <p:nvSpPr>
          <p:cNvPr id="6" name="Footer Placeholder 5">
            <a:extLst>
              <a:ext uri="{FF2B5EF4-FFF2-40B4-BE49-F238E27FC236}">
                <a16:creationId xmlns:a16="http://schemas.microsoft.com/office/drawing/2014/main" id="{D5BAFFDF-DCCE-41F9-B387-9C2905B66A62}"/>
              </a:ext>
            </a:extLst>
          </p:cNvPr>
          <p:cNvSpPr>
            <a:spLocks noGrp="1"/>
          </p:cNvSpPr>
          <p:nvPr>
            <p:ph type="ftr" sz="quarter" idx="3"/>
          </p:nvPr>
        </p:nvSpPr>
        <p:spPr>
          <a:xfrm>
            <a:off x="1783903" y="6613475"/>
            <a:ext cx="4312094" cy="123111"/>
          </a:xfrm>
          <a:prstGeom prst="rect">
            <a:avLst/>
          </a:prstGeom>
        </p:spPr>
        <p:txBody>
          <a:bodyPr vert="horz" lIns="0" tIns="0" rIns="0" bIns="0" rtlCol="0" anchor="ctr">
            <a:noAutofit/>
          </a:bodyPr>
          <a:lstStyle>
            <a:lvl1pPr algn="l">
              <a:defRPr sz="800" kern="100" cap="all" spc="50" baseline="0">
                <a:solidFill>
                  <a:schemeClr val="bg1"/>
                </a:solidFill>
                <a:latin typeface="+mn-lt"/>
              </a:defRPr>
            </a:lvl1pPr>
          </a:lstStyle>
          <a:p>
            <a:endParaRPr lang="en-US"/>
          </a:p>
        </p:txBody>
      </p:sp>
    </p:spTree>
    <p:extLst>
      <p:ext uri="{BB962C8B-B14F-4D97-AF65-F5344CB8AC3E}">
        <p14:creationId xmlns:p14="http://schemas.microsoft.com/office/powerpoint/2010/main" val="260925125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ent and Photo Right">
    <p:spTree>
      <p:nvGrpSpPr>
        <p:cNvPr id="1" name=""/>
        <p:cNvGrpSpPr/>
        <p:nvPr/>
      </p:nvGrpSpPr>
      <p:grpSpPr>
        <a:xfrm>
          <a:off x="0" y="0"/>
          <a:ext cx="0" cy="0"/>
          <a:chOff x="0" y="0"/>
          <a:chExt cx="0" cy="0"/>
        </a:xfrm>
      </p:grpSpPr>
      <p:sp>
        <p:nvSpPr>
          <p:cNvPr id="15" name="Text Placeholder 2">
            <a:extLst>
              <a:ext uri="{FF2B5EF4-FFF2-40B4-BE49-F238E27FC236}">
                <a16:creationId xmlns:a16="http://schemas.microsoft.com/office/drawing/2014/main" id="{1E424250-448A-466E-A4BF-16055CBFCCB8}"/>
              </a:ext>
            </a:extLst>
          </p:cNvPr>
          <p:cNvSpPr>
            <a:spLocks noGrp="1"/>
          </p:cNvSpPr>
          <p:nvPr>
            <p:ph type="body" idx="13"/>
          </p:nvPr>
        </p:nvSpPr>
        <p:spPr>
          <a:xfrm>
            <a:off x="696386" y="1779578"/>
            <a:ext cx="5225880" cy="307777"/>
          </a:xfrm>
        </p:spPr>
        <p:txBody>
          <a:bodyPr wrap="square" anchor="t">
            <a:spAutoFit/>
          </a:bodyPr>
          <a:lstStyle>
            <a:lvl1pPr marL="0" indent="0">
              <a:lnSpc>
                <a:spcPct val="100000"/>
              </a:lnSpc>
              <a:spcBef>
                <a:spcPts val="0"/>
              </a:spcBef>
              <a:buNone/>
              <a:defRPr sz="2000" b="1" cap="all" spc="50" baseline="0">
                <a:solidFill>
                  <a:srgbClr val="7D7D7D"/>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9" name="Content Placeholder 2">
            <a:extLst>
              <a:ext uri="{FF2B5EF4-FFF2-40B4-BE49-F238E27FC236}">
                <a16:creationId xmlns:a16="http://schemas.microsoft.com/office/drawing/2014/main" id="{65AEBC58-1A9D-47F7-A2C7-132ADC3ADF0F}"/>
              </a:ext>
            </a:extLst>
          </p:cNvPr>
          <p:cNvSpPr>
            <a:spLocks noGrp="1"/>
          </p:cNvSpPr>
          <p:nvPr>
            <p:ph idx="1"/>
          </p:nvPr>
        </p:nvSpPr>
        <p:spPr>
          <a:xfrm>
            <a:off x="685800" y="2671016"/>
            <a:ext cx="5225879" cy="349899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4">
            <a:extLst>
              <a:ext uri="{FF2B5EF4-FFF2-40B4-BE49-F238E27FC236}">
                <a16:creationId xmlns:a16="http://schemas.microsoft.com/office/drawing/2014/main" id="{2BDD80F9-ADED-48C2-84AD-4DD329767470}"/>
              </a:ext>
            </a:extLst>
          </p:cNvPr>
          <p:cNvSpPr>
            <a:spLocks noGrp="1"/>
          </p:cNvSpPr>
          <p:nvPr>
            <p:ph type="title"/>
          </p:nvPr>
        </p:nvSpPr>
        <p:spPr>
          <a:xfrm>
            <a:off x="685800" y="654108"/>
            <a:ext cx="5236466" cy="1098762"/>
          </a:xfrm>
        </p:spPr>
        <p:txBody>
          <a:bodyPr/>
          <a:lstStyle>
            <a:lvl1pPr>
              <a:defRPr/>
            </a:lvl1pPr>
          </a:lstStyle>
          <a:p>
            <a:r>
              <a:rPr lang="en-US"/>
              <a:t>Click to edit Master title style</a:t>
            </a:r>
          </a:p>
        </p:txBody>
      </p:sp>
      <p:sp>
        <p:nvSpPr>
          <p:cNvPr id="17" name="Rectangle 16">
            <a:extLst>
              <a:ext uri="{FF2B5EF4-FFF2-40B4-BE49-F238E27FC236}">
                <a16:creationId xmlns:a16="http://schemas.microsoft.com/office/drawing/2014/main" id="{A836E480-E42E-4AF7-9F2C-0D6D6C9E201E}"/>
              </a:ext>
            </a:extLst>
          </p:cNvPr>
          <p:cNvSpPr/>
          <p:nvPr userDrawn="1"/>
        </p:nvSpPr>
        <p:spPr>
          <a:xfrm>
            <a:off x="6280321" y="0"/>
            <a:ext cx="5911679" cy="6858000"/>
          </a:xfrm>
          <a:prstGeom prst="rect">
            <a:avLst/>
          </a:prstGeom>
          <a:solidFill>
            <a:srgbClr val="DCD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lnSpc>
                <a:spcPct val="90000"/>
              </a:lnSpc>
              <a:spcBef>
                <a:spcPts val="200"/>
              </a:spcBef>
              <a:spcAft>
                <a:spcPts val="200"/>
              </a:spcAft>
            </a:pPr>
            <a:endParaRPr lang="en-US" kern="100" err="1">
              <a:solidFill>
                <a:schemeClr val="bg1"/>
              </a:solidFill>
              <a:latin typeface="+mj-lt"/>
            </a:endParaRPr>
          </a:p>
        </p:txBody>
      </p:sp>
      <p:pic>
        <p:nvPicPr>
          <p:cNvPr id="18" name="Picture 17">
            <a:extLst>
              <a:ext uri="{FF2B5EF4-FFF2-40B4-BE49-F238E27FC236}">
                <a16:creationId xmlns:a16="http://schemas.microsoft.com/office/drawing/2014/main" id="{84788BC6-B92D-41BF-B4DF-23AE7E92D19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275832" y="0"/>
            <a:ext cx="5916168" cy="6858000"/>
          </a:xfrm>
          <a:prstGeom prst="rect">
            <a:avLst/>
          </a:prstGeom>
        </p:spPr>
      </p:pic>
      <p:sp>
        <p:nvSpPr>
          <p:cNvPr id="20" name="Picture Placeholder 3">
            <a:extLst>
              <a:ext uri="{FF2B5EF4-FFF2-40B4-BE49-F238E27FC236}">
                <a16:creationId xmlns:a16="http://schemas.microsoft.com/office/drawing/2014/main" id="{8AD9881D-B00A-4247-8DF7-BEE9578ADBC5}"/>
              </a:ext>
            </a:extLst>
          </p:cNvPr>
          <p:cNvSpPr>
            <a:spLocks noGrp="1"/>
          </p:cNvSpPr>
          <p:nvPr>
            <p:ph type="pic" sz="quarter" idx="15" hasCustomPrompt="1"/>
          </p:nvPr>
        </p:nvSpPr>
        <p:spPr bwMode="ltGray">
          <a:xfrm>
            <a:off x="6278563" y="0"/>
            <a:ext cx="5913437" cy="6858000"/>
          </a:xfrm>
          <a:noFill/>
        </p:spPr>
        <p:txBody>
          <a:bodyPr lIns="274320" tIns="274320" rIns="274320" bIns="274320"/>
          <a:lstStyle>
            <a:lvl1pPr algn="ctr">
              <a:defRPr sz="1800"/>
            </a:lvl1pPr>
          </a:lstStyle>
          <a:p>
            <a:r>
              <a:rPr lang="en-US"/>
              <a:t>Click icon below to insert a photo</a:t>
            </a:r>
          </a:p>
        </p:txBody>
      </p:sp>
      <p:sp>
        <p:nvSpPr>
          <p:cNvPr id="8" name="Footer Placeholder 5">
            <a:extLst>
              <a:ext uri="{FF2B5EF4-FFF2-40B4-BE49-F238E27FC236}">
                <a16:creationId xmlns:a16="http://schemas.microsoft.com/office/drawing/2014/main" id="{B28EC95E-D4A6-4755-9CE8-69E4AED43952}"/>
              </a:ext>
            </a:extLst>
          </p:cNvPr>
          <p:cNvSpPr>
            <a:spLocks noGrp="1"/>
          </p:cNvSpPr>
          <p:nvPr>
            <p:ph type="ftr" sz="quarter" idx="3"/>
          </p:nvPr>
        </p:nvSpPr>
        <p:spPr>
          <a:xfrm>
            <a:off x="1783903" y="6613475"/>
            <a:ext cx="4312094" cy="123111"/>
          </a:xfrm>
          <a:prstGeom prst="rect">
            <a:avLst/>
          </a:prstGeom>
        </p:spPr>
        <p:txBody>
          <a:bodyPr vert="horz" lIns="0" tIns="0" rIns="0" bIns="0" rtlCol="0" anchor="ctr">
            <a:noAutofit/>
          </a:bodyPr>
          <a:lstStyle>
            <a:lvl1pPr algn="l">
              <a:defRPr sz="800" kern="100" cap="all" spc="50" baseline="0">
                <a:solidFill>
                  <a:schemeClr val="tx1"/>
                </a:solidFill>
                <a:latin typeface="+mn-lt"/>
              </a:defRPr>
            </a:lvl1pPr>
          </a:lstStyle>
          <a:p>
            <a:endParaRPr lang="en-US"/>
          </a:p>
        </p:txBody>
      </p:sp>
    </p:spTree>
    <p:extLst>
      <p:ext uri="{BB962C8B-B14F-4D97-AF65-F5344CB8AC3E}">
        <p14:creationId xmlns:p14="http://schemas.microsoft.com/office/powerpoint/2010/main" val="304672918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Content and Photo Lef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62FE20A-87CB-4FFB-AB02-A5565A6BF418}"/>
              </a:ext>
            </a:extLst>
          </p:cNvPr>
          <p:cNvSpPr/>
          <p:nvPr userDrawn="1"/>
        </p:nvSpPr>
        <p:spPr>
          <a:xfrm>
            <a:off x="0" y="0"/>
            <a:ext cx="5911679" cy="6858000"/>
          </a:xfrm>
          <a:prstGeom prst="rect">
            <a:avLst/>
          </a:prstGeom>
          <a:solidFill>
            <a:srgbClr val="DCD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lnSpc>
                <a:spcPct val="90000"/>
              </a:lnSpc>
              <a:spcBef>
                <a:spcPts val="200"/>
              </a:spcBef>
              <a:spcAft>
                <a:spcPts val="200"/>
              </a:spcAft>
            </a:pPr>
            <a:endParaRPr lang="en-US" kern="100" err="1">
              <a:solidFill>
                <a:schemeClr val="bg1"/>
              </a:solidFill>
              <a:latin typeface="+mj-lt"/>
            </a:endParaRPr>
          </a:p>
        </p:txBody>
      </p:sp>
      <p:pic>
        <p:nvPicPr>
          <p:cNvPr id="3" name="Picture 2">
            <a:extLst>
              <a:ext uri="{FF2B5EF4-FFF2-40B4-BE49-F238E27FC236}">
                <a16:creationId xmlns:a16="http://schemas.microsoft.com/office/drawing/2014/main" id="{E913AC58-073D-4411-B06C-2DD565D131D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489" y="0"/>
            <a:ext cx="5916168" cy="6858000"/>
          </a:xfrm>
          <a:prstGeom prst="rect">
            <a:avLst/>
          </a:prstGeom>
        </p:spPr>
      </p:pic>
      <p:sp>
        <p:nvSpPr>
          <p:cNvPr id="12" name="TextBox 11">
            <a:extLst>
              <a:ext uri="{FF2B5EF4-FFF2-40B4-BE49-F238E27FC236}">
                <a16:creationId xmlns:a16="http://schemas.microsoft.com/office/drawing/2014/main" id="{B66E1ECA-734A-4F17-98EE-0A77115DD191}"/>
              </a:ext>
            </a:extLst>
          </p:cNvPr>
          <p:cNvSpPr txBox="1"/>
          <p:nvPr userDrawn="1"/>
        </p:nvSpPr>
        <p:spPr>
          <a:xfrm>
            <a:off x="6414305" y="6631942"/>
            <a:ext cx="1049967" cy="104644"/>
          </a:xfrm>
          <a:prstGeom prst="rect">
            <a:avLst/>
          </a:prstGeom>
          <a:noFill/>
        </p:spPr>
        <p:txBody>
          <a:bodyPr wrap="none" lIns="0" tIns="0" rIns="0" bIns="0" rtlCol="0">
            <a:spAutoFit/>
          </a:bodyPr>
          <a:lstStyle/>
          <a:p>
            <a:pPr marL="0" lvl="4">
              <a:lnSpc>
                <a:spcPct val="85000"/>
              </a:lnSpc>
              <a:spcBef>
                <a:spcPts val="200"/>
              </a:spcBef>
              <a:spcAft>
                <a:spcPts val="400"/>
              </a:spcAft>
              <a:buClr>
                <a:schemeClr val="accent5"/>
              </a:buClr>
            </a:pPr>
            <a:r>
              <a:rPr lang="en-US" sz="800" kern="100" cap="all" spc="50">
                <a:solidFill>
                  <a:srgbClr val="3A343F"/>
                </a:solidFill>
                <a:latin typeface="Arial Narrow" panose="020B0606020202030204" pitchFamily="34" charset="0"/>
                <a:cs typeface="Arial" panose="020B0604020202020204" pitchFamily="34" charset="0"/>
              </a:rPr>
              <a:t>| ©2018 F5 Networks</a:t>
            </a:r>
          </a:p>
        </p:txBody>
      </p:sp>
      <p:sp>
        <p:nvSpPr>
          <p:cNvPr id="13" name="TextBox 12">
            <a:extLst>
              <a:ext uri="{FF2B5EF4-FFF2-40B4-BE49-F238E27FC236}">
                <a16:creationId xmlns:a16="http://schemas.microsoft.com/office/drawing/2014/main" id="{5E5C5AD4-0B33-4BB0-85CC-9C364B966B37}"/>
              </a:ext>
            </a:extLst>
          </p:cNvPr>
          <p:cNvSpPr txBox="1"/>
          <p:nvPr userDrawn="1"/>
        </p:nvSpPr>
        <p:spPr>
          <a:xfrm>
            <a:off x="6058999" y="6631942"/>
            <a:ext cx="329890" cy="104644"/>
          </a:xfrm>
          <a:prstGeom prst="rect">
            <a:avLst/>
          </a:prstGeom>
          <a:noFill/>
        </p:spPr>
        <p:txBody>
          <a:bodyPr wrap="square" lIns="0" tIns="0" rIns="0" bIns="0" rtlCol="0">
            <a:spAutoFit/>
          </a:bodyPr>
          <a:lstStyle/>
          <a:p>
            <a:pPr marL="0" lvl="4" algn="r">
              <a:lnSpc>
                <a:spcPct val="85000"/>
              </a:lnSpc>
              <a:spcBef>
                <a:spcPts val="200"/>
              </a:spcBef>
              <a:spcAft>
                <a:spcPts val="400"/>
              </a:spcAft>
              <a:buClr>
                <a:schemeClr val="accent5"/>
              </a:buClr>
              <a:buFont typeface="Arial" panose="020B0604020202020204" pitchFamily="34" charset="0"/>
              <a:buChar char="​"/>
            </a:pPr>
            <a:fld id="{CB0320B6-2A61-43CE-9396-B5C4FB4B7D43}" type="slidenum">
              <a:rPr lang="en-US" sz="800" kern="100" cap="all" spc="50" smtClean="0">
                <a:solidFill>
                  <a:srgbClr val="3A343F"/>
                </a:solidFill>
                <a:latin typeface="Arial Narrow" panose="020B0606020202030204" pitchFamily="34" charset="0"/>
                <a:cs typeface="Arial" panose="020B0604020202020204" pitchFamily="34" charset="0"/>
              </a:rPr>
              <a:pPr marL="0" lvl="4" algn="r">
                <a:lnSpc>
                  <a:spcPct val="85000"/>
                </a:lnSpc>
                <a:spcBef>
                  <a:spcPts val="200"/>
                </a:spcBef>
                <a:spcAft>
                  <a:spcPts val="400"/>
                </a:spcAft>
                <a:buClr>
                  <a:schemeClr val="accent5"/>
                </a:buClr>
                <a:buFont typeface="Arial" panose="020B0604020202020204" pitchFamily="34" charset="0"/>
                <a:buChar char="​"/>
              </a:pPr>
              <a:t>‹#›</a:t>
            </a:fld>
            <a:endParaRPr lang="en-US" sz="800" kern="100" cap="all" spc="50">
              <a:solidFill>
                <a:srgbClr val="3A343F"/>
              </a:solidFill>
              <a:latin typeface="Arial Narrow" panose="020B0606020202030204" pitchFamily="34" charset="0"/>
              <a:cs typeface="Arial" panose="020B0604020202020204" pitchFamily="34" charset="0"/>
            </a:endParaRPr>
          </a:p>
        </p:txBody>
      </p:sp>
      <p:sp>
        <p:nvSpPr>
          <p:cNvPr id="14" name="Text Placeholder 2">
            <a:extLst>
              <a:ext uri="{FF2B5EF4-FFF2-40B4-BE49-F238E27FC236}">
                <a16:creationId xmlns:a16="http://schemas.microsoft.com/office/drawing/2014/main" id="{09742740-EBC2-42C6-B350-2F8256B2FCFE}"/>
              </a:ext>
            </a:extLst>
          </p:cNvPr>
          <p:cNvSpPr>
            <a:spLocks noGrp="1"/>
          </p:cNvSpPr>
          <p:nvPr>
            <p:ph type="body" idx="16"/>
          </p:nvPr>
        </p:nvSpPr>
        <p:spPr>
          <a:xfrm>
            <a:off x="6283573" y="1779578"/>
            <a:ext cx="5225880" cy="307777"/>
          </a:xfrm>
        </p:spPr>
        <p:txBody>
          <a:bodyPr wrap="square" anchor="t">
            <a:spAutoFit/>
          </a:bodyPr>
          <a:lstStyle>
            <a:lvl1pPr marL="0" indent="0">
              <a:lnSpc>
                <a:spcPct val="100000"/>
              </a:lnSpc>
              <a:spcBef>
                <a:spcPts val="0"/>
              </a:spcBef>
              <a:buNone/>
              <a:defRPr sz="2000" b="1" cap="all" spc="50" baseline="0">
                <a:solidFill>
                  <a:srgbClr val="7D7D7D"/>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6" name="Content Placeholder 2">
            <a:extLst>
              <a:ext uri="{FF2B5EF4-FFF2-40B4-BE49-F238E27FC236}">
                <a16:creationId xmlns:a16="http://schemas.microsoft.com/office/drawing/2014/main" id="{C7D372F1-7C91-46C4-9F8E-047C4BAA25A8}"/>
              </a:ext>
            </a:extLst>
          </p:cNvPr>
          <p:cNvSpPr>
            <a:spLocks noGrp="1"/>
          </p:cNvSpPr>
          <p:nvPr>
            <p:ph idx="1"/>
          </p:nvPr>
        </p:nvSpPr>
        <p:spPr>
          <a:xfrm>
            <a:off x="6283574" y="2671016"/>
            <a:ext cx="5225879" cy="349899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itle 4">
            <a:extLst>
              <a:ext uri="{FF2B5EF4-FFF2-40B4-BE49-F238E27FC236}">
                <a16:creationId xmlns:a16="http://schemas.microsoft.com/office/drawing/2014/main" id="{2F434A7D-974B-4237-9381-920E92869F55}"/>
              </a:ext>
            </a:extLst>
          </p:cNvPr>
          <p:cNvSpPr>
            <a:spLocks noGrp="1"/>
          </p:cNvSpPr>
          <p:nvPr>
            <p:ph type="title"/>
          </p:nvPr>
        </p:nvSpPr>
        <p:spPr>
          <a:xfrm>
            <a:off x="6272987" y="654108"/>
            <a:ext cx="5236466" cy="1098762"/>
          </a:xfrm>
        </p:spPr>
        <p:txBody>
          <a:bodyPr/>
          <a:lstStyle>
            <a:lvl1pPr>
              <a:defRPr/>
            </a:lvl1pPr>
          </a:lstStyle>
          <a:p>
            <a:r>
              <a:rPr lang="en-US"/>
              <a:t>Click to edit Master title style</a:t>
            </a:r>
          </a:p>
        </p:txBody>
      </p:sp>
      <p:sp>
        <p:nvSpPr>
          <p:cNvPr id="15" name="Picture Placeholder 3">
            <a:extLst>
              <a:ext uri="{FF2B5EF4-FFF2-40B4-BE49-F238E27FC236}">
                <a16:creationId xmlns:a16="http://schemas.microsoft.com/office/drawing/2014/main" id="{58D32DA9-ED15-4C84-B767-CFD4CEEE3789}"/>
              </a:ext>
            </a:extLst>
          </p:cNvPr>
          <p:cNvSpPr>
            <a:spLocks noGrp="1"/>
          </p:cNvSpPr>
          <p:nvPr>
            <p:ph type="pic" sz="quarter" idx="15" hasCustomPrompt="1"/>
          </p:nvPr>
        </p:nvSpPr>
        <p:spPr bwMode="ltGray">
          <a:xfrm>
            <a:off x="0" y="0"/>
            <a:ext cx="5913437" cy="6858000"/>
          </a:xfrm>
          <a:noFill/>
        </p:spPr>
        <p:txBody>
          <a:bodyPr lIns="274320" tIns="274320" rIns="274320" bIns="274320"/>
          <a:lstStyle>
            <a:lvl1pPr algn="ctr">
              <a:defRPr sz="1800"/>
            </a:lvl1pPr>
          </a:lstStyle>
          <a:p>
            <a:r>
              <a:rPr lang="en-US"/>
              <a:t>Click icon below to insert a photo</a:t>
            </a:r>
          </a:p>
        </p:txBody>
      </p:sp>
      <p:sp>
        <p:nvSpPr>
          <p:cNvPr id="10" name="Footer Placeholder 5">
            <a:extLst>
              <a:ext uri="{FF2B5EF4-FFF2-40B4-BE49-F238E27FC236}">
                <a16:creationId xmlns:a16="http://schemas.microsoft.com/office/drawing/2014/main" id="{5BB379C8-85BE-4C73-B966-7DE9BBDB7402}"/>
              </a:ext>
            </a:extLst>
          </p:cNvPr>
          <p:cNvSpPr>
            <a:spLocks noGrp="1"/>
          </p:cNvSpPr>
          <p:nvPr>
            <p:ph type="ftr" sz="quarter" idx="3"/>
          </p:nvPr>
        </p:nvSpPr>
        <p:spPr>
          <a:xfrm>
            <a:off x="7489688" y="6613475"/>
            <a:ext cx="4019765" cy="123111"/>
          </a:xfrm>
          <a:prstGeom prst="rect">
            <a:avLst/>
          </a:prstGeom>
        </p:spPr>
        <p:txBody>
          <a:bodyPr vert="horz" lIns="0" tIns="0" rIns="0" bIns="0" rtlCol="0" anchor="ctr">
            <a:noAutofit/>
          </a:bodyPr>
          <a:lstStyle>
            <a:lvl1pPr algn="l">
              <a:defRPr sz="800" kern="100" cap="all" spc="50" baseline="0">
                <a:solidFill>
                  <a:schemeClr val="tx1"/>
                </a:solidFill>
                <a:latin typeface="+mn-lt"/>
              </a:defRPr>
            </a:lvl1pPr>
          </a:lstStyle>
          <a:p>
            <a:endParaRPr lang="en-US"/>
          </a:p>
        </p:txBody>
      </p:sp>
    </p:spTree>
    <p:extLst>
      <p:ext uri="{BB962C8B-B14F-4D97-AF65-F5344CB8AC3E}">
        <p14:creationId xmlns:p14="http://schemas.microsoft.com/office/powerpoint/2010/main" val="24768098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4E4423-4D3A-2840-A509-5937774714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3C6EF3A-FA5E-FC47-A863-931E85D1CA6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56C4F8B-7ED0-0C4B-8C85-5238BB958778}"/>
              </a:ext>
            </a:extLst>
          </p:cNvPr>
          <p:cNvSpPr>
            <a:spLocks noGrp="1"/>
          </p:cNvSpPr>
          <p:nvPr>
            <p:ph type="dt" sz="half" idx="10"/>
          </p:nvPr>
        </p:nvSpPr>
        <p:spPr/>
        <p:txBody>
          <a:bodyPr/>
          <a:lstStyle/>
          <a:p>
            <a:fld id="{875FA1B2-191A-AF41-9084-2E4D027C735A}" type="datetimeFigureOut">
              <a:rPr lang="en-US" smtClean="0"/>
              <a:t>4/22/2021</a:t>
            </a:fld>
            <a:endParaRPr lang="en-US"/>
          </a:p>
        </p:txBody>
      </p:sp>
      <p:sp>
        <p:nvSpPr>
          <p:cNvPr id="5" name="Footer Placeholder 4">
            <a:extLst>
              <a:ext uri="{FF2B5EF4-FFF2-40B4-BE49-F238E27FC236}">
                <a16:creationId xmlns:a16="http://schemas.microsoft.com/office/drawing/2014/main" id="{6F2BF460-8FCB-4C47-A504-D501C61A2C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730FC8-EAAA-BB4F-94C2-D9430E539D6F}"/>
              </a:ext>
            </a:extLst>
          </p:cNvPr>
          <p:cNvSpPr>
            <a:spLocks noGrp="1"/>
          </p:cNvSpPr>
          <p:nvPr>
            <p:ph type="sldNum" sz="quarter" idx="12"/>
          </p:nvPr>
        </p:nvSpPr>
        <p:spPr/>
        <p:txBody>
          <a:bodyPr/>
          <a:lstStyle/>
          <a:p>
            <a:fld id="{B6E656B4-C556-DD4F-948C-71AF465DAFDF}" type="slidenum">
              <a:rPr lang="en-US" smtClean="0"/>
              <a:t>‹#›</a:t>
            </a:fld>
            <a:endParaRPr lang="en-US"/>
          </a:p>
        </p:txBody>
      </p:sp>
    </p:spTree>
    <p:extLst>
      <p:ext uri="{BB962C8B-B14F-4D97-AF65-F5344CB8AC3E}">
        <p14:creationId xmlns:p14="http://schemas.microsoft.com/office/powerpoint/2010/main" val="357415180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Sidebar w/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5FDF3E6-324E-4875-8242-D42D701A6E9E}"/>
              </a:ext>
            </a:extLst>
          </p:cNvPr>
          <p:cNvSpPr/>
          <p:nvPr userDrawn="1"/>
        </p:nvSpPr>
        <p:spPr bwMode="ltGray">
          <a:xfrm>
            <a:off x="676064" y="0"/>
            <a:ext cx="5236193"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1D7267BB-E7A6-4107-857F-28904C85891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78650" y="1595120"/>
            <a:ext cx="5233607" cy="5262880"/>
          </a:xfrm>
          <a:prstGeom prst="rect">
            <a:avLst/>
          </a:prstGeom>
        </p:spPr>
      </p:pic>
      <p:sp>
        <p:nvSpPr>
          <p:cNvPr id="8" name="TextBox 7">
            <a:extLst>
              <a:ext uri="{FF2B5EF4-FFF2-40B4-BE49-F238E27FC236}">
                <a16:creationId xmlns:a16="http://schemas.microsoft.com/office/drawing/2014/main" id="{10D77C4D-E778-4DB2-BB4F-F43A74F8AA5B}"/>
              </a:ext>
            </a:extLst>
          </p:cNvPr>
          <p:cNvSpPr txBox="1"/>
          <p:nvPr userDrawn="1"/>
        </p:nvSpPr>
        <p:spPr>
          <a:xfrm>
            <a:off x="735584" y="6631942"/>
            <a:ext cx="990656" cy="104644"/>
          </a:xfrm>
          <a:prstGeom prst="rect">
            <a:avLst/>
          </a:prstGeom>
          <a:noFill/>
        </p:spPr>
        <p:txBody>
          <a:bodyPr wrap="none" lIns="0" tIns="0" rIns="0" bIns="0" rtlCol="0">
            <a:spAutoFit/>
          </a:bodyPr>
          <a:lstStyle/>
          <a:p>
            <a:pPr marL="0" lvl="4">
              <a:lnSpc>
                <a:spcPct val="85000"/>
              </a:lnSpc>
              <a:spcBef>
                <a:spcPts val="200"/>
              </a:spcBef>
              <a:spcAft>
                <a:spcPts val="400"/>
              </a:spcAft>
              <a:buClr>
                <a:schemeClr val="accent5"/>
              </a:buClr>
            </a:pPr>
            <a:r>
              <a:rPr lang="en-US" sz="800" kern="100" cap="all" spc="50">
                <a:solidFill>
                  <a:schemeClr val="tx1"/>
                </a:solidFill>
                <a:latin typeface="Arial Narrow" panose="020B0606020202030204" pitchFamily="34" charset="0"/>
                <a:cs typeface="Arial" panose="020B0604020202020204" pitchFamily="34" charset="0"/>
              </a:rPr>
              <a:t>©2018 F5 Networks</a:t>
            </a:r>
          </a:p>
        </p:txBody>
      </p:sp>
      <p:sp>
        <p:nvSpPr>
          <p:cNvPr id="9" name="TextBox 8">
            <a:extLst>
              <a:ext uri="{FF2B5EF4-FFF2-40B4-BE49-F238E27FC236}">
                <a16:creationId xmlns:a16="http://schemas.microsoft.com/office/drawing/2014/main" id="{643204AA-6630-44A7-957B-E3A0412D2F2A}"/>
              </a:ext>
            </a:extLst>
          </p:cNvPr>
          <p:cNvSpPr txBox="1"/>
          <p:nvPr userDrawn="1"/>
        </p:nvSpPr>
        <p:spPr>
          <a:xfrm>
            <a:off x="0" y="6631942"/>
            <a:ext cx="650856" cy="104644"/>
          </a:xfrm>
          <a:prstGeom prst="rect">
            <a:avLst/>
          </a:prstGeom>
          <a:noFill/>
        </p:spPr>
        <p:txBody>
          <a:bodyPr wrap="square" lIns="0" tIns="0" rIns="0" bIns="0" rtlCol="0">
            <a:spAutoFit/>
          </a:bodyPr>
          <a:lstStyle/>
          <a:p>
            <a:pPr marL="0" lvl="4" algn="r">
              <a:lnSpc>
                <a:spcPct val="85000"/>
              </a:lnSpc>
              <a:spcBef>
                <a:spcPts val="200"/>
              </a:spcBef>
              <a:spcAft>
                <a:spcPts val="400"/>
              </a:spcAft>
              <a:buClr>
                <a:schemeClr val="accent5"/>
              </a:buClr>
              <a:buFont typeface="Arial" panose="020B0604020202020204" pitchFamily="34" charset="0"/>
              <a:buChar char="​"/>
            </a:pPr>
            <a:fld id="{CB0320B6-2A61-43CE-9396-B5C4FB4B7D43}" type="slidenum">
              <a:rPr lang="en-US" sz="800" kern="100" cap="all" spc="50" smtClean="0">
                <a:solidFill>
                  <a:srgbClr val="3A343F"/>
                </a:solidFill>
                <a:latin typeface="Arial Narrow" panose="020B0606020202030204" pitchFamily="34" charset="0"/>
                <a:cs typeface="Arial" panose="020B0604020202020204" pitchFamily="34" charset="0"/>
              </a:rPr>
              <a:pPr marL="0" lvl="4" algn="r">
                <a:lnSpc>
                  <a:spcPct val="85000"/>
                </a:lnSpc>
                <a:spcBef>
                  <a:spcPts val="200"/>
                </a:spcBef>
                <a:spcAft>
                  <a:spcPts val="400"/>
                </a:spcAft>
                <a:buClr>
                  <a:schemeClr val="accent5"/>
                </a:buClr>
                <a:buFont typeface="Arial" panose="020B0604020202020204" pitchFamily="34" charset="0"/>
                <a:buChar char="​"/>
              </a:pPr>
              <a:t>‹#›</a:t>
            </a:fld>
            <a:endParaRPr lang="en-US" sz="800" kern="100" cap="all" spc="50">
              <a:solidFill>
                <a:srgbClr val="3A343F"/>
              </a:solidFill>
              <a:latin typeface="Arial Narrow" panose="020B0606020202030204" pitchFamily="34" charset="0"/>
              <a:cs typeface="Arial" panose="020B0604020202020204" pitchFamily="34" charset="0"/>
            </a:endParaRPr>
          </a:p>
        </p:txBody>
      </p:sp>
      <p:sp>
        <p:nvSpPr>
          <p:cNvPr id="11" name="Content Placeholder 2">
            <a:extLst>
              <a:ext uri="{FF2B5EF4-FFF2-40B4-BE49-F238E27FC236}">
                <a16:creationId xmlns:a16="http://schemas.microsoft.com/office/drawing/2014/main" id="{1A61974F-83C6-4B8C-A611-F52ADE4EAD76}"/>
              </a:ext>
            </a:extLst>
          </p:cNvPr>
          <p:cNvSpPr>
            <a:spLocks noGrp="1"/>
          </p:cNvSpPr>
          <p:nvPr>
            <p:ph idx="16"/>
          </p:nvPr>
        </p:nvSpPr>
        <p:spPr>
          <a:xfrm>
            <a:off x="6590907" y="654108"/>
            <a:ext cx="4918546" cy="551591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2">
            <a:extLst>
              <a:ext uri="{FF2B5EF4-FFF2-40B4-BE49-F238E27FC236}">
                <a16:creationId xmlns:a16="http://schemas.microsoft.com/office/drawing/2014/main" id="{8E8E56E7-3501-43C0-8E56-CED7C59FB5F3}"/>
              </a:ext>
            </a:extLst>
          </p:cNvPr>
          <p:cNvSpPr>
            <a:spLocks noGrp="1"/>
          </p:cNvSpPr>
          <p:nvPr>
            <p:ph type="body" idx="1"/>
          </p:nvPr>
        </p:nvSpPr>
        <p:spPr>
          <a:xfrm>
            <a:off x="1043545" y="2671016"/>
            <a:ext cx="4501230" cy="3499006"/>
          </a:xfrm>
        </p:spPr>
        <p:txBody>
          <a:bodyPr anchor="t"/>
          <a:lstStyle>
            <a:lvl1pPr marL="0" marR="0" indent="0" algn="l" defTabSz="914400" rtl="0" eaLnBrk="1" fontAlgn="auto" latinLnBrk="0" hangingPunct="1">
              <a:lnSpc>
                <a:spcPct val="120000"/>
              </a:lnSpc>
              <a:spcBef>
                <a:spcPts val="2400"/>
              </a:spcBef>
              <a:spcAft>
                <a:spcPts val="0"/>
              </a:spcAft>
              <a:buClrTx/>
              <a:buSzTx/>
              <a:buFont typeface="Arial" panose="020B0604020202020204" pitchFamily="34" charset="0"/>
              <a:buNone/>
              <a:tabLst/>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914400" rtl="0" eaLnBrk="1" fontAlgn="auto" latinLnBrk="0" hangingPunct="1">
              <a:lnSpc>
                <a:spcPct val="100000"/>
              </a:lnSpc>
              <a:spcBef>
                <a:spcPts val="2400"/>
              </a:spcBef>
              <a:spcAft>
                <a:spcPts val="0"/>
              </a:spcAft>
              <a:buClrTx/>
              <a:buSzTx/>
              <a:buFont typeface="Arial" panose="020B0604020202020204" pitchFamily="34" charset="0"/>
              <a:buNone/>
              <a:tabLst/>
              <a:defRPr/>
            </a:pPr>
            <a:r>
              <a:rPr lang="en-US"/>
              <a:t>Edit Master text styles</a:t>
            </a:r>
          </a:p>
        </p:txBody>
      </p:sp>
      <p:sp>
        <p:nvSpPr>
          <p:cNvPr id="12" name="Footer Placeholder 5">
            <a:extLst>
              <a:ext uri="{FF2B5EF4-FFF2-40B4-BE49-F238E27FC236}">
                <a16:creationId xmlns:a16="http://schemas.microsoft.com/office/drawing/2014/main" id="{0FC2C60B-6A2D-4AAD-9A87-8C3A2781748D}"/>
              </a:ext>
            </a:extLst>
          </p:cNvPr>
          <p:cNvSpPr>
            <a:spLocks noGrp="1"/>
          </p:cNvSpPr>
          <p:nvPr>
            <p:ph type="ftr" sz="quarter" idx="3"/>
          </p:nvPr>
        </p:nvSpPr>
        <p:spPr>
          <a:xfrm>
            <a:off x="1783903" y="6613475"/>
            <a:ext cx="4312094" cy="123111"/>
          </a:xfrm>
          <a:prstGeom prst="rect">
            <a:avLst/>
          </a:prstGeom>
        </p:spPr>
        <p:txBody>
          <a:bodyPr vert="horz" lIns="0" tIns="0" rIns="0" bIns="0" rtlCol="0" anchor="ctr">
            <a:noAutofit/>
          </a:bodyPr>
          <a:lstStyle>
            <a:lvl1pPr algn="l">
              <a:defRPr sz="800" kern="100" cap="all" spc="50" baseline="0">
                <a:solidFill>
                  <a:schemeClr val="tx1"/>
                </a:solidFill>
                <a:latin typeface="+mn-lt"/>
              </a:defRPr>
            </a:lvl1pPr>
          </a:lstStyle>
          <a:p>
            <a:endParaRPr lang="en-US"/>
          </a:p>
        </p:txBody>
      </p:sp>
      <p:sp>
        <p:nvSpPr>
          <p:cNvPr id="17" name="Text Placeholder 2">
            <a:extLst>
              <a:ext uri="{FF2B5EF4-FFF2-40B4-BE49-F238E27FC236}">
                <a16:creationId xmlns:a16="http://schemas.microsoft.com/office/drawing/2014/main" id="{FD71BD8C-96E1-4303-98E5-C29AD68B4793}"/>
              </a:ext>
            </a:extLst>
          </p:cNvPr>
          <p:cNvSpPr>
            <a:spLocks noGrp="1"/>
          </p:cNvSpPr>
          <p:nvPr>
            <p:ph type="body" idx="17"/>
          </p:nvPr>
        </p:nvSpPr>
        <p:spPr>
          <a:xfrm>
            <a:off x="1043545" y="1779578"/>
            <a:ext cx="4502695" cy="307777"/>
          </a:xfrm>
        </p:spPr>
        <p:txBody>
          <a:bodyPr wrap="square" anchor="t">
            <a:spAutoFit/>
          </a:bodyPr>
          <a:lstStyle>
            <a:lvl1pPr marL="0" indent="0">
              <a:lnSpc>
                <a:spcPct val="100000"/>
              </a:lnSpc>
              <a:spcBef>
                <a:spcPts val="0"/>
              </a:spcBef>
              <a:buNone/>
              <a:defRPr sz="2000" b="1" cap="all" spc="50" baseline="0">
                <a:solidFill>
                  <a:schemeClr val="bg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8" name="Title 4">
            <a:extLst>
              <a:ext uri="{FF2B5EF4-FFF2-40B4-BE49-F238E27FC236}">
                <a16:creationId xmlns:a16="http://schemas.microsoft.com/office/drawing/2014/main" id="{AE1A2E5F-2617-45FD-912A-7578860C4577}"/>
              </a:ext>
            </a:extLst>
          </p:cNvPr>
          <p:cNvSpPr>
            <a:spLocks noGrp="1"/>
          </p:cNvSpPr>
          <p:nvPr>
            <p:ph type="title"/>
          </p:nvPr>
        </p:nvSpPr>
        <p:spPr>
          <a:xfrm>
            <a:off x="1032959" y="654108"/>
            <a:ext cx="4511816" cy="1098762"/>
          </a:xfrm>
        </p:spPr>
        <p:txBody>
          <a:bodyPr/>
          <a:lstStyle>
            <a:lvl1pPr>
              <a:defRPr/>
            </a:lvl1pPr>
          </a:lstStyle>
          <a:p>
            <a:r>
              <a:rPr lang="en-US"/>
              <a:t>Click to edit Master title style</a:t>
            </a:r>
          </a:p>
        </p:txBody>
      </p:sp>
    </p:spTree>
    <p:extLst>
      <p:ext uri="{BB962C8B-B14F-4D97-AF65-F5344CB8AC3E}">
        <p14:creationId xmlns:p14="http://schemas.microsoft.com/office/powerpoint/2010/main" val="172745087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Sidebar w/ Two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5FDF3E6-324E-4875-8242-D42D701A6E9E}"/>
              </a:ext>
            </a:extLst>
          </p:cNvPr>
          <p:cNvSpPr/>
          <p:nvPr userDrawn="1"/>
        </p:nvSpPr>
        <p:spPr bwMode="ltGray">
          <a:xfrm>
            <a:off x="676066" y="0"/>
            <a:ext cx="5236193"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D5A417B0-0836-4CE6-86F8-51FA80739BC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78650" y="1595120"/>
            <a:ext cx="5233607" cy="5262880"/>
          </a:xfrm>
          <a:prstGeom prst="rect">
            <a:avLst/>
          </a:prstGeom>
        </p:spPr>
      </p:pic>
      <p:sp>
        <p:nvSpPr>
          <p:cNvPr id="10" name="Content Placeholder 2">
            <a:extLst>
              <a:ext uri="{FF2B5EF4-FFF2-40B4-BE49-F238E27FC236}">
                <a16:creationId xmlns:a16="http://schemas.microsoft.com/office/drawing/2014/main" id="{992D9BB4-6A42-42F9-9B40-381660F7B068}"/>
              </a:ext>
            </a:extLst>
          </p:cNvPr>
          <p:cNvSpPr>
            <a:spLocks noGrp="1"/>
          </p:cNvSpPr>
          <p:nvPr>
            <p:ph idx="15"/>
          </p:nvPr>
        </p:nvSpPr>
        <p:spPr>
          <a:xfrm>
            <a:off x="6279742" y="654108"/>
            <a:ext cx="2434355" cy="551591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Box 7">
            <a:extLst>
              <a:ext uri="{FF2B5EF4-FFF2-40B4-BE49-F238E27FC236}">
                <a16:creationId xmlns:a16="http://schemas.microsoft.com/office/drawing/2014/main" id="{10D77C4D-E778-4DB2-BB4F-F43A74F8AA5B}"/>
              </a:ext>
            </a:extLst>
          </p:cNvPr>
          <p:cNvSpPr txBox="1"/>
          <p:nvPr userDrawn="1"/>
        </p:nvSpPr>
        <p:spPr>
          <a:xfrm>
            <a:off x="735584" y="6631942"/>
            <a:ext cx="990656" cy="104644"/>
          </a:xfrm>
          <a:prstGeom prst="rect">
            <a:avLst/>
          </a:prstGeom>
          <a:noFill/>
        </p:spPr>
        <p:txBody>
          <a:bodyPr wrap="none" lIns="0" tIns="0" rIns="0" bIns="0" rtlCol="0">
            <a:spAutoFit/>
          </a:bodyPr>
          <a:lstStyle/>
          <a:p>
            <a:pPr marL="0" lvl="4">
              <a:lnSpc>
                <a:spcPct val="85000"/>
              </a:lnSpc>
              <a:spcBef>
                <a:spcPts val="200"/>
              </a:spcBef>
              <a:spcAft>
                <a:spcPts val="400"/>
              </a:spcAft>
              <a:buClr>
                <a:schemeClr val="accent5"/>
              </a:buClr>
            </a:pPr>
            <a:r>
              <a:rPr lang="en-US" sz="800" kern="100" cap="all" spc="50">
                <a:solidFill>
                  <a:schemeClr val="tx1"/>
                </a:solidFill>
                <a:latin typeface="Arial Narrow" panose="020B0606020202030204" pitchFamily="34" charset="0"/>
                <a:cs typeface="Arial" panose="020B0604020202020204" pitchFamily="34" charset="0"/>
              </a:rPr>
              <a:t>©2018 F5 Networks</a:t>
            </a:r>
          </a:p>
        </p:txBody>
      </p:sp>
      <p:sp>
        <p:nvSpPr>
          <p:cNvPr id="9" name="TextBox 8">
            <a:extLst>
              <a:ext uri="{FF2B5EF4-FFF2-40B4-BE49-F238E27FC236}">
                <a16:creationId xmlns:a16="http://schemas.microsoft.com/office/drawing/2014/main" id="{643204AA-6630-44A7-957B-E3A0412D2F2A}"/>
              </a:ext>
            </a:extLst>
          </p:cNvPr>
          <p:cNvSpPr txBox="1"/>
          <p:nvPr userDrawn="1"/>
        </p:nvSpPr>
        <p:spPr>
          <a:xfrm>
            <a:off x="0" y="6631942"/>
            <a:ext cx="650856" cy="104644"/>
          </a:xfrm>
          <a:prstGeom prst="rect">
            <a:avLst/>
          </a:prstGeom>
          <a:noFill/>
        </p:spPr>
        <p:txBody>
          <a:bodyPr wrap="square" lIns="0" tIns="0" rIns="0" bIns="0" rtlCol="0">
            <a:spAutoFit/>
          </a:bodyPr>
          <a:lstStyle/>
          <a:p>
            <a:pPr marL="0" lvl="4" algn="r">
              <a:lnSpc>
                <a:spcPct val="85000"/>
              </a:lnSpc>
              <a:spcBef>
                <a:spcPts val="200"/>
              </a:spcBef>
              <a:spcAft>
                <a:spcPts val="400"/>
              </a:spcAft>
              <a:buClr>
                <a:schemeClr val="accent5"/>
              </a:buClr>
              <a:buFont typeface="Arial" panose="020B0604020202020204" pitchFamily="34" charset="0"/>
              <a:buChar char="​"/>
            </a:pPr>
            <a:fld id="{CB0320B6-2A61-43CE-9396-B5C4FB4B7D43}" type="slidenum">
              <a:rPr lang="en-US" sz="800" kern="100" cap="all" spc="50" smtClean="0">
                <a:solidFill>
                  <a:srgbClr val="3A343F"/>
                </a:solidFill>
                <a:latin typeface="Arial Narrow" panose="020B0606020202030204" pitchFamily="34" charset="0"/>
                <a:cs typeface="Arial" panose="020B0604020202020204" pitchFamily="34" charset="0"/>
              </a:rPr>
              <a:pPr marL="0" lvl="4" algn="r">
                <a:lnSpc>
                  <a:spcPct val="85000"/>
                </a:lnSpc>
                <a:spcBef>
                  <a:spcPts val="200"/>
                </a:spcBef>
                <a:spcAft>
                  <a:spcPts val="400"/>
                </a:spcAft>
                <a:buClr>
                  <a:schemeClr val="accent5"/>
                </a:buClr>
                <a:buFont typeface="Arial" panose="020B0604020202020204" pitchFamily="34" charset="0"/>
                <a:buChar char="​"/>
              </a:pPr>
              <a:t>‹#›</a:t>
            </a:fld>
            <a:endParaRPr lang="en-US" sz="800" kern="100" cap="all" spc="50">
              <a:solidFill>
                <a:srgbClr val="3A343F"/>
              </a:solidFill>
              <a:latin typeface="Arial Narrow" panose="020B0606020202030204" pitchFamily="34" charset="0"/>
              <a:cs typeface="Arial" panose="020B0604020202020204" pitchFamily="34" charset="0"/>
            </a:endParaRPr>
          </a:p>
        </p:txBody>
      </p:sp>
      <p:sp>
        <p:nvSpPr>
          <p:cNvPr id="25" name="Content Placeholder 2">
            <a:extLst>
              <a:ext uri="{FF2B5EF4-FFF2-40B4-BE49-F238E27FC236}">
                <a16:creationId xmlns:a16="http://schemas.microsoft.com/office/drawing/2014/main" id="{2636734D-CA3D-4CF5-B0EC-6C294FD982F2}"/>
              </a:ext>
            </a:extLst>
          </p:cNvPr>
          <p:cNvSpPr>
            <a:spLocks noGrp="1"/>
          </p:cNvSpPr>
          <p:nvPr>
            <p:ph idx="16"/>
          </p:nvPr>
        </p:nvSpPr>
        <p:spPr>
          <a:xfrm>
            <a:off x="9081579" y="654108"/>
            <a:ext cx="2434355" cy="551591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 Placeholder 2">
            <a:extLst>
              <a:ext uri="{FF2B5EF4-FFF2-40B4-BE49-F238E27FC236}">
                <a16:creationId xmlns:a16="http://schemas.microsoft.com/office/drawing/2014/main" id="{79B08DBE-2DDA-4AAC-B494-CF1BB57F0590}"/>
              </a:ext>
            </a:extLst>
          </p:cNvPr>
          <p:cNvSpPr>
            <a:spLocks noGrp="1"/>
          </p:cNvSpPr>
          <p:nvPr>
            <p:ph type="body" idx="1"/>
          </p:nvPr>
        </p:nvSpPr>
        <p:spPr>
          <a:xfrm>
            <a:off x="1043545" y="2671016"/>
            <a:ext cx="4501230" cy="3499006"/>
          </a:xfrm>
        </p:spPr>
        <p:txBody>
          <a:bodyPr anchor="t"/>
          <a:lstStyle>
            <a:lvl1pPr marL="0" marR="0" indent="0" algn="l" defTabSz="914400" rtl="0" eaLnBrk="1" fontAlgn="auto" latinLnBrk="0" hangingPunct="1">
              <a:lnSpc>
                <a:spcPct val="120000"/>
              </a:lnSpc>
              <a:spcBef>
                <a:spcPts val="2400"/>
              </a:spcBef>
              <a:spcAft>
                <a:spcPts val="0"/>
              </a:spcAft>
              <a:buClrTx/>
              <a:buSzTx/>
              <a:buFont typeface="Arial" panose="020B0604020202020204" pitchFamily="34" charset="0"/>
              <a:buNone/>
              <a:tabLst/>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914400" rtl="0" eaLnBrk="1" fontAlgn="auto" latinLnBrk="0" hangingPunct="1">
              <a:lnSpc>
                <a:spcPct val="100000"/>
              </a:lnSpc>
              <a:spcBef>
                <a:spcPts val="2400"/>
              </a:spcBef>
              <a:spcAft>
                <a:spcPts val="0"/>
              </a:spcAft>
              <a:buClrTx/>
              <a:buSzTx/>
              <a:buFont typeface="Arial" panose="020B0604020202020204" pitchFamily="34" charset="0"/>
              <a:buNone/>
              <a:tabLst/>
              <a:defRPr/>
            </a:pPr>
            <a:r>
              <a:rPr lang="en-US"/>
              <a:t>Edit Master text styles</a:t>
            </a:r>
          </a:p>
        </p:txBody>
      </p:sp>
      <p:sp>
        <p:nvSpPr>
          <p:cNvPr id="12" name="Footer Placeholder 5">
            <a:extLst>
              <a:ext uri="{FF2B5EF4-FFF2-40B4-BE49-F238E27FC236}">
                <a16:creationId xmlns:a16="http://schemas.microsoft.com/office/drawing/2014/main" id="{DC1F3A6B-1B63-4D0E-B1D4-76E60C7EC42C}"/>
              </a:ext>
            </a:extLst>
          </p:cNvPr>
          <p:cNvSpPr>
            <a:spLocks noGrp="1"/>
          </p:cNvSpPr>
          <p:nvPr>
            <p:ph type="ftr" sz="quarter" idx="3"/>
          </p:nvPr>
        </p:nvSpPr>
        <p:spPr>
          <a:xfrm>
            <a:off x="1783903" y="6613475"/>
            <a:ext cx="4312094" cy="123111"/>
          </a:xfrm>
          <a:prstGeom prst="rect">
            <a:avLst/>
          </a:prstGeom>
        </p:spPr>
        <p:txBody>
          <a:bodyPr vert="horz" lIns="0" tIns="0" rIns="0" bIns="0" rtlCol="0" anchor="ctr">
            <a:noAutofit/>
          </a:bodyPr>
          <a:lstStyle>
            <a:lvl1pPr algn="l">
              <a:defRPr sz="800" kern="100" cap="all" spc="50" baseline="0">
                <a:solidFill>
                  <a:schemeClr val="tx1"/>
                </a:solidFill>
                <a:latin typeface="+mn-lt"/>
              </a:defRPr>
            </a:lvl1pPr>
          </a:lstStyle>
          <a:p>
            <a:endParaRPr lang="en-US"/>
          </a:p>
        </p:txBody>
      </p:sp>
      <p:sp>
        <p:nvSpPr>
          <p:cNvPr id="16" name="Text Placeholder 2">
            <a:extLst>
              <a:ext uri="{FF2B5EF4-FFF2-40B4-BE49-F238E27FC236}">
                <a16:creationId xmlns:a16="http://schemas.microsoft.com/office/drawing/2014/main" id="{766F4BFF-ED9F-4F8D-9E9F-BB849834BAF5}"/>
              </a:ext>
            </a:extLst>
          </p:cNvPr>
          <p:cNvSpPr>
            <a:spLocks noGrp="1"/>
          </p:cNvSpPr>
          <p:nvPr>
            <p:ph type="body" idx="17"/>
          </p:nvPr>
        </p:nvSpPr>
        <p:spPr>
          <a:xfrm>
            <a:off x="1043545" y="1779578"/>
            <a:ext cx="4502695" cy="307777"/>
          </a:xfrm>
        </p:spPr>
        <p:txBody>
          <a:bodyPr wrap="square" anchor="t">
            <a:spAutoFit/>
          </a:bodyPr>
          <a:lstStyle>
            <a:lvl1pPr marL="0" indent="0">
              <a:lnSpc>
                <a:spcPct val="100000"/>
              </a:lnSpc>
              <a:spcBef>
                <a:spcPts val="0"/>
              </a:spcBef>
              <a:buNone/>
              <a:defRPr sz="2000" b="1" cap="all" spc="50" baseline="0">
                <a:solidFill>
                  <a:schemeClr val="bg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7" name="Title 4">
            <a:extLst>
              <a:ext uri="{FF2B5EF4-FFF2-40B4-BE49-F238E27FC236}">
                <a16:creationId xmlns:a16="http://schemas.microsoft.com/office/drawing/2014/main" id="{30BC096A-7CEE-4B32-9503-5F6E0D2A5E74}"/>
              </a:ext>
            </a:extLst>
          </p:cNvPr>
          <p:cNvSpPr>
            <a:spLocks noGrp="1"/>
          </p:cNvSpPr>
          <p:nvPr>
            <p:ph type="title"/>
          </p:nvPr>
        </p:nvSpPr>
        <p:spPr>
          <a:xfrm>
            <a:off x="1032959" y="654108"/>
            <a:ext cx="4511816" cy="1098762"/>
          </a:xfrm>
        </p:spPr>
        <p:txBody>
          <a:bodyPr/>
          <a:lstStyle>
            <a:lvl1pPr>
              <a:defRPr/>
            </a:lvl1pPr>
          </a:lstStyle>
          <a:p>
            <a:r>
              <a:rPr lang="en-US"/>
              <a:t>Click to edit Master title style</a:t>
            </a:r>
          </a:p>
        </p:txBody>
      </p:sp>
    </p:spTree>
    <p:extLst>
      <p:ext uri="{BB962C8B-B14F-4D97-AF65-F5344CB8AC3E}">
        <p14:creationId xmlns:p14="http://schemas.microsoft.com/office/powerpoint/2010/main" val="332632025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and Graphic">
    <p:bg>
      <p:bgPr>
        <a:solidFill>
          <a:schemeClr val="tx2"/>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6181C7A-5486-47B5-A535-32617B35F733}"/>
              </a:ext>
            </a:extLst>
          </p:cNvPr>
          <p:cNvPicPr>
            <a:picLocks noChangeAspect="1"/>
          </p:cNvPicPr>
          <p:nvPr userDrawn="1"/>
        </p:nvPicPr>
        <p:blipFill>
          <a:blip r:embed="rId2"/>
          <a:stretch>
            <a:fillRect/>
          </a:stretch>
        </p:blipFill>
        <p:spPr>
          <a:xfrm>
            <a:off x="4381500" y="0"/>
            <a:ext cx="7810500" cy="6858000"/>
          </a:xfrm>
          <a:prstGeom prst="rect">
            <a:avLst/>
          </a:prstGeom>
        </p:spPr>
      </p:pic>
      <p:sp>
        <p:nvSpPr>
          <p:cNvPr id="19" name="Content Placeholder 2">
            <a:extLst>
              <a:ext uri="{FF2B5EF4-FFF2-40B4-BE49-F238E27FC236}">
                <a16:creationId xmlns:a16="http://schemas.microsoft.com/office/drawing/2014/main" id="{65AEBC58-1A9D-47F7-A2C7-132ADC3ADF0F}"/>
              </a:ext>
            </a:extLst>
          </p:cNvPr>
          <p:cNvSpPr>
            <a:spLocks noGrp="1"/>
          </p:cNvSpPr>
          <p:nvPr>
            <p:ph idx="1"/>
          </p:nvPr>
        </p:nvSpPr>
        <p:spPr>
          <a:xfrm>
            <a:off x="685800" y="683584"/>
            <a:ext cx="5225879" cy="5486400"/>
          </a:xfrm>
        </p:spPr>
        <p:txBody>
          <a:bodyPr anchor="ctr"/>
          <a:lstStyle>
            <a:lvl1pPr marL="0" indent="0">
              <a:lnSpc>
                <a:spcPct val="85000"/>
              </a:lnSpc>
              <a:spcBef>
                <a:spcPts val="0"/>
              </a:spcBef>
              <a:spcAft>
                <a:spcPts val="0"/>
              </a:spcAft>
              <a:buFont typeface="Arial" panose="020B0604020202020204" pitchFamily="34" charset="0"/>
              <a:buChar char="​"/>
              <a:defRPr sz="4200" spc="-100" baseline="0"/>
            </a:lvl1pPr>
            <a:lvl2pPr marL="0" indent="0">
              <a:lnSpc>
                <a:spcPct val="100000"/>
              </a:lnSpc>
              <a:spcBef>
                <a:spcPts val="200"/>
              </a:spcBef>
              <a:spcAft>
                <a:spcPts val="800"/>
              </a:spcAft>
              <a:buFont typeface="Arial" panose="020B0604020202020204" pitchFamily="34" charset="0"/>
              <a:buChar char="​"/>
              <a:defRPr sz="2000" b="1" cap="all" spc="50" baseline="0">
                <a:solidFill>
                  <a:schemeClr val="bg2"/>
                </a:solidFill>
                <a:latin typeface="+mn-lt"/>
              </a:defRPr>
            </a:lvl2pPr>
            <a:lvl3pPr marL="0" indent="0">
              <a:lnSpc>
                <a:spcPct val="90000"/>
              </a:lnSpc>
              <a:spcBef>
                <a:spcPts val="1200"/>
              </a:spcBef>
              <a:spcAft>
                <a:spcPts val="400"/>
              </a:spcAft>
              <a:buFont typeface="Arial" panose="020B0604020202020204" pitchFamily="34" charset="0"/>
              <a:buChar char="​"/>
              <a:defRPr sz="2000" b="1"/>
            </a:lvl3pPr>
            <a:lvl4pPr marL="0" indent="0">
              <a:lnSpc>
                <a:spcPct val="90000"/>
              </a:lnSpc>
              <a:spcBef>
                <a:spcPts val="0"/>
              </a:spcBef>
              <a:spcAft>
                <a:spcPts val="600"/>
              </a:spcAft>
              <a:buFont typeface="Arial" panose="020B0604020202020204" pitchFamily="34" charset="0"/>
              <a:buChar char="​"/>
              <a:defRPr sz="1400" cap="all" baseline="0">
                <a:solidFill>
                  <a:schemeClr val="bg2"/>
                </a:solidFill>
                <a:latin typeface="+mn-lt"/>
              </a:defRPr>
            </a:lvl4pPr>
            <a:lvl5pPr marL="0" indent="0">
              <a:lnSpc>
                <a:spcPct val="120000"/>
              </a:lnSpc>
              <a:spcBef>
                <a:spcPts val="600"/>
              </a:spcBef>
              <a:spcAft>
                <a:spcPts val="600"/>
              </a:spcAft>
              <a:buFont typeface="Arial" panose="020B0604020202020204" pitchFamily="34" charset="0"/>
              <a:buChar char="​"/>
              <a:defRPr sz="1400" b="0">
                <a:solidFill>
                  <a:schemeClr val="tx1"/>
                </a:solidFill>
                <a:latin typeface="+mj-lt"/>
              </a:defRPr>
            </a:lvl5pPr>
            <a:lvl6pPr marL="171450" indent="-171450">
              <a:lnSpc>
                <a:spcPct val="90000"/>
              </a:lnSpc>
              <a:spcBef>
                <a:spcPts val="600"/>
              </a:spcBef>
              <a:spcAft>
                <a:spcPts val="600"/>
              </a:spcAft>
              <a:buFont typeface="Arial" panose="020B0604020202020204" pitchFamily="34" charset="0"/>
              <a:buChar char="•"/>
              <a:defRPr sz="1400" b="0">
                <a:solidFill>
                  <a:schemeClr val="tx1"/>
                </a:solidFill>
                <a:latin typeface="+mj-lt"/>
              </a:defRPr>
            </a:lvl6pPr>
            <a:lvl7pPr marL="341313" indent="-169863">
              <a:lnSpc>
                <a:spcPct val="90000"/>
              </a:lnSpc>
              <a:spcBef>
                <a:spcPts val="600"/>
              </a:spcBef>
              <a:spcAft>
                <a:spcPts val="400"/>
              </a:spcAft>
              <a:buFont typeface="Arial" panose="020B0604020202020204" pitchFamily="34" charset="0"/>
              <a:buChar char="−"/>
              <a:defRPr sz="1400" b="0">
                <a:solidFill>
                  <a:schemeClr val="tx1"/>
                </a:solidFill>
                <a:latin typeface="+mj-lt"/>
              </a:defRPr>
            </a:lvl7pPr>
            <a:lvl8pPr marL="0" indent="0">
              <a:lnSpc>
                <a:spcPct val="120000"/>
              </a:lnSpc>
              <a:spcBef>
                <a:spcPts val="2400"/>
              </a:spcBef>
              <a:spcAft>
                <a:spcPts val="0"/>
              </a:spcAft>
              <a:buFont typeface="Arial" panose="020B0604020202020204" pitchFamily="34" charset="0"/>
              <a:buChar char="​"/>
              <a:defRPr sz="2000" b="0">
                <a:solidFill>
                  <a:schemeClr val="tx1"/>
                </a:solidFill>
                <a:latin typeface="+mj-lt"/>
              </a:defRPr>
            </a:lvl8pPr>
            <a:lvl9pPr marL="171450" indent="-171450">
              <a:lnSpc>
                <a:spcPct val="100000"/>
              </a:lnSpc>
              <a:spcBef>
                <a:spcPts val="1200"/>
              </a:spcBef>
              <a:spcAft>
                <a:spcPts val="0"/>
              </a:spcAft>
              <a:buFont typeface="Arial" panose="020B0604020202020204" pitchFamily="34" charset="0"/>
              <a:buChar char="•"/>
              <a:defRPr sz="2000" b="0">
                <a:solidFill>
                  <a:schemeClr val="tx1"/>
                </a:solidFill>
                <a:latin typeface="+mj-lt"/>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US"/>
              <a:t>6</a:t>
            </a:r>
          </a:p>
          <a:p>
            <a:pPr lvl="6"/>
            <a:r>
              <a:rPr lang="en-US"/>
              <a:t>7</a:t>
            </a:r>
          </a:p>
          <a:p>
            <a:pPr lvl="7"/>
            <a:r>
              <a:rPr lang="en-US"/>
              <a:t>8</a:t>
            </a:r>
          </a:p>
          <a:p>
            <a:pPr lvl="8"/>
            <a:r>
              <a:rPr lang="en-US"/>
              <a:t>9</a:t>
            </a:r>
          </a:p>
        </p:txBody>
      </p:sp>
      <p:sp>
        <p:nvSpPr>
          <p:cNvPr id="5" name="Footer Placeholder 5">
            <a:extLst>
              <a:ext uri="{FF2B5EF4-FFF2-40B4-BE49-F238E27FC236}">
                <a16:creationId xmlns:a16="http://schemas.microsoft.com/office/drawing/2014/main" id="{6C095375-41B9-4D93-BD86-3DB2EC1AD49E}"/>
              </a:ext>
            </a:extLst>
          </p:cNvPr>
          <p:cNvSpPr>
            <a:spLocks noGrp="1"/>
          </p:cNvSpPr>
          <p:nvPr>
            <p:ph type="ftr" sz="quarter" idx="3"/>
          </p:nvPr>
        </p:nvSpPr>
        <p:spPr>
          <a:xfrm>
            <a:off x="1783903" y="6613475"/>
            <a:ext cx="4312094" cy="123111"/>
          </a:xfrm>
          <a:prstGeom prst="rect">
            <a:avLst/>
          </a:prstGeom>
        </p:spPr>
        <p:txBody>
          <a:bodyPr vert="horz" lIns="0" tIns="0" rIns="0" bIns="0" rtlCol="0" anchor="ctr">
            <a:noAutofit/>
          </a:bodyPr>
          <a:lstStyle>
            <a:lvl1pPr algn="l">
              <a:defRPr sz="800" kern="100" cap="all" spc="50" baseline="0">
                <a:solidFill>
                  <a:schemeClr val="tx1"/>
                </a:solidFill>
                <a:latin typeface="+mn-lt"/>
              </a:defRPr>
            </a:lvl1pPr>
          </a:lstStyle>
          <a:p>
            <a:endParaRPr lang="en-US"/>
          </a:p>
        </p:txBody>
      </p:sp>
    </p:spTree>
    <p:extLst>
      <p:ext uri="{BB962C8B-B14F-4D97-AF65-F5344CB8AC3E}">
        <p14:creationId xmlns:p14="http://schemas.microsoft.com/office/powerpoint/2010/main" val="163246361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End Slide ">
    <p:spTree>
      <p:nvGrpSpPr>
        <p:cNvPr id="1" name=""/>
        <p:cNvGrpSpPr/>
        <p:nvPr/>
      </p:nvGrpSpPr>
      <p:grpSpPr>
        <a:xfrm>
          <a:off x="0" y="0"/>
          <a:ext cx="0" cy="0"/>
          <a:chOff x="0" y="0"/>
          <a:chExt cx="0" cy="0"/>
        </a:xfrm>
      </p:grpSpPr>
      <p:grpSp>
        <p:nvGrpSpPr>
          <p:cNvPr id="24" name="Group 22">
            <a:extLst>
              <a:ext uri="{FF2B5EF4-FFF2-40B4-BE49-F238E27FC236}">
                <a16:creationId xmlns:a16="http://schemas.microsoft.com/office/drawing/2014/main" id="{28E4689E-066C-40CE-964D-BA4EBB3542C4}"/>
              </a:ext>
            </a:extLst>
          </p:cNvPr>
          <p:cNvGrpSpPr>
            <a:grpSpLocks noChangeAspect="1"/>
          </p:cNvGrpSpPr>
          <p:nvPr userDrawn="1"/>
        </p:nvGrpSpPr>
        <p:grpSpPr bwMode="auto">
          <a:xfrm>
            <a:off x="4868424" y="2102144"/>
            <a:ext cx="2433289" cy="2433289"/>
            <a:chOff x="5266" y="0"/>
            <a:chExt cx="733" cy="733"/>
          </a:xfrm>
        </p:grpSpPr>
        <p:sp>
          <p:nvSpPr>
            <p:cNvPr id="25" name="Freeform 23">
              <a:extLst>
                <a:ext uri="{FF2B5EF4-FFF2-40B4-BE49-F238E27FC236}">
                  <a16:creationId xmlns:a16="http://schemas.microsoft.com/office/drawing/2014/main" id="{4C573518-C9F5-4610-96E3-6CBACADB1CE3}"/>
                </a:ext>
              </a:extLst>
            </p:cNvPr>
            <p:cNvSpPr>
              <a:spLocks/>
            </p:cNvSpPr>
            <p:nvPr userDrawn="1"/>
          </p:nvSpPr>
          <p:spPr bwMode="auto">
            <a:xfrm>
              <a:off x="5266" y="0"/>
              <a:ext cx="733" cy="733"/>
            </a:xfrm>
            <a:custGeom>
              <a:avLst/>
              <a:gdLst>
                <a:gd name="T0" fmla="*/ 4176 w 4576"/>
                <a:gd name="T1" fmla="*/ 996 h 4576"/>
                <a:gd name="T2" fmla="*/ 4065 w 4576"/>
                <a:gd name="T3" fmla="*/ 848 h 4576"/>
                <a:gd name="T4" fmla="*/ 4065 w 4576"/>
                <a:gd name="T5" fmla="*/ 848 h 4576"/>
                <a:gd name="T6" fmla="*/ 2288 w 4576"/>
                <a:gd name="T7" fmla="*/ 0 h 4576"/>
                <a:gd name="T8" fmla="*/ 0 w 4576"/>
                <a:gd name="T9" fmla="*/ 2288 h 4576"/>
                <a:gd name="T10" fmla="*/ 445 w 4576"/>
                <a:gd name="T11" fmla="*/ 3644 h 4576"/>
                <a:gd name="T12" fmla="*/ 445 w 4576"/>
                <a:gd name="T13" fmla="*/ 3644 h 4576"/>
                <a:gd name="T14" fmla="*/ 583 w 4576"/>
                <a:gd name="T15" fmla="*/ 3814 h 4576"/>
                <a:gd name="T16" fmla="*/ 583 w 4576"/>
                <a:gd name="T17" fmla="*/ 3814 h 4576"/>
                <a:gd name="T18" fmla="*/ 2288 w 4576"/>
                <a:gd name="T19" fmla="*/ 4576 h 4576"/>
                <a:gd name="T20" fmla="*/ 4576 w 4576"/>
                <a:gd name="T21" fmla="*/ 2288 h 4576"/>
                <a:gd name="T22" fmla="*/ 4176 w 4576"/>
                <a:gd name="T23" fmla="*/ 996 h 4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576" h="4576">
                  <a:moveTo>
                    <a:pt x="4176" y="996"/>
                  </a:moveTo>
                  <a:cubicBezTo>
                    <a:pt x="4141" y="945"/>
                    <a:pt x="4104" y="895"/>
                    <a:pt x="4065" y="848"/>
                  </a:cubicBezTo>
                  <a:cubicBezTo>
                    <a:pt x="4065" y="848"/>
                    <a:pt x="4065" y="848"/>
                    <a:pt x="4065" y="848"/>
                  </a:cubicBezTo>
                  <a:cubicBezTo>
                    <a:pt x="3646" y="330"/>
                    <a:pt x="3006" y="0"/>
                    <a:pt x="2288" y="0"/>
                  </a:cubicBezTo>
                  <a:cubicBezTo>
                    <a:pt x="1024" y="0"/>
                    <a:pt x="0" y="1024"/>
                    <a:pt x="0" y="2288"/>
                  </a:cubicBezTo>
                  <a:cubicBezTo>
                    <a:pt x="0" y="2796"/>
                    <a:pt x="165" y="3264"/>
                    <a:pt x="445" y="3644"/>
                  </a:cubicBezTo>
                  <a:cubicBezTo>
                    <a:pt x="445" y="3644"/>
                    <a:pt x="445" y="3644"/>
                    <a:pt x="445" y="3644"/>
                  </a:cubicBezTo>
                  <a:cubicBezTo>
                    <a:pt x="488" y="3703"/>
                    <a:pt x="534" y="3759"/>
                    <a:pt x="583" y="3814"/>
                  </a:cubicBezTo>
                  <a:cubicBezTo>
                    <a:pt x="583" y="3814"/>
                    <a:pt x="583" y="3814"/>
                    <a:pt x="583" y="3814"/>
                  </a:cubicBezTo>
                  <a:cubicBezTo>
                    <a:pt x="1002" y="4282"/>
                    <a:pt x="1611" y="4576"/>
                    <a:pt x="2288" y="4576"/>
                  </a:cubicBezTo>
                  <a:cubicBezTo>
                    <a:pt x="3552" y="4576"/>
                    <a:pt x="4576" y="3552"/>
                    <a:pt x="4576" y="2288"/>
                  </a:cubicBezTo>
                  <a:cubicBezTo>
                    <a:pt x="4576" y="1809"/>
                    <a:pt x="4428" y="1364"/>
                    <a:pt x="4176" y="99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24">
              <a:extLst>
                <a:ext uri="{FF2B5EF4-FFF2-40B4-BE49-F238E27FC236}">
                  <a16:creationId xmlns:a16="http://schemas.microsoft.com/office/drawing/2014/main" id="{B9AF8A63-6FFF-4C2F-883E-76FDE7D496AC}"/>
                </a:ext>
              </a:extLst>
            </p:cNvPr>
            <p:cNvSpPr>
              <a:spLocks/>
            </p:cNvSpPr>
            <p:nvPr userDrawn="1"/>
          </p:nvSpPr>
          <p:spPr bwMode="auto">
            <a:xfrm>
              <a:off x="5360" y="611"/>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E317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25">
              <a:extLst>
                <a:ext uri="{FF2B5EF4-FFF2-40B4-BE49-F238E27FC236}">
                  <a16:creationId xmlns:a16="http://schemas.microsoft.com/office/drawing/2014/main" id="{0B34BBF5-94F1-4633-93DF-D1C74D7E8055}"/>
                </a:ext>
              </a:extLst>
            </p:cNvPr>
            <p:cNvSpPr>
              <a:spLocks noEditPoints="1"/>
            </p:cNvSpPr>
            <p:nvPr userDrawn="1"/>
          </p:nvSpPr>
          <p:spPr bwMode="auto">
            <a:xfrm>
              <a:off x="5911" y="645"/>
              <a:ext cx="55" cy="55"/>
            </a:xfrm>
            <a:custGeom>
              <a:avLst/>
              <a:gdLst>
                <a:gd name="T0" fmla="*/ 277 w 345"/>
                <a:gd name="T1" fmla="*/ 68 h 345"/>
                <a:gd name="T2" fmla="*/ 320 w 345"/>
                <a:gd name="T3" fmla="*/ 172 h 345"/>
                <a:gd name="T4" fmla="*/ 277 w 345"/>
                <a:gd name="T5" fmla="*/ 278 h 345"/>
                <a:gd name="T6" fmla="*/ 172 w 345"/>
                <a:gd name="T7" fmla="*/ 322 h 345"/>
                <a:gd name="T8" fmla="*/ 67 w 345"/>
                <a:gd name="T9" fmla="*/ 278 h 345"/>
                <a:gd name="T10" fmla="*/ 24 w 345"/>
                <a:gd name="T11" fmla="*/ 172 h 345"/>
                <a:gd name="T12" fmla="*/ 67 w 345"/>
                <a:gd name="T13" fmla="*/ 68 h 345"/>
                <a:gd name="T14" fmla="*/ 172 w 345"/>
                <a:gd name="T15" fmla="*/ 23 h 345"/>
                <a:gd name="T16" fmla="*/ 277 w 345"/>
                <a:gd name="T17" fmla="*/ 68 h 345"/>
                <a:gd name="T18" fmla="*/ 295 w 345"/>
                <a:gd name="T19" fmla="*/ 50 h 345"/>
                <a:gd name="T20" fmla="*/ 172 w 345"/>
                <a:gd name="T21" fmla="*/ 0 h 345"/>
                <a:gd name="T22" fmla="*/ 51 w 345"/>
                <a:gd name="T23" fmla="*/ 50 h 345"/>
                <a:gd name="T24" fmla="*/ 0 w 345"/>
                <a:gd name="T25" fmla="*/ 172 h 345"/>
                <a:gd name="T26" fmla="*/ 50 w 345"/>
                <a:gd name="T27" fmla="*/ 295 h 345"/>
                <a:gd name="T28" fmla="*/ 172 w 345"/>
                <a:gd name="T29" fmla="*/ 345 h 345"/>
                <a:gd name="T30" fmla="*/ 295 w 345"/>
                <a:gd name="T31" fmla="*/ 295 h 345"/>
                <a:gd name="T32" fmla="*/ 345 w 345"/>
                <a:gd name="T33" fmla="*/ 172 h 345"/>
                <a:gd name="T34" fmla="*/ 295 w 345"/>
                <a:gd name="T35" fmla="*/ 50 h 345"/>
                <a:gd name="T36" fmla="*/ 198 w 345"/>
                <a:gd name="T37" fmla="*/ 164 h 345"/>
                <a:gd name="T38" fmla="*/ 166 w 345"/>
                <a:gd name="T39" fmla="*/ 168 h 345"/>
                <a:gd name="T40" fmla="*/ 136 w 345"/>
                <a:gd name="T41" fmla="*/ 168 h 345"/>
                <a:gd name="T42" fmla="*/ 136 w 345"/>
                <a:gd name="T43" fmla="*/ 100 h 345"/>
                <a:gd name="T44" fmla="*/ 164 w 345"/>
                <a:gd name="T45" fmla="*/ 100 h 345"/>
                <a:gd name="T46" fmla="*/ 205 w 345"/>
                <a:gd name="T47" fmla="*/ 107 h 345"/>
                <a:gd name="T48" fmla="*/ 217 w 345"/>
                <a:gd name="T49" fmla="*/ 134 h 345"/>
                <a:gd name="T50" fmla="*/ 198 w 345"/>
                <a:gd name="T51" fmla="*/ 164 h 345"/>
                <a:gd name="T52" fmla="*/ 103 w 345"/>
                <a:gd name="T53" fmla="*/ 266 h 345"/>
                <a:gd name="T54" fmla="*/ 136 w 345"/>
                <a:gd name="T55" fmla="*/ 266 h 345"/>
                <a:gd name="T56" fmla="*/ 136 w 345"/>
                <a:gd name="T57" fmla="*/ 192 h 345"/>
                <a:gd name="T58" fmla="*/ 162 w 345"/>
                <a:gd name="T59" fmla="*/ 192 h 345"/>
                <a:gd name="T60" fmla="*/ 200 w 345"/>
                <a:gd name="T61" fmla="*/ 198 h 345"/>
                <a:gd name="T62" fmla="*/ 217 w 345"/>
                <a:gd name="T63" fmla="*/ 241 h 345"/>
                <a:gd name="T64" fmla="*/ 217 w 345"/>
                <a:gd name="T65" fmla="*/ 256 h 345"/>
                <a:gd name="T66" fmla="*/ 218 w 345"/>
                <a:gd name="T67" fmla="*/ 262 h 345"/>
                <a:gd name="T68" fmla="*/ 218 w 345"/>
                <a:gd name="T69" fmla="*/ 265 h 345"/>
                <a:gd name="T70" fmla="*/ 219 w 345"/>
                <a:gd name="T71" fmla="*/ 266 h 345"/>
                <a:gd name="T72" fmla="*/ 250 w 345"/>
                <a:gd name="T73" fmla="*/ 266 h 345"/>
                <a:gd name="T74" fmla="*/ 249 w 345"/>
                <a:gd name="T75" fmla="*/ 264 h 345"/>
                <a:gd name="T76" fmla="*/ 247 w 345"/>
                <a:gd name="T77" fmla="*/ 254 h 345"/>
                <a:gd name="T78" fmla="*/ 247 w 345"/>
                <a:gd name="T79" fmla="*/ 240 h 345"/>
                <a:gd name="T80" fmla="*/ 247 w 345"/>
                <a:gd name="T81" fmla="*/ 226 h 345"/>
                <a:gd name="T82" fmla="*/ 237 w 345"/>
                <a:gd name="T83" fmla="*/ 197 h 345"/>
                <a:gd name="T84" fmla="*/ 204 w 345"/>
                <a:gd name="T85" fmla="*/ 178 h 345"/>
                <a:gd name="T86" fmla="*/ 231 w 345"/>
                <a:gd name="T87" fmla="*/ 169 h 345"/>
                <a:gd name="T88" fmla="*/ 250 w 345"/>
                <a:gd name="T89" fmla="*/ 132 h 345"/>
                <a:gd name="T90" fmla="*/ 220 w 345"/>
                <a:gd name="T91" fmla="*/ 84 h 345"/>
                <a:gd name="T92" fmla="*/ 169 w 345"/>
                <a:gd name="T93" fmla="*/ 77 h 345"/>
                <a:gd name="T94" fmla="*/ 103 w 345"/>
                <a:gd name="T95" fmla="*/ 77 h 345"/>
                <a:gd name="T96" fmla="*/ 103 w 345"/>
                <a:gd name="T97" fmla="*/ 266 h 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45" h="345">
                  <a:moveTo>
                    <a:pt x="277" y="68"/>
                  </a:moveTo>
                  <a:cubicBezTo>
                    <a:pt x="306" y="96"/>
                    <a:pt x="320" y="131"/>
                    <a:pt x="320" y="172"/>
                  </a:cubicBezTo>
                  <a:cubicBezTo>
                    <a:pt x="320" y="213"/>
                    <a:pt x="306" y="249"/>
                    <a:pt x="277" y="278"/>
                  </a:cubicBezTo>
                  <a:cubicBezTo>
                    <a:pt x="248" y="307"/>
                    <a:pt x="213" y="322"/>
                    <a:pt x="172" y="322"/>
                  </a:cubicBezTo>
                  <a:cubicBezTo>
                    <a:pt x="131" y="322"/>
                    <a:pt x="96" y="307"/>
                    <a:pt x="67" y="278"/>
                  </a:cubicBezTo>
                  <a:cubicBezTo>
                    <a:pt x="38" y="249"/>
                    <a:pt x="24" y="213"/>
                    <a:pt x="24" y="172"/>
                  </a:cubicBezTo>
                  <a:cubicBezTo>
                    <a:pt x="24" y="131"/>
                    <a:pt x="38" y="96"/>
                    <a:pt x="67" y="68"/>
                  </a:cubicBezTo>
                  <a:cubicBezTo>
                    <a:pt x="96" y="38"/>
                    <a:pt x="131" y="23"/>
                    <a:pt x="172" y="23"/>
                  </a:cubicBezTo>
                  <a:cubicBezTo>
                    <a:pt x="213" y="23"/>
                    <a:pt x="248" y="38"/>
                    <a:pt x="277" y="68"/>
                  </a:cubicBezTo>
                  <a:close/>
                  <a:moveTo>
                    <a:pt x="295" y="50"/>
                  </a:moveTo>
                  <a:cubicBezTo>
                    <a:pt x="261" y="17"/>
                    <a:pt x="220" y="0"/>
                    <a:pt x="172" y="0"/>
                  </a:cubicBezTo>
                  <a:cubicBezTo>
                    <a:pt x="125" y="0"/>
                    <a:pt x="84" y="17"/>
                    <a:pt x="51" y="50"/>
                  </a:cubicBezTo>
                  <a:cubicBezTo>
                    <a:pt x="17" y="84"/>
                    <a:pt x="0" y="125"/>
                    <a:pt x="0" y="172"/>
                  </a:cubicBezTo>
                  <a:cubicBezTo>
                    <a:pt x="0" y="220"/>
                    <a:pt x="17" y="261"/>
                    <a:pt x="50" y="295"/>
                  </a:cubicBezTo>
                  <a:cubicBezTo>
                    <a:pt x="83" y="329"/>
                    <a:pt x="124" y="345"/>
                    <a:pt x="172" y="345"/>
                  </a:cubicBezTo>
                  <a:cubicBezTo>
                    <a:pt x="220" y="345"/>
                    <a:pt x="261" y="329"/>
                    <a:pt x="295" y="295"/>
                  </a:cubicBezTo>
                  <a:cubicBezTo>
                    <a:pt x="328" y="261"/>
                    <a:pt x="345" y="220"/>
                    <a:pt x="345" y="172"/>
                  </a:cubicBezTo>
                  <a:cubicBezTo>
                    <a:pt x="345" y="124"/>
                    <a:pt x="328" y="84"/>
                    <a:pt x="295" y="50"/>
                  </a:cubicBezTo>
                  <a:close/>
                  <a:moveTo>
                    <a:pt x="198" y="164"/>
                  </a:moveTo>
                  <a:cubicBezTo>
                    <a:pt x="191" y="167"/>
                    <a:pt x="180" y="168"/>
                    <a:pt x="166" y="168"/>
                  </a:cubicBezTo>
                  <a:cubicBezTo>
                    <a:pt x="136" y="168"/>
                    <a:pt x="136" y="168"/>
                    <a:pt x="136" y="168"/>
                  </a:cubicBezTo>
                  <a:cubicBezTo>
                    <a:pt x="136" y="100"/>
                    <a:pt x="136" y="100"/>
                    <a:pt x="136" y="100"/>
                  </a:cubicBezTo>
                  <a:cubicBezTo>
                    <a:pt x="164" y="100"/>
                    <a:pt x="164" y="100"/>
                    <a:pt x="164" y="100"/>
                  </a:cubicBezTo>
                  <a:cubicBezTo>
                    <a:pt x="183" y="100"/>
                    <a:pt x="196" y="102"/>
                    <a:pt x="205" y="107"/>
                  </a:cubicBezTo>
                  <a:cubicBezTo>
                    <a:pt x="213" y="112"/>
                    <a:pt x="217" y="121"/>
                    <a:pt x="217" y="134"/>
                  </a:cubicBezTo>
                  <a:cubicBezTo>
                    <a:pt x="217" y="149"/>
                    <a:pt x="211" y="159"/>
                    <a:pt x="198" y="164"/>
                  </a:cubicBezTo>
                  <a:close/>
                  <a:moveTo>
                    <a:pt x="103" y="266"/>
                  </a:moveTo>
                  <a:cubicBezTo>
                    <a:pt x="136" y="266"/>
                    <a:pt x="136" y="266"/>
                    <a:pt x="136" y="266"/>
                  </a:cubicBezTo>
                  <a:cubicBezTo>
                    <a:pt x="136" y="192"/>
                    <a:pt x="136" y="192"/>
                    <a:pt x="136" y="192"/>
                  </a:cubicBezTo>
                  <a:cubicBezTo>
                    <a:pt x="162" y="192"/>
                    <a:pt x="162" y="192"/>
                    <a:pt x="162" y="192"/>
                  </a:cubicBezTo>
                  <a:cubicBezTo>
                    <a:pt x="180" y="192"/>
                    <a:pt x="192" y="193"/>
                    <a:pt x="200" y="198"/>
                  </a:cubicBezTo>
                  <a:cubicBezTo>
                    <a:pt x="211" y="205"/>
                    <a:pt x="217" y="219"/>
                    <a:pt x="217" y="241"/>
                  </a:cubicBezTo>
                  <a:cubicBezTo>
                    <a:pt x="217" y="256"/>
                    <a:pt x="217" y="256"/>
                    <a:pt x="217" y="256"/>
                  </a:cubicBezTo>
                  <a:cubicBezTo>
                    <a:pt x="218" y="262"/>
                    <a:pt x="218" y="262"/>
                    <a:pt x="218" y="262"/>
                  </a:cubicBezTo>
                  <a:cubicBezTo>
                    <a:pt x="218" y="263"/>
                    <a:pt x="218" y="264"/>
                    <a:pt x="218" y="265"/>
                  </a:cubicBezTo>
                  <a:cubicBezTo>
                    <a:pt x="219" y="265"/>
                    <a:pt x="219" y="266"/>
                    <a:pt x="219" y="266"/>
                  </a:cubicBezTo>
                  <a:cubicBezTo>
                    <a:pt x="250" y="266"/>
                    <a:pt x="250" y="266"/>
                    <a:pt x="250" y="266"/>
                  </a:cubicBezTo>
                  <a:cubicBezTo>
                    <a:pt x="249" y="264"/>
                    <a:pt x="249" y="264"/>
                    <a:pt x="249" y="264"/>
                  </a:cubicBezTo>
                  <a:cubicBezTo>
                    <a:pt x="248" y="263"/>
                    <a:pt x="248" y="259"/>
                    <a:pt x="247" y="254"/>
                  </a:cubicBezTo>
                  <a:cubicBezTo>
                    <a:pt x="247" y="249"/>
                    <a:pt x="247" y="244"/>
                    <a:pt x="247" y="240"/>
                  </a:cubicBezTo>
                  <a:cubicBezTo>
                    <a:pt x="247" y="226"/>
                    <a:pt x="247" y="226"/>
                    <a:pt x="247" y="226"/>
                  </a:cubicBezTo>
                  <a:cubicBezTo>
                    <a:pt x="247" y="217"/>
                    <a:pt x="244" y="207"/>
                    <a:pt x="237" y="197"/>
                  </a:cubicBezTo>
                  <a:cubicBezTo>
                    <a:pt x="230" y="187"/>
                    <a:pt x="219" y="181"/>
                    <a:pt x="204" y="178"/>
                  </a:cubicBezTo>
                  <a:cubicBezTo>
                    <a:pt x="216" y="176"/>
                    <a:pt x="225" y="173"/>
                    <a:pt x="231" y="169"/>
                  </a:cubicBezTo>
                  <a:cubicBezTo>
                    <a:pt x="244" y="161"/>
                    <a:pt x="250" y="148"/>
                    <a:pt x="250" y="132"/>
                  </a:cubicBezTo>
                  <a:cubicBezTo>
                    <a:pt x="250" y="108"/>
                    <a:pt x="240" y="92"/>
                    <a:pt x="220" y="84"/>
                  </a:cubicBezTo>
                  <a:cubicBezTo>
                    <a:pt x="210" y="79"/>
                    <a:pt x="192" y="77"/>
                    <a:pt x="169" y="77"/>
                  </a:cubicBezTo>
                  <a:cubicBezTo>
                    <a:pt x="103" y="77"/>
                    <a:pt x="103" y="77"/>
                    <a:pt x="103" y="77"/>
                  </a:cubicBezTo>
                  <a:lnTo>
                    <a:pt x="103" y="26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26">
              <a:extLst>
                <a:ext uri="{FF2B5EF4-FFF2-40B4-BE49-F238E27FC236}">
                  <a16:creationId xmlns:a16="http://schemas.microsoft.com/office/drawing/2014/main" id="{3502C15E-FAB7-48E2-B3CD-297CE138C9F0}"/>
                </a:ext>
              </a:extLst>
            </p:cNvPr>
            <p:cNvSpPr>
              <a:spLocks/>
            </p:cNvSpPr>
            <p:nvPr userDrawn="1"/>
          </p:nvSpPr>
          <p:spPr bwMode="auto">
            <a:xfrm>
              <a:off x="5266" y="0"/>
              <a:ext cx="733" cy="733"/>
            </a:xfrm>
            <a:custGeom>
              <a:avLst/>
              <a:gdLst>
                <a:gd name="T0" fmla="*/ 4176 w 4576"/>
                <a:gd name="T1" fmla="*/ 996 h 4576"/>
                <a:gd name="T2" fmla="*/ 4106 w 4576"/>
                <a:gd name="T3" fmla="*/ 1355 h 4576"/>
                <a:gd name="T4" fmla="*/ 2907 w 4576"/>
                <a:gd name="T5" fmla="*/ 1262 h 4576"/>
                <a:gd name="T6" fmla="*/ 2797 w 4576"/>
                <a:gd name="T7" fmla="*/ 1612 h 4576"/>
                <a:gd name="T8" fmla="*/ 4141 w 4576"/>
                <a:gd name="T9" fmla="*/ 2094 h 4576"/>
                <a:gd name="T10" fmla="*/ 4386 w 4576"/>
                <a:gd name="T11" fmla="*/ 2839 h 4576"/>
                <a:gd name="T12" fmla="*/ 3944 w 4576"/>
                <a:gd name="T13" fmla="*/ 3672 h 4576"/>
                <a:gd name="T14" fmla="*/ 3173 w 4576"/>
                <a:gd name="T15" fmla="*/ 3966 h 4576"/>
                <a:gd name="T16" fmla="*/ 2263 w 4576"/>
                <a:gd name="T17" fmla="*/ 3848 h 4576"/>
                <a:gd name="T18" fmla="*/ 2082 w 4576"/>
                <a:gd name="T19" fmla="*/ 3429 h 4576"/>
                <a:gd name="T20" fmla="*/ 2101 w 4576"/>
                <a:gd name="T21" fmla="*/ 3327 h 4576"/>
                <a:gd name="T22" fmla="*/ 2301 w 4576"/>
                <a:gd name="T23" fmla="*/ 3133 h 4576"/>
                <a:gd name="T24" fmla="*/ 2390 w 4576"/>
                <a:gd name="T25" fmla="*/ 3119 h 4576"/>
                <a:gd name="T26" fmla="*/ 2659 w 4576"/>
                <a:gd name="T27" fmla="*/ 3526 h 4576"/>
                <a:gd name="T28" fmla="*/ 3240 w 4576"/>
                <a:gd name="T29" fmla="*/ 3784 h 4576"/>
                <a:gd name="T30" fmla="*/ 3753 w 4576"/>
                <a:gd name="T31" fmla="*/ 3318 h 4576"/>
                <a:gd name="T32" fmla="*/ 2217 w 4576"/>
                <a:gd name="T33" fmla="*/ 2488 h 4576"/>
                <a:gd name="T34" fmla="*/ 2812 w 4576"/>
                <a:gd name="T35" fmla="*/ 701 h 4576"/>
                <a:gd name="T36" fmla="*/ 3564 w 4576"/>
                <a:gd name="T37" fmla="*/ 766 h 4576"/>
                <a:gd name="T38" fmla="*/ 4065 w 4576"/>
                <a:gd name="T39" fmla="*/ 848 h 4576"/>
                <a:gd name="T40" fmla="*/ 2288 w 4576"/>
                <a:gd name="T41" fmla="*/ 0 h 4576"/>
                <a:gd name="T42" fmla="*/ 0 w 4576"/>
                <a:gd name="T43" fmla="*/ 2288 h 4576"/>
                <a:gd name="T44" fmla="*/ 445 w 4576"/>
                <a:gd name="T45" fmla="*/ 3644 h 4576"/>
                <a:gd name="T46" fmla="*/ 616 w 4576"/>
                <a:gd name="T47" fmla="*/ 3581 h 4576"/>
                <a:gd name="T48" fmla="*/ 610 w 4576"/>
                <a:gd name="T49" fmla="*/ 3402 h 4576"/>
                <a:gd name="T50" fmla="*/ 565 w 4576"/>
                <a:gd name="T51" fmla="*/ 1982 h 4576"/>
                <a:gd name="T52" fmla="*/ 245 w 4576"/>
                <a:gd name="T53" fmla="*/ 1998 h 4576"/>
                <a:gd name="T54" fmla="*/ 261 w 4576"/>
                <a:gd name="T55" fmla="*/ 1735 h 4576"/>
                <a:gd name="T56" fmla="*/ 579 w 4576"/>
                <a:gd name="T57" fmla="*/ 1707 h 4576"/>
                <a:gd name="T58" fmla="*/ 596 w 4576"/>
                <a:gd name="T59" fmla="*/ 1479 h 4576"/>
                <a:gd name="T60" fmla="*/ 1542 w 4576"/>
                <a:gd name="T61" fmla="*/ 623 h 4576"/>
                <a:gd name="T62" fmla="*/ 1920 w 4576"/>
                <a:gd name="T63" fmla="*/ 561 h 4576"/>
                <a:gd name="T64" fmla="*/ 2018 w 4576"/>
                <a:gd name="T65" fmla="*/ 558 h 4576"/>
                <a:gd name="T66" fmla="*/ 2242 w 4576"/>
                <a:gd name="T67" fmla="*/ 603 h 4576"/>
                <a:gd name="T68" fmla="*/ 2508 w 4576"/>
                <a:gd name="T69" fmla="*/ 807 h 4576"/>
                <a:gd name="T70" fmla="*/ 2505 w 4576"/>
                <a:gd name="T71" fmla="*/ 873 h 4576"/>
                <a:gd name="T72" fmla="*/ 2379 w 4576"/>
                <a:gd name="T73" fmla="*/ 1020 h 4576"/>
                <a:gd name="T74" fmla="*/ 2278 w 4576"/>
                <a:gd name="T75" fmla="*/ 1033 h 4576"/>
                <a:gd name="T76" fmla="*/ 2065 w 4576"/>
                <a:gd name="T77" fmla="*/ 927 h 4576"/>
                <a:gd name="T78" fmla="*/ 1657 w 4576"/>
                <a:gd name="T79" fmla="*/ 818 h 4576"/>
                <a:gd name="T80" fmla="*/ 1466 w 4576"/>
                <a:gd name="T81" fmla="*/ 1048 h 4576"/>
                <a:gd name="T82" fmla="*/ 1438 w 4576"/>
                <a:gd name="T83" fmla="*/ 1664 h 4576"/>
                <a:gd name="T84" fmla="*/ 2218 w 4576"/>
                <a:gd name="T85" fmla="*/ 1651 h 4576"/>
                <a:gd name="T86" fmla="*/ 2218 w 4576"/>
                <a:gd name="T87" fmla="*/ 1831 h 4576"/>
                <a:gd name="T88" fmla="*/ 1959 w 4576"/>
                <a:gd name="T89" fmla="*/ 1950 h 4576"/>
                <a:gd name="T90" fmla="*/ 1431 w 4576"/>
                <a:gd name="T91" fmla="*/ 1957 h 4576"/>
                <a:gd name="T92" fmla="*/ 1454 w 4576"/>
                <a:gd name="T93" fmla="*/ 3469 h 4576"/>
                <a:gd name="T94" fmla="*/ 1482 w 4576"/>
                <a:gd name="T95" fmla="*/ 3663 h 4576"/>
                <a:gd name="T96" fmla="*/ 1961 w 4576"/>
                <a:gd name="T97" fmla="*/ 3789 h 4576"/>
                <a:gd name="T98" fmla="*/ 1965 w 4576"/>
                <a:gd name="T99" fmla="*/ 3947 h 4576"/>
                <a:gd name="T100" fmla="*/ 583 w 4576"/>
                <a:gd name="T101" fmla="*/ 3814 h 4576"/>
                <a:gd name="T102" fmla="*/ 2288 w 4576"/>
                <a:gd name="T103" fmla="*/ 4576 h 4576"/>
                <a:gd name="T104" fmla="*/ 4576 w 4576"/>
                <a:gd name="T105" fmla="*/ 2288 h 4576"/>
                <a:gd name="T106" fmla="*/ 4176 w 4576"/>
                <a:gd name="T107" fmla="*/ 996 h 4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576" h="4576">
                  <a:moveTo>
                    <a:pt x="4176" y="996"/>
                  </a:moveTo>
                  <a:cubicBezTo>
                    <a:pt x="4148" y="1112"/>
                    <a:pt x="4134" y="1232"/>
                    <a:pt x="4106" y="1355"/>
                  </a:cubicBezTo>
                  <a:cubicBezTo>
                    <a:pt x="3763" y="1310"/>
                    <a:pt x="3360" y="1278"/>
                    <a:pt x="2907" y="1262"/>
                  </a:cubicBezTo>
                  <a:cubicBezTo>
                    <a:pt x="2871" y="1377"/>
                    <a:pt x="2836" y="1489"/>
                    <a:pt x="2797" y="1612"/>
                  </a:cubicBezTo>
                  <a:cubicBezTo>
                    <a:pt x="3555" y="1659"/>
                    <a:pt x="3923" y="1858"/>
                    <a:pt x="4141" y="2094"/>
                  </a:cubicBezTo>
                  <a:cubicBezTo>
                    <a:pt x="4354" y="2332"/>
                    <a:pt x="4399" y="2594"/>
                    <a:pt x="4386" y="2839"/>
                  </a:cubicBezTo>
                  <a:cubicBezTo>
                    <a:pt x="4359" y="3235"/>
                    <a:pt x="4184" y="3486"/>
                    <a:pt x="3944" y="3672"/>
                  </a:cubicBezTo>
                  <a:cubicBezTo>
                    <a:pt x="3702" y="3855"/>
                    <a:pt x="3408" y="3946"/>
                    <a:pt x="3173" y="3966"/>
                  </a:cubicBezTo>
                  <a:cubicBezTo>
                    <a:pt x="2826" y="3991"/>
                    <a:pt x="2362" y="3909"/>
                    <a:pt x="2263" y="3848"/>
                  </a:cubicBezTo>
                  <a:cubicBezTo>
                    <a:pt x="2204" y="3713"/>
                    <a:pt x="2145" y="3577"/>
                    <a:pt x="2082" y="3429"/>
                  </a:cubicBezTo>
                  <a:cubicBezTo>
                    <a:pt x="2067" y="3397"/>
                    <a:pt x="2057" y="3365"/>
                    <a:pt x="2101" y="3327"/>
                  </a:cubicBezTo>
                  <a:cubicBezTo>
                    <a:pt x="2168" y="3262"/>
                    <a:pt x="2233" y="3200"/>
                    <a:pt x="2301" y="3133"/>
                  </a:cubicBezTo>
                  <a:cubicBezTo>
                    <a:pt x="2332" y="3104"/>
                    <a:pt x="2365" y="3076"/>
                    <a:pt x="2390" y="3119"/>
                  </a:cubicBezTo>
                  <a:cubicBezTo>
                    <a:pt x="2484" y="3262"/>
                    <a:pt x="2571" y="3394"/>
                    <a:pt x="2659" y="3526"/>
                  </a:cubicBezTo>
                  <a:cubicBezTo>
                    <a:pt x="2758" y="3673"/>
                    <a:pt x="2910" y="3806"/>
                    <a:pt x="3240" y="3784"/>
                  </a:cubicBezTo>
                  <a:cubicBezTo>
                    <a:pt x="3519" y="3759"/>
                    <a:pt x="3730" y="3549"/>
                    <a:pt x="3753" y="3318"/>
                  </a:cubicBezTo>
                  <a:cubicBezTo>
                    <a:pt x="3777" y="2889"/>
                    <a:pt x="3344" y="2585"/>
                    <a:pt x="2217" y="2488"/>
                  </a:cubicBezTo>
                  <a:cubicBezTo>
                    <a:pt x="2433" y="1835"/>
                    <a:pt x="2644" y="1203"/>
                    <a:pt x="2812" y="701"/>
                  </a:cubicBezTo>
                  <a:cubicBezTo>
                    <a:pt x="3080" y="713"/>
                    <a:pt x="3328" y="735"/>
                    <a:pt x="3564" y="766"/>
                  </a:cubicBezTo>
                  <a:cubicBezTo>
                    <a:pt x="3740" y="788"/>
                    <a:pt x="3902" y="829"/>
                    <a:pt x="4065" y="848"/>
                  </a:cubicBezTo>
                  <a:cubicBezTo>
                    <a:pt x="3646" y="330"/>
                    <a:pt x="3006" y="0"/>
                    <a:pt x="2288" y="0"/>
                  </a:cubicBezTo>
                  <a:cubicBezTo>
                    <a:pt x="1024" y="0"/>
                    <a:pt x="0" y="1024"/>
                    <a:pt x="0" y="2288"/>
                  </a:cubicBezTo>
                  <a:cubicBezTo>
                    <a:pt x="0" y="2796"/>
                    <a:pt x="165" y="3264"/>
                    <a:pt x="445" y="3644"/>
                  </a:cubicBezTo>
                  <a:cubicBezTo>
                    <a:pt x="542" y="3645"/>
                    <a:pt x="609" y="3623"/>
                    <a:pt x="616" y="3581"/>
                  </a:cubicBezTo>
                  <a:cubicBezTo>
                    <a:pt x="625" y="3538"/>
                    <a:pt x="618" y="3470"/>
                    <a:pt x="610" y="3402"/>
                  </a:cubicBezTo>
                  <a:cubicBezTo>
                    <a:pt x="564" y="2953"/>
                    <a:pt x="548" y="2468"/>
                    <a:pt x="565" y="1982"/>
                  </a:cubicBezTo>
                  <a:cubicBezTo>
                    <a:pt x="449" y="1987"/>
                    <a:pt x="345" y="1992"/>
                    <a:pt x="245" y="1998"/>
                  </a:cubicBezTo>
                  <a:cubicBezTo>
                    <a:pt x="249" y="1908"/>
                    <a:pt x="254" y="1823"/>
                    <a:pt x="261" y="1735"/>
                  </a:cubicBezTo>
                  <a:cubicBezTo>
                    <a:pt x="360" y="1725"/>
                    <a:pt x="465" y="1717"/>
                    <a:pt x="579" y="1707"/>
                  </a:cubicBezTo>
                  <a:cubicBezTo>
                    <a:pt x="584" y="1630"/>
                    <a:pt x="590" y="1555"/>
                    <a:pt x="596" y="1479"/>
                  </a:cubicBezTo>
                  <a:cubicBezTo>
                    <a:pt x="648" y="1016"/>
                    <a:pt x="1136" y="732"/>
                    <a:pt x="1542" y="623"/>
                  </a:cubicBezTo>
                  <a:cubicBezTo>
                    <a:pt x="1723" y="579"/>
                    <a:pt x="1833" y="565"/>
                    <a:pt x="1920" y="561"/>
                  </a:cubicBezTo>
                  <a:cubicBezTo>
                    <a:pt x="1951" y="560"/>
                    <a:pt x="1985" y="558"/>
                    <a:pt x="2018" y="558"/>
                  </a:cubicBezTo>
                  <a:cubicBezTo>
                    <a:pt x="2102" y="558"/>
                    <a:pt x="2188" y="566"/>
                    <a:pt x="2242" y="603"/>
                  </a:cubicBezTo>
                  <a:cubicBezTo>
                    <a:pt x="2330" y="669"/>
                    <a:pt x="2416" y="734"/>
                    <a:pt x="2508" y="807"/>
                  </a:cubicBezTo>
                  <a:cubicBezTo>
                    <a:pt x="2518" y="819"/>
                    <a:pt x="2528" y="839"/>
                    <a:pt x="2505" y="873"/>
                  </a:cubicBezTo>
                  <a:cubicBezTo>
                    <a:pt x="2463" y="922"/>
                    <a:pt x="2422" y="969"/>
                    <a:pt x="2379" y="1020"/>
                  </a:cubicBezTo>
                  <a:cubicBezTo>
                    <a:pt x="2354" y="1050"/>
                    <a:pt x="2313" y="1042"/>
                    <a:pt x="2278" y="1033"/>
                  </a:cubicBezTo>
                  <a:cubicBezTo>
                    <a:pt x="2206" y="996"/>
                    <a:pt x="2136" y="962"/>
                    <a:pt x="2065" y="927"/>
                  </a:cubicBezTo>
                  <a:cubicBezTo>
                    <a:pt x="1937" y="870"/>
                    <a:pt x="1804" y="812"/>
                    <a:pt x="1657" y="818"/>
                  </a:cubicBezTo>
                  <a:cubicBezTo>
                    <a:pt x="1565" y="825"/>
                    <a:pt x="1475" y="919"/>
                    <a:pt x="1466" y="1048"/>
                  </a:cubicBezTo>
                  <a:cubicBezTo>
                    <a:pt x="1453" y="1244"/>
                    <a:pt x="1445" y="1446"/>
                    <a:pt x="1438" y="1664"/>
                  </a:cubicBezTo>
                  <a:cubicBezTo>
                    <a:pt x="1694" y="1656"/>
                    <a:pt x="1949" y="1652"/>
                    <a:pt x="2218" y="1651"/>
                  </a:cubicBezTo>
                  <a:cubicBezTo>
                    <a:pt x="2218" y="1712"/>
                    <a:pt x="2218" y="1768"/>
                    <a:pt x="2218" y="1831"/>
                  </a:cubicBezTo>
                  <a:cubicBezTo>
                    <a:pt x="2130" y="1870"/>
                    <a:pt x="2047" y="1910"/>
                    <a:pt x="1959" y="1950"/>
                  </a:cubicBezTo>
                  <a:cubicBezTo>
                    <a:pt x="1778" y="1952"/>
                    <a:pt x="1605" y="1954"/>
                    <a:pt x="1431" y="1957"/>
                  </a:cubicBezTo>
                  <a:cubicBezTo>
                    <a:pt x="1423" y="2475"/>
                    <a:pt x="1430" y="2992"/>
                    <a:pt x="1454" y="3469"/>
                  </a:cubicBezTo>
                  <a:cubicBezTo>
                    <a:pt x="1458" y="3541"/>
                    <a:pt x="1462" y="3614"/>
                    <a:pt x="1482" y="3663"/>
                  </a:cubicBezTo>
                  <a:cubicBezTo>
                    <a:pt x="1507" y="3725"/>
                    <a:pt x="1650" y="3772"/>
                    <a:pt x="1961" y="3789"/>
                  </a:cubicBezTo>
                  <a:cubicBezTo>
                    <a:pt x="1962" y="3844"/>
                    <a:pt x="1964" y="3895"/>
                    <a:pt x="1965" y="3947"/>
                  </a:cubicBezTo>
                  <a:cubicBezTo>
                    <a:pt x="1459" y="3932"/>
                    <a:pt x="973" y="3884"/>
                    <a:pt x="583" y="3814"/>
                  </a:cubicBezTo>
                  <a:cubicBezTo>
                    <a:pt x="1002" y="4282"/>
                    <a:pt x="1611" y="4576"/>
                    <a:pt x="2288" y="4576"/>
                  </a:cubicBezTo>
                  <a:cubicBezTo>
                    <a:pt x="3552" y="4576"/>
                    <a:pt x="4576" y="3552"/>
                    <a:pt x="4576" y="2288"/>
                  </a:cubicBezTo>
                  <a:cubicBezTo>
                    <a:pt x="4576" y="1809"/>
                    <a:pt x="4428" y="1364"/>
                    <a:pt x="4176" y="996"/>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27">
              <a:extLst>
                <a:ext uri="{FF2B5EF4-FFF2-40B4-BE49-F238E27FC236}">
                  <a16:creationId xmlns:a16="http://schemas.microsoft.com/office/drawing/2014/main" id="{4D5AA12F-9D7D-47DC-9513-EA313EC1362A}"/>
                </a:ext>
              </a:extLst>
            </p:cNvPr>
            <p:cNvSpPr>
              <a:spLocks/>
            </p:cNvSpPr>
            <p:nvPr userDrawn="1"/>
          </p:nvSpPr>
          <p:spPr bwMode="auto">
            <a:xfrm>
              <a:off x="5360" y="611"/>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E317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33" name="Footer Placeholder 5">
            <a:extLst>
              <a:ext uri="{FF2B5EF4-FFF2-40B4-BE49-F238E27FC236}">
                <a16:creationId xmlns:a16="http://schemas.microsoft.com/office/drawing/2014/main" id="{BF7BB20F-4BB0-404D-8DD1-9A40F238D9AC}"/>
              </a:ext>
            </a:extLst>
          </p:cNvPr>
          <p:cNvSpPr>
            <a:spLocks noGrp="1"/>
          </p:cNvSpPr>
          <p:nvPr>
            <p:ph type="ftr" sz="quarter" idx="3"/>
          </p:nvPr>
        </p:nvSpPr>
        <p:spPr>
          <a:xfrm>
            <a:off x="1783903" y="6613475"/>
            <a:ext cx="4312094" cy="123111"/>
          </a:xfrm>
          <a:prstGeom prst="rect">
            <a:avLst/>
          </a:prstGeom>
        </p:spPr>
        <p:txBody>
          <a:bodyPr vert="horz" lIns="0" tIns="0" rIns="0" bIns="0" rtlCol="0" anchor="ctr">
            <a:noAutofit/>
          </a:bodyPr>
          <a:lstStyle>
            <a:lvl1pPr algn="l">
              <a:defRPr sz="800" kern="100" cap="all" spc="50" baseline="0">
                <a:solidFill>
                  <a:schemeClr val="tx1"/>
                </a:solidFill>
                <a:latin typeface="+mn-lt"/>
              </a:defRPr>
            </a:lvl1pPr>
          </a:lstStyle>
          <a:p>
            <a:endParaRPr lang="en-US"/>
          </a:p>
        </p:txBody>
      </p:sp>
    </p:spTree>
    <p:extLst>
      <p:ext uri="{BB962C8B-B14F-4D97-AF65-F5344CB8AC3E}">
        <p14:creationId xmlns:p14="http://schemas.microsoft.com/office/powerpoint/2010/main" val="166944659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Agility Hero Slide">
    <p:spTree>
      <p:nvGrpSpPr>
        <p:cNvPr id="1" name=""/>
        <p:cNvGrpSpPr/>
        <p:nvPr/>
      </p:nvGrpSpPr>
      <p:grpSpPr>
        <a:xfrm>
          <a:off x="0" y="0"/>
          <a:ext cx="0" cy="0"/>
          <a:chOff x="0" y="0"/>
          <a:chExt cx="0" cy="0"/>
        </a:xfrm>
      </p:grpSpPr>
      <p:grpSp>
        <p:nvGrpSpPr>
          <p:cNvPr id="5" name="Group 22">
            <a:extLst>
              <a:ext uri="{FF2B5EF4-FFF2-40B4-BE49-F238E27FC236}">
                <a16:creationId xmlns:a16="http://schemas.microsoft.com/office/drawing/2014/main" id="{696C6931-422C-754C-86A4-80864AE5E42B}"/>
              </a:ext>
            </a:extLst>
          </p:cNvPr>
          <p:cNvGrpSpPr>
            <a:grpSpLocks noChangeAspect="1"/>
          </p:cNvGrpSpPr>
          <p:nvPr userDrawn="1"/>
        </p:nvGrpSpPr>
        <p:grpSpPr bwMode="auto">
          <a:xfrm>
            <a:off x="10512448" y="457200"/>
            <a:ext cx="850392" cy="850392"/>
            <a:chOff x="5266" y="0"/>
            <a:chExt cx="733" cy="733"/>
          </a:xfrm>
        </p:grpSpPr>
        <p:sp>
          <p:nvSpPr>
            <p:cNvPr id="6" name="Freeform 23">
              <a:extLst>
                <a:ext uri="{FF2B5EF4-FFF2-40B4-BE49-F238E27FC236}">
                  <a16:creationId xmlns:a16="http://schemas.microsoft.com/office/drawing/2014/main" id="{D6E8240B-D2B6-4A4B-8383-6ECC551E1F76}"/>
                </a:ext>
              </a:extLst>
            </p:cNvPr>
            <p:cNvSpPr>
              <a:spLocks/>
            </p:cNvSpPr>
            <p:nvPr userDrawn="1"/>
          </p:nvSpPr>
          <p:spPr bwMode="auto">
            <a:xfrm>
              <a:off x="5266" y="0"/>
              <a:ext cx="733" cy="733"/>
            </a:xfrm>
            <a:custGeom>
              <a:avLst/>
              <a:gdLst>
                <a:gd name="T0" fmla="*/ 4176 w 4576"/>
                <a:gd name="T1" fmla="*/ 996 h 4576"/>
                <a:gd name="T2" fmla="*/ 4065 w 4576"/>
                <a:gd name="T3" fmla="*/ 848 h 4576"/>
                <a:gd name="T4" fmla="*/ 4065 w 4576"/>
                <a:gd name="T5" fmla="*/ 848 h 4576"/>
                <a:gd name="T6" fmla="*/ 2288 w 4576"/>
                <a:gd name="T7" fmla="*/ 0 h 4576"/>
                <a:gd name="T8" fmla="*/ 0 w 4576"/>
                <a:gd name="T9" fmla="*/ 2288 h 4576"/>
                <a:gd name="T10" fmla="*/ 445 w 4576"/>
                <a:gd name="T11" fmla="*/ 3644 h 4576"/>
                <a:gd name="T12" fmla="*/ 445 w 4576"/>
                <a:gd name="T13" fmla="*/ 3644 h 4576"/>
                <a:gd name="T14" fmla="*/ 583 w 4576"/>
                <a:gd name="T15" fmla="*/ 3814 h 4576"/>
                <a:gd name="T16" fmla="*/ 583 w 4576"/>
                <a:gd name="T17" fmla="*/ 3814 h 4576"/>
                <a:gd name="T18" fmla="*/ 2288 w 4576"/>
                <a:gd name="T19" fmla="*/ 4576 h 4576"/>
                <a:gd name="T20" fmla="*/ 4576 w 4576"/>
                <a:gd name="T21" fmla="*/ 2288 h 4576"/>
                <a:gd name="T22" fmla="*/ 4176 w 4576"/>
                <a:gd name="T23" fmla="*/ 996 h 4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576" h="4576">
                  <a:moveTo>
                    <a:pt x="4176" y="996"/>
                  </a:moveTo>
                  <a:cubicBezTo>
                    <a:pt x="4141" y="945"/>
                    <a:pt x="4104" y="895"/>
                    <a:pt x="4065" y="848"/>
                  </a:cubicBezTo>
                  <a:cubicBezTo>
                    <a:pt x="4065" y="848"/>
                    <a:pt x="4065" y="848"/>
                    <a:pt x="4065" y="848"/>
                  </a:cubicBezTo>
                  <a:cubicBezTo>
                    <a:pt x="3646" y="330"/>
                    <a:pt x="3006" y="0"/>
                    <a:pt x="2288" y="0"/>
                  </a:cubicBezTo>
                  <a:cubicBezTo>
                    <a:pt x="1024" y="0"/>
                    <a:pt x="0" y="1024"/>
                    <a:pt x="0" y="2288"/>
                  </a:cubicBezTo>
                  <a:cubicBezTo>
                    <a:pt x="0" y="2796"/>
                    <a:pt x="165" y="3264"/>
                    <a:pt x="445" y="3644"/>
                  </a:cubicBezTo>
                  <a:cubicBezTo>
                    <a:pt x="445" y="3644"/>
                    <a:pt x="445" y="3644"/>
                    <a:pt x="445" y="3644"/>
                  </a:cubicBezTo>
                  <a:cubicBezTo>
                    <a:pt x="488" y="3703"/>
                    <a:pt x="534" y="3759"/>
                    <a:pt x="583" y="3814"/>
                  </a:cubicBezTo>
                  <a:cubicBezTo>
                    <a:pt x="583" y="3814"/>
                    <a:pt x="583" y="3814"/>
                    <a:pt x="583" y="3814"/>
                  </a:cubicBezTo>
                  <a:cubicBezTo>
                    <a:pt x="1002" y="4282"/>
                    <a:pt x="1611" y="4576"/>
                    <a:pt x="2288" y="4576"/>
                  </a:cubicBezTo>
                  <a:cubicBezTo>
                    <a:pt x="3552" y="4576"/>
                    <a:pt x="4576" y="3552"/>
                    <a:pt x="4576" y="2288"/>
                  </a:cubicBezTo>
                  <a:cubicBezTo>
                    <a:pt x="4576" y="1809"/>
                    <a:pt x="4428" y="1364"/>
                    <a:pt x="4176" y="99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 name="Freeform 24">
              <a:extLst>
                <a:ext uri="{FF2B5EF4-FFF2-40B4-BE49-F238E27FC236}">
                  <a16:creationId xmlns:a16="http://schemas.microsoft.com/office/drawing/2014/main" id="{1B9E65D4-B9D5-224E-ACD4-E4743FB43A78}"/>
                </a:ext>
              </a:extLst>
            </p:cNvPr>
            <p:cNvSpPr>
              <a:spLocks/>
            </p:cNvSpPr>
            <p:nvPr userDrawn="1"/>
          </p:nvSpPr>
          <p:spPr bwMode="auto">
            <a:xfrm>
              <a:off x="5360" y="611"/>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E317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Freeform 25">
              <a:extLst>
                <a:ext uri="{FF2B5EF4-FFF2-40B4-BE49-F238E27FC236}">
                  <a16:creationId xmlns:a16="http://schemas.microsoft.com/office/drawing/2014/main" id="{E1BB982B-F7A2-1742-8987-F72BDB89B215}"/>
                </a:ext>
              </a:extLst>
            </p:cNvPr>
            <p:cNvSpPr>
              <a:spLocks noEditPoints="1"/>
            </p:cNvSpPr>
            <p:nvPr userDrawn="1"/>
          </p:nvSpPr>
          <p:spPr bwMode="auto">
            <a:xfrm>
              <a:off x="5911" y="645"/>
              <a:ext cx="55" cy="55"/>
            </a:xfrm>
            <a:custGeom>
              <a:avLst/>
              <a:gdLst>
                <a:gd name="T0" fmla="*/ 277 w 345"/>
                <a:gd name="T1" fmla="*/ 68 h 345"/>
                <a:gd name="T2" fmla="*/ 320 w 345"/>
                <a:gd name="T3" fmla="*/ 172 h 345"/>
                <a:gd name="T4" fmla="*/ 277 w 345"/>
                <a:gd name="T5" fmla="*/ 278 h 345"/>
                <a:gd name="T6" fmla="*/ 172 w 345"/>
                <a:gd name="T7" fmla="*/ 322 h 345"/>
                <a:gd name="T8" fmla="*/ 67 w 345"/>
                <a:gd name="T9" fmla="*/ 278 h 345"/>
                <a:gd name="T10" fmla="*/ 24 w 345"/>
                <a:gd name="T11" fmla="*/ 172 h 345"/>
                <a:gd name="T12" fmla="*/ 67 w 345"/>
                <a:gd name="T13" fmla="*/ 68 h 345"/>
                <a:gd name="T14" fmla="*/ 172 w 345"/>
                <a:gd name="T15" fmla="*/ 23 h 345"/>
                <a:gd name="T16" fmla="*/ 277 w 345"/>
                <a:gd name="T17" fmla="*/ 68 h 345"/>
                <a:gd name="T18" fmla="*/ 295 w 345"/>
                <a:gd name="T19" fmla="*/ 50 h 345"/>
                <a:gd name="T20" fmla="*/ 172 w 345"/>
                <a:gd name="T21" fmla="*/ 0 h 345"/>
                <a:gd name="T22" fmla="*/ 51 w 345"/>
                <a:gd name="T23" fmla="*/ 50 h 345"/>
                <a:gd name="T24" fmla="*/ 0 w 345"/>
                <a:gd name="T25" fmla="*/ 172 h 345"/>
                <a:gd name="T26" fmla="*/ 50 w 345"/>
                <a:gd name="T27" fmla="*/ 295 h 345"/>
                <a:gd name="T28" fmla="*/ 172 w 345"/>
                <a:gd name="T29" fmla="*/ 345 h 345"/>
                <a:gd name="T30" fmla="*/ 295 w 345"/>
                <a:gd name="T31" fmla="*/ 295 h 345"/>
                <a:gd name="T32" fmla="*/ 345 w 345"/>
                <a:gd name="T33" fmla="*/ 172 h 345"/>
                <a:gd name="T34" fmla="*/ 295 w 345"/>
                <a:gd name="T35" fmla="*/ 50 h 345"/>
                <a:gd name="T36" fmla="*/ 198 w 345"/>
                <a:gd name="T37" fmla="*/ 164 h 345"/>
                <a:gd name="T38" fmla="*/ 166 w 345"/>
                <a:gd name="T39" fmla="*/ 168 h 345"/>
                <a:gd name="T40" fmla="*/ 136 w 345"/>
                <a:gd name="T41" fmla="*/ 168 h 345"/>
                <a:gd name="T42" fmla="*/ 136 w 345"/>
                <a:gd name="T43" fmla="*/ 100 h 345"/>
                <a:gd name="T44" fmla="*/ 164 w 345"/>
                <a:gd name="T45" fmla="*/ 100 h 345"/>
                <a:gd name="T46" fmla="*/ 205 w 345"/>
                <a:gd name="T47" fmla="*/ 107 h 345"/>
                <a:gd name="T48" fmla="*/ 217 w 345"/>
                <a:gd name="T49" fmla="*/ 134 h 345"/>
                <a:gd name="T50" fmla="*/ 198 w 345"/>
                <a:gd name="T51" fmla="*/ 164 h 345"/>
                <a:gd name="T52" fmla="*/ 103 w 345"/>
                <a:gd name="T53" fmla="*/ 266 h 345"/>
                <a:gd name="T54" fmla="*/ 136 w 345"/>
                <a:gd name="T55" fmla="*/ 266 h 345"/>
                <a:gd name="T56" fmla="*/ 136 w 345"/>
                <a:gd name="T57" fmla="*/ 192 h 345"/>
                <a:gd name="T58" fmla="*/ 162 w 345"/>
                <a:gd name="T59" fmla="*/ 192 h 345"/>
                <a:gd name="T60" fmla="*/ 200 w 345"/>
                <a:gd name="T61" fmla="*/ 198 h 345"/>
                <a:gd name="T62" fmla="*/ 217 w 345"/>
                <a:gd name="T63" fmla="*/ 241 h 345"/>
                <a:gd name="T64" fmla="*/ 217 w 345"/>
                <a:gd name="T65" fmla="*/ 256 h 345"/>
                <a:gd name="T66" fmla="*/ 218 w 345"/>
                <a:gd name="T67" fmla="*/ 262 h 345"/>
                <a:gd name="T68" fmla="*/ 218 w 345"/>
                <a:gd name="T69" fmla="*/ 265 h 345"/>
                <a:gd name="T70" fmla="*/ 219 w 345"/>
                <a:gd name="T71" fmla="*/ 266 h 345"/>
                <a:gd name="T72" fmla="*/ 250 w 345"/>
                <a:gd name="T73" fmla="*/ 266 h 345"/>
                <a:gd name="T74" fmla="*/ 249 w 345"/>
                <a:gd name="T75" fmla="*/ 264 h 345"/>
                <a:gd name="T76" fmla="*/ 247 w 345"/>
                <a:gd name="T77" fmla="*/ 254 h 345"/>
                <a:gd name="T78" fmla="*/ 247 w 345"/>
                <a:gd name="T79" fmla="*/ 240 h 345"/>
                <a:gd name="T80" fmla="*/ 247 w 345"/>
                <a:gd name="T81" fmla="*/ 226 h 345"/>
                <a:gd name="T82" fmla="*/ 237 w 345"/>
                <a:gd name="T83" fmla="*/ 197 h 345"/>
                <a:gd name="T84" fmla="*/ 204 w 345"/>
                <a:gd name="T85" fmla="*/ 178 h 345"/>
                <a:gd name="T86" fmla="*/ 231 w 345"/>
                <a:gd name="T87" fmla="*/ 169 h 345"/>
                <a:gd name="T88" fmla="*/ 250 w 345"/>
                <a:gd name="T89" fmla="*/ 132 h 345"/>
                <a:gd name="T90" fmla="*/ 220 w 345"/>
                <a:gd name="T91" fmla="*/ 84 h 345"/>
                <a:gd name="T92" fmla="*/ 169 w 345"/>
                <a:gd name="T93" fmla="*/ 77 h 345"/>
                <a:gd name="T94" fmla="*/ 103 w 345"/>
                <a:gd name="T95" fmla="*/ 77 h 345"/>
                <a:gd name="T96" fmla="*/ 103 w 345"/>
                <a:gd name="T97" fmla="*/ 266 h 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45" h="345">
                  <a:moveTo>
                    <a:pt x="277" y="68"/>
                  </a:moveTo>
                  <a:cubicBezTo>
                    <a:pt x="306" y="96"/>
                    <a:pt x="320" y="131"/>
                    <a:pt x="320" y="172"/>
                  </a:cubicBezTo>
                  <a:cubicBezTo>
                    <a:pt x="320" y="213"/>
                    <a:pt x="306" y="249"/>
                    <a:pt x="277" y="278"/>
                  </a:cubicBezTo>
                  <a:cubicBezTo>
                    <a:pt x="248" y="307"/>
                    <a:pt x="213" y="322"/>
                    <a:pt x="172" y="322"/>
                  </a:cubicBezTo>
                  <a:cubicBezTo>
                    <a:pt x="131" y="322"/>
                    <a:pt x="96" y="307"/>
                    <a:pt x="67" y="278"/>
                  </a:cubicBezTo>
                  <a:cubicBezTo>
                    <a:pt x="38" y="249"/>
                    <a:pt x="24" y="213"/>
                    <a:pt x="24" y="172"/>
                  </a:cubicBezTo>
                  <a:cubicBezTo>
                    <a:pt x="24" y="131"/>
                    <a:pt x="38" y="96"/>
                    <a:pt x="67" y="68"/>
                  </a:cubicBezTo>
                  <a:cubicBezTo>
                    <a:pt x="96" y="38"/>
                    <a:pt x="131" y="23"/>
                    <a:pt x="172" y="23"/>
                  </a:cubicBezTo>
                  <a:cubicBezTo>
                    <a:pt x="213" y="23"/>
                    <a:pt x="248" y="38"/>
                    <a:pt x="277" y="68"/>
                  </a:cubicBezTo>
                  <a:close/>
                  <a:moveTo>
                    <a:pt x="295" y="50"/>
                  </a:moveTo>
                  <a:cubicBezTo>
                    <a:pt x="261" y="17"/>
                    <a:pt x="220" y="0"/>
                    <a:pt x="172" y="0"/>
                  </a:cubicBezTo>
                  <a:cubicBezTo>
                    <a:pt x="125" y="0"/>
                    <a:pt x="84" y="17"/>
                    <a:pt x="51" y="50"/>
                  </a:cubicBezTo>
                  <a:cubicBezTo>
                    <a:pt x="17" y="84"/>
                    <a:pt x="0" y="125"/>
                    <a:pt x="0" y="172"/>
                  </a:cubicBezTo>
                  <a:cubicBezTo>
                    <a:pt x="0" y="220"/>
                    <a:pt x="17" y="261"/>
                    <a:pt x="50" y="295"/>
                  </a:cubicBezTo>
                  <a:cubicBezTo>
                    <a:pt x="83" y="329"/>
                    <a:pt x="124" y="345"/>
                    <a:pt x="172" y="345"/>
                  </a:cubicBezTo>
                  <a:cubicBezTo>
                    <a:pt x="220" y="345"/>
                    <a:pt x="261" y="329"/>
                    <a:pt x="295" y="295"/>
                  </a:cubicBezTo>
                  <a:cubicBezTo>
                    <a:pt x="328" y="261"/>
                    <a:pt x="345" y="220"/>
                    <a:pt x="345" y="172"/>
                  </a:cubicBezTo>
                  <a:cubicBezTo>
                    <a:pt x="345" y="124"/>
                    <a:pt x="328" y="84"/>
                    <a:pt x="295" y="50"/>
                  </a:cubicBezTo>
                  <a:close/>
                  <a:moveTo>
                    <a:pt x="198" y="164"/>
                  </a:moveTo>
                  <a:cubicBezTo>
                    <a:pt x="191" y="167"/>
                    <a:pt x="180" y="168"/>
                    <a:pt x="166" y="168"/>
                  </a:cubicBezTo>
                  <a:cubicBezTo>
                    <a:pt x="136" y="168"/>
                    <a:pt x="136" y="168"/>
                    <a:pt x="136" y="168"/>
                  </a:cubicBezTo>
                  <a:cubicBezTo>
                    <a:pt x="136" y="100"/>
                    <a:pt x="136" y="100"/>
                    <a:pt x="136" y="100"/>
                  </a:cubicBezTo>
                  <a:cubicBezTo>
                    <a:pt x="164" y="100"/>
                    <a:pt x="164" y="100"/>
                    <a:pt x="164" y="100"/>
                  </a:cubicBezTo>
                  <a:cubicBezTo>
                    <a:pt x="183" y="100"/>
                    <a:pt x="196" y="102"/>
                    <a:pt x="205" y="107"/>
                  </a:cubicBezTo>
                  <a:cubicBezTo>
                    <a:pt x="213" y="112"/>
                    <a:pt x="217" y="121"/>
                    <a:pt x="217" y="134"/>
                  </a:cubicBezTo>
                  <a:cubicBezTo>
                    <a:pt x="217" y="149"/>
                    <a:pt x="211" y="159"/>
                    <a:pt x="198" y="164"/>
                  </a:cubicBezTo>
                  <a:close/>
                  <a:moveTo>
                    <a:pt x="103" y="266"/>
                  </a:moveTo>
                  <a:cubicBezTo>
                    <a:pt x="136" y="266"/>
                    <a:pt x="136" y="266"/>
                    <a:pt x="136" y="266"/>
                  </a:cubicBezTo>
                  <a:cubicBezTo>
                    <a:pt x="136" y="192"/>
                    <a:pt x="136" y="192"/>
                    <a:pt x="136" y="192"/>
                  </a:cubicBezTo>
                  <a:cubicBezTo>
                    <a:pt x="162" y="192"/>
                    <a:pt x="162" y="192"/>
                    <a:pt x="162" y="192"/>
                  </a:cubicBezTo>
                  <a:cubicBezTo>
                    <a:pt x="180" y="192"/>
                    <a:pt x="192" y="193"/>
                    <a:pt x="200" y="198"/>
                  </a:cubicBezTo>
                  <a:cubicBezTo>
                    <a:pt x="211" y="205"/>
                    <a:pt x="217" y="219"/>
                    <a:pt x="217" y="241"/>
                  </a:cubicBezTo>
                  <a:cubicBezTo>
                    <a:pt x="217" y="256"/>
                    <a:pt x="217" y="256"/>
                    <a:pt x="217" y="256"/>
                  </a:cubicBezTo>
                  <a:cubicBezTo>
                    <a:pt x="218" y="262"/>
                    <a:pt x="218" y="262"/>
                    <a:pt x="218" y="262"/>
                  </a:cubicBezTo>
                  <a:cubicBezTo>
                    <a:pt x="218" y="263"/>
                    <a:pt x="218" y="264"/>
                    <a:pt x="218" y="265"/>
                  </a:cubicBezTo>
                  <a:cubicBezTo>
                    <a:pt x="219" y="265"/>
                    <a:pt x="219" y="266"/>
                    <a:pt x="219" y="266"/>
                  </a:cubicBezTo>
                  <a:cubicBezTo>
                    <a:pt x="250" y="266"/>
                    <a:pt x="250" y="266"/>
                    <a:pt x="250" y="266"/>
                  </a:cubicBezTo>
                  <a:cubicBezTo>
                    <a:pt x="249" y="264"/>
                    <a:pt x="249" y="264"/>
                    <a:pt x="249" y="264"/>
                  </a:cubicBezTo>
                  <a:cubicBezTo>
                    <a:pt x="248" y="263"/>
                    <a:pt x="248" y="259"/>
                    <a:pt x="247" y="254"/>
                  </a:cubicBezTo>
                  <a:cubicBezTo>
                    <a:pt x="247" y="249"/>
                    <a:pt x="247" y="244"/>
                    <a:pt x="247" y="240"/>
                  </a:cubicBezTo>
                  <a:cubicBezTo>
                    <a:pt x="247" y="226"/>
                    <a:pt x="247" y="226"/>
                    <a:pt x="247" y="226"/>
                  </a:cubicBezTo>
                  <a:cubicBezTo>
                    <a:pt x="247" y="217"/>
                    <a:pt x="244" y="207"/>
                    <a:pt x="237" y="197"/>
                  </a:cubicBezTo>
                  <a:cubicBezTo>
                    <a:pt x="230" y="187"/>
                    <a:pt x="219" y="181"/>
                    <a:pt x="204" y="178"/>
                  </a:cubicBezTo>
                  <a:cubicBezTo>
                    <a:pt x="216" y="176"/>
                    <a:pt x="225" y="173"/>
                    <a:pt x="231" y="169"/>
                  </a:cubicBezTo>
                  <a:cubicBezTo>
                    <a:pt x="244" y="161"/>
                    <a:pt x="250" y="148"/>
                    <a:pt x="250" y="132"/>
                  </a:cubicBezTo>
                  <a:cubicBezTo>
                    <a:pt x="250" y="108"/>
                    <a:pt x="240" y="92"/>
                    <a:pt x="220" y="84"/>
                  </a:cubicBezTo>
                  <a:cubicBezTo>
                    <a:pt x="210" y="79"/>
                    <a:pt x="192" y="77"/>
                    <a:pt x="169" y="77"/>
                  </a:cubicBezTo>
                  <a:cubicBezTo>
                    <a:pt x="103" y="77"/>
                    <a:pt x="103" y="77"/>
                    <a:pt x="103" y="77"/>
                  </a:cubicBezTo>
                  <a:lnTo>
                    <a:pt x="103" y="26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Freeform 26">
              <a:extLst>
                <a:ext uri="{FF2B5EF4-FFF2-40B4-BE49-F238E27FC236}">
                  <a16:creationId xmlns:a16="http://schemas.microsoft.com/office/drawing/2014/main" id="{92FD01E0-96FA-074A-9BD9-0B030ACA755B}"/>
                </a:ext>
              </a:extLst>
            </p:cNvPr>
            <p:cNvSpPr>
              <a:spLocks/>
            </p:cNvSpPr>
            <p:nvPr userDrawn="1"/>
          </p:nvSpPr>
          <p:spPr bwMode="auto">
            <a:xfrm>
              <a:off x="5266" y="0"/>
              <a:ext cx="733" cy="733"/>
            </a:xfrm>
            <a:custGeom>
              <a:avLst/>
              <a:gdLst>
                <a:gd name="T0" fmla="*/ 4176 w 4576"/>
                <a:gd name="T1" fmla="*/ 996 h 4576"/>
                <a:gd name="T2" fmla="*/ 4106 w 4576"/>
                <a:gd name="T3" fmla="*/ 1355 h 4576"/>
                <a:gd name="T4" fmla="*/ 2907 w 4576"/>
                <a:gd name="T5" fmla="*/ 1262 h 4576"/>
                <a:gd name="T6" fmla="*/ 2797 w 4576"/>
                <a:gd name="T7" fmla="*/ 1612 h 4576"/>
                <a:gd name="T8" fmla="*/ 4141 w 4576"/>
                <a:gd name="T9" fmla="*/ 2094 h 4576"/>
                <a:gd name="T10" fmla="*/ 4386 w 4576"/>
                <a:gd name="T11" fmla="*/ 2839 h 4576"/>
                <a:gd name="T12" fmla="*/ 3944 w 4576"/>
                <a:gd name="T13" fmla="*/ 3672 h 4576"/>
                <a:gd name="T14" fmla="*/ 3173 w 4576"/>
                <a:gd name="T15" fmla="*/ 3966 h 4576"/>
                <a:gd name="T16" fmla="*/ 2263 w 4576"/>
                <a:gd name="T17" fmla="*/ 3848 h 4576"/>
                <a:gd name="T18" fmla="*/ 2082 w 4576"/>
                <a:gd name="T19" fmla="*/ 3429 h 4576"/>
                <a:gd name="T20" fmla="*/ 2101 w 4576"/>
                <a:gd name="T21" fmla="*/ 3327 h 4576"/>
                <a:gd name="T22" fmla="*/ 2301 w 4576"/>
                <a:gd name="T23" fmla="*/ 3133 h 4576"/>
                <a:gd name="T24" fmla="*/ 2390 w 4576"/>
                <a:gd name="T25" fmla="*/ 3119 h 4576"/>
                <a:gd name="T26" fmla="*/ 2659 w 4576"/>
                <a:gd name="T27" fmla="*/ 3526 h 4576"/>
                <a:gd name="T28" fmla="*/ 3240 w 4576"/>
                <a:gd name="T29" fmla="*/ 3784 h 4576"/>
                <a:gd name="T30" fmla="*/ 3753 w 4576"/>
                <a:gd name="T31" fmla="*/ 3318 h 4576"/>
                <a:gd name="T32" fmla="*/ 2217 w 4576"/>
                <a:gd name="T33" fmla="*/ 2488 h 4576"/>
                <a:gd name="T34" fmla="*/ 2812 w 4576"/>
                <a:gd name="T35" fmla="*/ 701 h 4576"/>
                <a:gd name="T36" fmla="*/ 3564 w 4576"/>
                <a:gd name="T37" fmla="*/ 766 h 4576"/>
                <a:gd name="T38" fmla="*/ 4065 w 4576"/>
                <a:gd name="T39" fmla="*/ 848 h 4576"/>
                <a:gd name="T40" fmla="*/ 2288 w 4576"/>
                <a:gd name="T41" fmla="*/ 0 h 4576"/>
                <a:gd name="T42" fmla="*/ 0 w 4576"/>
                <a:gd name="T43" fmla="*/ 2288 h 4576"/>
                <a:gd name="T44" fmla="*/ 445 w 4576"/>
                <a:gd name="T45" fmla="*/ 3644 h 4576"/>
                <a:gd name="T46" fmla="*/ 616 w 4576"/>
                <a:gd name="T47" fmla="*/ 3581 h 4576"/>
                <a:gd name="T48" fmla="*/ 610 w 4576"/>
                <a:gd name="T49" fmla="*/ 3402 h 4576"/>
                <a:gd name="T50" fmla="*/ 565 w 4576"/>
                <a:gd name="T51" fmla="*/ 1982 h 4576"/>
                <a:gd name="T52" fmla="*/ 245 w 4576"/>
                <a:gd name="T53" fmla="*/ 1998 h 4576"/>
                <a:gd name="T54" fmla="*/ 261 w 4576"/>
                <a:gd name="T55" fmla="*/ 1735 h 4576"/>
                <a:gd name="T56" fmla="*/ 579 w 4576"/>
                <a:gd name="T57" fmla="*/ 1707 h 4576"/>
                <a:gd name="T58" fmla="*/ 596 w 4576"/>
                <a:gd name="T59" fmla="*/ 1479 h 4576"/>
                <a:gd name="T60" fmla="*/ 1542 w 4576"/>
                <a:gd name="T61" fmla="*/ 623 h 4576"/>
                <a:gd name="T62" fmla="*/ 1920 w 4576"/>
                <a:gd name="T63" fmla="*/ 561 h 4576"/>
                <a:gd name="T64" fmla="*/ 2018 w 4576"/>
                <a:gd name="T65" fmla="*/ 558 h 4576"/>
                <a:gd name="T66" fmla="*/ 2242 w 4576"/>
                <a:gd name="T67" fmla="*/ 603 h 4576"/>
                <a:gd name="T68" fmla="*/ 2508 w 4576"/>
                <a:gd name="T69" fmla="*/ 807 h 4576"/>
                <a:gd name="T70" fmla="*/ 2505 w 4576"/>
                <a:gd name="T71" fmla="*/ 873 h 4576"/>
                <a:gd name="T72" fmla="*/ 2379 w 4576"/>
                <a:gd name="T73" fmla="*/ 1020 h 4576"/>
                <a:gd name="T74" fmla="*/ 2278 w 4576"/>
                <a:gd name="T75" fmla="*/ 1033 h 4576"/>
                <a:gd name="T76" fmla="*/ 2065 w 4576"/>
                <a:gd name="T77" fmla="*/ 927 h 4576"/>
                <a:gd name="T78" fmla="*/ 1657 w 4576"/>
                <a:gd name="T79" fmla="*/ 818 h 4576"/>
                <a:gd name="T80" fmla="*/ 1466 w 4576"/>
                <a:gd name="T81" fmla="*/ 1048 h 4576"/>
                <a:gd name="T82" fmla="*/ 1438 w 4576"/>
                <a:gd name="T83" fmla="*/ 1664 h 4576"/>
                <a:gd name="T84" fmla="*/ 2218 w 4576"/>
                <a:gd name="T85" fmla="*/ 1651 h 4576"/>
                <a:gd name="T86" fmla="*/ 2218 w 4576"/>
                <a:gd name="T87" fmla="*/ 1831 h 4576"/>
                <a:gd name="T88" fmla="*/ 1959 w 4576"/>
                <a:gd name="T89" fmla="*/ 1950 h 4576"/>
                <a:gd name="T90" fmla="*/ 1431 w 4576"/>
                <a:gd name="T91" fmla="*/ 1957 h 4576"/>
                <a:gd name="T92" fmla="*/ 1454 w 4576"/>
                <a:gd name="T93" fmla="*/ 3469 h 4576"/>
                <a:gd name="T94" fmla="*/ 1482 w 4576"/>
                <a:gd name="T95" fmla="*/ 3663 h 4576"/>
                <a:gd name="T96" fmla="*/ 1961 w 4576"/>
                <a:gd name="T97" fmla="*/ 3789 h 4576"/>
                <a:gd name="T98" fmla="*/ 1965 w 4576"/>
                <a:gd name="T99" fmla="*/ 3947 h 4576"/>
                <a:gd name="T100" fmla="*/ 583 w 4576"/>
                <a:gd name="T101" fmla="*/ 3814 h 4576"/>
                <a:gd name="T102" fmla="*/ 2288 w 4576"/>
                <a:gd name="T103" fmla="*/ 4576 h 4576"/>
                <a:gd name="T104" fmla="*/ 4576 w 4576"/>
                <a:gd name="T105" fmla="*/ 2288 h 4576"/>
                <a:gd name="T106" fmla="*/ 4176 w 4576"/>
                <a:gd name="T107" fmla="*/ 996 h 4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576" h="4576">
                  <a:moveTo>
                    <a:pt x="4176" y="996"/>
                  </a:moveTo>
                  <a:cubicBezTo>
                    <a:pt x="4148" y="1112"/>
                    <a:pt x="4134" y="1232"/>
                    <a:pt x="4106" y="1355"/>
                  </a:cubicBezTo>
                  <a:cubicBezTo>
                    <a:pt x="3763" y="1310"/>
                    <a:pt x="3360" y="1278"/>
                    <a:pt x="2907" y="1262"/>
                  </a:cubicBezTo>
                  <a:cubicBezTo>
                    <a:pt x="2871" y="1377"/>
                    <a:pt x="2836" y="1489"/>
                    <a:pt x="2797" y="1612"/>
                  </a:cubicBezTo>
                  <a:cubicBezTo>
                    <a:pt x="3555" y="1659"/>
                    <a:pt x="3923" y="1858"/>
                    <a:pt x="4141" y="2094"/>
                  </a:cubicBezTo>
                  <a:cubicBezTo>
                    <a:pt x="4354" y="2332"/>
                    <a:pt x="4399" y="2594"/>
                    <a:pt x="4386" y="2839"/>
                  </a:cubicBezTo>
                  <a:cubicBezTo>
                    <a:pt x="4359" y="3235"/>
                    <a:pt x="4184" y="3486"/>
                    <a:pt x="3944" y="3672"/>
                  </a:cubicBezTo>
                  <a:cubicBezTo>
                    <a:pt x="3702" y="3855"/>
                    <a:pt x="3408" y="3946"/>
                    <a:pt x="3173" y="3966"/>
                  </a:cubicBezTo>
                  <a:cubicBezTo>
                    <a:pt x="2826" y="3991"/>
                    <a:pt x="2362" y="3909"/>
                    <a:pt x="2263" y="3848"/>
                  </a:cubicBezTo>
                  <a:cubicBezTo>
                    <a:pt x="2204" y="3713"/>
                    <a:pt x="2145" y="3577"/>
                    <a:pt x="2082" y="3429"/>
                  </a:cubicBezTo>
                  <a:cubicBezTo>
                    <a:pt x="2067" y="3397"/>
                    <a:pt x="2057" y="3365"/>
                    <a:pt x="2101" y="3327"/>
                  </a:cubicBezTo>
                  <a:cubicBezTo>
                    <a:pt x="2168" y="3262"/>
                    <a:pt x="2233" y="3200"/>
                    <a:pt x="2301" y="3133"/>
                  </a:cubicBezTo>
                  <a:cubicBezTo>
                    <a:pt x="2332" y="3104"/>
                    <a:pt x="2365" y="3076"/>
                    <a:pt x="2390" y="3119"/>
                  </a:cubicBezTo>
                  <a:cubicBezTo>
                    <a:pt x="2484" y="3262"/>
                    <a:pt x="2571" y="3394"/>
                    <a:pt x="2659" y="3526"/>
                  </a:cubicBezTo>
                  <a:cubicBezTo>
                    <a:pt x="2758" y="3673"/>
                    <a:pt x="2910" y="3806"/>
                    <a:pt x="3240" y="3784"/>
                  </a:cubicBezTo>
                  <a:cubicBezTo>
                    <a:pt x="3519" y="3759"/>
                    <a:pt x="3730" y="3549"/>
                    <a:pt x="3753" y="3318"/>
                  </a:cubicBezTo>
                  <a:cubicBezTo>
                    <a:pt x="3777" y="2889"/>
                    <a:pt x="3344" y="2585"/>
                    <a:pt x="2217" y="2488"/>
                  </a:cubicBezTo>
                  <a:cubicBezTo>
                    <a:pt x="2433" y="1835"/>
                    <a:pt x="2644" y="1203"/>
                    <a:pt x="2812" y="701"/>
                  </a:cubicBezTo>
                  <a:cubicBezTo>
                    <a:pt x="3080" y="713"/>
                    <a:pt x="3328" y="735"/>
                    <a:pt x="3564" y="766"/>
                  </a:cubicBezTo>
                  <a:cubicBezTo>
                    <a:pt x="3740" y="788"/>
                    <a:pt x="3902" y="829"/>
                    <a:pt x="4065" y="848"/>
                  </a:cubicBezTo>
                  <a:cubicBezTo>
                    <a:pt x="3646" y="330"/>
                    <a:pt x="3006" y="0"/>
                    <a:pt x="2288" y="0"/>
                  </a:cubicBezTo>
                  <a:cubicBezTo>
                    <a:pt x="1024" y="0"/>
                    <a:pt x="0" y="1024"/>
                    <a:pt x="0" y="2288"/>
                  </a:cubicBezTo>
                  <a:cubicBezTo>
                    <a:pt x="0" y="2796"/>
                    <a:pt x="165" y="3264"/>
                    <a:pt x="445" y="3644"/>
                  </a:cubicBezTo>
                  <a:cubicBezTo>
                    <a:pt x="542" y="3645"/>
                    <a:pt x="609" y="3623"/>
                    <a:pt x="616" y="3581"/>
                  </a:cubicBezTo>
                  <a:cubicBezTo>
                    <a:pt x="625" y="3538"/>
                    <a:pt x="618" y="3470"/>
                    <a:pt x="610" y="3402"/>
                  </a:cubicBezTo>
                  <a:cubicBezTo>
                    <a:pt x="564" y="2953"/>
                    <a:pt x="548" y="2468"/>
                    <a:pt x="565" y="1982"/>
                  </a:cubicBezTo>
                  <a:cubicBezTo>
                    <a:pt x="449" y="1987"/>
                    <a:pt x="345" y="1992"/>
                    <a:pt x="245" y="1998"/>
                  </a:cubicBezTo>
                  <a:cubicBezTo>
                    <a:pt x="249" y="1908"/>
                    <a:pt x="254" y="1823"/>
                    <a:pt x="261" y="1735"/>
                  </a:cubicBezTo>
                  <a:cubicBezTo>
                    <a:pt x="360" y="1725"/>
                    <a:pt x="465" y="1717"/>
                    <a:pt x="579" y="1707"/>
                  </a:cubicBezTo>
                  <a:cubicBezTo>
                    <a:pt x="584" y="1630"/>
                    <a:pt x="590" y="1555"/>
                    <a:pt x="596" y="1479"/>
                  </a:cubicBezTo>
                  <a:cubicBezTo>
                    <a:pt x="648" y="1016"/>
                    <a:pt x="1136" y="732"/>
                    <a:pt x="1542" y="623"/>
                  </a:cubicBezTo>
                  <a:cubicBezTo>
                    <a:pt x="1723" y="579"/>
                    <a:pt x="1833" y="565"/>
                    <a:pt x="1920" y="561"/>
                  </a:cubicBezTo>
                  <a:cubicBezTo>
                    <a:pt x="1951" y="560"/>
                    <a:pt x="1985" y="558"/>
                    <a:pt x="2018" y="558"/>
                  </a:cubicBezTo>
                  <a:cubicBezTo>
                    <a:pt x="2102" y="558"/>
                    <a:pt x="2188" y="566"/>
                    <a:pt x="2242" y="603"/>
                  </a:cubicBezTo>
                  <a:cubicBezTo>
                    <a:pt x="2330" y="669"/>
                    <a:pt x="2416" y="734"/>
                    <a:pt x="2508" y="807"/>
                  </a:cubicBezTo>
                  <a:cubicBezTo>
                    <a:pt x="2518" y="819"/>
                    <a:pt x="2528" y="839"/>
                    <a:pt x="2505" y="873"/>
                  </a:cubicBezTo>
                  <a:cubicBezTo>
                    <a:pt x="2463" y="922"/>
                    <a:pt x="2422" y="969"/>
                    <a:pt x="2379" y="1020"/>
                  </a:cubicBezTo>
                  <a:cubicBezTo>
                    <a:pt x="2354" y="1050"/>
                    <a:pt x="2313" y="1042"/>
                    <a:pt x="2278" y="1033"/>
                  </a:cubicBezTo>
                  <a:cubicBezTo>
                    <a:pt x="2206" y="996"/>
                    <a:pt x="2136" y="962"/>
                    <a:pt x="2065" y="927"/>
                  </a:cubicBezTo>
                  <a:cubicBezTo>
                    <a:pt x="1937" y="870"/>
                    <a:pt x="1804" y="812"/>
                    <a:pt x="1657" y="818"/>
                  </a:cubicBezTo>
                  <a:cubicBezTo>
                    <a:pt x="1565" y="825"/>
                    <a:pt x="1475" y="919"/>
                    <a:pt x="1466" y="1048"/>
                  </a:cubicBezTo>
                  <a:cubicBezTo>
                    <a:pt x="1453" y="1244"/>
                    <a:pt x="1445" y="1446"/>
                    <a:pt x="1438" y="1664"/>
                  </a:cubicBezTo>
                  <a:cubicBezTo>
                    <a:pt x="1694" y="1656"/>
                    <a:pt x="1949" y="1652"/>
                    <a:pt x="2218" y="1651"/>
                  </a:cubicBezTo>
                  <a:cubicBezTo>
                    <a:pt x="2218" y="1712"/>
                    <a:pt x="2218" y="1768"/>
                    <a:pt x="2218" y="1831"/>
                  </a:cubicBezTo>
                  <a:cubicBezTo>
                    <a:pt x="2130" y="1870"/>
                    <a:pt x="2047" y="1910"/>
                    <a:pt x="1959" y="1950"/>
                  </a:cubicBezTo>
                  <a:cubicBezTo>
                    <a:pt x="1778" y="1952"/>
                    <a:pt x="1605" y="1954"/>
                    <a:pt x="1431" y="1957"/>
                  </a:cubicBezTo>
                  <a:cubicBezTo>
                    <a:pt x="1423" y="2475"/>
                    <a:pt x="1430" y="2992"/>
                    <a:pt x="1454" y="3469"/>
                  </a:cubicBezTo>
                  <a:cubicBezTo>
                    <a:pt x="1458" y="3541"/>
                    <a:pt x="1462" y="3614"/>
                    <a:pt x="1482" y="3663"/>
                  </a:cubicBezTo>
                  <a:cubicBezTo>
                    <a:pt x="1507" y="3725"/>
                    <a:pt x="1650" y="3772"/>
                    <a:pt x="1961" y="3789"/>
                  </a:cubicBezTo>
                  <a:cubicBezTo>
                    <a:pt x="1962" y="3844"/>
                    <a:pt x="1964" y="3895"/>
                    <a:pt x="1965" y="3947"/>
                  </a:cubicBezTo>
                  <a:cubicBezTo>
                    <a:pt x="1459" y="3932"/>
                    <a:pt x="973" y="3884"/>
                    <a:pt x="583" y="3814"/>
                  </a:cubicBezTo>
                  <a:cubicBezTo>
                    <a:pt x="1002" y="4282"/>
                    <a:pt x="1611" y="4576"/>
                    <a:pt x="2288" y="4576"/>
                  </a:cubicBezTo>
                  <a:cubicBezTo>
                    <a:pt x="3552" y="4576"/>
                    <a:pt x="4576" y="3552"/>
                    <a:pt x="4576" y="2288"/>
                  </a:cubicBezTo>
                  <a:cubicBezTo>
                    <a:pt x="4576" y="1809"/>
                    <a:pt x="4428" y="1364"/>
                    <a:pt x="4176" y="996"/>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Freeform 27">
              <a:extLst>
                <a:ext uri="{FF2B5EF4-FFF2-40B4-BE49-F238E27FC236}">
                  <a16:creationId xmlns:a16="http://schemas.microsoft.com/office/drawing/2014/main" id="{CCCA20DA-1410-5E42-846D-9EA7606DE936}"/>
                </a:ext>
              </a:extLst>
            </p:cNvPr>
            <p:cNvSpPr>
              <a:spLocks/>
            </p:cNvSpPr>
            <p:nvPr userDrawn="1"/>
          </p:nvSpPr>
          <p:spPr bwMode="auto">
            <a:xfrm>
              <a:off x="5360" y="611"/>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E317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 name="TextBox 1">
            <a:extLst>
              <a:ext uri="{FF2B5EF4-FFF2-40B4-BE49-F238E27FC236}">
                <a16:creationId xmlns:a16="http://schemas.microsoft.com/office/drawing/2014/main" id="{EF208041-E39E-2346-A040-D2754241BA0C}"/>
              </a:ext>
            </a:extLst>
          </p:cNvPr>
          <p:cNvSpPr txBox="1"/>
          <p:nvPr userDrawn="1"/>
        </p:nvSpPr>
        <p:spPr>
          <a:xfrm>
            <a:off x="7315200" y="1818042"/>
            <a:ext cx="0" cy="0"/>
          </a:xfrm>
          <a:prstGeom prst="rect">
            <a:avLst/>
          </a:prstGeom>
          <a:noFill/>
        </p:spPr>
        <p:txBody>
          <a:bodyPr wrap="none" lIns="0" tIns="0" rIns="0" bIns="0" rtlCol="0">
            <a:noAutofit/>
          </a:bodyPr>
          <a:lstStyle/>
          <a:p>
            <a:pPr algn="l">
              <a:lnSpc>
                <a:spcPct val="90000"/>
              </a:lnSpc>
              <a:spcBef>
                <a:spcPts val="200"/>
              </a:spcBef>
              <a:spcAft>
                <a:spcPts val="200"/>
              </a:spcAft>
            </a:pPr>
            <a:endParaRPr lang="en-US" kern="100" dirty="0">
              <a:latin typeface="+mj-lt"/>
            </a:endParaRPr>
          </a:p>
        </p:txBody>
      </p:sp>
      <p:pic>
        <p:nvPicPr>
          <p:cNvPr id="4" name="Graphic 3">
            <a:extLst>
              <a:ext uri="{FF2B5EF4-FFF2-40B4-BE49-F238E27FC236}">
                <a16:creationId xmlns:a16="http://schemas.microsoft.com/office/drawing/2014/main" id="{CA15B647-5F4F-D44D-95E0-579B97F63FF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1" b="38944"/>
          <a:stretch/>
        </p:blipFill>
        <p:spPr>
          <a:xfrm>
            <a:off x="6904495" y="4481652"/>
            <a:ext cx="4530483" cy="2376348"/>
          </a:xfrm>
          <a:prstGeom prst="rect">
            <a:avLst/>
          </a:prstGeom>
        </p:spPr>
      </p:pic>
      <p:pic>
        <p:nvPicPr>
          <p:cNvPr id="12" name="Graphic 11">
            <a:extLst>
              <a:ext uri="{FF2B5EF4-FFF2-40B4-BE49-F238E27FC236}">
                <a16:creationId xmlns:a16="http://schemas.microsoft.com/office/drawing/2014/main" id="{BA3DF3DF-7E83-2543-8854-F9826608F6F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960320" y="1988452"/>
            <a:ext cx="2664636" cy="2940009"/>
          </a:xfrm>
          <a:prstGeom prst="rect">
            <a:avLst/>
          </a:prstGeom>
        </p:spPr>
      </p:pic>
      <p:pic>
        <p:nvPicPr>
          <p:cNvPr id="14" name="Picture 13">
            <a:extLst>
              <a:ext uri="{FF2B5EF4-FFF2-40B4-BE49-F238E27FC236}">
                <a16:creationId xmlns:a16="http://schemas.microsoft.com/office/drawing/2014/main" id="{6D86046F-9FF5-A34B-AE30-C21AB71A7E8E}"/>
              </a:ext>
            </a:extLst>
          </p:cNvPr>
          <p:cNvPicPr>
            <a:picLocks noChangeAspect="1"/>
          </p:cNvPicPr>
          <p:nvPr userDrawn="1"/>
        </p:nvPicPr>
        <p:blipFill rotWithShape="1">
          <a:blip r:embed="rId6"/>
          <a:srcRect l="7781" t="-21" b="-17"/>
          <a:stretch/>
        </p:blipFill>
        <p:spPr>
          <a:xfrm>
            <a:off x="0" y="0"/>
            <a:ext cx="9482911" cy="6858000"/>
          </a:xfrm>
          <a:prstGeom prst="rect">
            <a:avLst/>
          </a:prstGeom>
        </p:spPr>
      </p:pic>
      <p:sp>
        <p:nvSpPr>
          <p:cNvPr id="3" name="TextBox 2">
            <a:extLst>
              <a:ext uri="{FF2B5EF4-FFF2-40B4-BE49-F238E27FC236}">
                <a16:creationId xmlns:a16="http://schemas.microsoft.com/office/drawing/2014/main" id="{4AEC1320-EF2A-7649-9178-872531DE820D}"/>
              </a:ext>
            </a:extLst>
          </p:cNvPr>
          <p:cNvSpPr txBox="1"/>
          <p:nvPr userDrawn="1"/>
        </p:nvSpPr>
        <p:spPr>
          <a:xfrm>
            <a:off x="4368800" y="-774700"/>
            <a:ext cx="0" cy="0"/>
          </a:xfrm>
          <a:prstGeom prst="rect">
            <a:avLst/>
          </a:prstGeom>
          <a:noFill/>
        </p:spPr>
        <p:txBody>
          <a:bodyPr wrap="none" lIns="0" tIns="0" rIns="0" bIns="0" rtlCol="0">
            <a:noAutofit/>
          </a:bodyPr>
          <a:lstStyle/>
          <a:p>
            <a:pPr algn="l">
              <a:lnSpc>
                <a:spcPct val="90000"/>
              </a:lnSpc>
              <a:spcBef>
                <a:spcPts val="200"/>
              </a:spcBef>
              <a:spcAft>
                <a:spcPts val="200"/>
              </a:spcAft>
            </a:pPr>
            <a:endParaRPr lang="en-US" kern="100" dirty="0">
              <a:latin typeface="+mj-lt"/>
            </a:endParaRPr>
          </a:p>
        </p:txBody>
      </p:sp>
    </p:spTree>
    <p:extLst>
      <p:ext uri="{BB962C8B-B14F-4D97-AF65-F5344CB8AC3E}">
        <p14:creationId xmlns:p14="http://schemas.microsoft.com/office/powerpoint/2010/main" val="402815247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Agility Title Slide Light">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72D4DBEA-EAC8-7D4D-B75D-A6D7F0C296CB}"/>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9175" t="22889" b="23462"/>
          <a:stretch/>
        </p:blipFill>
        <p:spPr>
          <a:xfrm>
            <a:off x="0" y="1"/>
            <a:ext cx="9784080" cy="6858000"/>
          </a:xfrm>
          <a:prstGeom prst="rect">
            <a:avLst/>
          </a:prstGeom>
        </p:spPr>
      </p:pic>
      <p:pic>
        <p:nvPicPr>
          <p:cNvPr id="10" name="Graphic 9">
            <a:extLst>
              <a:ext uri="{FF2B5EF4-FFF2-40B4-BE49-F238E27FC236}">
                <a16:creationId xmlns:a16="http://schemas.microsoft.com/office/drawing/2014/main" id="{9382652F-0582-CE44-9891-CDC909ADCEF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025947" y="2091801"/>
            <a:ext cx="2283655" cy="3329285"/>
          </a:xfrm>
          <a:prstGeom prst="rect">
            <a:avLst/>
          </a:prstGeom>
        </p:spPr>
      </p:pic>
      <p:pic>
        <p:nvPicPr>
          <p:cNvPr id="4" name="Graphic 3">
            <a:extLst>
              <a:ext uri="{FF2B5EF4-FFF2-40B4-BE49-F238E27FC236}">
                <a16:creationId xmlns:a16="http://schemas.microsoft.com/office/drawing/2014/main" id="{100ACAF3-2DEE-9C45-B713-4EFBBC1744DB}"/>
              </a:ext>
            </a:extLst>
          </p:cNvPr>
          <p:cNvPicPr>
            <a:picLocks noChangeAspect="1"/>
          </p:cNvPicPr>
          <p:nvPr userDrawn="1"/>
        </p:nvPicPr>
        <p:blipFill rotWithShape="1">
          <a:blip r:embed="rId6">
            <a:extLst>
              <a:ext uri="{96DAC541-7B7A-43D3-8B79-37D633B846F1}">
                <asvg:svgBlip xmlns:asvg="http://schemas.microsoft.com/office/drawing/2016/SVG/main" r:embed="rId7"/>
              </a:ext>
            </a:extLst>
          </a:blip>
          <a:srcRect t="-37428" r="8406" b="37428"/>
          <a:stretch/>
        </p:blipFill>
        <p:spPr>
          <a:xfrm>
            <a:off x="7689593" y="2634933"/>
            <a:ext cx="4502407" cy="4223067"/>
          </a:xfrm>
          <a:prstGeom prst="rect">
            <a:avLst/>
          </a:prstGeom>
        </p:spPr>
      </p:pic>
      <p:sp>
        <p:nvSpPr>
          <p:cNvPr id="22" name="Title 1">
            <a:extLst>
              <a:ext uri="{FF2B5EF4-FFF2-40B4-BE49-F238E27FC236}">
                <a16:creationId xmlns:a16="http://schemas.microsoft.com/office/drawing/2014/main" id="{898D6D05-97DF-4C74-8943-E0633B92DAB3}"/>
              </a:ext>
            </a:extLst>
          </p:cNvPr>
          <p:cNvSpPr>
            <a:spLocks noGrp="1"/>
          </p:cNvSpPr>
          <p:nvPr>
            <p:ph type="ctrTitle"/>
          </p:nvPr>
        </p:nvSpPr>
        <p:spPr bwMode="black">
          <a:xfrm>
            <a:off x="457200" y="604539"/>
            <a:ext cx="8019684" cy="2971799"/>
          </a:xfrm>
          <a:prstGeom prst="rect">
            <a:avLst/>
          </a:prstGeom>
        </p:spPr>
        <p:txBody>
          <a:bodyPr anchor="b"/>
          <a:lstStyle>
            <a:lvl1pPr algn="l">
              <a:defRPr sz="6000" baseline="0">
                <a:solidFill>
                  <a:schemeClr val="tx1">
                    <a:lumMod val="75000"/>
                  </a:schemeClr>
                </a:solidFill>
              </a:defRPr>
            </a:lvl1pPr>
          </a:lstStyle>
          <a:p>
            <a:r>
              <a:rPr lang="en-US"/>
              <a:t>Click to edit Master title style</a:t>
            </a:r>
            <a:endParaRPr lang="en-US" dirty="0"/>
          </a:p>
        </p:txBody>
      </p:sp>
      <p:sp>
        <p:nvSpPr>
          <p:cNvPr id="23" name="Text Placeholder 3">
            <a:extLst>
              <a:ext uri="{FF2B5EF4-FFF2-40B4-BE49-F238E27FC236}">
                <a16:creationId xmlns:a16="http://schemas.microsoft.com/office/drawing/2014/main" id="{010B811B-1E18-4D12-B688-FF592FDDC2F7}"/>
              </a:ext>
            </a:extLst>
          </p:cNvPr>
          <p:cNvSpPr>
            <a:spLocks noGrp="1"/>
          </p:cNvSpPr>
          <p:nvPr>
            <p:ph type="body" sz="quarter" idx="10"/>
          </p:nvPr>
        </p:nvSpPr>
        <p:spPr>
          <a:xfrm>
            <a:off x="457200" y="3723676"/>
            <a:ext cx="7989486" cy="2677123"/>
          </a:xfrm>
          <a:prstGeom prst="rect">
            <a:avLst/>
          </a:prstGeom>
        </p:spPr>
        <p:txBody>
          <a:bodyPr/>
          <a:lstStyle>
            <a:lvl1pPr marL="342900" indent="-342900">
              <a:buFontTx/>
              <a:buNone/>
              <a:defRPr lang="en-US" sz="2400" b="1" kern="100" cap="all" spc="50" baseline="0" dirty="0" smtClean="0">
                <a:solidFill>
                  <a:schemeClr val="tx1">
                    <a:lumMod val="75000"/>
                  </a:schemeClr>
                </a:solidFill>
                <a:latin typeface="Arial Narrow" panose="020B0606020202030204" pitchFamily="34" charset="0"/>
                <a:ea typeface="+mn-ea"/>
                <a:cs typeface="Arial" panose="020B0604020202020204" pitchFamily="34" charset="0"/>
              </a:defRPr>
            </a:lvl1pPr>
            <a:lvl2pPr marL="0" indent="0">
              <a:buFontTx/>
              <a:buNone/>
              <a:defRPr lang="en-US" sz="1800" b="1" kern="100" cap="none" spc="-20" baseline="0" dirty="0" smtClean="0">
                <a:solidFill>
                  <a:schemeClr val="tx1">
                    <a:lumMod val="75000"/>
                  </a:schemeClr>
                </a:solidFill>
                <a:latin typeface="Arial" panose="020B0604020202020204" pitchFamily="34" charset="0"/>
                <a:ea typeface="+mn-ea"/>
                <a:cs typeface="Arial" panose="020B0604020202020204" pitchFamily="34" charset="0"/>
              </a:defRPr>
            </a:lvl2pPr>
            <a:lvl3pPr marL="0" indent="0" algn="l" defTabSz="914400" rtl="0" eaLnBrk="1" latinLnBrk="0" hangingPunct="1">
              <a:lnSpc>
                <a:spcPct val="90000"/>
              </a:lnSpc>
              <a:buFontTx/>
              <a:buNone/>
              <a:defRPr lang="en-US" sz="1800" b="0" kern="100" cap="none" spc="0" baseline="0" dirty="0" smtClean="0">
                <a:solidFill>
                  <a:schemeClr val="tx1">
                    <a:lumMod val="75000"/>
                  </a:schemeClr>
                </a:solidFill>
                <a:latin typeface="+mj-lt"/>
                <a:ea typeface="+mn-ea"/>
                <a:cs typeface="Arial" panose="020B0604020202020204" pitchFamily="34" charset="0"/>
              </a:defRPr>
            </a:lvl3pPr>
            <a:lvl4pPr marL="285750" indent="-285750" algn="l" defTabSz="914400" rtl="0" eaLnBrk="1" latinLnBrk="0" hangingPunct="1">
              <a:lnSpc>
                <a:spcPct val="90000"/>
              </a:lnSpc>
              <a:buFontTx/>
              <a:buNone/>
              <a:defRPr lang="en-US" sz="1800" b="0" kern="100" cap="none" spc="0" baseline="0" dirty="0" smtClean="0">
                <a:solidFill>
                  <a:schemeClr val="tx1">
                    <a:lumMod val="75000"/>
                  </a:schemeClr>
                </a:solidFill>
                <a:latin typeface="+mj-lt"/>
                <a:ea typeface="+mn-ea"/>
                <a:cs typeface="Arial" panose="020B0604020202020204" pitchFamily="34" charset="0"/>
              </a:defRPr>
            </a:lvl4pPr>
            <a:lvl5pPr marL="0" indent="0" algn="l" defTabSz="914400" rtl="0" eaLnBrk="1" latinLnBrk="0" hangingPunct="1">
              <a:lnSpc>
                <a:spcPct val="90000"/>
              </a:lnSpc>
              <a:buFontTx/>
              <a:buNone/>
              <a:defRPr lang="en-US" sz="1800" b="0" kern="100" cap="none" spc="0" baseline="0" dirty="0">
                <a:solidFill>
                  <a:schemeClr val="tx1">
                    <a:lumMod val="75000"/>
                  </a:schemeClr>
                </a:solidFill>
                <a:latin typeface="+mj-lt"/>
                <a:ea typeface="+mn-ea"/>
                <a:cs typeface="Arial" panose="020B0604020202020204" pitchFamily="34" charset="0"/>
              </a:defRPr>
            </a:lvl5pPr>
          </a:lstStyle>
          <a:p>
            <a:pPr marL="0" lvl="0" indent="0" algn="l" defTabSz="914400" rtl="0" eaLnBrk="1" latinLnBrk="0" hangingPunct="1">
              <a:lnSpc>
                <a:spcPct val="90000"/>
              </a:lnSpc>
              <a:spcBef>
                <a:spcPts val="600"/>
              </a:spcBef>
              <a:buFont typeface="Arial" panose="020B0604020202020204" pitchFamily="34" charset="0"/>
              <a:buChar char="​"/>
            </a:pPr>
            <a:r>
              <a:rPr lang="en-US"/>
              <a:t>Click to edit Master text styles</a:t>
            </a:r>
          </a:p>
          <a:p>
            <a:pPr marL="0" lvl="1" indent="0" algn="l" defTabSz="914400" rtl="0" eaLnBrk="1" latinLnBrk="0" hangingPunct="1">
              <a:lnSpc>
                <a:spcPct val="90000"/>
              </a:lnSpc>
              <a:spcBef>
                <a:spcPts val="600"/>
              </a:spcBef>
              <a:buFont typeface="Arial" panose="020B0604020202020204" pitchFamily="34" charset="0"/>
              <a:buChar char="​"/>
            </a:pPr>
            <a:r>
              <a:rPr lang="en-US"/>
              <a:t>Second level</a:t>
            </a:r>
          </a:p>
          <a:p>
            <a:pPr marL="0" lvl="2" indent="0" algn="l" defTabSz="914400" rtl="0" eaLnBrk="1" latinLnBrk="0" hangingPunct="1">
              <a:lnSpc>
                <a:spcPct val="90000"/>
              </a:lnSpc>
              <a:spcBef>
                <a:spcPts val="600"/>
              </a:spcBef>
              <a:buFont typeface="Arial" panose="020B0604020202020204" pitchFamily="34" charset="0"/>
              <a:buChar char="​"/>
            </a:pPr>
            <a:r>
              <a:rPr lang="en-US"/>
              <a:t>Third level</a:t>
            </a:r>
          </a:p>
          <a:p>
            <a:pPr marL="0" lvl="3" indent="0" algn="l" defTabSz="914400" rtl="0" eaLnBrk="1" latinLnBrk="0" hangingPunct="1">
              <a:lnSpc>
                <a:spcPct val="90000"/>
              </a:lnSpc>
              <a:spcBef>
                <a:spcPts val="600"/>
              </a:spcBef>
              <a:buFont typeface="Arial" panose="020B0604020202020204" pitchFamily="34" charset="0"/>
              <a:buChar char="​"/>
            </a:pPr>
            <a:r>
              <a:rPr lang="en-US"/>
              <a:t>Fourth level</a:t>
            </a:r>
          </a:p>
          <a:p>
            <a:pPr marL="0" lvl="4" indent="0" algn="l" defTabSz="914400" rtl="0" eaLnBrk="1" latinLnBrk="0" hangingPunct="1">
              <a:lnSpc>
                <a:spcPct val="90000"/>
              </a:lnSpc>
              <a:spcBef>
                <a:spcPts val="600"/>
              </a:spcBef>
              <a:buFont typeface="Arial" panose="020B0604020202020204" pitchFamily="34" charset="0"/>
              <a:buChar char="​"/>
            </a:pPr>
            <a:r>
              <a:rPr lang="en-US"/>
              <a:t>Fifth level</a:t>
            </a:r>
            <a:endParaRPr lang="en-US" dirty="0"/>
          </a:p>
        </p:txBody>
      </p:sp>
      <p:grpSp>
        <p:nvGrpSpPr>
          <p:cNvPr id="20" name="Group 22">
            <a:extLst>
              <a:ext uri="{FF2B5EF4-FFF2-40B4-BE49-F238E27FC236}">
                <a16:creationId xmlns:a16="http://schemas.microsoft.com/office/drawing/2014/main" id="{52180981-F6BF-490B-97CC-8AEF8E6E2A59}"/>
              </a:ext>
            </a:extLst>
          </p:cNvPr>
          <p:cNvGrpSpPr>
            <a:grpSpLocks noChangeAspect="1"/>
          </p:cNvGrpSpPr>
          <p:nvPr userDrawn="1"/>
        </p:nvGrpSpPr>
        <p:grpSpPr bwMode="auto">
          <a:xfrm>
            <a:off x="10884407" y="457200"/>
            <a:ext cx="850392" cy="850392"/>
            <a:chOff x="5266" y="0"/>
            <a:chExt cx="733" cy="733"/>
          </a:xfrm>
        </p:grpSpPr>
        <p:sp>
          <p:nvSpPr>
            <p:cNvPr id="21" name="Freeform 23">
              <a:extLst>
                <a:ext uri="{FF2B5EF4-FFF2-40B4-BE49-F238E27FC236}">
                  <a16:creationId xmlns:a16="http://schemas.microsoft.com/office/drawing/2014/main" id="{D2867B72-704B-4466-A401-F16F82FC897F}"/>
                </a:ext>
              </a:extLst>
            </p:cNvPr>
            <p:cNvSpPr>
              <a:spLocks/>
            </p:cNvSpPr>
            <p:nvPr userDrawn="1"/>
          </p:nvSpPr>
          <p:spPr bwMode="auto">
            <a:xfrm>
              <a:off x="5266" y="0"/>
              <a:ext cx="733" cy="733"/>
            </a:xfrm>
            <a:custGeom>
              <a:avLst/>
              <a:gdLst>
                <a:gd name="T0" fmla="*/ 4176 w 4576"/>
                <a:gd name="T1" fmla="*/ 996 h 4576"/>
                <a:gd name="T2" fmla="*/ 4065 w 4576"/>
                <a:gd name="T3" fmla="*/ 848 h 4576"/>
                <a:gd name="T4" fmla="*/ 4065 w 4576"/>
                <a:gd name="T5" fmla="*/ 848 h 4576"/>
                <a:gd name="T6" fmla="*/ 2288 w 4576"/>
                <a:gd name="T7" fmla="*/ 0 h 4576"/>
                <a:gd name="T8" fmla="*/ 0 w 4576"/>
                <a:gd name="T9" fmla="*/ 2288 h 4576"/>
                <a:gd name="T10" fmla="*/ 445 w 4576"/>
                <a:gd name="T11" fmla="*/ 3644 h 4576"/>
                <a:gd name="T12" fmla="*/ 445 w 4576"/>
                <a:gd name="T13" fmla="*/ 3644 h 4576"/>
                <a:gd name="T14" fmla="*/ 583 w 4576"/>
                <a:gd name="T15" fmla="*/ 3814 h 4576"/>
                <a:gd name="T16" fmla="*/ 583 w 4576"/>
                <a:gd name="T17" fmla="*/ 3814 h 4576"/>
                <a:gd name="T18" fmla="*/ 2288 w 4576"/>
                <a:gd name="T19" fmla="*/ 4576 h 4576"/>
                <a:gd name="T20" fmla="*/ 4576 w 4576"/>
                <a:gd name="T21" fmla="*/ 2288 h 4576"/>
                <a:gd name="T22" fmla="*/ 4176 w 4576"/>
                <a:gd name="T23" fmla="*/ 996 h 4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576" h="4576">
                  <a:moveTo>
                    <a:pt x="4176" y="996"/>
                  </a:moveTo>
                  <a:cubicBezTo>
                    <a:pt x="4141" y="945"/>
                    <a:pt x="4104" y="895"/>
                    <a:pt x="4065" y="848"/>
                  </a:cubicBezTo>
                  <a:cubicBezTo>
                    <a:pt x="4065" y="848"/>
                    <a:pt x="4065" y="848"/>
                    <a:pt x="4065" y="848"/>
                  </a:cubicBezTo>
                  <a:cubicBezTo>
                    <a:pt x="3646" y="330"/>
                    <a:pt x="3006" y="0"/>
                    <a:pt x="2288" y="0"/>
                  </a:cubicBezTo>
                  <a:cubicBezTo>
                    <a:pt x="1024" y="0"/>
                    <a:pt x="0" y="1024"/>
                    <a:pt x="0" y="2288"/>
                  </a:cubicBezTo>
                  <a:cubicBezTo>
                    <a:pt x="0" y="2796"/>
                    <a:pt x="165" y="3264"/>
                    <a:pt x="445" y="3644"/>
                  </a:cubicBezTo>
                  <a:cubicBezTo>
                    <a:pt x="445" y="3644"/>
                    <a:pt x="445" y="3644"/>
                    <a:pt x="445" y="3644"/>
                  </a:cubicBezTo>
                  <a:cubicBezTo>
                    <a:pt x="488" y="3703"/>
                    <a:pt x="534" y="3759"/>
                    <a:pt x="583" y="3814"/>
                  </a:cubicBezTo>
                  <a:cubicBezTo>
                    <a:pt x="583" y="3814"/>
                    <a:pt x="583" y="3814"/>
                    <a:pt x="583" y="3814"/>
                  </a:cubicBezTo>
                  <a:cubicBezTo>
                    <a:pt x="1002" y="4282"/>
                    <a:pt x="1611" y="4576"/>
                    <a:pt x="2288" y="4576"/>
                  </a:cubicBezTo>
                  <a:cubicBezTo>
                    <a:pt x="3552" y="4576"/>
                    <a:pt x="4576" y="3552"/>
                    <a:pt x="4576" y="2288"/>
                  </a:cubicBezTo>
                  <a:cubicBezTo>
                    <a:pt x="4576" y="1809"/>
                    <a:pt x="4428" y="1364"/>
                    <a:pt x="4176" y="99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Freeform 24">
              <a:extLst>
                <a:ext uri="{FF2B5EF4-FFF2-40B4-BE49-F238E27FC236}">
                  <a16:creationId xmlns:a16="http://schemas.microsoft.com/office/drawing/2014/main" id="{762B8D19-7EB1-46A9-9A97-B0808CB947FE}"/>
                </a:ext>
              </a:extLst>
            </p:cNvPr>
            <p:cNvSpPr>
              <a:spLocks/>
            </p:cNvSpPr>
            <p:nvPr userDrawn="1"/>
          </p:nvSpPr>
          <p:spPr bwMode="auto">
            <a:xfrm>
              <a:off x="5360" y="611"/>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E317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25">
              <a:extLst>
                <a:ext uri="{FF2B5EF4-FFF2-40B4-BE49-F238E27FC236}">
                  <a16:creationId xmlns:a16="http://schemas.microsoft.com/office/drawing/2014/main" id="{D4D2D3CB-9625-4C84-87A1-C2E3A9C22AD3}"/>
                </a:ext>
              </a:extLst>
            </p:cNvPr>
            <p:cNvSpPr>
              <a:spLocks noEditPoints="1"/>
            </p:cNvSpPr>
            <p:nvPr userDrawn="1"/>
          </p:nvSpPr>
          <p:spPr bwMode="auto">
            <a:xfrm>
              <a:off x="5911" y="645"/>
              <a:ext cx="55" cy="55"/>
            </a:xfrm>
            <a:custGeom>
              <a:avLst/>
              <a:gdLst>
                <a:gd name="T0" fmla="*/ 277 w 345"/>
                <a:gd name="T1" fmla="*/ 68 h 345"/>
                <a:gd name="T2" fmla="*/ 320 w 345"/>
                <a:gd name="T3" fmla="*/ 172 h 345"/>
                <a:gd name="T4" fmla="*/ 277 w 345"/>
                <a:gd name="T5" fmla="*/ 278 h 345"/>
                <a:gd name="T6" fmla="*/ 172 w 345"/>
                <a:gd name="T7" fmla="*/ 322 h 345"/>
                <a:gd name="T8" fmla="*/ 67 w 345"/>
                <a:gd name="T9" fmla="*/ 278 h 345"/>
                <a:gd name="T10" fmla="*/ 24 w 345"/>
                <a:gd name="T11" fmla="*/ 172 h 345"/>
                <a:gd name="T12" fmla="*/ 67 w 345"/>
                <a:gd name="T13" fmla="*/ 68 h 345"/>
                <a:gd name="T14" fmla="*/ 172 w 345"/>
                <a:gd name="T15" fmla="*/ 23 h 345"/>
                <a:gd name="T16" fmla="*/ 277 w 345"/>
                <a:gd name="T17" fmla="*/ 68 h 345"/>
                <a:gd name="T18" fmla="*/ 295 w 345"/>
                <a:gd name="T19" fmla="*/ 50 h 345"/>
                <a:gd name="T20" fmla="*/ 172 w 345"/>
                <a:gd name="T21" fmla="*/ 0 h 345"/>
                <a:gd name="T22" fmla="*/ 51 w 345"/>
                <a:gd name="T23" fmla="*/ 50 h 345"/>
                <a:gd name="T24" fmla="*/ 0 w 345"/>
                <a:gd name="T25" fmla="*/ 172 h 345"/>
                <a:gd name="T26" fmla="*/ 50 w 345"/>
                <a:gd name="T27" fmla="*/ 295 h 345"/>
                <a:gd name="T28" fmla="*/ 172 w 345"/>
                <a:gd name="T29" fmla="*/ 345 h 345"/>
                <a:gd name="T30" fmla="*/ 295 w 345"/>
                <a:gd name="T31" fmla="*/ 295 h 345"/>
                <a:gd name="T32" fmla="*/ 345 w 345"/>
                <a:gd name="T33" fmla="*/ 172 h 345"/>
                <a:gd name="T34" fmla="*/ 295 w 345"/>
                <a:gd name="T35" fmla="*/ 50 h 345"/>
                <a:gd name="T36" fmla="*/ 198 w 345"/>
                <a:gd name="T37" fmla="*/ 164 h 345"/>
                <a:gd name="T38" fmla="*/ 166 w 345"/>
                <a:gd name="T39" fmla="*/ 168 h 345"/>
                <a:gd name="T40" fmla="*/ 136 w 345"/>
                <a:gd name="T41" fmla="*/ 168 h 345"/>
                <a:gd name="T42" fmla="*/ 136 w 345"/>
                <a:gd name="T43" fmla="*/ 100 h 345"/>
                <a:gd name="T44" fmla="*/ 164 w 345"/>
                <a:gd name="T45" fmla="*/ 100 h 345"/>
                <a:gd name="T46" fmla="*/ 205 w 345"/>
                <a:gd name="T47" fmla="*/ 107 h 345"/>
                <a:gd name="T48" fmla="*/ 217 w 345"/>
                <a:gd name="T49" fmla="*/ 134 h 345"/>
                <a:gd name="T50" fmla="*/ 198 w 345"/>
                <a:gd name="T51" fmla="*/ 164 h 345"/>
                <a:gd name="T52" fmla="*/ 103 w 345"/>
                <a:gd name="T53" fmla="*/ 266 h 345"/>
                <a:gd name="T54" fmla="*/ 136 w 345"/>
                <a:gd name="T55" fmla="*/ 266 h 345"/>
                <a:gd name="T56" fmla="*/ 136 w 345"/>
                <a:gd name="T57" fmla="*/ 192 h 345"/>
                <a:gd name="T58" fmla="*/ 162 w 345"/>
                <a:gd name="T59" fmla="*/ 192 h 345"/>
                <a:gd name="T60" fmla="*/ 200 w 345"/>
                <a:gd name="T61" fmla="*/ 198 h 345"/>
                <a:gd name="T62" fmla="*/ 217 w 345"/>
                <a:gd name="T63" fmla="*/ 241 h 345"/>
                <a:gd name="T64" fmla="*/ 217 w 345"/>
                <a:gd name="T65" fmla="*/ 256 h 345"/>
                <a:gd name="T66" fmla="*/ 218 w 345"/>
                <a:gd name="T67" fmla="*/ 262 h 345"/>
                <a:gd name="T68" fmla="*/ 218 w 345"/>
                <a:gd name="T69" fmla="*/ 265 h 345"/>
                <a:gd name="T70" fmla="*/ 219 w 345"/>
                <a:gd name="T71" fmla="*/ 266 h 345"/>
                <a:gd name="T72" fmla="*/ 250 w 345"/>
                <a:gd name="T73" fmla="*/ 266 h 345"/>
                <a:gd name="T74" fmla="*/ 249 w 345"/>
                <a:gd name="T75" fmla="*/ 264 h 345"/>
                <a:gd name="T76" fmla="*/ 247 w 345"/>
                <a:gd name="T77" fmla="*/ 254 h 345"/>
                <a:gd name="T78" fmla="*/ 247 w 345"/>
                <a:gd name="T79" fmla="*/ 240 h 345"/>
                <a:gd name="T80" fmla="*/ 247 w 345"/>
                <a:gd name="T81" fmla="*/ 226 h 345"/>
                <a:gd name="T82" fmla="*/ 237 w 345"/>
                <a:gd name="T83" fmla="*/ 197 h 345"/>
                <a:gd name="T84" fmla="*/ 204 w 345"/>
                <a:gd name="T85" fmla="*/ 178 h 345"/>
                <a:gd name="T86" fmla="*/ 231 w 345"/>
                <a:gd name="T87" fmla="*/ 169 h 345"/>
                <a:gd name="T88" fmla="*/ 250 w 345"/>
                <a:gd name="T89" fmla="*/ 132 h 345"/>
                <a:gd name="T90" fmla="*/ 220 w 345"/>
                <a:gd name="T91" fmla="*/ 84 h 345"/>
                <a:gd name="T92" fmla="*/ 169 w 345"/>
                <a:gd name="T93" fmla="*/ 77 h 345"/>
                <a:gd name="T94" fmla="*/ 103 w 345"/>
                <a:gd name="T95" fmla="*/ 77 h 345"/>
                <a:gd name="T96" fmla="*/ 103 w 345"/>
                <a:gd name="T97" fmla="*/ 266 h 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45" h="345">
                  <a:moveTo>
                    <a:pt x="277" y="68"/>
                  </a:moveTo>
                  <a:cubicBezTo>
                    <a:pt x="306" y="96"/>
                    <a:pt x="320" y="131"/>
                    <a:pt x="320" y="172"/>
                  </a:cubicBezTo>
                  <a:cubicBezTo>
                    <a:pt x="320" y="213"/>
                    <a:pt x="306" y="249"/>
                    <a:pt x="277" y="278"/>
                  </a:cubicBezTo>
                  <a:cubicBezTo>
                    <a:pt x="248" y="307"/>
                    <a:pt x="213" y="322"/>
                    <a:pt x="172" y="322"/>
                  </a:cubicBezTo>
                  <a:cubicBezTo>
                    <a:pt x="131" y="322"/>
                    <a:pt x="96" y="307"/>
                    <a:pt x="67" y="278"/>
                  </a:cubicBezTo>
                  <a:cubicBezTo>
                    <a:pt x="38" y="249"/>
                    <a:pt x="24" y="213"/>
                    <a:pt x="24" y="172"/>
                  </a:cubicBezTo>
                  <a:cubicBezTo>
                    <a:pt x="24" y="131"/>
                    <a:pt x="38" y="96"/>
                    <a:pt x="67" y="68"/>
                  </a:cubicBezTo>
                  <a:cubicBezTo>
                    <a:pt x="96" y="38"/>
                    <a:pt x="131" y="23"/>
                    <a:pt x="172" y="23"/>
                  </a:cubicBezTo>
                  <a:cubicBezTo>
                    <a:pt x="213" y="23"/>
                    <a:pt x="248" y="38"/>
                    <a:pt x="277" y="68"/>
                  </a:cubicBezTo>
                  <a:close/>
                  <a:moveTo>
                    <a:pt x="295" y="50"/>
                  </a:moveTo>
                  <a:cubicBezTo>
                    <a:pt x="261" y="17"/>
                    <a:pt x="220" y="0"/>
                    <a:pt x="172" y="0"/>
                  </a:cubicBezTo>
                  <a:cubicBezTo>
                    <a:pt x="125" y="0"/>
                    <a:pt x="84" y="17"/>
                    <a:pt x="51" y="50"/>
                  </a:cubicBezTo>
                  <a:cubicBezTo>
                    <a:pt x="17" y="84"/>
                    <a:pt x="0" y="125"/>
                    <a:pt x="0" y="172"/>
                  </a:cubicBezTo>
                  <a:cubicBezTo>
                    <a:pt x="0" y="220"/>
                    <a:pt x="17" y="261"/>
                    <a:pt x="50" y="295"/>
                  </a:cubicBezTo>
                  <a:cubicBezTo>
                    <a:pt x="83" y="329"/>
                    <a:pt x="124" y="345"/>
                    <a:pt x="172" y="345"/>
                  </a:cubicBezTo>
                  <a:cubicBezTo>
                    <a:pt x="220" y="345"/>
                    <a:pt x="261" y="329"/>
                    <a:pt x="295" y="295"/>
                  </a:cubicBezTo>
                  <a:cubicBezTo>
                    <a:pt x="328" y="261"/>
                    <a:pt x="345" y="220"/>
                    <a:pt x="345" y="172"/>
                  </a:cubicBezTo>
                  <a:cubicBezTo>
                    <a:pt x="345" y="124"/>
                    <a:pt x="328" y="84"/>
                    <a:pt x="295" y="50"/>
                  </a:cubicBezTo>
                  <a:close/>
                  <a:moveTo>
                    <a:pt x="198" y="164"/>
                  </a:moveTo>
                  <a:cubicBezTo>
                    <a:pt x="191" y="167"/>
                    <a:pt x="180" y="168"/>
                    <a:pt x="166" y="168"/>
                  </a:cubicBezTo>
                  <a:cubicBezTo>
                    <a:pt x="136" y="168"/>
                    <a:pt x="136" y="168"/>
                    <a:pt x="136" y="168"/>
                  </a:cubicBezTo>
                  <a:cubicBezTo>
                    <a:pt x="136" y="100"/>
                    <a:pt x="136" y="100"/>
                    <a:pt x="136" y="100"/>
                  </a:cubicBezTo>
                  <a:cubicBezTo>
                    <a:pt x="164" y="100"/>
                    <a:pt x="164" y="100"/>
                    <a:pt x="164" y="100"/>
                  </a:cubicBezTo>
                  <a:cubicBezTo>
                    <a:pt x="183" y="100"/>
                    <a:pt x="196" y="102"/>
                    <a:pt x="205" y="107"/>
                  </a:cubicBezTo>
                  <a:cubicBezTo>
                    <a:pt x="213" y="112"/>
                    <a:pt x="217" y="121"/>
                    <a:pt x="217" y="134"/>
                  </a:cubicBezTo>
                  <a:cubicBezTo>
                    <a:pt x="217" y="149"/>
                    <a:pt x="211" y="159"/>
                    <a:pt x="198" y="164"/>
                  </a:cubicBezTo>
                  <a:close/>
                  <a:moveTo>
                    <a:pt x="103" y="266"/>
                  </a:moveTo>
                  <a:cubicBezTo>
                    <a:pt x="136" y="266"/>
                    <a:pt x="136" y="266"/>
                    <a:pt x="136" y="266"/>
                  </a:cubicBezTo>
                  <a:cubicBezTo>
                    <a:pt x="136" y="192"/>
                    <a:pt x="136" y="192"/>
                    <a:pt x="136" y="192"/>
                  </a:cubicBezTo>
                  <a:cubicBezTo>
                    <a:pt x="162" y="192"/>
                    <a:pt x="162" y="192"/>
                    <a:pt x="162" y="192"/>
                  </a:cubicBezTo>
                  <a:cubicBezTo>
                    <a:pt x="180" y="192"/>
                    <a:pt x="192" y="193"/>
                    <a:pt x="200" y="198"/>
                  </a:cubicBezTo>
                  <a:cubicBezTo>
                    <a:pt x="211" y="205"/>
                    <a:pt x="217" y="219"/>
                    <a:pt x="217" y="241"/>
                  </a:cubicBezTo>
                  <a:cubicBezTo>
                    <a:pt x="217" y="256"/>
                    <a:pt x="217" y="256"/>
                    <a:pt x="217" y="256"/>
                  </a:cubicBezTo>
                  <a:cubicBezTo>
                    <a:pt x="218" y="262"/>
                    <a:pt x="218" y="262"/>
                    <a:pt x="218" y="262"/>
                  </a:cubicBezTo>
                  <a:cubicBezTo>
                    <a:pt x="218" y="263"/>
                    <a:pt x="218" y="264"/>
                    <a:pt x="218" y="265"/>
                  </a:cubicBezTo>
                  <a:cubicBezTo>
                    <a:pt x="219" y="265"/>
                    <a:pt x="219" y="266"/>
                    <a:pt x="219" y="266"/>
                  </a:cubicBezTo>
                  <a:cubicBezTo>
                    <a:pt x="250" y="266"/>
                    <a:pt x="250" y="266"/>
                    <a:pt x="250" y="266"/>
                  </a:cubicBezTo>
                  <a:cubicBezTo>
                    <a:pt x="249" y="264"/>
                    <a:pt x="249" y="264"/>
                    <a:pt x="249" y="264"/>
                  </a:cubicBezTo>
                  <a:cubicBezTo>
                    <a:pt x="248" y="263"/>
                    <a:pt x="248" y="259"/>
                    <a:pt x="247" y="254"/>
                  </a:cubicBezTo>
                  <a:cubicBezTo>
                    <a:pt x="247" y="249"/>
                    <a:pt x="247" y="244"/>
                    <a:pt x="247" y="240"/>
                  </a:cubicBezTo>
                  <a:cubicBezTo>
                    <a:pt x="247" y="226"/>
                    <a:pt x="247" y="226"/>
                    <a:pt x="247" y="226"/>
                  </a:cubicBezTo>
                  <a:cubicBezTo>
                    <a:pt x="247" y="217"/>
                    <a:pt x="244" y="207"/>
                    <a:pt x="237" y="197"/>
                  </a:cubicBezTo>
                  <a:cubicBezTo>
                    <a:pt x="230" y="187"/>
                    <a:pt x="219" y="181"/>
                    <a:pt x="204" y="178"/>
                  </a:cubicBezTo>
                  <a:cubicBezTo>
                    <a:pt x="216" y="176"/>
                    <a:pt x="225" y="173"/>
                    <a:pt x="231" y="169"/>
                  </a:cubicBezTo>
                  <a:cubicBezTo>
                    <a:pt x="244" y="161"/>
                    <a:pt x="250" y="148"/>
                    <a:pt x="250" y="132"/>
                  </a:cubicBezTo>
                  <a:cubicBezTo>
                    <a:pt x="250" y="108"/>
                    <a:pt x="240" y="92"/>
                    <a:pt x="220" y="84"/>
                  </a:cubicBezTo>
                  <a:cubicBezTo>
                    <a:pt x="210" y="79"/>
                    <a:pt x="192" y="77"/>
                    <a:pt x="169" y="77"/>
                  </a:cubicBezTo>
                  <a:cubicBezTo>
                    <a:pt x="103" y="77"/>
                    <a:pt x="103" y="77"/>
                    <a:pt x="103" y="77"/>
                  </a:cubicBezTo>
                  <a:lnTo>
                    <a:pt x="103" y="26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26">
              <a:extLst>
                <a:ext uri="{FF2B5EF4-FFF2-40B4-BE49-F238E27FC236}">
                  <a16:creationId xmlns:a16="http://schemas.microsoft.com/office/drawing/2014/main" id="{3F12E50C-1E83-40D5-8D5C-66C7AB8AA4CF}"/>
                </a:ext>
              </a:extLst>
            </p:cNvPr>
            <p:cNvSpPr>
              <a:spLocks/>
            </p:cNvSpPr>
            <p:nvPr userDrawn="1"/>
          </p:nvSpPr>
          <p:spPr bwMode="auto">
            <a:xfrm>
              <a:off x="5266" y="0"/>
              <a:ext cx="733" cy="733"/>
            </a:xfrm>
            <a:custGeom>
              <a:avLst/>
              <a:gdLst>
                <a:gd name="T0" fmla="*/ 4176 w 4576"/>
                <a:gd name="T1" fmla="*/ 996 h 4576"/>
                <a:gd name="T2" fmla="*/ 4106 w 4576"/>
                <a:gd name="T3" fmla="*/ 1355 h 4576"/>
                <a:gd name="T4" fmla="*/ 2907 w 4576"/>
                <a:gd name="T5" fmla="*/ 1262 h 4576"/>
                <a:gd name="T6" fmla="*/ 2797 w 4576"/>
                <a:gd name="T7" fmla="*/ 1612 h 4576"/>
                <a:gd name="T8" fmla="*/ 4141 w 4576"/>
                <a:gd name="T9" fmla="*/ 2094 h 4576"/>
                <a:gd name="T10" fmla="*/ 4386 w 4576"/>
                <a:gd name="T11" fmla="*/ 2839 h 4576"/>
                <a:gd name="T12" fmla="*/ 3944 w 4576"/>
                <a:gd name="T13" fmla="*/ 3672 h 4576"/>
                <a:gd name="T14" fmla="*/ 3173 w 4576"/>
                <a:gd name="T15" fmla="*/ 3966 h 4576"/>
                <a:gd name="T16" fmla="*/ 2263 w 4576"/>
                <a:gd name="T17" fmla="*/ 3848 h 4576"/>
                <a:gd name="T18" fmla="*/ 2082 w 4576"/>
                <a:gd name="T19" fmla="*/ 3429 h 4576"/>
                <a:gd name="T20" fmla="*/ 2101 w 4576"/>
                <a:gd name="T21" fmla="*/ 3327 h 4576"/>
                <a:gd name="T22" fmla="*/ 2301 w 4576"/>
                <a:gd name="T23" fmla="*/ 3133 h 4576"/>
                <a:gd name="T24" fmla="*/ 2390 w 4576"/>
                <a:gd name="T25" fmla="*/ 3119 h 4576"/>
                <a:gd name="T26" fmla="*/ 2659 w 4576"/>
                <a:gd name="T27" fmla="*/ 3526 h 4576"/>
                <a:gd name="T28" fmla="*/ 3240 w 4576"/>
                <a:gd name="T29" fmla="*/ 3784 h 4576"/>
                <a:gd name="T30" fmla="*/ 3753 w 4576"/>
                <a:gd name="T31" fmla="*/ 3318 h 4576"/>
                <a:gd name="T32" fmla="*/ 2217 w 4576"/>
                <a:gd name="T33" fmla="*/ 2488 h 4576"/>
                <a:gd name="T34" fmla="*/ 2812 w 4576"/>
                <a:gd name="T35" fmla="*/ 701 h 4576"/>
                <a:gd name="T36" fmla="*/ 3564 w 4576"/>
                <a:gd name="T37" fmla="*/ 766 h 4576"/>
                <a:gd name="T38" fmla="*/ 4065 w 4576"/>
                <a:gd name="T39" fmla="*/ 848 h 4576"/>
                <a:gd name="T40" fmla="*/ 2288 w 4576"/>
                <a:gd name="T41" fmla="*/ 0 h 4576"/>
                <a:gd name="T42" fmla="*/ 0 w 4576"/>
                <a:gd name="T43" fmla="*/ 2288 h 4576"/>
                <a:gd name="T44" fmla="*/ 445 w 4576"/>
                <a:gd name="T45" fmla="*/ 3644 h 4576"/>
                <a:gd name="T46" fmla="*/ 616 w 4576"/>
                <a:gd name="T47" fmla="*/ 3581 h 4576"/>
                <a:gd name="T48" fmla="*/ 610 w 4576"/>
                <a:gd name="T49" fmla="*/ 3402 h 4576"/>
                <a:gd name="T50" fmla="*/ 565 w 4576"/>
                <a:gd name="T51" fmla="*/ 1982 h 4576"/>
                <a:gd name="T52" fmla="*/ 245 w 4576"/>
                <a:gd name="T53" fmla="*/ 1998 h 4576"/>
                <a:gd name="T54" fmla="*/ 261 w 4576"/>
                <a:gd name="T55" fmla="*/ 1735 h 4576"/>
                <a:gd name="T56" fmla="*/ 579 w 4576"/>
                <a:gd name="T57" fmla="*/ 1707 h 4576"/>
                <a:gd name="T58" fmla="*/ 596 w 4576"/>
                <a:gd name="T59" fmla="*/ 1479 h 4576"/>
                <a:gd name="T60" fmla="*/ 1542 w 4576"/>
                <a:gd name="T61" fmla="*/ 623 h 4576"/>
                <a:gd name="T62" fmla="*/ 1920 w 4576"/>
                <a:gd name="T63" fmla="*/ 561 h 4576"/>
                <a:gd name="T64" fmla="*/ 2018 w 4576"/>
                <a:gd name="T65" fmla="*/ 558 h 4576"/>
                <a:gd name="T66" fmla="*/ 2242 w 4576"/>
                <a:gd name="T67" fmla="*/ 603 h 4576"/>
                <a:gd name="T68" fmla="*/ 2508 w 4576"/>
                <a:gd name="T69" fmla="*/ 807 h 4576"/>
                <a:gd name="T70" fmla="*/ 2505 w 4576"/>
                <a:gd name="T71" fmla="*/ 873 h 4576"/>
                <a:gd name="T72" fmla="*/ 2379 w 4576"/>
                <a:gd name="T73" fmla="*/ 1020 h 4576"/>
                <a:gd name="T74" fmla="*/ 2278 w 4576"/>
                <a:gd name="T75" fmla="*/ 1033 h 4576"/>
                <a:gd name="T76" fmla="*/ 2065 w 4576"/>
                <a:gd name="T77" fmla="*/ 927 h 4576"/>
                <a:gd name="T78" fmla="*/ 1657 w 4576"/>
                <a:gd name="T79" fmla="*/ 818 h 4576"/>
                <a:gd name="T80" fmla="*/ 1466 w 4576"/>
                <a:gd name="T81" fmla="*/ 1048 h 4576"/>
                <a:gd name="T82" fmla="*/ 1438 w 4576"/>
                <a:gd name="T83" fmla="*/ 1664 h 4576"/>
                <a:gd name="T84" fmla="*/ 2218 w 4576"/>
                <a:gd name="T85" fmla="*/ 1651 h 4576"/>
                <a:gd name="T86" fmla="*/ 2218 w 4576"/>
                <a:gd name="T87" fmla="*/ 1831 h 4576"/>
                <a:gd name="T88" fmla="*/ 1959 w 4576"/>
                <a:gd name="T89" fmla="*/ 1950 h 4576"/>
                <a:gd name="T90" fmla="*/ 1431 w 4576"/>
                <a:gd name="T91" fmla="*/ 1957 h 4576"/>
                <a:gd name="T92" fmla="*/ 1454 w 4576"/>
                <a:gd name="T93" fmla="*/ 3469 h 4576"/>
                <a:gd name="T94" fmla="*/ 1482 w 4576"/>
                <a:gd name="T95" fmla="*/ 3663 h 4576"/>
                <a:gd name="T96" fmla="*/ 1961 w 4576"/>
                <a:gd name="T97" fmla="*/ 3789 h 4576"/>
                <a:gd name="T98" fmla="*/ 1965 w 4576"/>
                <a:gd name="T99" fmla="*/ 3947 h 4576"/>
                <a:gd name="T100" fmla="*/ 583 w 4576"/>
                <a:gd name="T101" fmla="*/ 3814 h 4576"/>
                <a:gd name="T102" fmla="*/ 2288 w 4576"/>
                <a:gd name="T103" fmla="*/ 4576 h 4576"/>
                <a:gd name="T104" fmla="*/ 4576 w 4576"/>
                <a:gd name="T105" fmla="*/ 2288 h 4576"/>
                <a:gd name="T106" fmla="*/ 4176 w 4576"/>
                <a:gd name="T107" fmla="*/ 996 h 4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576" h="4576">
                  <a:moveTo>
                    <a:pt x="4176" y="996"/>
                  </a:moveTo>
                  <a:cubicBezTo>
                    <a:pt x="4148" y="1112"/>
                    <a:pt x="4134" y="1232"/>
                    <a:pt x="4106" y="1355"/>
                  </a:cubicBezTo>
                  <a:cubicBezTo>
                    <a:pt x="3763" y="1310"/>
                    <a:pt x="3360" y="1278"/>
                    <a:pt x="2907" y="1262"/>
                  </a:cubicBezTo>
                  <a:cubicBezTo>
                    <a:pt x="2871" y="1377"/>
                    <a:pt x="2836" y="1489"/>
                    <a:pt x="2797" y="1612"/>
                  </a:cubicBezTo>
                  <a:cubicBezTo>
                    <a:pt x="3555" y="1659"/>
                    <a:pt x="3923" y="1858"/>
                    <a:pt x="4141" y="2094"/>
                  </a:cubicBezTo>
                  <a:cubicBezTo>
                    <a:pt x="4354" y="2332"/>
                    <a:pt x="4399" y="2594"/>
                    <a:pt x="4386" y="2839"/>
                  </a:cubicBezTo>
                  <a:cubicBezTo>
                    <a:pt x="4359" y="3235"/>
                    <a:pt x="4184" y="3486"/>
                    <a:pt x="3944" y="3672"/>
                  </a:cubicBezTo>
                  <a:cubicBezTo>
                    <a:pt x="3702" y="3855"/>
                    <a:pt x="3408" y="3946"/>
                    <a:pt x="3173" y="3966"/>
                  </a:cubicBezTo>
                  <a:cubicBezTo>
                    <a:pt x="2826" y="3991"/>
                    <a:pt x="2362" y="3909"/>
                    <a:pt x="2263" y="3848"/>
                  </a:cubicBezTo>
                  <a:cubicBezTo>
                    <a:pt x="2204" y="3713"/>
                    <a:pt x="2145" y="3577"/>
                    <a:pt x="2082" y="3429"/>
                  </a:cubicBezTo>
                  <a:cubicBezTo>
                    <a:pt x="2067" y="3397"/>
                    <a:pt x="2057" y="3365"/>
                    <a:pt x="2101" y="3327"/>
                  </a:cubicBezTo>
                  <a:cubicBezTo>
                    <a:pt x="2168" y="3262"/>
                    <a:pt x="2233" y="3200"/>
                    <a:pt x="2301" y="3133"/>
                  </a:cubicBezTo>
                  <a:cubicBezTo>
                    <a:pt x="2332" y="3104"/>
                    <a:pt x="2365" y="3076"/>
                    <a:pt x="2390" y="3119"/>
                  </a:cubicBezTo>
                  <a:cubicBezTo>
                    <a:pt x="2484" y="3262"/>
                    <a:pt x="2571" y="3394"/>
                    <a:pt x="2659" y="3526"/>
                  </a:cubicBezTo>
                  <a:cubicBezTo>
                    <a:pt x="2758" y="3673"/>
                    <a:pt x="2910" y="3806"/>
                    <a:pt x="3240" y="3784"/>
                  </a:cubicBezTo>
                  <a:cubicBezTo>
                    <a:pt x="3519" y="3759"/>
                    <a:pt x="3730" y="3549"/>
                    <a:pt x="3753" y="3318"/>
                  </a:cubicBezTo>
                  <a:cubicBezTo>
                    <a:pt x="3777" y="2889"/>
                    <a:pt x="3344" y="2585"/>
                    <a:pt x="2217" y="2488"/>
                  </a:cubicBezTo>
                  <a:cubicBezTo>
                    <a:pt x="2433" y="1835"/>
                    <a:pt x="2644" y="1203"/>
                    <a:pt x="2812" y="701"/>
                  </a:cubicBezTo>
                  <a:cubicBezTo>
                    <a:pt x="3080" y="713"/>
                    <a:pt x="3328" y="735"/>
                    <a:pt x="3564" y="766"/>
                  </a:cubicBezTo>
                  <a:cubicBezTo>
                    <a:pt x="3740" y="788"/>
                    <a:pt x="3902" y="829"/>
                    <a:pt x="4065" y="848"/>
                  </a:cubicBezTo>
                  <a:cubicBezTo>
                    <a:pt x="3646" y="330"/>
                    <a:pt x="3006" y="0"/>
                    <a:pt x="2288" y="0"/>
                  </a:cubicBezTo>
                  <a:cubicBezTo>
                    <a:pt x="1024" y="0"/>
                    <a:pt x="0" y="1024"/>
                    <a:pt x="0" y="2288"/>
                  </a:cubicBezTo>
                  <a:cubicBezTo>
                    <a:pt x="0" y="2796"/>
                    <a:pt x="165" y="3264"/>
                    <a:pt x="445" y="3644"/>
                  </a:cubicBezTo>
                  <a:cubicBezTo>
                    <a:pt x="542" y="3645"/>
                    <a:pt x="609" y="3623"/>
                    <a:pt x="616" y="3581"/>
                  </a:cubicBezTo>
                  <a:cubicBezTo>
                    <a:pt x="625" y="3538"/>
                    <a:pt x="618" y="3470"/>
                    <a:pt x="610" y="3402"/>
                  </a:cubicBezTo>
                  <a:cubicBezTo>
                    <a:pt x="564" y="2953"/>
                    <a:pt x="548" y="2468"/>
                    <a:pt x="565" y="1982"/>
                  </a:cubicBezTo>
                  <a:cubicBezTo>
                    <a:pt x="449" y="1987"/>
                    <a:pt x="345" y="1992"/>
                    <a:pt x="245" y="1998"/>
                  </a:cubicBezTo>
                  <a:cubicBezTo>
                    <a:pt x="249" y="1908"/>
                    <a:pt x="254" y="1823"/>
                    <a:pt x="261" y="1735"/>
                  </a:cubicBezTo>
                  <a:cubicBezTo>
                    <a:pt x="360" y="1725"/>
                    <a:pt x="465" y="1717"/>
                    <a:pt x="579" y="1707"/>
                  </a:cubicBezTo>
                  <a:cubicBezTo>
                    <a:pt x="584" y="1630"/>
                    <a:pt x="590" y="1555"/>
                    <a:pt x="596" y="1479"/>
                  </a:cubicBezTo>
                  <a:cubicBezTo>
                    <a:pt x="648" y="1016"/>
                    <a:pt x="1136" y="732"/>
                    <a:pt x="1542" y="623"/>
                  </a:cubicBezTo>
                  <a:cubicBezTo>
                    <a:pt x="1723" y="579"/>
                    <a:pt x="1833" y="565"/>
                    <a:pt x="1920" y="561"/>
                  </a:cubicBezTo>
                  <a:cubicBezTo>
                    <a:pt x="1951" y="560"/>
                    <a:pt x="1985" y="558"/>
                    <a:pt x="2018" y="558"/>
                  </a:cubicBezTo>
                  <a:cubicBezTo>
                    <a:pt x="2102" y="558"/>
                    <a:pt x="2188" y="566"/>
                    <a:pt x="2242" y="603"/>
                  </a:cubicBezTo>
                  <a:cubicBezTo>
                    <a:pt x="2330" y="669"/>
                    <a:pt x="2416" y="734"/>
                    <a:pt x="2508" y="807"/>
                  </a:cubicBezTo>
                  <a:cubicBezTo>
                    <a:pt x="2518" y="819"/>
                    <a:pt x="2528" y="839"/>
                    <a:pt x="2505" y="873"/>
                  </a:cubicBezTo>
                  <a:cubicBezTo>
                    <a:pt x="2463" y="922"/>
                    <a:pt x="2422" y="969"/>
                    <a:pt x="2379" y="1020"/>
                  </a:cubicBezTo>
                  <a:cubicBezTo>
                    <a:pt x="2354" y="1050"/>
                    <a:pt x="2313" y="1042"/>
                    <a:pt x="2278" y="1033"/>
                  </a:cubicBezTo>
                  <a:cubicBezTo>
                    <a:pt x="2206" y="996"/>
                    <a:pt x="2136" y="962"/>
                    <a:pt x="2065" y="927"/>
                  </a:cubicBezTo>
                  <a:cubicBezTo>
                    <a:pt x="1937" y="870"/>
                    <a:pt x="1804" y="812"/>
                    <a:pt x="1657" y="818"/>
                  </a:cubicBezTo>
                  <a:cubicBezTo>
                    <a:pt x="1565" y="825"/>
                    <a:pt x="1475" y="919"/>
                    <a:pt x="1466" y="1048"/>
                  </a:cubicBezTo>
                  <a:cubicBezTo>
                    <a:pt x="1453" y="1244"/>
                    <a:pt x="1445" y="1446"/>
                    <a:pt x="1438" y="1664"/>
                  </a:cubicBezTo>
                  <a:cubicBezTo>
                    <a:pt x="1694" y="1656"/>
                    <a:pt x="1949" y="1652"/>
                    <a:pt x="2218" y="1651"/>
                  </a:cubicBezTo>
                  <a:cubicBezTo>
                    <a:pt x="2218" y="1712"/>
                    <a:pt x="2218" y="1768"/>
                    <a:pt x="2218" y="1831"/>
                  </a:cubicBezTo>
                  <a:cubicBezTo>
                    <a:pt x="2130" y="1870"/>
                    <a:pt x="2047" y="1910"/>
                    <a:pt x="1959" y="1950"/>
                  </a:cubicBezTo>
                  <a:cubicBezTo>
                    <a:pt x="1778" y="1952"/>
                    <a:pt x="1605" y="1954"/>
                    <a:pt x="1431" y="1957"/>
                  </a:cubicBezTo>
                  <a:cubicBezTo>
                    <a:pt x="1423" y="2475"/>
                    <a:pt x="1430" y="2992"/>
                    <a:pt x="1454" y="3469"/>
                  </a:cubicBezTo>
                  <a:cubicBezTo>
                    <a:pt x="1458" y="3541"/>
                    <a:pt x="1462" y="3614"/>
                    <a:pt x="1482" y="3663"/>
                  </a:cubicBezTo>
                  <a:cubicBezTo>
                    <a:pt x="1507" y="3725"/>
                    <a:pt x="1650" y="3772"/>
                    <a:pt x="1961" y="3789"/>
                  </a:cubicBezTo>
                  <a:cubicBezTo>
                    <a:pt x="1962" y="3844"/>
                    <a:pt x="1964" y="3895"/>
                    <a:pt x="1965" y="3947"/>
                  </a:cubicBezTo>
                  <a:cubicBezTo>
                    <a:pt x="1459" y="3932"/>
                    <a:pt x="973" y="3884"/>
                    <a:pt x="583" y="3814"/>
                  </a:cubicBezTo>
                  <a:cubicBezTo>
                    <a:pt x="1002" y="4282"/>
                    <a:pt x="1611" y="4576"/>
                    <a:pt x="2288" y="4576"/>
                  </a:cubicBezTo>
                  <a:cubicBezTo>
                    <a:pt x="3552" y="4576"/>
                    <a:pt x="4576" y="3552"/>
                    <a:pt x="4576" y="2288"/>
                  </a:cubicBezTo>
                  <a:cubicBezTo>
                    <a:pt x="4576" y="1809"/>
                    <a:pt x="4428" y="1364"/>
                    <a:pt x="4176" y="996"/>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27">
              <a:extLst>
                <a:ext uri="{FF2B5EF4-FFF2-40B4-BE49-F238E27FC236}">
                  <a16:creationId xmlns:a16="http://schemas.microsoft.com/office/drawing/2014/main" id="{A6468B7A-3EE1-4391-AFF7-CA75671C3E48}"/>
                </a:ext>
              </a:extLst>
            </p:cNvPr>
            <p:cNvSpPr>
              <a:spLocks/>
            </p:cNvSpPr>
            <p:nvPr userDrawn="1"/>
          </p:nvSpPr>
          <p:spPr bwMode="auto">
            <a:xfrm>
              <a:off x="5360" y="611"/>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E317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 name="TextBox 1">
            <a:extLst>
              <a:ext uri="{FF2B5EF4-FFF2-40B4-BE49-F238E27FC236}">
                <a16:creationId xmlns:a16="http://schemas.microsoft.com/office/drawing/2014/main" id="{59EC77E0-5829-2D4E-B1E7-89DB2564E3AD}"/>
              </a:ext>
            </a:extLst>
          </p:cNvPr>
          <p:cNvSpPr txBox="1"/>
          <p:nvPr userDrawn="1"/>
        </p:nvSpPr>
        <p:spPr>
          <a:xfrm>
            <a:off x="847493" y="351263"/>
            <a:ext cx="0" cy="0"/>
          </a:xfrm>
          <a:prstGeom prst="rect">
            <a:avLst/>
          </a:prstGeom>
          <a:noFill/>
        </p:spPr>
        <p:txBody>
          <a:bodyPr wrap="none" lIns="0" tIns="0" rIns="0" bIns="0" rtlCol="0">
            <a:noAutofit/>
          </a:bodyPr>
          <a:lstStyle/>
          <a:p>
            <a:pPr algn="l">
              <a:lnSpc>
                <a:spcPct val="90000"/>
              </a:lnSpc>
              <a:spcBef>
                <a:spcPts val="200"/>
              </a:spcBef>
              <a:spcAft>
                <a:spcPts val="200"/>
              </a:spcAft>
            </a:pPr>
            <a:endParaRPr lang="en-US" kern="100" dirty="0">
              <a:latin typeface="+mj-lt"/>
            </a:endParaRPr>
          </a:p>
        </p:txBody>
      </p:sp>
    </p:spTree>
    <p:extLst>
      <p:ext uri="{BB962C8B-B14F-4D97-AF65-F5344CB8AC3E}">
        <p14:creationId xmlns:p14="http://schemas.microsoft.com/office/powerpoint/2010/main" val="199232967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Agility Title Slide Dark">
    <p:bg>
      <p:bgPr>
        <a:solidFill>
          <a:srgbClr val="343434"/>
        </a:solidFill>
        <a:effectLst/>
      </p:bgPr>
    </p:bg>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EA89722E-BBE7-E742-B8FC-72BF58009127}"/>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9340" t="23034" b="23442"/>
          <a:stretch/>
        </p:blipFill>
        <p:spPr>
          <a:xfrm>
            <a:off x="0" y="0"/>
            <a:ext cx="9784080" cy="6858000"/>
          </a:xfrm>
          <a:prstGeom prst="rect">
            <a:avLst/>
          </a:prstGeom>
        </p:spPr>
      </p:pic>
      <p:pic>
        <p:nvPicPr>
          <p:cNvPr id="11" name="Graphic 10">
            <a:extLst>
              <a:ext uri="{FF2B5EF4-FFF2-40B4-BE49-F238E27FC236}">
                <a16:creationId xmlns:a16="http://schemas.microsoft.com/office/drawing/2014/main" id="{74484FF8-79ED-9A42-B583-F00B0A7831B3}"/>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9025947" y="2091801"/>
            <a:ext cx="2283655" cy="3329284"/>
          </a:xfrm>
          <a:prstGeom prst="rect">
            <a:avLst/>
          </a:prstGeom>
        </p:spPr>
      </p:pic>
      <p:pic>
        <p:nvPicPr>
          <p:cNvPr id="12" name="Graphic 11">
            <a:extLst>
              <a:ext uri="{FF2B5EF4-FFF2-40B4-BE49-F238E27FC236}">
                <a16:creationId xmlns:a16="http://schemas.microsoft.com/office/drawing/2014/main" id="{564D2D8F-BAAC-EA47-B39C-21D95130A76C}"/>
              </a:ext>
            </a:extLst>
          </p:cNvPr>
          <p:cNvPicPr>
            <a:picLocks noChangeAspect="1"/>
          </p:cNvPicPr>
          <p:nvPr userDrawn="1"/>
        </p:nvPicPr>
        <p:blipFill rotWithShape="1">
          <a:blip r:embed="rId6">
            <a:extLst>
              <a:ext uri="{96DAC541-7B7A-43D3-8B79-37D633B846F1}">
                <asvg:svgBlip xmlns:asvg="http://schemas.microsoft.com/office/drawing/2016/SVG/main" r:embed="rId7"/>
              </a:ext>
            </a:extLst>
          </a:blip>
          <a:srcRect t="-37428" r="8406" b="37428"/>
          <a:stretch/>
        </p:blipFill>
        <p:spPr>
          <a:xfrm>
            <a:off x="7689593" y="2634933"/>
            <a:ext cx="4502407" cy="4223067"/>
          </a:xfrm>
          <a:prstGeom prst="rect">
            <a:avLst/>
          </a:prstGeom>
        </p:spPr>
      </p:pic>
      <p:sp>
        <p:nvSpPr>
          <p:cNvPr id="2" name="Title 1">
            <a:extLst>
              <a:ext uri="{FF2B5EF4-FFF2-40B4-BE49-F238E27FC236}">
                <a16:creationId xmlns:a16="http://schemas.microsoft.com/office/drawing/2014/main" id="{BB0396E6-8E5E-400C-BC91-808CCAF593F0}"/>
              </a:ext>
            </a:extLst>
          </p:cNvPr>
          <p:cNvSpPr>
            <a:spLocks noGrp="1"/>
          </p:cNvSpPr>
          <p:nvPr>
            <p:ph type="ctrTitle"/>
          </p:nvPr>
        </p:nvSpPr>
        <p:spPr bwMode="black">
          <a:xfrm>
            <a:off x="457200" y="604539"/>
            <a:ext cx="8019684" cy="2971799"/>
          </a:xfrm>
          <a:prstGeom prst="rect">
            <a:avLst/>
          </a:prstGeom>
        </p:spPr>
        <p:txBody>
          <a:bodyPr anchor="b"/>
          <a:lstStyle>
            <a:lvl1pPr algn="l">
              <a:defRPr sz="6000" baseline="0">
                <a:solidFill>
                  <a:schemeClr val="bg1"/>
                </a:solidFill>
              </a:defRPr>
            </a:lvl1pPr>
          </a:lstStyle>
          <a:p>
            <a:r>
              <a:rPr lang="en-US"/>
              <a:t>Click to edit Master title style</a:t>
            </a:r>
            <a:endParaRPr lang="en-US" dirty="0"/>
          </a:p>
        </p:txBody>
      </p:sp>
      <p:sp>
        <p:nvSpPr>
          <p:cNvPr id="21" name="Text Placeholder 3">
            <a:extLst>
              <a:ext uri="{FF2B5EF4-FFF2-40B4-BE49-F238E27FC236}">
                <a16:creationId xmlns:a16="http://schemas.microsoft.com/office/drawing/2014/main" id="{34F6DA39-8E4E-454E-86C7-D4A838982CFB}"/>
              </a:ext>
            </a:extLst>
          </p:cNvPr>
          <p:cNvSpPr>
            <a:spLocks noGrp="1"/>
          </p:cNvSpPr>
          <p:nvPr>
            <p:ph type="body" sz="quarter" idx="10"/>
          </p:nvPr>
        </p:nvSpPr>
        <p:spPr>
          <a:xfrm>
            <a:off x="457200" y="3723676"/>
            <a:ext cx="7989486" cy="2677123"/>
          </a:xfrm>
          <a:prstGeom prst="rect">
            <a:avLst/>
          </a:prstGeom>
        </p:spPr>
        <p:txBody>
          <a:bodyPr rIns="0"/>
          <a:lstStyle>
            <a:lvl1pPr marL="342900" indent="-342900">
              <a:buFontTx/>
              <a:buNone/>
              <a:defRPr lang="en-US" sz="2400" b="1" kern="100" cap="all" spc="50" baseline="0" dirty="0" smtClean="0">
                <a:solidFill>
                  <a:schemeClr val="bg1"/>
                </a:solidFill>
                <a:latin typeface="Arial Narrow" panose="020B0606020202030204" pitchFamily="34" charset="0"/>
                <a:ea typeface="+mn-ea"/>
                <a:cs typeface="Arial" panose="020B0604020202020204" pitchFamily="34" charset="0"/>
              </a:defRPr>
            </a:lvl1pPr>
            <a:lvl2pPr marL="0" indent="0" algn="l">
              <a:buFontTx/>
              <a:buNone/>
              <a:defRPr lang="en-US" sz="1800" b="1" kern="100" cap="none" spc="-20" baseline="0" dirty="0" smtClean="0">
                <a:solidFill>
                  <a:schemeClr val="bg1"/>
                </a:solidFill>
                <a:latin typeface="Arial" panose="020B0604020202020204" pitchFamily="34" charset="0"/>
                <a:ea typeface="+mn-ea"/>
                <a:cs typeface="Arial" panose="020B0604020202020204" pitchFamily="34" charset="0"/>
              </a:defRPr>
            </a:lvl2pPr>
            <a:lvl3pPr marL="0" indent="0" algn="l" defTabSz="914400" rtl="0" eaLnBrk="1" latinLnBrk="0" hangingPunct="1">
              <a:lnSpc>
                <a:spcPct val="90000"/>
              </a:lnSpc>
              <a:buFontTx/>
              <a:buNone/>
              <a:defRPr lang="en-US" sz="1800" b="0" kern="100" cap="none" spc="0" baseline="0" dirty="0" smtClean="0">
                <a:solidFill>
                  <a:schemeClr val="bg1"/>
                </a:solidFill>
                <a:latin typeface="+mj-lt"/>
                <a:ea typeface="+mn-ea"/>
                <a:cs typeface="Arial" panose="020B0604020202020204" pitchFamily="34" charset="0"/>
              </a:defRPr>
            </a:lvl3pPr>
            <a:lvl4pPr marL="285750" indent="-285750" algn="l" defTabSz="914400" rtl="0" eaLnBrk="1" latinLnBrk="0" hangingPunct="1">
              <a:lnSpc>
                <a:spcPct val="90000"/>
              </a:lnSpc>
              <a:buFontTx/>
              <a:buNone/>
              <a:defRPr lang="en-US" sz="1800" b="0" kern="100" cap="none" spc="0" baseline="0" dirty="0" smtClean="0">
                <a:solidFill>
                  <a:schemeClr val="bg1"/>
                </a:solidFill>
                <a:latin typeface="+mj-lt"/>
                <a:ea typeface="+mn-ea"/>
                <a:cs typeface="Arial" panose="020B0604020202020204" pitchFamily="34" charset="0"/>
              </a:defRPr>
            </a:lvl4pPr>
            <a:lvl5pPr marL="0" indent="0" algn="l" defTabSz="914400" rtl="0" eaLnBrk="1" latinLnBrk="0" hangingPunct="1">
              <a:lnSpc>
                <a:spcPct val="90000"/>
              </a:lnSpc>
              <a:buFontTx/>
              <a:buNone/>
              <a:defRPr lang="en-US" sz="1800" b="0" kern="100" cap="none" spc="0" baseline="0" dirty="0">
                <a:solidFill>
                  <a:schemeClr val="bg1"/>
                </a:solidFill>
                <a:latin typeface="+mj-lt"/>
                <a:ea typeface="+mn-ea"/>
                <a:cs typeface="Arial" panose="020B0604020202020204" pitchFamily="34" charset="0"/>
              </a:defRPr>
            </a:lvl5pPr>
          </a:lstStyle>
          <a:p>
            <a:pPr marL="0" lvl="0" indent="0" algn="l" defTabSz="914400" rtl="0" eaLnBrk="1" latinLnBrk="0" hangingPunct="1">
              <a:lnSpc>
                <a:spcPct val="90000"/>
              </a:lnSpc>
              <a:spcBef>
                <a:spcPts val="600"/>
              </a:spcBef>
              <a:buFont typeface="Arial" panose="020B0604020202020204" pitchFamily="34" charset="0"/>
              <a:buChar char="​"/>
            </a:pPr>
            <a:r>
              <a:rPr lang="en-US"/>
              <a:t>Click to edit Master text styles</a:t>
            </a:r>
          </a:p>
          <a:p>
            <a:pPr marL="0" lvl="1" indent="0" algn="l" defTabSz="914400" rtl="0" eaLnBrk="1" latinLnBrk="0" hangingPunct="1">
              <a:lnSpc>
                <a:spcPct val="90000"/>
              </a:lnSpc>
              <a:spcBef>
                <a:spcPts val="600"/>
              </a:spcBef>
              <a:buFont typeface="Arial" panose="020B0604020202020204" pitchFamily="34" charset="0"/>
              <a:buChar char="​"/>
            </a:pPr>
            <a:r>
              <a:rPr lang="en-US"/>
              <a:t>Second level</a:t>
            </a:r>
          </a:p>
          <a:p>
            <a:pPr marL="0" lvl="2" indent="0" algn="l" defTabSz="914400" rtl="0" eaLnBrk="1" latinLnBrk="0" hangingPunct="1">
              <a:lnSpc>
                <a:spcPct val="90000"/>
              </a:lnSpc>
              <a:spcBef>
                <a:spcPts val="600"/>
              </a:spcBef>
              <a:buFont typeface="Arial" panose="020B0604020202020204" pitchFamily="34" charset="0"/>
              <a:buChar char="​"/>
            </a:pPr>
            <a:r>
              <a:rPr lang="en-US"/>
              <a:t>Third level</a:t>
            </a:r>
          </a:p>
          <a:p>
            <a:pPr marL="0" lvl="3" indent="0" algn="l" defTabSz="914400" rtl="0" eaLnBrk="1" latinLnBrk="0" hangingPunct="1">
              <a:lnSpc>
                <a:spcPct val="90000"/>
              </a:lnSpc>
              <a:spcBef>
                <a:spcPts val="600"/>
              </a:spcBef>
              <a:buFont typeface="Arial" panose="020B0604020202020204" pitchFamily="34" charset="0"/>
              <a:buChar char="​"/>
            </a:pPr>
            <a:r>
              <a:rPr lang="en-US"/>
              <a:t>Fourth level</a:t>
            </a:r>
          </a:p>
          <a:p>
            <a:pPr marL="0" lvl="4" indent="0" algn="l" defTabSz="914400" rtl="0" eaLnBrk="1" latinLnBrk="0" hangingPunct="1">
              <a:lnSpc>
                <a:spcPct val="90000"/>
              </a:lnSpc>
              <a:spcBef>
                <a:spcPts val="600"/>
              </a:spcBef>
              <a:buFont typeface="Arial" panose="020B0604020202020204" pitchFamily="34" charset="0"/>
              <a:buChar char="​"/>
            </a:pPr>
            <a:r>
              <a:rPr lang="en-US"/>
              <a:t>Fifth level</a:t>
            </a:r>
            <a:endParaRPr lang="en-US" dirty="0"/>
          </a:p>
        </p:txBody>
      </p:sp>
      <p:grpSp>
        <p:nvGrpSpPr>
          <p:cNvPr id="15" name="Group 22">
            <a:extLst>
              <a:ext uri="{FF2B5EF4-FFF2-40B4-BE49-F238E27FC236}">
                <a16:creationId xmlns:a16="http://schemas.microsoft.com/office/drawing/2014/main" id="{0F7C141C-9E62-B849-BCCB-E67685854B6E}"/>
              </a:ext>
            </a:extLst>
          </p:cNvPr>
          <p:cNvGrpSpPr>
            <a:grpSpLocks noChangeAspect="1"/>
          </p:cNvGrpSpPr>
          <p:nvPr userDrawn="1"/>
        </p:nvGrpSpPr>
        <p:grpSpPr bwMode="auto">
          <a:xfrm>
            <a:off x="10884407" y="457200"/>
            <a:ext cx="850392" cy="850392"/>
            <a:chOff x="5266" y="0"/>
            <a:chExt cx="733" cy="733"/>
          </a:xfrm>
        </p:grpSpPr>
        <p:sp>
          <p:nvSpPr>
            <p:cNvPr id="16" name="Freeform 23">
              <a:extLst>
                <a:ext uri="{FF2B5EF4-FFF2-40B4-BE49-F238E27FC236}">
                  <a16:creationId xmlns:a16="http://schemas.microsoft.com/office/drawing/2014/main" id="{2A40FC32-292F-9846-BC7F-A498AEF5F29A}"/>
                </a:ext>
              </a:extLst>
            </p:cNvPr>
            <p:cNvSpPr>
              <a:spLocks/>
            </p:cNvSpPr>
            <p:nvPr userDrawn="1"/>
          </p:nvSpPr>
          <p:spPr bwMode="auto">
            <a:xfrm>
              <a:off x="5266" y="0"/>
              <a:ext cx="733" cy="733"/>
            </a:xfrm>
            <a:custGeom>
              <a:avLst/>
              <a:gdLst>
                <a:gd name="T0" fmla="*/ 4176 w 4576"/>
                <a:gd name="T1" fmla="*/ 996 h 4576"/>
                <a:gd name="T2" fmla="*/ 4065 w 4576"/>
                <a:gd name="T3" fmla="*/ 848 h 4576"/>
                <a:gd name="T4" fmla="*/ 4065 w 4576"/>
                <a:gd name="T5" fmla="*/ 848 h 4576"/>
                <a:gd name="T6" fmla="*/ 2288 w 4576"/>
                <a:gd name="T7" fmla="*/ 0 h 4576"/>
                <a:gd name="T8" fmla="*/ 0 w 4576"/>
                <a:gd name="T9" fmla="*/ 2288 h 4576"/>
                <a:gd name="T10" fmla="*/ 445 w 4576"/>
                <a:gd name="T11" fmla="*/ 3644 h 4576"/>
                <a:gd name="T12" fmla="*/ 445 w 4576"/>
                <a:gd name="T13" fmla="*/ 3644 h 4576"/>
                <a:gd name="T14" fmla="*/ 583 w 4576"/>
                <a:gd name="T15" fmla="*/ 3814 h 4576"/>
                <a:gd name="T16" fmla="*/ 583 w 4576"/>
                <a:gd name="T17" fmla="*/ 3814 h 4576"/>
                <a:gd name="T18" fmla="*/ 2288 w 4576"/>
                <a:gd name="T19" fmla="*/ 4576 h 4576"/>
                <a:gd name="T20" fmla="*/ 4576 w 4576"/>
                <a:gd name="T21" fmla="*/ 2288 h 4576"/>
                <a:gd name="T22" fmla="*/ 4176 w 4576"/>
                <a:gd name="T23" fmla="*/ 996 h 4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576" h="4576">
                  <a:moveTo>
                    <a:pt x="4176" y="996"/>
                  </a:moveTo>
                  <a:cubicBezTo>
                    <a:pt x="4141" y="945"/>
                    <a:pt x="4104" y="895"/>
                    <a:pt x="4065" y="848"/>
                  </a:cubicBezTo>
                  <a:cubicBezTo>
                    <a:pt x="4065" y="848"/>
                    <a:pt x="4065" y="848"/>
                    <a:pt x="4065" y="848"/>
                  </a:cubicBezTo>
                  <a:cubicBezTo>
                    <a:pt x="3646" y="330"/>
                    <a:pt x="3006" y="0"/>
                    <a:pt x="2288" y="0"/>
                  </a:cubicBezTo>
                  <a:cubicBezTo>
                    <a:pt x="1024" y="0"/>
                    <a:pt x="0" y="1024"/>
                    <a:pt x="0" y="2288"/>
                  </a:cubicBezTo>
                  <a:cubicBezTo>
                    <a:pt x="0" y="2796"/>
                    <a:pt x="165" y="3264"/>
                    <a:pt x="445" y="3644"/>
                  </a:cubicBezTo>
                  <a:cubicBezTo>
                    <a:pt x="445" y="3644"/>
                    <a:pt x="445" y="3644"/>
                    <a:pt x="445" y="3644"/>
                  </a:cubicBezTo>
                  <a:cubicBezTo>
                    <a:pt x="488" y="3703"/>
                    <a:pt x="534" y="3759"/>
                    <a:pt x="583" y="3814"/>
                  </a:cubicBezTo>
                  <a:cubicBezTo>
                    <a:pt x="583" y="3814"/>
                    <a:pt x="583" y="3814"/>
                    <a:pt x="583" y="3814"/>
                  </a:cubicBezTo>
                  <a:cubicBezTo>
                    <a:pt x="1002" y="4282"/>
                    <a:pt x="1611" y="4576"/>
                    <a:pt x="2288" y="4576"/>
                  </a:cubicBezTo>
                  <a:cubicBezTo>
                    <a:pt x="3552" y="4576"/>
                    <a:pt x="4576" y="3552"/>
                    <a:pt x="4576" y="2288"/>
                  </a:cubicBezTo>
                  <a:cubicBezTo>
                    <a:pt x="4576" y="1809"/>
                    <a:pt x="4428" y="1364"/>
                    <a:pt x="4176" y="99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24">
              <a:extLst>
                <a:ext uri="{FF2B5EF4-FFF2-40B4-BE49-F238E27FC236}">
                  <a16:creationId xmlns:a16="http://schemas.microsoft.com/office/drawing/2014/main" id="{E1576B9A-84D7-4E48-8674-7627DFDFCB91}"/>
                </a:ext>
              </a:extLst>
            </p:cNvPr>
            <p:cNvSpPr>
              <a:spLocks/>
            </p:cNvSpPr>
            <p:nvPr userDrawn="1"/>
          </p:nvSpPr>
          <p:spPr bwMode="auto">
            <a:xfrm>
              <a:off x="5360" y="611"/>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E317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25">
              <a:extLst>
                <a:ext uri="{FF2B5EF4-FFF2-40B4-BE49-F238E27FC236}">
                  <a16:creationId xmlns:a16="http://schemas.microsoft.com/office/drawing/2014/main" id="{EE91D4D3-523A-764A-A222-FA2385870B25}"/>
                </a:ext>
              </a:extLst>
            </p:cNvPr>
            <p:cNvSpPr>
              <a:spLocks noEditPoints="1"/>
            </p:cNvSpPr>
            <p:nvPr userDrawn="1"/>
          </p:nvSpPr>
          <p:spPr bwMode="auto">
            <a:xfrm>
              <a:off x="5911" y="645"/>
              <a:ext cx="55" cy="55"/>
            </a:xfrm>
            <a:custGeom>
              <a:avLst/>
              <a:gdLst>
                <a:gd name="T0" fmla="*/ 277 w 345"/>
                <a:gd name="T1" fmla="*/ 68 h 345"/>
                <a:gd name="T2" fmla="*/ 320 w 345"/>
                <a:gd name="T3" fmla="*/ 172 h 345"/>
                <a:gd name="T4" fmla="*/ 277 w 345"/>
                <a:gd name="T5" fmla="*/ 278 h 345"/>
                <a:gd name="T6" fmla="*/ 172 w 345"/>
                <a:gd name="T7" fmla="*/ 322 h 345"/>
                <a:gd name="T8" fmla="*/ 67 w 345"/>
                <a:gd name="T9" fmla="*/ 278 h 345"/>
                <a:gd name="T10" fmla="*/ 24 w 345"/>
                <a:gd name="T11" fmla="*/ 172 h 345"/>
                <a:gd name="T12" fmla="*/ 67 w 345"/>
                <a:gd name="T13" fmla="*/ 68 h 345"/>
                <a:gd name="T14" fmla="*/ 172 w 345"/>
                <a:gd name="T15" fmla="*/ 23 h 345"/>
                <a:gd name="T16" fmla="*/ 277 w 345"/>
                <a:gd name="T17" fmla="*/ 68 h 345"/>
                <a:gd name="T18" fmla="*/ 295 w 345"/>
                <a:gd name="T19" fmla="*/ 50 h 345"/>
                <a:gd name="T20" fmla="*/ 172 w 345"/>
                <a:gd name="T21" fmla="*/ 0 h 345"/>
                <a:gd name="T22" fmla="*/ 51 w 345"/>
                <a:gd name="T23" fmla="*/ 50 h 345"/>
                <a:gd name="T24" fmla="*/ 0 w 345"/>
                <a:gd name="T25" fmla="*/ 172 h 345"/>
                <a:gd name="T26" fmla="*/ 50 w 345"/>
                <a:gd name="T27" fmla="*/ 295 h 345"/>
                <a:gd name="T28" fmla="*/ 172 w 345"/>
                <a:gd name="T29" fmla="*/ 345 h 345"/>
                <a:gd name="T30" fmla="*/ 295 w 345"/>
                <a:gd name="T31" fmla="*/ 295 h 345"/>
                <a:gd name="T32" fmla="*/ 345 w 345"/>
                <a:gd name="T33" fmla="*/ 172 h 345"/>
                <a:gd name="T34" fmla="*/ 295 w 345"/>
                <a:gd name="T35" fmla="*/ 50 h 345"/>
                <a:gd name="T36" fmla="*/ 198 w 345"/>
                <a:gd name="T37" fmla="*/ 164 h 345"/>
                <a:gd name="T38" fmla="*/ 166 w 345"/>
                <a:gd name="T39" fmla="*/ 168 h 345"/>
                <a:gd name="T40" fmla="*/ 136 w 345"/>
                <a:gd name="T41" fmla="*/ 168 h 345"/>
                <a:gd name="T42" fmla="*/ 136 w 345"/>
                <a:gd name="T43" fmla="*/ 100 h 345"/>
                <a:gd name="T44" fmla="*/ 164 w 345"/>
                <a:gd name="T45" fmla="*/ 100 h 345"/>
                <a:gd name="T46" fmla="*/ 205 w 345"/>
                <a:gd name="T47" fmla="*/ 107 h 345"/>
                <a:gd name="T48" fmla="*/ 217 w 345"/>
                <a:gd name="T49" fmla="*/ 134 h 345"/>
                <a:gd name="T50" fmla="*/ 198 w 345"/>
                <a:gd name="T51" fmla="*/ 164 h 345"/>
                <a:gd name="T52" fmla="*/ 103 w 345"/>
                <a:gd name="T53" fmla="*/ 266 h 345"/>
                <a:gd name="T54" fmla="*/ 136 w 345"/>
                <a:gd name="T55" fmla="*/ 266 h 345"/>
                <a:gd name="T56" fmla="*/ 136 w 345"/>
                <a:gd name="T57" fmla="*/ 192 h 345"/>
                <a:gd name="T58" fmla="*/ 162 w 345"/>
                <a:gd name="T59" fmla="*/ 192 h 345"/>
                <a:gd name="T60" fmla="*/ 200 w 345"/>
                <a:gd name="T61" fmla="*/ 198 h 345"/>
                <a:gd name="T62" fmla="*/ 217 w 345"/>
                <a:gd name="T63" fmla="*/ 241 h 345"/>
                <a:gd name="T64" fmla="*/ 217 w 345"/>
                <a:gd name="T65" fmla="*/ 256 h 345"/>
                <a:gd name="T66" fmla="*/ 218 w 345"/>
                <a:gd name="T67" fmla="*/ 262 h 345"/>
                <a:gd name="T68" fmla="*/ 218 w 345"/>
                <a:gd name="T69" fmla="*/ 265 h 345"/>
                <a:gd name="T70" fmla="*/ 219 w 345"/>
                <a:gd name="T71" fmla="*/ 266 h 345"/>
                <a:gd name="T72" fmla="*/ 250 w 345"/>
                <a:gd name="T73" fmla="*/ 266 h 345"/>
                <a:gd name="T74" fmla="*/ 249 w 345"/>
                <a:gd name="T75" fmla="*/ 264 h 345"/>
                <a:gd name="T76" fmla="*/ 247 w 345"/>
                <a:gd name="T77" fmla="*/ 254 h 345"/>
                <a:gd name="T78" fmla="*/ 247 w 345"/>
                <a:gd name="T79" fmla="*/ 240 h 345"/>
                <a:gd name="T80" fmla="*/ 247 w 345"/>
                <a:gd name="T81" fmla="*/ 226 h 345"/>
                <a:gd name="T82" fmla="*/ 237 w 345"/>
                <a:gd name="T83" fmla="*/ 197 h 345"/>
                <a:gd name="T84" fmla="*/ 204 w 345"/>
                <a:gd name="T85" fmla="*/ 178 h 345"/>
                <a:gd name="T86" fmla="*/ 231 w 345"/>
                <a:gd name="T87" fmla="*/ 169 h 345"/>
                <a:gd name="T88" fmla="*/ 250 w 345"/>
                <a:gd name="T89" fmla="*/ 132 h 345"/>
                <a:gd name="T90" fmla="*/ 220 w 345"/>
                <a:gd name="T91" fmla="*/ 84 h 345"/>
                <a:gd name="T92" fmla="*/ 169 w 345"/>
                <a:gd name="T93" fmla="*/ 77 h 345"/>
                <a:gd name="T94" fmla="*/ 103 w 345"/>
                <a:gd name="T95" fmla="*/ 77 h 345"/>
                <a:gd name="T96" fmla="*/ 103 w 345"/>
                <a:gd name="T97" fmla="*/ 266 h 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45" h="345">
                  <a:moveTo>
                    <a:pt x="277" y="68"/>
                  </a:moveTo>
                  <a:cubicBezTo>
                    <a:pt x="306" y="96"/>
                    <a:pt x="320" y="131"/>
                    <a:pt x="320" y="172"/>
                  </a:cubicBezTo>
                  <a:cubicBezTo>
                    <a:pt x="320" y="213"/>
                    <a:pt x="306" y="249"/>
                    <a:pt x="277" y="278"/>
                  </a:cubicBezTo>
                  <a:cubicBezTo>
                    <a:pt x="248" y="307"/>
                    <a:pt x="213" y="322"/>
                    <a:pt x="172" y="322"/>
                  </a:cubicBezTo>
                  <a:cubicBezTo>
                    <a:pt x="131" y="322"/>
                    <a:pt x="96" y="307"/>
                    <a:pt x="67" y="278"/>
                  </a:cubicBezTo>
                  <a:cubicBezTo>
                    <a:pt x="38" y="249"/>
                    <a:pt x="24" y="213"/>
                    <a:pt x="24" y="172"/>
                  </a:cubicBezTo>
                  <a:cubicBezTo>
                    <a:pt x="24" y="131"/>
                    <a:pt x="38" y="96"/>
                    <a:pt x="67" y="68"/>
                  </a:cubicBezTo>
                  <a:cubicBezTo>
                    <a:pt x="96" y="38"/>
                    <a:pt x="131" y="23"/>
                    <a:pt x="172" y="23"/>
                  </a:cubicBezTo>
                  <a:cubicBezTo>
                    <a:pt x="213" y="23"/>
                    <a:pt x="248" y="38"/>
                    <a:pt x="277" y="68"/>
                  </a:cubicBezTo>
                  <a:close/>
                  <a:moveTo>
                    <a:pt x="295" y="50"/>
                  </a:moveTo>
                  <a:cubicBezTo>
                    <a:pt x="261" y="17"/>
                    <a:pt x="220" y="0"/>
                    <a:pt x="172" y="0"/>
                  </a:cubicBezTo>
                  <a:cubicBezTo>
                    <a:pt x="125" y="0"/>
                    <a:pt x="84" y="17"/>
                    <a:pt x="51" y="50"/>
                  </a:cubicBezTo>
                  <a:cubicBezTo>
                    <a:pt x="17" y="84"/>
                    <a:pt x="0" y="125"/>
                    <a:pt x="0" y="172"/>
                  </a:cubicBezTo>
                  <a:cubicBezTo>
                    <a:pt x="0" y="220"/>
                    <a:pt x="17" y="261"/>
                    <a:pt x="50" y="295"/>
                  </a:cubicBezTo>
                  <a:cubicBezTo>
                    <a:pt x="83" y="329"/>
                    <a:pt x="124" y="345"/>
                    <a:pt x="172" y="345"/>
                  </a:cubicBezTo>
                  <a:cubicBezTo>
                    <a:pt x="220" y="345"/>
                    <a:pt x="261" y="329"/>
                    <a:pt x="295" y="295"/>
                  </a:cubicBezTo>
                  <a:cubicBezTo>
                    <a:pt x="328" y="261"/>
                    <a:pt x="345" y="220"/>
                    <a:pt x="345" y="172"/>
                  </a:cubicBezTo>
                  <a:cubicBezTo>
                    <a:pt x="345" y="124"/>
                    <a:pt x="328" y="84"/>
                    <a:pt x="295" y="50"/>
                  </a:cubicBezTo>
                  <a:close/>
                  <a:moveTo>
                    <a:pt x="198" y="164"/>
                  </a:moveTo>
                  <a:cubicBezTo>
                    <a:pt x="191" y="167"/>
                    <a:pt x="180" y="168"/>
                    <a:pt x="166" y="168"/>
                  </a:cubicBezTo>
                  <a:cubicBezTo>
                    <a:pt x="136" y="168"/>
                    <a:pt x="136" y="168"/>
                    <a:pt x="136" y="168"/>
                  </a:cubicBezTo>
                  <a:cubicBezTo>
                    <a:pt x="136" y="100"/>
                    <a:pt x="136" y="100"/>
                    <a:pt x="136" y="100"/>
                  </a:cubicBezTo>
                  <a:cubicBezTo>
                    <a:pt x="164" y="100"/>
                    <a:pt x="164" y="100"/>
                    <a:pt x="164" y="100"/>
                  </a:cubicBezTo>
                  <a:cubicBezTo>
                    <a:pt x="183" y="100"/>
                    <a:pt x="196" y="102"/>
                    <a:pt x="205" y="107"/>
                  </a:cubicBezTo>
                  <a:cubicBezTo>
                    <a:pt x="213" y="112"/>
                    <a:pt x="217" y="121"/>
                    <a:pt x="217" y="134"/>
                  </a:cubicBezTo>
                  <a:cubicBezTo>
                    <a:pt x="217" y="149"/>
                    <a:pt x="211" y="159"/>
                    <a:pt x="198" y="164"/>
                  </a:cubicBezTo>
                  <a:close/>
                  <a:moveTo>
                    <a:pt x="103" y="266"/>
                  </a:moveTo>
                  <a:cubicBezTo>
                    <a:pt x="136" y="266"/>
                    <a:pt x="136" y="266"/>
                    <a:pt x="136" y="266"/>
                  </a:cubicBezTo>
                  <a:cubicBezTo>
                    <a:pt x="136" y="192"/>
                    <a:pt x="136" y="192"/>
                    <a:pt x="136" y="192"/>
                  </a:cubicBezTo>
                  <a:cubicBezTo>
                    <a:pt x="162" y="192"/>
                    <a:pt x="162" y="192"/>
                    <a:pt x="162" y="192"/>
                  </a:cubicBezTo>
                  <a:cubicBezTo>
                    <a:pt x="180" y="192"/>
                    <a:pt x="192" y="193"/>
                    <a:pt x="200" y="198"/>
                  </a:cubicBezTo>
                  <a:cubicBezTo>
                    <a:pt x="211" y="205"/>
                    <a:pt x="217" y="219"/>
                    <a:pt x="217" y="241"/>
                  </a:cubicBezTo>
                  <a:cubicBezTo>
                    <a:pt x="217" y="256"/>
                    <a:pt x="217" y="256"/>
                    <a:pt x="217" y="256"/>
                  </a:cubicBezTo>
                  <a:cubicBezTo>
                    <a:pt x="218" y="262"/>
                    <a:pt x="218" y="262"/>
                    <a:pt x="218" y="262"/>
                  </a:cubicBezTo>
                  <a:cubicBezTo>
                    <a:pt x="218" y="263"/>
                    <a:pt x="218" y="264"/>
                    <a:pt x="218" y="265"/>
                  </a:cubicBezTo>
                  <a:cubicBezTo>
                    <a:pt x="219" y="265"/>
                    <a:pt x="219" y="266"/>
                    <a:pt x="219" y="266"/>
                  </a:cubicBezTo>
                  <a:cubicBezTo>
                    <a:pt x="250" y="266"/>
                    <a:pt x="250" y="266"/>
                    <a:pt x="250" y="266"/>
                  </a:cubicBezTo>
                  <a:cubicBezTo>
                    <a:pt x="249" y="264"/>
                    <a:pt x="249" y="264"/>
                    <a:pt x="249" y="264"/>
                  </a:cubicBezTo>
                  <a:cubicBezTo>
                    <a:pt x="248" y="263"/>
                    <a:pt x="248" y="259"/>
                    <a:pt x="247" y="254"/>
                  </a:cubicBezTo>
                  <a:cubicBezTo>
                    <a:pt x="247" y="249"/>
                    <a:pt x="247" y="244"/>
                    <a:pt x="247" y="240"/>
                  </a:cubicBezTo>
                  <a:cubicBezTo>
                    <a:pt x="247" y="226"/>
                    <a:pt x="247" y="226"/>
                    <a:pt x="247" y="226"/>
                  </a:cubicBezTo>
                  <a:cubicBezTo>
                    <a:pt x="247" y="217"/>
                    <a:pt x="244" y="207"/>
                    <a:pt x="237" y="197"/>
                  </a:cubicBezTo>
                  <a:cubicBezTo>
                    <a:pt x="230" y="187"/>
                    <a:pt x="219" y="181"/>
                    <a:pt x="204" y="178"/>
                  </a:cubicBezTo>
                  <a:cubicBezTo>
                    <a:pt x="216" y="176"/>
                    <a:pt x="225" y="173"/>
                    <a:pt x="231" y="169"/>
                  </a:cubicBezTo>
                  <a:cubicBezTo>
                    <a:pt x="244" y="161"/>
                    <a:pt x="250" y="148"/>
                    <a:pt x="250" y="132"/>
                  </a:cubicBezTo>
                  <a:cubicBezTo>
                    <a:pt x="250" y="108"/>
                    <a:pt x="240" y="92"/>
                    <a:pt x="220" y="84"/>
                  </a:cubicBezTo>
                  <a:cubicBezTo>
                    <a:pt x="210" y="79"/>
                    <a:pt x="192" y="77"/>
                    <a:pt x="169" y="77"/>
                  </a:cubicBezTo>
                  <a:cubicBezTo>
                    <a:pt x="103" y="77"/>
                    <a:pt x="103" y="77"/>
                    <a:pt x="103" y="77"/>
                  </a:cubicBezTo>
                  <a:lnTo>
                    <a:pt x="103" y="26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26">
              <a:extLst>
                <a:ext uri="{FF2B5EF4-FFF2-40B4-BE49-F238E27FC236}">
                  <a16:creationId xmlns:a16="http://schemas.microsoft.com/office/drawing/2014/main" id="{E39103C2-1091-444F-B60A-9AAC41D4CC8B}"/>
                </a:ext>
              </a:extLst>
            </p:cNvPr>
            <p:cNvSpPr>
              <a:spLocks/>
            </p:cNvSpPr>
            <p:nvPr userDrawn="1"/>
          </p:nvSpPr>
          <p:spPr bwMode="auto">
            <a:xfrm>
              <a:off x="5266" y="0"/>
              <a:ext cx="733" cy="733"/>
            </a:xfrm>
            <a:custGeom>
              <a:avLst/>
              <a:gdLst>
                <a:gd name="T0" fmla="*/ 4176 w 4576"/>
                <a:gd name="T1" fmla="*/ 996 h 4576"/>
                <a:gd name="T2" fmla="*/ 4106 w 4576"/>
                <a:gd name="T3" fmla="*/ 1355 h 4576"/>
                <a:gd name="T4" fmla="*/ 2907 w 4576"/>
                <a:gd name="T5" fmla="*/ 1262 h 4576"/>
                <a:gd name="T6" fmla="*/ 2797 w 4576"/>
                <a:gd name="T7" fmla="*/ 1612 h 4576"/>
                <a:gd name="T8" fmla="*/ 4141 w 4576"/>
                <a:gd name="T9" fmla="*/ 2094 h 4576"/>
                <a:gd name="T10" fmla="*/ 4386 w 4576"/>
                <a:gd name="T11" fmla="*/ 2839 h 4576"/>
                <a:gd name="T12" fmla="*/ 3944 w 4576"/>
                <a:gd name="T13" fmla="*/ 3672 h 4576"/>
                <a:gd name="T14" fmla="*/ 3173 w 4576"/>
                <a:gd name="T15" fmla="*/ 3966 h 4576"/>
                <a:gd name="T16" fmla="*/ 2263 w 4576"/>
                <a:gd name="T17" fmla="*/ 3848 h 4576"/>
                <a:gd name="T18" fmla="*/ 2082 w 4576"/>
                <a:gd name="T19" fmla="*/ 3429 h 4576"/>
                <a:gd name="T20" fmla="*/ 2101 w 4576"/>
                <a:gd name="T21" fmla="*/ 3327 h 4576"/>
                <a:gd name="T22" fmla="*/ 2301 w 4576"/>
                <a:gd name="T23" fmla="*/ 3133 h 4576"/>
                <a:gd name="T24" fmla="*/ 2390 w 4576"/>
                <a:gd name="T25" fmla="*/ 3119 h 4576"/>
                <a:gd name="T26" fmla="*/ 2659 w 4576"/>
                <a:gd name="T27" fmla="*/ 3526 h 4576"/>
                <a:gd name="T28" fmla="*/ 3240 w 4576"/>
                <a:gd name="T29" fmla="*/ 3784 h 4576"/>
                <a:gd name="T30" fmla="*/ 3753 w 4576"/>
                <a:gd name="T31" fmla="*/ 3318 h 4576"/>
                <a:gd name="T32" fmla="*/ 2217 w 4576"/>
                <a:gd name="T33" fmla="*/ 2488 h 4576"/>
                <a:gd name="T34" fmla="*/ 2812 w 4576"/>
                <a:gd name="T35" fmla="*/ 701 h 4576"/>
                <a:gd name="T36" fmla="*/ 3564 w 4576"/>
                <a:gd name="T37" fmla="*/ 766 h 4576"/>
                <a:gd name="T38" fmla="*/ 4065 w 4576"/>
                <a:gd name="T39" fmla="*/ 848 h 4576"/>
                <a:gd name="T40" fmla="*/ 2288 w 4576"/>
                <a:gd name="T41" fmla="*/ 0 h 4576"/>
                <a:gd name="T42" fmla="*/ 0 w 4576"/>
                <a:gd name="T43" fmla="*/ 2288 h 4576"/>
                <a:gd name="T44" fmla="*/ 445 w 4576"/>
                <a:gd name="T45" fmla="*/ 3644 h 4576"/>
                <a:gd name="T46" fmla="*/ 616 w 4576"/>
                <a:gd name="T47" fmla="*/ 3581 h 4576"/>
                <a:gd name="T48" fmla="*/ 610 w 4576"/>
                <a:gd name="T49" fmla="*/ 3402 h 4576"/>
                <a:gd name="T50" fmla="*/ 565 w 4576"/>
                <a:gd name="T51" fmla="*/ 1982 h 4576"/>
                <a:gd name="T52" fmla="*/ 245 w 4576"/>
                <a:gd name="T53" fmla="*/ 1998 h 4576"/>
                <a:gd name="T54" fmla="*/ 261 w 4576"/>
                <a:gd name="T55" fmla="*/ 1735 h 4576"/>
                <a:gd name="T56" fmla="*/ 579 w 4576"/>
                <a:gd name="T57" fmla="*/ 1707 h 4576"/>
                <a:gd name="T58" fmla="*/ 596 w 4576"/>
                <a:gd name="T59" fmla="*/ 1479 h 4576"/>
                <a:gd name="T60" fmla="*/ 1542 w 4576"/>
                <a:gd name="T61" fmla="*/ 623 h 4576"/>
                <a:gd name="T62" fmla="*/ 1920 w 4576"/>
                <a:gd name="T63" fmla="*/ 561 h 4576"/>
                <a:gd name="T64" fmla="*/ 2018 w 4576"/>
                <a:gd name="T65" fmla="*/ 558 h 4576"/>
                <a:gd name="T66" fmla="*/ 2242 w 4576"/>
                <a:gd name="T67" fmla="*/ 603 h 4576"/>
                <a:gd name="T68" fmla="*/ 2508 w 4576"/>
                <a:gd name="T69" fmla="*/ 807 h 4576"/>
                <a:gd name="T70" fmla="*/ 2505 w 4576"/>
                <a:gd name="T71" fmla="*/ 873 h 4576"/>
                <a:gd name="T72" fmla="*/ 2379 w 4576"/>
                <a:gd name="T73" fmla="*/ 1020 h 4576"/>
                <a:gd name="T74" fmla="*/ 2278 w 4576"/>
                <a:gd name="T75" fmla="*/ 1033 h 4576"/>
                <a:gd name="T76" fmla="*/ 2065 w 4576"/>
                <a:gd name="T77" fmla="*/ 927 h 4576"/>
                <a:gd name="T78" fmla="*/ 1657 w 4576"/>
                <a:gd name="T79" fmla="*/ 818 h 4576"/>
                <a:gd name="T80" fmla="*/ 1466 w 4576"/>
                <a:gd name="T81" fmla="*/ 1048 h 4576"/>
                <a:gd name="T82" fmla="*/ 1438 w 4576"/>
                <a:gd name="T83" fmla="*/ 1664 h 4576"/>
                <a:gd name="T84" fmla="*/ 2218 w 4576"/>
                <a:gd name="T85" fmla="*/ 1651 h 4576"/>
                <a:gd name="T86" fmla="*/ 2218 w 4576"/>
                <a:gd name="T87" fmla="*/ 1831 h 4576"/>
                <a:gd name="T88" fmla="*/ 1959 w 4576"/>
                <a:gd name="T89" fmla="*/ 1950 h 4576"/>
                <a:gd name="T90" fmla="*/ 1431 w 4576"/>
                <a:gd name="T91" fmla="*/ 1957 h 4576"/>
                <a:gd name="T92" fmla="*/ 1454 w 4576"/>
                <a:gd name="T93" fmla="*/ 3469 h 4576"/>
                <a:gd name="T94" fmla="*/ 1482 w 4576"/>
                <a:gd name="T95" fmla="*/ 3663 h 4576"/>
                <a:gd name="T96" fmla="*/ 1961 w 4576"/>
                <a:gd name="T97" fmla="*/ 3789 h 4576"/>
                <a:gd name="T98" fmla="*/ 1965 w 4576"/>
                <a:gd name="T99" fmla="*/ 3947 h 4576"/>
                <a:gd name="T100" fmla="*/ 583 w 4576"/>
                <a:gd name="T101" fmla="*/ 3814 h 4576"/>
                <a:gd name="T102" fmla="*/ 2288 w 4576"/>
                <a:gd name="T103" fmla="*/ 4576 h 4576"/>
                <a:gd name="T104" fmla="*/ 4576 w 4576"/>
                <a:gd name="T105" fmla="*/ 2288 h 4576"/>
                <a:gd name="T106" fmla="*/ 4176 w 4576"/>
                <a:gd name="T107" fmla="*/ 996 h 4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576" h="4576">
                  <a:moveTo>
                    <a:pt x="4176" y="996"/>
                  </a:moveTo>
                  <a:cubicBezTo>
                    <a:pt x="4148" y="1112"/>
                    <a:pt x="4134" y="1232"/>
                    <a:pt x="4106" y="1355"/>
                  </a:cubicBezTo>
                  <a:cubicBezTo>
                    <a:pt x="3763" y="1310"/>
                    <a:pt x="3360" y="1278"/>
                    <a:pt x="2907" y="1262"/>
                  </a:cubicBezTo>
                  <a:cubicBezTo>
                    <a:pt x="2871" y="1377"/>
                    <a:pt x="2836" y="1489"/>
                    <a:pt x="2797" y="1612"/>
                  </a:cubicBezTo>
                  <a:cubicBezTo>
                    <a:pt x="3555" y="1659"/>
                    <a:pt x="3923" y="1858"/>
                    <a:pt x="4141" y="2094"/>
                  </a:cubicBezTo>
                  <a:cubicBezTo>
                    <a:pt x="4354" y="2332"/>
                    <a:pt x="4399" y="2594"/>
                    <a:pt x="4386" y="2839"/>
                  </a:cubicBezTo>
                  <a:cubicBezTo>
                    <a:pt x="4359" y="3235"/>
                    <a:pt x="4184" y="3486"/>
                    <a:pt x="3944" y="3672"/>
                  </a:cubicBezTo>
                  <a:cubicBezTo>
                    <a:pt x="3702" y="3855"/>
                    <a:pt x="3408" y="3946"/>
                    <a:pt x="3173" y="3966"/>
                  </a:cubicBezTo>
                  <a:cubicBezTo>
                    <a:pt x="2826" y="3991"/>
                    <a:pt x="2362" y="3909"/>
                    <a:pt x="2263" y="3848"/>
                  </a:cubicBezTo>
                  <a:cubicBezTo>
                    <a:pt x="2204" y="3713"/>
                    <a:pt x="2145" y="3577"/>
                    <a:pt x="2082" y="3429"/>
                  </a:cubicBezTo>
                  <a:cubicBezTo>
                    <a:pt x="2067" y="3397"/>
                    <a:pt x="2057" y="3365"/>
                    <a:pt x="2101" y="3327"/>
                  </a:cubicBezTo>
                  <a:cubicBezTo>
                    <a:pt x="2168" y="3262"/>
                    <a:pt x="2233" y="3200"/>
                    <a:pt x="2301" y="3133"/>
                  </a:cubicBezTo>
                  <a:cubicBezTo>
                    <a:pt x="2332" y="3104"/>
                    <a:pt x="2365" y="3076"/>
                    <a:pt x="2390" y="3119"/>
                  </a:cubicBezTo>
                  <a:cubicBezTo>
                    <a:pt x="2484" y="3262"/>
                    <a:pt x="2571" y="3394"/>
                    <a:pt x="2659" y="3526"/>
                  </a:cubicBezTo>
                  <a:cubicBezTo>
                    <a:pt x="2758" y="3673"/>
                    <a:pt x="2910" y="3806"/>
                    <a:pt x="3240" y="3784"/>
                  </a:cubicBezTo>
                  <a:cubicBezTo>
                    <a:pt x="3519" y="3759"/>
                    <a:pt x="3730" y="3549"/>
                    <a:pt x="3753" y="3318"/>
                  </a:cubicBezTo>
                  <a:cubicBezTo>
                    <a:pt x="3777" y="2889"/>
                    <a:pt x="3344" y="2585"/>
                    <a:pt x="2217" y="2488"/>
                  </a:cubicBezTo>
                  <a:cubicBezTo>
                    <a:pt x="2433" y="1835"/>
                    <a:pt x="2644" y="1203"/>
                    <a:pt x="2812" y="701"/>
                  </a:cubicBezTo>
                  <a:cubicBezTo>
                    <a:pt x="3080" y="713"/>
                    <a:pt x="3328" y="735"/>
                    <a:pt x="3564" y="766"/>
                  </a:cubicBezTo>
                  <a:cubicBezTo>
                    <a:pt x="3740" y="788"/>
                    <a:pt x="3902" y="829"/>
                    <a:pt x="4065" y="848"/>
                  </a:cubicBezTo>
                  <a:cubicBezTo>
                    <a:pt x="3646" y="330"/>
                    <a:pt x="3006" y="0"/>
                    <a:pt x="2288" y="0"/>
                  </a:cubicBezTo>
                  <a:cubicBezTo>
                    <a:pt x="1024" y="0"/>
                    <a:pt x="0" y="1024"/>
                    <a:pt x="0" y="2288"/>
                  </a:cubicBezTo>
                  <a:cubicBezTo>
                    <a:pt x="0" y="2796"/>
                    <a:pt x="165" y="3264"/>
                    <a:pt x="445" y="3644"/>
                  </a:cubicBezTo>
                  <a:cubicBezTo>
                    <a:pt x="542" y="3645"/>
                    <a:pt x="609" y="3623"/>
                    <a:pt x="616" y="3581"/>
                  </a:cubicBezTo>
                  <a:cubicBezTo>
                    <a:pt x="625" y="3538"/>
                    <a:pt x="618" y="3470"/>
                    <a:pt x="610" y="3402"/>
                  </a:cubicBezTo>
                  <a:cubicBezTo>
                    <a:pt x="564" y="2953"/>
                    <a:pt x="548" y="2468"/>
                    <a:pt x="565" y="1982"/>
                  </a:cubicBezTo>
                  <a:cubicBezTo>
                    <a:pt x="449" y="1987"/>
                    <a:pt x="345" y="1992"/>
                    <a:pt x="245" y="1998"/>
                  </a:cubicBezTo>
                  <a:cubicBezTo>
                    <a:pt x="249" y="1908"/>
                    <a:pt x="254" y="1823"/>
                    <a:pt x="261" y="1735"/>
                  </a:cubicBezTo>
                  <a:cubicBezTo>
                    <a:pt x="360" y="1725"/>
                    <a:pt x="465" y="1717"/>
                    <a:pt x="579" y="1707"/>
                  </a:cubicBezTo>
                  <a:cubicBezTo>
                    <a:pt x="584" y="1630"/>
                    <a:pt x="590" y="1555"/>
                    <a:pt x="596" y="1479"/>
                  </a:cubicBezTo>
                  <a:cubicBezTo>
                    <a:pt x="648" y="1016"/>
                    <a:pt x="1136" y="732"/>
                    <a:pt x="1542" y="623"/>
                  </a:cubicBezTo>
                  <a:cubicBezTo>
                    <a:pt x="1723" y="579"/>
                    <a:pt x="1833" y="565"/>
                    <a:pt x="1920" y="561"/>
                  </a:cubicBezTo>
                  <a:cubicBezTo>
                    <a:pt x="1951" y="560"/>
                    <a:pt x="1985" y="558"/>
                    <a:pt x="2018" y="558"/>
                  </a:cubicBezTo>
                  <a:cubicBezTo>
                    <a:pt x="2102" y="558"/>
                    <a:pt x="2188" y="566"/>
                    <a:pt x="2242" y="603"/>
                  </a:cubicBezTo>
                  <a:cubicBezTo>
                    <a:pt x="2330" y="669"/>
                    <a:pt x="2416" y="734"/>
                    <a:pt x="2508" y="807"/>
                  </a:cubicBezTo>
                  <a:cubicBezTo>
                    <a:pt x="2518" y="819"/>
                    <a:pt x="2528" y="839"/>
                    <a:pt x="2505" y="873"/>
                  </a:cubicBezTo>
                  <a:cubicBezTo>
                    <a:pt x="2463" y="922"/>
                    <a:pt x="2422" y="969"/>
                    <a:pt x="2379" y="1020"/>
                  </a:cubicBezTo>
                  <a:cubicBezTo>
                    <a:pt x="2354" y="1050"/>
                    <a:pt x="2313" y="1042"/>
                    <a:pt x="2278" y="1033"/>
                  </a:cubicBezTo>
                  <a:cubicBezTo>
                    <a:pt x="2206" y="996"/>
                    <a:pt x="2136" y="962"/>
                    <a:pt x="2065" y="927"/>
                  </a:cubicBezTo>
                  <a:cubicBezTo>
                    <a:pt x="1937" y="870"/>
                    <a:pt x="1804" y="812"/>
                    <a:pt x="1657" y="818"/>
                  </a:cubicBezTo>
                  <a:cubicBezTo>
                    <a:pt x="1565" y="825"/>
                    <a:pt x="1475" y="919"/>
                    <a:pt x="1466" y="1048"/>
                  </a:cubicBezTo>
                  <a:cubicBezTo>
                    <a:pt x="1453" y="1244"/>
                    <a:pt x="1445" y="1446"/>
                    <a:pt x="1438" y="1664"/>
                  </a:cubicBezTo>
                  <a:cubicBezTo>
                    <a:pt x="1694" y="1656"/>
                    <a:pt x="1949" y="1652"/>
                    <a:pt x="2218" y="1651"/>
                  </a:cubicBezTo>
                  <a:cubicBezTo>
                    <a:pt x="2218" y="1712"/>
                    <a:pt x="2218" y="1768"/>
                    <a:pt x="2218" y="1831"/>
                  </a:cubicBezTo>
                  <a:cubicBezTo>
                    <a:pt x="2130" y="1870"/>
                    <a:pt x="2047" y="1910"/>
                    <a:pt x="1959" y="1950"/>
                  </a:cubicBezTo>
                  <a:cubicBezTo>
                    <a:pt x="1778" y="1952"/>
                    <a:pt x="1605" y="1954"/>
                    <a:pt x="1431" y="1957"/>
                  </a:cubicBezTo>
                  <a:cubicBezTo>
                    <a:pt x="1423" y="2475"/>
                    <a:pt x="1430" y="2992"/>
                    <a:pt x="1454" y="3469"/>
                  </a:cubicBezTo>
                  <a:cubicBezTo>
                    <a:pt x="1458" y="3541"/>
                    <a:pt x="1462" y="3614"/>
                    <a:pt x="1482" y="3663"/>
                  </a:cubicBezTo>
                  <a:cubicBezTo>
                    <a:pt x="1507" y="3725"/>
                    <a:pt x="1650" y="3772"/>
                    <a:pt x="1961" y="3789"/>
                  </a:cubicBezTo>
                  <a:cubicBezTo>
                    <a:pt x="1962" y="3844"/>
                    <a:pt x="1964" y="3895"/>
                    <a:pt x="1965" y="3947"/>
                  </a:cubicBezTo>
                  <a:cubicBezTo>
                    <a:pt x="1459" y="3932"/>
                    <a:pt x="973" y="3884"/>
                    <a:pt x="583" y="3814"/>
                  </a:cubicBezTo>
                  <a:cubicBezTo>
                    <a:pt x="1002" y="4282"/>
                    <a:pt x="1611" y="4576"/>
                    <a:pt x="2288" y="4576"/>
                  </a:cubicBezTo>
                  <a:cubicBezTo>
                    <a:pt x="3552" y="4576"/>
                    <a:pt x="4576" y="3552"/>
                    <a:pt x="4576" y="2288"/>
                  </a:cubicBezTo>
                  <a:cubicBezTo>
                    <a:pt x="4576" y="1809"/>
                    <a:pt x="4428" y="1364"/>
                    <a:pt x="4176" y="996"/>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27">
              <a:extLst>
                <a:ext uri="{FF2B5EF4-FFF2-40B4-BE49-F238E27FC236}">
                  <a16:creationId xmlns:a16="http://schemas.microsoft.com/office/drawing/2014/main" id="{1F2383CC-9B94-BF47-A93B-CD7EEB7BCC50}"/>
                </a:ext>
              </a:extLst>
            </p:cNvPr>
            <p:cNvSpPr>
              <a:spLocks/>
            </p:cNvSpPr>
            <p:nvPr userDrawn="1"/>
          </p:nvSpPr>
          <p:spPr bwMode="auto">
            <a:xfrm>
              <a:off x="5360" y="611"/>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E317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3" name="TextBox 2">
            <a:extLst>
              <a:ext uri="{FF2B5EF4-FFF2-40B4-BE49-F238E27FC236}">
                <a16:creationId xmlns:a16="http://schemas.microsoft.com/office/drawing/2014/main" id="{1CA57233-75D3-844D-BF12-732EF855B022}"/>
              </a:ext>
            </a:extLst>
          </p:cNvPr>
          <p:cNvSpPr txBox="1"/>
          <p:nvPr userDrawn="1"/>
        </p:nvSpPr>
        <p:spPr>
          <a:xfrm>
            <a:off x="14800217" y="3213463"/>
            <a:ext cx="0" cy="0"/>
          </a:xfrm>
          <a:prstGeom prst="rect">
            <a:avLst/>
          </a:prstGeom>
          <a:noFill/>
        </p:spPr>
        <p:txBody>
          <a:bodyPr wrap="none" lIns="0" tIns="0" rIns="0" bIns="0" rtlCol="0">
            <a:noAutofit/>
          </a:bodyPr>
          <a:lstStyle/>
          <a:p>
            <a:pPr algn="l">
              <a:lnSpc>
                <a:spcPct val="90000"/>
              </a:lnSpc>
              <a:spcBef>
                <a:spcPts val="200"/>
              </a:spcBef>
              <a:spcAft>
                <a:spcPts val="200"/>
              </a:spcAft>
            </a:pPr>
            <a:endParaRPr lang="en-US" kern="100" dirty="0">
              <a:latin typeface="+mj-lt"/>
            </a:endParaRPr>
          </a:p>
        </p:txBody>
      </p:sp>
    </p:spTree>
    <p:extLst>
      <p:ext uri="{BB962C8B-B14F-4D97-AF65-F5344CB8AC3E}">
        <p14:creationId xmlns:p14="http://schemas.microsoft.com/office/powerpoint/2010/main" val="95012284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4" name="Content Placeholder 2">
            <a:extLst>
              <a:ext uri="{FF2B5EF4-FFF2-40B4-BE49-F238E27FC236}">
                <a16:creationId xmlns:a16="http://schemas.microsoft.com/office/drawing/2014/main" id="{F1543B27-30F5-49F3-A344-80EEF4BE7A1D}"/>
              </a:ext>
            </a:extLst>
          </p:cNvPr>
          <p:cNvSpPr>
            <a:spLocks noGrp="1"/>
          </p:cNvSpPr>
          <p:nvPr>
            <p:ph idx="1"/>
          </p:nvPr>
        </p:nvSpPr>
        <p:spPr>
          <a:xfrm>
            <a:off x="457199" y="1967113"/>
            <a:ext cx="11274551" cy="4456946"/>
          </a:xfrm>
          <a:prstGeom prst="rect">
            <a:avLst/>
          </a:prstGeom>
        </p:spPr>
        <p:txBody>
          <a:bodyPr/>
          <a:lstStyle>
            <a:lvl3pPr>
              <a:defRPr sz="14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2">
            <a:extLst>
              <a:ext uri="{FF2B5EF4-FFF2-40B4-BE49-F238E27FC236}">
                <a16:creationId xmlns:a16="http://schemas.microsoft.com/office/drawing/2014/main" id="{2B842466-9726-DC47-B132-1768B6A1D912}"/>
              </a:ext>
            </a:extLst>
          </p:cNvPr>
          <p:cNvSpPr>
            <a:spLocks noGrp="1"/>
          </p:cNvSpPr>
          <p:nvPr>
            <p:ph type="body" idx="13"/>
          </p:nvPr>
        </p:nvSpPr>
        <p:spPr>
          <a:xfrm>
            <a:off x="457200" y="1256758"/>
            <a:ext cx="11274552" cy="246221"/>
          </a:xfrm>
          <a:prstGeom prst="rect">
            <a:avLst/>
          </a:prstGeom>
        </p:spPr>
        <p:txBody>
          <a:bodyPr wrap="square" lIns="0" anchor="t">
            <a:spAutoFit/>
          </a:bodyPr>
          <a:lstStyle>
            <a:lvl1pPr marL="0" indent="0">
              <a:lnSpc>
                <a:spcPct val="100000"/>
              </a:lnSpc>
              <a:spcBef>
                <a:spcPts val="0"/>
              </a:spcBef>
              <a:buNone/>
              <a:defRPr sz="1600" b="1" cap="all" spc="50" baseline="0">
                <a:solidFill>
                  <a:srgbClr val="7D7D7D"/>
                </a:solidFill>
                <a:latin typeface="Arial Narrow" panose="020B0606020202030204" pitchFamily="34" charset="0"/>
              </a:defRPr>
            </a:lvl1pPr>
            <a:lvl2pPr marL="0" indent="0">
              <a:buNone/>
              <a:defRPr lang="en-US" sz="1800" b="1" kern="100" cap="all" spc="50" baseline="0" dirty="0" smtClean="0">
                <a:solidFill>
                  <a:srgbClr val="7D7D7D"/>
                </a:solidFill>
                <a:latin typeface="Arial Narrow" panose="020B0606020202030204" pitchFamily="34" charset="0"/>
                <a:ea typeface="+mn-ea"/>
                <a:cs typeface="Arial" panose="020B0604020202020204" pitchFamily="34" charset="0"/>
              </a:defRPr>
            </a:lvl2pPr>
            <a:lvl3pPr marL="0" indent="0">
              <a:buNone/>
              <a:defRPr lang="en-US" sz="1800" b="1" kern="100" cap="all" spc="50" baseline="0" dirty="0" smtClean="0">
                <a:solidFill>
                  <a:srgbClr val="7D7D7D"/>
                </a:solidFill>
                <a:latin typeface="Arial Narrow" panose="020B0606020202030204" pitchFamily="34" charset="0"/>
                <a:ea typeface="+mn-ea"/>
                <a:cs typeface="Arial" panose="020B0604020202020204" pitchFamily="34" charset="0"/>
              </a:defRPr>
            </a:lvl3pPr>
            <a:lvl4pPr marL="0" indent="0">
              <a:buNone/>
              <a:defRPr lang="en-US" sz="1800" b="1" kern="100" cap="all" spc="50" baseline="0" dirty="0">
                <a:solidFill>
                  <a:srgbClr val="7D7D7D"/>
                </a:solidFill>
                <a:latin typeface="Arial Narrow" panose="020B0606020202030204" pitchFamily="34" charset="0"/>
                <a:ea typeface="+mn-ea"/>
                <a:cs typeface="Arial" panose="020B0604020202020204" pitchFamily="34" charset="0"/>
              </a:defRPr>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 name="Footer Placeholder 1">
            <a:extLst>
              <a:ext uri="{FF2B5EF4-FFF2-40B4-BE49-F238E27FC236}">
                <a16:creationId xmlns:a16="http://schemas.microsoft.com/office/drawing/2014/main" id="{FEA9DFA4-269D-4EDA-9660-73CB4BA62C7B}"/>
              </a:ext>
            </a:extLst>
          </p:cNvPr>
          <p:cNvSpPr>
            <a:spLocks noGrp="1"/>
          </p:cNvSpPr>
          <p:nvPr>
            <p:ph type="ftr" sz="quarter" idx="14"/>
          </p:nvPr>
        </p:nvSpPr>
        <p:spPr/>
        <p:txBody>
          <a:bodyPr/>
          <a:lstStyle/>
          <a:p>
            <a:r>
              <a:rPr lang="en-US"/>
              <a:t>CONFIDENTIAL</a:t>
            </a:r>
            <a:endParaRPr lang="en-US" dirty="0"/>
          </a:p>
        </p:txBody>
      </p:sp>
      <p:sp>
        <p:nvSpPr>
          <p:cNvPr id="3" name="Title 2">
            <a:extLst>
              <a:ext uri="{FF2B5EF4-FFF2-40B4-BE49-F238E27FC236}">
                <a16:creationId xmlns:a16="http://schemas.microsoft.com/office/drawing/2014/main" id="{BCE23A00-7AE0-1540-9795-E6DA1B7998A9}"/>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33369238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2" name="Content Placeholder 2">
            <a:extLst>
              <a:ext uri="{FF2B5EF4-FFF2-40B4-BE49-F238E27FC236}">
                <a16:creationId xmlns:a16="http://schemas.microsoft.com/office/drawing/2014/main" id="{C47D26ED-DCAC-784D-8FBF-7B4971D8ADF3}"/>
              </a:ext>
            </a:extLst>
          </p:cNvPr>
          <p:cNvSpPr>
            <a:spLocks noGrp="1"/>
          </p:cNvSpPr>
          <p:nvPr>
            <p:ph idx="1"/>
          </p:nvPr>
        </p:nvSpPr>
        <p:spPr>
          <a:xfrm>
            <a:off x="457200" y="1967112"/>
            <a:ext cx="5463540" cy="445694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Content Placeholder 2">
            <a:extLst>
              <a:ext uri="{FF2B5EF4-FFF2-40B4-BE49-F238E27FC236}">
                <a16:creationId xmlns:a16="http://schemas.microsoft.com/office/drawing/2014/main" id="{AF362B3D-2ED9-9544-AB97-326723A5E00A}"/>
              </a:ext>
            </a:extLst>
          </p:cNvPr>
          <p:cNvSpPr>
            <a:spLocks noGrp="1"/>
          </p:cNvSpPr>
          <p:nvPr>
            <p:ph idx="14"/>
          </p:nvPr>
        </p:nvSpPr>
        <p:spPr>
          <a:xfrm>
            <a:off x="6268212" y="1967112"/>
            <a:ext cx="5463540" cy="445694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Footer Placeholder 1">
            <a:extLst>
              <a:ext uri="{FF2B5EF4-FFF2-40B4-BE49-F238E27FC236}">
                <a16:creationId xmlns:a16="http://schemas.microsoft.com/office/drawing/2014/main" id="{79A44DD6-B725-43A5-9463-33E0964BA5FC}"/>
              </a:ext>
            </a:extLst>
          </p:cNvPr>
          <p:cNvSpPr>
            <a:spLocks noGrp="1"/>
          </p:cNvSpPr>
          <p:nvPr>
            <p:ph type="ftr" sz="quarter" idx="15"/>
          </p:nvPr>
        </p:nvSpPr>
        <p:spPr/>
        <p:txBody>
          <a:bodyPr/>
          <a:lstStyle/>
          <a:p>
            <a:r>
              <a:rPr lang="en-US"/>
              <a:t>CONFIDENTIAL</a:t>
            </a:r>
            <a:endParaRPr lang="en-US" dirty="0"/>
          </a:p>
        </p:txBody>
      </p:sp>
      <p:sp>
        <p:nvSpPr>
          <p:cNvPr id="5" name="Title 4">
            <a:extLst>
              <a:ext uri="{FF2B5EF4-FFF2-40B4-BE49-F238E27FC236}">
                <a16:creationId xmlns:a16="http://schemas.microsoft.com/office/drawing/2014/main" id="{F8074E31-D111-4E4A-BFED-12CF43E6D9E7}"/>
              </a:ext>
            </a:extLst>
          </p:cNvPr>
          <p:cNvSpPr>
            <a:spLocks noGrp="1"/>
          </p:cNvSpPr>
          <p:nvPr>
            <p:ph type="title"/>
          </p:nvPr>
        </p:nvSpPr>
        <p:spPr/>
        <p:txBody>
          <a:bodyPr/>
          <a:lstStyle/>
          <a:p>
            <a:r>
              <a:rPr lang="en-US"/>
              <a:t>Click to edit Master title style</a:t>
            </a:r>
          </a:p>
        </p:txBody>
      </p:sp>
      <p:sp>
        <p:nvSpPr>
          <p:cNvPr id="15" name="Text Placeholder 2">
            <a:extLst>
              <a:ext uri="{FF2B5EF4-FFF2-40B4-BE49-F238E27FC236}">
                <a16:creationId xmlns:a16="http://schemas.microsoft.com/office/drawing/2014/main" id="{AFE581CB-9630-442F-9F85-5B73CB1A9789}"/>
              </a:ext>
            </a:extLst>
          </p:cNvPr>
          <p:cNvSpPr>
            <a:spLocks noGrp="1"/>
          </p:cNvSpPr>
          <p:nvPr>
            <p:ph type="body" idx="13"/>
          </p:nvPr>
        </p:nvSpPr>
        <p:spPr>
          <a:xfrm>
            <a:off x="457200" y="1256758"/>
            <a:ext cx="11274552" cy="246221"/>
          </a:xfrm>
          <a:prstGeom prst="rect">
            <a:avLst/>
          </a:prstGeom>
        </p:spPr>
        <p:txBody>
          <a:bodyPr wrap="square" lIns="0" anchor="t">
            <a:spAutoFit/>
          </a:bodyPr>
          <a:lstStyle>
            <a:lvl1pPr marL="0" indent="0">
              <a:lnSpc>
                <a:spcPct val="100000"/>
              </a:lnSpc>
              <a:spcBef>
                <a:spcPts val="0"/>
              </a:spcBef>
              <a:buNone/>
              <a:defRPr sz="1600" b="1" cap="all" spc="50" baseline="0">
                <a:solidFill>
                  <a:srgbClr val="7D7D7D"/>
                </a:solidFill>
                <a:latin typeface="Arial Narrow" panose="020B0606020202030204" pitchFamily="34" charset="0"/>
              </a:defRPr>
            </a:lvl1pPr>
            <a:lvl2pPr marL="0" indent="0">
              <a:buNone/>
              <a:defRPr lang="en-US" sz="1800" b="1" kern="100" cap="all" spc="50" baseline="0" dirty="0" smtClean="0">
                <a:solidFill>
                  <a:srgbClr val="7D7D7D"/>
                </a:solidFill>
                <a:latin typeface="Arial Narrow" panose="020B0606020202030204" pitchFamily="34" charset="0"/>
                <a:ea typeface="+mn-ea"/>
                <a:cs typeface="Arial" panose="020B0604020202020204" pitchFamily="34" charset="0"/>
              </a:defRPr>
            </a:lvl2pPr>
            <a:lvl3pPr marL="0" indent="0">
              <a:buNone/>
              <a:defRPr lang="en-US" sz="1800" b="1" kern="100" cap="all" spc="50" baseline="0" dirty="0" smtClean="0">
                <a:solidFill>
                  <a:srgbClr val="7D7D7D"/>
                </a:solidFill>
                <a:latin typeface="Arial Narrow" panose="020B0606020202030204" pitchFamily="34" charset="0"/>
                <a:ea typeface="+mn-ea"/>
                <a:cs typeface="Arial" panose="020B0604020202020204" pitchFamily="34" charset="0"/>
              </a:defRPr>
            </a:lvl3pPr>
            <a:lvl4pPr marL="0" indent="0">
              <a:buNone/>
              <a:defRPr lang="en-US" sz="1800" b="1" kern="100" cap="all" spc="50" baseline="0" dirty="0">
                <a:solidFill>
                  <a:srgbClr val="7D7D7D"/>
                </a:solidFill>
                <a:latin typeface="Arial Narrow" panose="020B0606020202030204" pitchFamily="34" charset="0"/>
                <a:ea typeface="+mn-ea"/>
                <a:cs typeface="Arial" panose="020B0604020202020204" pitchFamily="34" charset="0"/>
              </a:defRPr>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415735924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wo Content Weighted Right ">
    <p:spTree>
      <p:nvGrpSpPr>
        <p:cNvPr id="1" name=""/>
        <p:cNvGrpSpPr/>
        <p:nvPr/>
      </p:nvGrpSpPr>
      <p:grpSpPr>
        <a:xfrm>
          <a:off x="0" y="0"/>
          <a:ext cx="0" cy="0"/>
          <a:chOff x="0" y="0"/>
          <a:chExt cx="0" cy="0"/>
        </a:xfrm>
      </p:grpSpPr>
      <p:sp>
        <p:nvSpPr>
          <p:cNvPr id="14" name="Content Placeholder 2">
            <a:extLst>
              <a:ext uri="{FF2B5EF4-FFF2-40B4-BE49-F238E27FC236}">
                <a16:creationId xmlns:a16="http://schemas.microsoft.com/office/drawing/2014/main" id="{A2DD5BFA-48DF-4A44-8880-028FEB55AF3B}"/>
              </a:ext>
            </a:extLst>
          </p:cNvPr>
          <p:cNvSpPr>
            <a:spLocks noGrp="1"/>
          </p:cNvSpPr>
          <p:nvPr>
            <p:ph idx="1"/>
          </p:nvPr>
        </p:nvSpPr>
        <p:spPr>
          <a:xfrm>
            <a:off x="457200" y="1967113"/>
            <a:ext cx="3538497" cy="445694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2">
            <a:extLst>
              <a:ext uri="{FF2B5EF4-FFF2-40B4-BE49-F238E27FC236}">
                <a16:creationId xmlns:a16="http://schemas.microsoft.com/office/drawing/2014/main" id="{AE6409E1-C026-744F-9B47-8A1DBE470FC1}"/>
              </a:ext>
            </a:extLst>
          </p:cNvPr>
          <p:cNvSpPr>
            <a:spLocks noGrp="1"/>
          </p:cNvSpPr>
          <p:nvPr>
            <p:ph idx="14"/>
          </p:nvPr>
        </p:nvSpPr>
        <p:spPr>
          <a:xfrm>
            <a:off x="4341479" y="1967113"/>
            <a:ext cx="7390273" cy="445694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Footer Placeholder 1">
            <a:extLst>
              <a:ext uri="{FF2B5EF4-FFF2-40B4-BE49-F238E27FC236}">
                <a16:creationId xmlns:a16="http://schemas.microsoft.com/office/drawing/2014/main" id="{13480CE9-646E-4109-9542-2D0D00F3FC29}"/>
              </a:ext>
            </a:extLst>
          </p:cNvPr>
          <p:cNvSpPr>
            <a:spLocks noGrp="1"/>
          </p:cNvSpPr>
          <p:nvPr>
            <p:ph type="ftr" sz="quarter" idx="15"/>
          </p:nvPr>
        </p:nvSpPr>
        <p:spPr/>
        <p:txBody>
          <a:bodyPr/>
          <a:lstStyle/>
          <a:p>
            <a:r>
              <a:rPr lang="en-US"/>
              <a:t>CONFIDENTIAL</a:t>
            </a:r>
            <a:endParaRPr lang="en-US" dirty="0"/>
          </a:p>
        </p:txBody>
      </p:sp>
      <p:sp>
        <p:nvSpPr>
          <p:cNvPr id="4" name="Title 3">
            <a:extLst>
              <a:ext uri="{FF2B5EF4-FFF2-40B4-BE49-F238E27FC236}">
                <a16:creationId xmlns:a16="http://schemas.microsoft.com/office/drawing/2014/main" id="{B93CE7E6-2002-43B9-B757-E126D43CD353}"/>
              </a:ext>
            </a:extLst>
          </p:cNvPr>
          <p:cNvSpPr>
            <a:spLocks noGrp="1"/>
          </p:cNvSpPr>
          <p:nvPr>
            <p:ph type="title"/>
          </p:nvPr>
        </p:nvSpPr>
        <p:spPr/>
        <p:txBody>
          <a:bodyPr/>
          <a:lstStyle/>
          <a:p>
            <a:r>
              <a:rPr lang="en-US"/>
              <a:t>Click to edit Master title style</a:t>
            </a:r>
          </a:p>
        </p:txBody>
      </p:sp>
      <p:sp>
        <p:nvSpPr>
          <p:cNvPr id="13" name="Text Placeholder 2">
            <a:extLst>
              <a:ext uri="{FF2B5EF4-FFF2-40B4-BE49-F238E27FC236}">
                <a16:creationId xmlns:a16="http://schemas.microsoft.com/office/drawing/2014/main" id="{49756F10-B099-491A-8000-41328D83DA13}"/>
              </a:ext>
            </a:extLst>
          </p:cNvPr>
          <p:cNvSpPr>
            <a:spLocks noGrp="1"/>
          </p:cNvSpPr>
          <p:nvPr>
            <p:ph type="body" idx="13"/>
          </p:nvPr>
        </p:nvSpPr>
        <p:spPr>
          <a:xfrm>
            <a:off x="457200" y="1256758"/>
            <a:ext cx="11274552" cy="246221"/>
          </a:xfrm>
          <a:prstGeom prst="rect">
            <a:avLst/>
          </a:prstGeom>
        </p:spPr>
        <p:txBody>
          <a:bodyPr wrap="square" lIns="0" anchor="t">
            <a:spAutoFit/>
          </a:bodyPr>
          <a:lstStyle>
            <a:lvl1pPr marL="0" indent="0">
              <a:lnSpc>
                <a:spcPct val="100000"/>
              </a:lnSpc>
              <a:spcBef>
                <a:spcPts val="0"/>
              </a:spcBef>
              <a:buNone/>
              <a:defRPr sz="1600" b="1" cap="all" spc="50" baseline="0">
                <a:solidFill>
                  <a:srgbClr val="7D7D7D"/>
                </a:solidFill>
                <a:latin typeface="Arial Narrow" panose="020B0606020202030204" pitchFamily="34" charset="0"/>
              </a:defRPr>
            </a:lvl1pPr>
            <a:lvl2pPr marL="0" indent="0">
              <a:buNone/>
              <a:defRPr lang="en-US" sz="1800" b="1" kern="100" cap="all" spc="50" baseline="0" dirty="0" smtClean="0">
                <a:solidFill>
                  <a:srgbClr val="7D7D7D"/>
                </a:solidFill>
                <a:latin typeface="Arial Narrow" panose="020B0606020202030204" pitchFamily="34" charset="0"/>
                <a:ea typeface="+mn-ea"/>
                <a:cs typeface="Arial" panose="020B0604020202020204" pitchFamily="34" charset="0"/>
              </a:defRPr>
            </a:lvl2pPr>
            <a:lvl3pPr marL="0" indent="0">
              <a:buNone/>
              <a:defRPr lang="en-US" sz="1800" b="1" kern="100" cap="all" spc="50" baseline="0" dirty="0" smtClean="0">
                <a:solidFill>
                  <a:srgbClr val="7D7D7D"/>
                </a:solidFill>
                <a:latin typeface="Arial Narrow" panose="020B0606020202030204" pitchFamily="34" charset="0"/>
                <a:ea typeface="+mn-ea"/>
                <a:cs typeface="Arial" panose="020B0604020202020204" pitchFamily="34" charset="0"/>
              </a:defRPr>
            </a:lvl3pPr>
            <a:lvl4pPr marL="0" indent="0">
              <a:buNone/>
              <a:defRPr lang="en-US" sz="1800" b="1" kern="100" cap="all" spc="50" baseline="0" dirty="0">
                <a:solidFill>
                  <a:srgbClr val="7D7D7D"/>
                </a:solidFill>
                <a:latin typeface="Arial Narrow" panose="020B0606020202030204" pitchFamily="34" charset="0"/>
                <a:ea typeface="+mn-ea"/>
                <a:cs typeface="Arial" panose="020B0604020202020204" pitchFamily="34" charset="0"/>
              </a:defRPr>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3871726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759DCF-6515-084C-B059-A40B3785C3F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F3CD148-A2BB-6B4D-BEEA-FC127C4B297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B6E40FE-2C36-3B40-9B61-3839AB48A467}"/>
              </a:ext>
            </a:extLst>
          </p:cNvPr>
          <p:cNvSpPr>
            <a:spLocks noGrp="1"/>
          </p:cNvSpPr>
          <p:nvPr>
            <p:ph type="dt" sz="half" idx="10"/>
          </p:nvPr>
        </p:nvSpPr>
        <p:spPr/>
        <p:txBody>
          <a:bodyPr/>
          <a:lstStyle/>
          <a:p>
            <a:fld id="{875FA1B2-191A-AF41-9084-2E4D027C735A}" type="datetimeFigureOut">
              <a:rPr lang="en-US" smtClean="0"/>
              <a:t>4/22/2021</a:t>
            </a:fld>
            <a:endParaRPr lang="en-US"/>
          </a:p>
        </p:txBody>
      </p:sp>
      <p:sp>
        <p:nvSpPr>
          <p:cNvPr id="5" name="Footer Placeholder 4">
            <a:extLst>
              <a:ext uri="{FF2B5EF4-FFF2-40B4-BE49-F238E27FC236}">
                <a16:creationId xmlns:a16="http://schemas.microsoft.com/office/drawing/2014/main" id="{D965961C-6423-E340-98D2-2182896A2B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E764EF-9781-4247-BEB9-67C0DB787C0B}"/>
              </a:ext>
            </a:extLst>
          </p:cNvPr>
          <p:cNvSpPr>
            <a:spLocks noGrp="1"/>
          </p:cNvSpPr>
          <p:nvPr>
            <p:ph type="sldNum" sz="quarter" idx="12"/>
          </p:nvPr>
        </p:nvSpPr>
        <p:spPr/>
        <p:txBody>
          <a:bodyPr/>
          <a:lstStyle/>
          <a:p>
            <a:fld id="{B6E656B4-C556-DD4F-948C-71AF465DAFDF}" type="slidenum">
              <a:rPr lang="en-US" smtClean="0"/>
              <a:t>‹#›</a:t>
            </a:fld>
            <a:endParaRPr lang="en-US"/>
          </a:p>
        </p:txBody>
      </p:sp>
    </p:spTree>
    <p:extLst>
      <p:ext uri="{BB962C8B-B14F-4D97-AF65-F5344CB8AC3E}">
        <p14:creationId xmlns:p14="http://schemas.microsoft.com/office/powerpoint/2010/main" val="393882308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wo Content Weighted Left">
    <p:spTree>
      <p:nvGrpSpPr>
        <p:cNvPr id="1" name=""/>
        <p:cNvGrpSpPr/>
        <p:nvPr/>
      </p:nvGrpSpPr>
      <p:grpSpPr>
        <a:xfrm>
          <a:off x="0" y="0"/>
          <a:ext cx="0" cy="0"/>
          <a:chOff x="0" y="0"/>
          <a:chExt cx="0" cy="0"/>
        </a:xfrm>
      </p:grpSpPr>
      <p:sp>
        <p:nvSpPr>
          <p:cNvPr id="20" name="Content Placeholder 2">
            <a:extLst>
              <a:ext uri="{FF2B5EF4-FFF2-40B4-BE49-F238E27FC236}">
                <a16:creationId xmlns:a16="http://schemas.microsoft.com/office/drawing/2014/main" id="{5F78F483-CF06-D745-9E9A-FF832429CA35}"/>
              </a:ext>
            </a:extLst>
          </p:cNvPr>
          <p:cNvSpPr>
            <a:spLocks noGrp="1"/>
          </p:cNvSpPr>
          <p:nvPr>
            <p:ph idx="14"/>
          </p:nvPr>
        </p:nvSpPr>
        <p:spPr>
          <a:xfrm>
            <a:off x="457200" y="1967113"/>
            <a:ext cx="7395882" cy="445694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1" name="Content Placeholder 2">
            <a:extLst>
              <a:ext uri="{FF2B5EF4-FFF2-40B4-BE49-F238E27FC236}">
                <a16:creationId xmlns:a16="http://schemas.microsoft.com/office/drawing/2014/main" id="{8BDE57B3-3FCF-A848-96BD-0543FA7C41E6}"/>
              </a:ext>
            </a:extLst>
          </p:cNvPr>
          <p:cNvSpPr>
            <a:spLocks noGrp="1"/>
          </p:cNvSpPr>
          <p:nvPr>
            <p:ph idx="1"/>
          </p:nvPr>
        </p:nvSpPr>
        <p:spPr>
          <a:xfrm>
            <a:off x="8198864" y="1967113"/>
            <a:ext cx="3519033" cy="445694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Footer Placeholder 1">
            <a:extLst>
              <a:ext uri="{FF2B5EF4-FFF2-40B4-BE49-F238E27FC236}">
                <a16:creationId xmlns:a16="http://schemas.microsoft.com/office/drawing/2014/main" id="{F89F8602-D9E4-4703-9EB0-E567B26F7183}"/>
              </a:ext>
            </a:extLst>
          </p:cNvPr>
          <p:cNvSpPr>
            <a:spLocks noGrp="1"/>
          </p:cNvSpPr>
          <p:nvPr>
            <p:ph type="ftr" sz="quarter" idx="15"/>
          </p:nvPr>
        </p:nvSpPr>
        <p:spPr/>
        <p:txBody>
          <a:bodyPr/>
          <a:lstStyle/>
          <a:p>
            <a:r>
              <a:rPr lang="en-US"/>
              <a:t>CONFIDENTIAL</a:t>
            </a:r>
            <a:endParaRPr lang="en-US" dirty="0"/>
          </a:p>
        </p:txBody>
      </p:sp>
      <p:sp>
        <p:nvSpPr>
          <p:cNvPr id="4" name="Title 3">
            <a:extLst>
              <a:ext uri="{FF2B5EF4-FFF2-40B4-BE49-F238E27FC236}">
                <a16:creationId xmlns:a16="http://schemas.microsoft.com/office/drawing/2014/main" id="{D21EEACE-D06E-49E0-A987-8E14B93C2FF3}"/>
              </a:ext>
            </a:extLst>
          </p:cNvPr>
          <p:cNvSpPr>
            <a:spLocks noGrp="1"/>
          </p:cNvSpPr>
          <p:nvPr>
            <p:ph type="title"/>
          </p:nvPr>
        </p:nvSpPr>
        <p:spPr/>
        <p:txBody>
          <a:bodyPr/>
          <a:lstStyle/>
          <a:p>
            <a:r>
              <a:rPr lang="en-US"/>
              <a:t>Click to edit Master title style</a:t>
            </a:r>
          </a:p>
        </p:txBody>
      </p:sp>
      <p:sp>
        <p:nvSpPr>
          <p:cNvPr id="10" name="Text Placeholder 2">
            <a:extLst>
              <a:ext uri="{FF2B5EF4-FFF2-40B4-BE49-F238E27FC236}">
                <a16:creationId xmlns:a16="http://schemas.microsoft.com/office/drawing/2014/main" id="{DB30DA13-1B75-4F2B-8A90-EAA75583FA05}"/>
              </a:ext>
            </a:extLst>
          </p:cNvPr>
          <p:cNvSpPr>
            <a:spLocks noGrp="1"/>
          </p:cNvSpPr>
          <p:nvPr>
            <p:ph type="body" idx="13"/>
          </p:nvPr>
        </p:nvSpPr>
        <p:spPr>
          <a:xfrm>
            <a:off x="457200" y="1256758"/>
            <a:ext cx="11274552" cy="246221"/>
          </a:xfrm>
          <a:prstGeom prst="rect">
            <a:avLst/>
          </a:prstGeom>
        </p:spPr>
        <p:txBody>
          <a:bodyPr wrap="square" lIns="0" anchor="t">
            <a:spAutoFit/>
          </a:bodyPr>
          <a:lstStyle>
            <a:lvl1pPr marL="0" indent="0">
              <a:lnSpc>
                <a:spcPct val="100000"/>
              </a:lnSpc>
              <a:spcBef>
                <a:spcPts val="0"/>
              </a:spcBef>
              <a:buNone/>
              <a:defRPr sz="1600" b="1" cap="all" spc="50" baseline="0">
                <a:solidFill>
                  <a:srgbClr val="7D7D7D"/>
                </a:solidFill>
                <a:latin typeface="Arial Narrow" panose="020B0606020202030204" pitchFamily="34" charset="0"/>
              </a:defRPr>
            </a:lvl1pPr>
            <a:lvl2pPr marL="0" indent="0">
              <a:buNone/>
              <a:defRPr lang="en-US" sz="1800" b="1" kern="100" cap="all" spc="50" baseline="0" dirty="0" smtClean="0">
                <a:solidFill>
                  <a:srgbClr val="7D7D7D"/>
                </a:solidFill>
                <a:latin typeface="Arial Narrow" panose="020B0606020202030204" pitchFamily="34" charset="0"/>
                <a:ea typeface="+mn-ea"/>
                <a:cs typeface="Arial" panose="020B0604020202020204" pitchFamily="34" charset="0"/>
              </a:defRPr>
            </a:lvl2pPr>
            <a:lvl3pPr marL="0" indent="0">
              <a:buNone/>
              <a:defRPr lang="en-US" sz="1800" b="1" kern="100" cap="all" spc="50" baseline="0" dirty="0" smtClean="0">
                <a:solidFill>
                  <a:srgbClr val="7D7D7D"/>
                </a:solidFill>
                <a:latin typeface="Arial Narrow" panose="020B0606020202030204" pitchFamily="34" charset="0"/>
                <a:ea typeface="+mn-ea"/>
                <a:cs typeface="Arial" panose="020B0604020202020204" pitchFamily="34" charset="0"/>
              </a:defRPr>
            </a:lvl3pPr>
            <a:lvl4pPr marL="0" indent="0">
              <a:buNone/>
              <a:defRPr lang="en-US" sz="1800" b="1" kern="100" cap="all" spc="50" baseline="0" dirty="0">
                <a:solidFill>
                  <a:srgbClr val="7D7D7D"/>
                </a:solidFill>
                <a:latin typeface="Arial Narrow" panose="020B0606020202030204" pitchFamily="34" charset="0"/>
                <a:ea typeface="+mn-ea"/>
                <a:cs typeface="Arial" panose="020B0604020202020204" pitchFamily="34" charset="0"/>
              </a:defRPr>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327178957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25" name="Content Placeholder 2">
            <a:extLst>
              <a:ext uri="{FF2B5EF4-FFF2-40B4-BE49-F238E27FC236}">
                <a16:creationId xmlns:a16="http://schemas.microsoft.com/office/drawing/2014/main" id="{DA12911B-D15F-FD4F-9067-CA96DD879051}"/>
              </a:ext>
            </a:extLst>
          </p:cNvPr>
          <p:cNvSpPr>
            <a:spLocks noGrp="1"/>
          </p:cNvSpPr>
          <p:nvPr>
            <p:ph idx="14"/>
          </p:nvPr>
        </p:nvSpPr>
        <p:spPr>
          <a:xfrm>
            <a:off x="4334091" y="1967113"/>
            <a:ext cx="3523817" cy="44336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6" name="Content Placeholder 2">
            <a:extLst>
              <a:ext uri="{FF2B5EF4-FFF2-40B4-BE49-F238E27FC236}">
                <a16:creationId xmlns:a16="http://schemas.microsoft.com/office/drawing/2014/main" id="{E4D9299F-5755-8A47-B29D-3DFB6430673F}"/>
              </a:ext>
            </a:extLst>
          </p:cNvPr>
          <p:cNvSpPr>
            <a:spLocks noGrp="1"/>
          </p:cNvSpPr>
          <p:nvPr>
            <p:ph idx="15"/>
          </p:nvPr>
        </p:nvSpPr>
        <p:spPr>
          <a:xfrm>
            <a:off x="457199" y="1967113"/>
            <a:ext cx="3523817" cy="44336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7" name="Content Placeholder 2">
            <a:extLst>
              <a:ext uri="{FF2B5EF4-FFF2-40B4-BE49-F238E27FC236}">
                <a16:creationId xmlns:a16="http://schemas.microsoft.com/office/drawing/2014/main" id="{D8C6DC25-F31F-974E-B342-CD0A1930BDA4}"/>
              </a:ext>
            </a:extLst>
          </p:cNvPr>
          <p:cNvSpPr>
            <a:spLocks noGrp="1"/>
          </p:cNvSpPr>
          <p:nvPr>
            <p:ph idx="16"/>
          </p:nvPr>
        </p:nvSpPr>
        <p:spPr>
          <a:xfrm>
            <a:off x="8210982" y="1967113"/>
            <a:ext cx="3523817" cy="44336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Footer Placeholder 1">
            <a:extLst>
              <a:ext uri="{FF2B5EF4-FFF2-40B4-BE49-F238E27FC236}">
                <a16:creationId xmlns:a16="http://schemas.microsoft.com/office/drawing/2014/main" id="{31E844FB-C714-4868-B65C-776EBF9F1372}"/>
              </a:ext>
            </a:extLst>
          </p:cNvPr>
          <p:cNvSpPr>
            <a:spLocks noGrp="1"/>
          </p:cNvSpPr>
          <p:nvPr>
            <p:ph type="ftr" sz="quarter" idx="17"/>
          </p:nvPr>
        </p:nvSpPr>
        <p:spPr/>
        <p:txBody>
          <a:bodyPr/>
          <a:lstStyle/>
          <a:p>
            <a:r>
              <a:rPr lang="en-US"/>
              <a:t>CONFIDENTIAL</a:t>
            </a:r>
            <a:endParaRPr lang="en-US" dirty="0"/>
          </a:p>
        </p:txBody>
      </p:sp>
      <p:sp>
        <p:nvSpPr>
          <p:cNvPr id="3" name="Title 2">
            <a:extLst>
              <a:ext uri="{FF2B5EF4-FFF2-40B4-BE49-F238E27FC236}">
                <a16:creationId xmlns:a16="http://schemas.microsoft.com/office/drawing/2014/main" id="{6370C859-C19B-4489-A1B2-207EA480FA4A}"/>
              </a:ext>
            </a:extLst>
          </p:cNvPr>
          <p:cNvSpPr>
            <a:spLocks noGrp="1"/>
          </p:cNvSpPr>
          <p:nvPr>
            <p:ph type="title"/>
          </p:nvPr>
        </p:nvSpPr>
        <p:spPr/>
        <p:txBody>
          <a:bodyPr/>
          <a:lstStyle/>
          <a:p>
            <a:r>
              <a:rPr lang="en-US"/>
              <a:t>Click to edit Master title style</a:t>
            </a:r>
            <a:endParaRPr lang="en-US" dirty="0"/>
          </a:p>
        </p:txBody>
      </p:sp>
      <p:sp>
        <p:nvSpPr>
          <p:cNvPr id="10" name="Text Placeholder 2">
            <a:extLst>
              <a:ext uri="{FF2B5EF4-FFF2-40B4-BE49-F238E27FC236}">
                <a16:creationId xmlns:a16="http://schemas.microsoft.com/office/drawing/2014/main" id="{633113BA-4865-4530-9F5F-CA278BA582DC}"/>
              </a:ext>
            </a:extLst>
          </p:cNvPr>
          <p:cNvSpPr>
            <a:spLocks noGrp="1"/>
          </p:cNvSpPr>
          <p:nvPr>
            <p:ph type="body" idx="13"/>
          </p:nvPr>
        </p:nvSpPr>
        <p:spPr>
          <a:xfrm>
            <a:off x="457200" y="1256758"/>
            <a:ext cx="11274552" cy="246221"/>
          </a:xfrm>
          <a:prstGeom prst="rect">
            <a:avLst/>
          </a:prstGeom>
        </p:spPr>
        <p:txBody>
          <a:bodyPr wrap="square" lIns="0" anchor="t">
            <a:spAutoFit/>
          </a:bodyPr>
          <a:lstStyle>
            <a:lvl1pPr marL="0" indent="0">
              <a:lnSpc>
                <a:spcPct val="100000"/>
              </a:lnSpc>
              <a:spcBef>
                <a:spcPts val="0"/>
              </a:spcBef>
              <a:buNone/>
              <a:defRPr sz="1600" b="1" cap="all" spc="50" baseline="0">
                <a:solidFill>
                  <a:srgbClr val="7D7D7D"/>
                </a:solidFill>
                <a:latin typeface="Arial Narrow" panose="020B0606020202030204" pitchFamily="34" charset="0"/>
              </a:defRPr>
            </a:lvl1pPr>
            <a:lvl2pPr marL="0" indent="0">
              <a:buNone/>
              <a:defRPr lang="en-US" sz="1800" b="1" kern="100" cap="all" spc="50" baseline="0" dirty="0" smtClean="0">
                <a:solidFill>
                  <a:srgbClr val="7D7D7D"/>
                </a:solidFill>
                <a:latin typeface="Arial Narrow" panose="020B0606020202030204" pitchFamily="34" charset="0"/>
                <a:ea typeface="+mn-ea"/>
                <a:cs typeface="Arial" panose="020B0604020202020204" pitchFamily="34" charset="0"/>
              </a:defRPr>
            </a:lvl2pPr>
            <a:lvl3pPr marL="0" indent="0">
              <a:buNone/>
              <a:defRPr lang="en-US" sz="1800" b="1" kern="100" cap="all" spc="50" baseline="0" dirty="0" smtClean="0">
                <a:solidFill>
                  <a:srgbClr val="7D7D7D"/>
                </a:solidFill>
                <a:latin typeface="Arial Narrow" panose="020B0606020202030204" pitchFamily="34" charset="0"/>
                <a:ea typeface="+mn-ea"/>
                <a:cs typeface="Arial" panose="020B0604020202020204" pitchFamily="34" charset="0"/>
              </a:defRPr>
            </a:lvl3pPr>
            <a:lvl4pPr marL="0" indent="0">
              <a:buNone/>
              <a:defRPr lang="en-US" sz="1800" b="1" kern="100" cap="all" spc="50" baseline="0" dirty="0">
                <a:solidFill>
                  <a:srgbClr val="7D7D7D"/>
                </a:solidFill>
                <a:latin typeface="Arial Narrow" panose="020B0606020202030204" pitchFamily="34" charset="0"/>
                <a:ea typeface="+mn-ea"/>
                <a:cs typeface="Arial" panose="020B0604020202020204" pitchFamily="34" charset="0"/>
              </a:defRPr>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214525906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Four Content">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46A4689D-793A-3F43-98FE-FB05D3D23B1C}"/>
              </a:ext>
            </a:extLst>
          </p:cNvPr>
          <p:cNvSpPr>
            <a:spLocks noGrp="1"/>
          </p:cNvSpPr>
          <p:nvPr>
            <p:ph idx="18"/>
          </p:nvPr>
        </p:nvSpPr>
        <p:spPr>
          <a:xfrm>
            <a:off x="455677" y="1967113"/>
            <a:ext cx="2444495" cy="445694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Content Placeholder 2">
            <a:extLst>
              <a:ext uri="{FF2B5EF4-FFF2-40B4-BE49-F238E27FC236}">
                <a16:creationId xmlns:a16="http://schemas.microsoft.com/office/drawing/2014/main" id="{F5A74519-5A6E-8245-BBDF-62A907DD2E3E}"/>
              </a:ext>
            </a:extLst>
          </p:cNvPr>
          <p:cNvSpPr>
            <a:spLocks noGrp="1"/>
          </p:cNvSpPr>
          <p:nvPr>
            <p:ph idx="19"/>
          </p:nvPr>
        </p:nvSpPr>
        <p:spPr>
          <a:xfrm>
            <a:off x="3389212" y="1967113"/>
            <a:ext cx="2444495" cy="445694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2">
            <a:extLst>
              <a:ext uri="{FF2B5EF4-FFF2-40B4-BE49-F238E27FC236}">
                <a16:creationId xmlns:a16="http://schemas.microsoft.com/office/drawing/2014/main" id="{6C3380FE-C49D-3149-B8BE-638094E1D633}"/>
              </a:ext>
            </a:extLst>
          </p:cNvPr>
          <p:cNvSpPr>
            <a:spLocks noGrp="1"/>
          </p:cNvSpPr>
          <p:nvPr>
            <p:ph idx="20"/>
          </p:nvPr>
        </p:nvSpPr>
        <p:spPr>
          <a:xfrm>
            <a:off x="6322747" y="1967113"/>
            <a:ext cx="2444495" cy="445694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Content Placeholder 2">
            <a:extLst>
              <a:ext uri="{FF2B5EF4-FFF2-40B4-BE49-F238E27FC236}">
                <a16:creationId xmlns:a16="http://schemas.microsoft.com/office/drawing/2014/main" id="{8A6CFFE8-63E7-074C-946F-76FDA4803FE9}"/>
              </a:ext>
            </a:extLst>
          </p:cNvPr>
          <p:cNvSpPr>
            <a:spLocks noGrp="1"/>
          </p:cNvSpPr>
          <p:nvPr>
            <p:ph idx="21"/>
          </p:nvPr>
        </p:nvSpPr>
        <p:spPr>
          <a:xfrm>
            <a:off x="9256280" y="1967113"/>
            <a:ext cx="2444495" cy="445694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Footer Placeholder 1">
            <a:extLst>
              <a:ext uri="{FF2B5EF4-FFF2-40B4-BE49-F238E27FC236}">
                <a16:creationId xmlns:a16="http://schemas.microsoft.com/office/drawing/2014/main" id="{EA83794D-C972-4FA8-9F08-6BA1D10E39B6}"/>
              </a:ext>
            </a:extLst>
          </p:cNvPr>
          <p:cNvSpPr>
            <a:spLocks noGrp="1"/>
          </p:cNvSpPr>
          <p:nvPr>
            <p:ph type="ftr" sz="quarter" idx="22"/>
          </p:nvPr>
        </p:nvSpPr>
        <p:spPr/>
        <p:txBody>
          <a:bodyPr/>
          <a:lstStyle/>
          <a:p>
            <a:r>
              <a:rPr lang="en-US"/>
              <a:t>CONFIDENTIAL</a:t>
            </a:r>
            <a:endParaRPr lang="en-US" dirty="0"/>
          </a:p>
        </p:txBody>
      </p:sp>
      <p:sp>
        <p:nvSpPr>
          <p:cNvPr id="3" name="Title 2">
            <a:extLst>
              <a:ext uri="{FF2B5EF4-FFF2-40B4-BE49-F238E27FC236}">
                <a16:creationId xmlns:a16="http://schemas.microsoft.com/office/drawing/2014/main" id="{B35A8119-8A9D-4E8D-9FBE-CEFF19695DCE}"/>
              </a:ext>
            </a:extLst>
          </p:cNvPr>
          <p:cNvSpPr>
            <a:spLocks noGrp="1"/>
          </p:cNvSpPr>
          <p:nvPr>
            <p:ph type="title"/>
          </p:nvPr>
        </p:nvSpPr>
        <p:spPr/>
        <p:txBody>
          <a:bodyPr/>
          <a:lstStyle/>
          <a:p>
            <a:r>
              <a:rPr lang="en-US"/>
              <a:t>Click to edit Master title style</a:t>
            </a:r>
            <a:endParaRPr lang="en-US" dirty="0"/>
          </a:p>
        </p:txBody>
      </p:sp>
      <p:sp>
        <p:nvSpPr>
          <p:cNvPr id="15" name="Text Placeholder 2">
            <a:extLst>
              <a:ext uri="{FF2B5EF4-FFF2-40B4-BE49-F238E27FC236}">
                <a16:creationId xmlns:a16="http://schemas.microsoft.com/office/drawing/2014/main" id="{73107CDA-FBDC-42A3-8708-9E1B3ABB63B6}"/>
              </a:ext>
            </a:extLst>
          </p:cNvPr>
          <p:cNvSpPr>
            <a:spLocks noGrp="1"/>
          </p:cNvSpPr>
          <p:nvPr>
            <p:ph type="body" idx="13"/>
          </p:nvPr>
        </p:nvSpPr>
        <p:spPr>
          <a:xfrm>
            <a:off x="457200" y="1256758"/>
            <a:ext cx="11274552" cy="246221"/>
          </a:xfrm>
          <a:prstGeom prst="rect">
            <a:avLst/>
          </a:prstGeom>
        </p:spPr>
        <p:txBody>
          <a:bodyPr wrap="square" lIns="0" anchor="t">
            <a:spAutoFit/>
          </a:bodyPr>
          <a:lstStyle>
            <a:lvl1pPr marL="0" indent="0">
              <a:lnSpc>
                <a:spcPct val="100000"/>
              </a:lnSpc>
              <a:spcBef>
                <a:spcPts val="0"/>
              </a:spcBef>
              <a:buNone/>
              <a:defRPr sz="1600" b="1" cap="all" spc="50" baseline="0">
                <a:solidFill>
                  <a:srgbClr val="7D7D7D"/>
                </a:solidFill>
                <a:latin typeface="Arial Narrow" panose="020B0606020202030204" pitchFamily="34" charset="0"/>
              </a:defRPr>
            </a:lvl1pPr>
            <a:lvl2pPr marL="0" indent="0">
              <a:buNone/>
              <a:defRPr lang="en-US" sz="1800" b="1" kern="100" cap="all" spc="50" baseline="0" dirty="0" smtClean="0">
                <a:solidFill>
                  <a:srgbClr val="7D7D7D"/>
                </a:solidFill>
                <a:latin typeface="Arial Narrow" panose="020B0606020202030204" pitchFamily="34" charset="0"/>
                <a:ea typeface="+mn-ea"/>
                <a:cs typeface="Arial" panose="020B0604020202020204" pitchFamily="34" charset="0"/>
              </a:defRPr>
            </a:lvl2pPr>
            <a:lvl3pPr marL="0" indent="0">
              <a:buNone/>
              <a:defRPr lang="en-US" sz="1800" b="1" kern="100" cap="all" spc="50" baseline="0" dirty="0" smtClean="0">
                <a:solidFill>
                  <a:srgbClr val="7D7D7D"/>
                </a:solidFill>
                <a:latin typeface="Arial Narrow" panose="020B0606020202030204" pitchFamily="34" charset="0"/>
                <a:ea typeface="+mn-ea"/>
                <a:cs typeface="Arial" panose="020B0604020202020204" pitchFamily="34" charset="0"/>
              </a:defRPr>
            </a:lvl3pPr>
            <a:lvl4pPr marL="0" indent="0">
              <a:buNone/>
              <a:defRPr lang="en-US" sz="1800" b="1" kern="100" cap="all" spc="50" baseline="0" dirty="0">
                <a:solidFill>
                  <a:srgbClr val="7D7D7D"/>
                </a:solidFill>
                <a:latin typeface="Arial Narrow" panose="020B0606020202030204" pitchFamily="34" charset="0"/>
                <a:ea typeface="+mn-ea"/>
                <a:cs typeface="Arial" panose="020B0604020202020204" pitchFamily="34" charset="0"/>
              </a:defRPr>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410496950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982680E-4737-41BF-B552-D37F8E1DF84D}"/>
              </a:ext>
            </a:extLst>
          </p:cNvPr>
          <p:cNvSpPr>
            <a:spLocks noGrp="1"/>
          </p:cNvSpPr>
          <p:nvPr>
            <p:ph type="ftr" sz="quarter" idx="14"/>
          </p:nvPr>
        </p:nvSpPr>
        <p:spPr/>
        <p:txBody>
          <a:bodyPr/>
          <a:lstStyle/>
          <a:p>
            <a:r>
              <a:rPr lang="en-US"/>
              <a:t>CONFIDENTIAL</a:t>
            </a:r>
            <a:endParaRPr lang="en-US" dirty="0"/>
          </a:p>
        </p:txBody>
      </p:sp>
      <p:sp>
        <p:nvSpPr>
          <p:cNvPr id="3" name="Title 2">
            <a:extLst>
              <a:ext uri="{FF2B5EF4-FFF2-40B4-BE49-F238E27FC236}">
                <a16:creationId xmlns:a16="http://schemas.microsoft.com/office/drawing/2014/main" id="{3F8F7B00-A1EE-4831-8F60-6471A75DD9C0}"/>
              </a:ext>
            </a:extLst>
          </p:cNvPr>
          <p:cNvSpPr>
            <a:spLocks noGrp="1"/>
          </p:cNvSpPr>
          <p:nvPr>
            <p:ph type="title"/>
          </p:nvPr>
        </p:nvSpPr>
        <p:spPr/>
        <p:txBody>
          <a:bodyPr/>
          <a:lstStyle/>
          <a:p>
            <a:r>
              <a:rPr lang="en-US"/>
              <a:t>Click to edit Master title style</a:t>
            </a:r>
          </a:p>
        </p:txBody>
      </p:sp>
      <p:sp>
        <p:nvSpPr>
          <p:cNvPr id="8" name="Text Placeholder 2">
            <a:extLst>
              <a:ext uri="{FF2B5EF4-FFF2-40B4-BE49-F238E27FC236}">
                <a16:creationId xmlns:a16="http://schemas.microsoft.com/office/drawing/2014/main" id="{41CD5B21-36C5-4BA8-BCC4-6D11C54DE224}"/>
              </a:ext>
            </a:extLst>
          </p:cNvPr>
          <p:cNvSpPr>
            <a:spLocks noGrp="1"/>
          </p:cNvSpPr>
          <p:nvPr>
            <p:ph type="body" idx="13"/>
          </p:nvPr>
        </p:nvSpPr>
        <p:spPr>
          <a:xfrm>
            <a:off x="457200" y="1256758"/>
            <a:ext cx="11274552" cy="246221"/>
          </a:xfrm>
          <a:prstGeom prst="rect">
            <a:avLst/>
          </a:prstGeom>
        </p:spPr>
        <p:txBody>
          <a:bodyPr wrap="square" lIns="0" anchor="t">
            <a:spAutoFit/>
          </a:bodyPr>
          <a:lstStyle>
            <a:lvl1pPr marL="0" indent="0">
              <a:lnSpc>
                <a:spcPct val="100000"/>
              </a:lnSpc>
              <a:spcBef>
                <a:spcPts val="0"/>
              </a:spcBef>
              <a:buNone/>
              <a:defRPr sz="1600" b="1" cap="all" spc="50" baseline="0">
                <a:solidFill>
                  <a:srgbClr val="7D7D7D"/>
                </a:solidFill>
                <a:latin typeface="Arial Narrow" panose="020B0606020202030204" pitchFamily="34" charset="0"/>
              </a:defRPr>
            </a:lvl1pPr>
            <a:lvl2pPr marL="0" indent="0">
              <a:buNone/>
              <a:defRPr lang="en-US" sz="1800" b="1" kern="100" cap="all" spc="50" baseline="0" dirty="0" smtClean="0">
                <a:solidFill>
                  <a:srgbClr val="7D7D7D"/>
                </a:solidFill>
                <a:latin typeface="Arial Narrow" panose="020B0606020202030204" pitchFamily="34" charset="0"/>
                <a:ea typeface="+mn-ea"/>
                <a:cs typeface="Arial" panose="020B0604020202020204" pitchFamily="34" charset="0"/>
              </a:defRPr>
            </a:lvl2pPr>
            <a:lvl3pPr marL="0" indent="0">
              <a:buNone/>
              <a:defRPr lang="en-US" sz="1800" b="1" kern="100" cap="all" spc="50" baseline="0" dirty="0" smtClean="0">
                <a:solidFill>
                  <a:srgbClr val="7D7D7D"/>
                </a:solidFill>
                <a:latin typeface="Arial Narrow" panose="020B0606020202030204" pitchFamily="34" charset="0"/>
                <a:ea typeface="+mn-ea"/>
                <a:cs typeface="Arial" panose="020B0604020202020204" pitchFamily="34" charset="0"/>
              </a:defRPr>
            </a:lvl3pPr>
            <a:lvl4pPr marL="0" indent="0">
              <a:buNone/>
              <a:defRPr lang="en-US" sz="1800" b="1" kern="100" cap="all" spc="50" baseline="0" dirty="0">
                <a:solidFill>
                  <a:srgbClr val="7D7D7D"/>
                </a:solidFill>
                <a:latin typeface="Arial Narrow" panose="020B0606020202030204" pitchFamily="34" charset="0"/>
                <a:ea typeface="+mn-ea"/>
                <a:cs typeface="Arial" panose="020B0604020202020204" pitchFamily="34" charset="0"/>
              </a:defRPr>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269336683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One Line Title with No Subhea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8CBD947E-6493-431B-ABB7-C63D374B58BD}"/>
              </a:ext>
            </a:extLst>
          </p:cNvPr>
          <p:cNvSpPr>
            <a:spLocks noGrp="1"/>
          </p:cNvSpPr>
          <p:nvPr>
            <p:ph type="ftr" sz="quarter" idx="10"/>
          </p:nvPr>
        </p:nvSpPr>
        <p:spPr/>
        <p:txBody>
          <a:bodyPr/>
          <a:lstStyle/>
          <a:p>
            <a:r>
              <a:rPr lang="en-US"/>
              <a:t>CONFIDENTIAL</a:t>
            </a:r>
            <a:endParaRPr lang="en-US" dirty="0"/>
          </a:p>
        </p:txBody>
      </p:sp>
      <p:sp>
        <p:nvSpPr>
          <p:cNvPr id="3" name="Title 2">
            <a:extLst>
              <a:ext uri="{FF2B5EF4-FFF2-40B4-BE49-F238E27FC236}">
                <a16:creationId xmlns:a16="http://schemas.microsoft.com/office/drawing/2014/main" id="{34C6A006-79D6-4FC0-8944-ED8D33182FB5}"/>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6867278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401089F6-C0EC-4ECE-B92B-A06825388C21}"/>
              </a:ext>
            </a:extLst>
          </p:cNvPr>
          <p:cNvSpPr>
            <a:spLocks noGrp="1"/>
          </p:cNvSpPr>
          <p:nvPr>
            <p:ph type="ftr" sz="quarter" idx="10"/>
          </p:nvPr>
        </p:nvSpPr>
        <p:spPr/>
        <p:txBody>
          <a:bodyPr/>
          <a:lstStyle/>
          <a:p>
            <a:r>
              <a:rPr lang="en-US"/>
              <a:t>CONFIDENTIAL</a:t>
            </a:r>
            <a:endParaRPr lang="en-US" dirty="0"/>
          </a:p>
        </p:txBody>
      </p:sp>
    </p:spTree>
    <p:extLst>
      <p:ext uri="{BB962C8B-B14F-4D97-AF65-F5344CB8AC3E}">
        <p14:creationId xmlns:p14="http://schemas.microsoft.com/office/powerpoint/2010/main" val="253335010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Lagoon Blue Section Header">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C706BC-2671-42BA-B78B-426C50D7C0D7}"/>
              </a:ext>
            </a:extLst>
          </p:cNvPr>
          <p:cNvSpPr>
            <a:spLocks noGrp="1"/>
          </p:cNvSpPr>
          <p:nvPr>
            <p:ph type="title"/>
          </p:nvPr>
        </p:nvSpPr>
        <p:spPr bwMode="black">
          <a:xfrm>
            <a:off x="495952" y="1943101"/>
            <a:ext cx="7415242" cy="2971799"/>
          </a:xfrm>
          <a:prstGeom prst="rect">
            <a:avLst/>
          </a:prstGeom>
        </p:spPr>
        <p:txBody>
          <a:bodyPr anchor="ctr"/>
          <a:lstStyle>
            <a:lvl1pPr>
              <a:defRPr sz="6000">
                <a:solidFill>
                  <a:srgbClr val="FEFEFE"/>
                </a:solidFill>
              </a:defRPr>
            </a:lvl1pPr>
          </a:lstStyle>
          <a:p>
            <a:r>
              <a:rPr lang="en-US"/>
              <a:t>Click to edit Master title style</a:t>
            </a:r>
            <a:endParaRPr lang="en-US" dirty="0"/>
          </a:p>
        </p:txBody>
      </p:sp>
      <p:sp>
        <p:nvSpPr>
          <p:cNvPr id="7" name="TextBox 6">
            <a:extLst>
              <a:ext uri="{FF2B5EF4-FFF2-40B4-BE49-F238E27FC236}">
                <a16:creationId xmlns:a16="http://schemas.microsoft.com/office/drawing/2014/main" id="{AF4620C8-251F-4C62-9279-A793F3701A0A}"/>
              </a:ext>
            </a:extLst>
          </p:cNvPr>
          <p:cNvSpPr txBox="1"/>
          <p:nvPr userDrawn="1"/>
        </p:nvSpPr>
        <p:spPr>
          <a:xfrm>
            <a:off x="609779" y="6501327"/>
            <a:ext cx="480901" cy="104644"/>
          </a:xfrm>
          <a:prstGeom prst="rect">
            <a:avLst/>
          </a:prstGeom>
          <a:noFill/>
        </p:spPr>
        <p:txBody>
          <a:bodyPr wrap="square" lIns="0" tIns="0" rIns="0" bIns="0" rtlCol="0">
            <a:spAutoFit/>
          </a:bodyPr>
          <a:lstStyle/>
          <a:p>
            <a:pPr marL="0" lvl="4">
              <a:lnSpc>
                <a:spcPct val="85000"/>
              </a:lnSpc>
              <a:spcBef>
                <a:spcPts val="200"/>
              </a:spcBef>
              <a:spcAft>
                <a:spcPts val="400"/>
              </a:spcAft>
              <a:buClr>
                <a:schemeClr val="accent5"/>
              </a:buClr>
            </a:pPr>
            <a:r>
              <a:rPr lang="en-US" sz="800" kern="100" cap="all" spc="50" dirty="0">
                <a:solidFill>
                  <a:schemeClr val="bg1"/>
                </a:solidFill>
                <a:latin typeface="Arial Narrow" panose="020B0606020202030204" pitchFamily="34" charset="0"/>
                <a:cs typeface="Arial" panose="020B0604020202020204" pitchFamily="34" charset="0"/>
              </a:rPr>
              <a:t>| ©2020 F5</a:t>
            </a:r>
          </a:p>
        </p:txBody>
      </p:sp>
      <p:sp>
        <p:nvSpPr>
          <p:cNvPr id="11" name="TextBox 10">
            <a:extLst>
              <a:ext uri="{FF2B5EF4-FFF2-40B4-BE49-F238E27FC236}">
                <a16:creationId xmlns:a16="http://schemas.microsoft.com/office/drawing/2014/main" id="{254837A8-D7DF-42C3-9CB6-8299ECEBD7F2}"/>
              </a:ext>
            </a:extLst>
          </p:cNvPr>
          <p:cNvSpPr txBox="1"/>
          <p:nvPr userDrawn="1"/>
        </p:nvSpPr>
        <p:spPr>
          <a:xfrm>
            <a:off x="6805" y="6501327"/>
            <a:ext cx="567398" cy="104644"/>
          </a:xfrm>
          <a:prstGeom prst="rect">
            <a:avLst/>
          </a:prstGeom>
          <a:noFill/>
        </p:spPr>
        <p:txBody>
          <a:bodyPr wrap="square" lIns="0" tIns="0" rIns="0" bIns="0" rtlCol="0">
            <a:spAutoFit/>
          </a:bodyPr>
          <a:lstStyle/>
          <a:p>
            <a:pPr marL="0" lvl="4" algn="r">
              <a:lnSpc>
                <a:spcPct val="85000"/>
              </a:lnSpc>
              <a:spcBef>
                <a:spcPts val="200"/>
              </a:spcBef>
              <a:spcAft>
                <a:spcPts val="400"/>
              </a:spcAft>
              <a:buClr>
                <a:schemeClr val="accent5"/>
              </a:buClr>
              <a:buFont typeface="Arial" panose="020B0604020202020204" pitchFamily="34" charset="0"/>
              <a:buChar char="​"/>
            </a:pPr>
            <a:fld id="{CB0320B6-2A61-43CE-9396-B5C4FB4B7D43}" type="slidenum">
              <a:rPr lang="en-US" sz="800" kern="100" cap="all" spc="50" smtClean="0">
                <a:solidFill>
                  <a:schemeClr val="bg1"/>
                </a:solidFill>
                <a:latin typeface="Arial Narrow" panose="020B0606020202030204" pitchFamily="34" charset="0"/>
                <a:cs typeface="Arial" panose="020B0604020202020204" pitchFamily="34" charset="0"/>
              </a:rPr>
              <a:pPr marL="0" lvl="4" algn="r">
                <a:lnSpc>
                  <a:spcPct val="85000"/>
                </a:lnSpc>
                <a:spcBef>
                  <a:spcPts val="200"/>
                </a:spcBef>
                <a:spcAft>
                  <a:spcPts val="400"/>
                </a:spcAft>
                <a:buClr>
                  <a:schemeClr val="accent5"/>
                </a:buClr>
                <a:buFont typeface="Arial" panose="020B0604020202020204" pitchFamily="34" charset="0"/>
                <a:buChar char="​"/>
              </a:pPr>
              <a:t>‹#›</a:t>
            </a:fld>
            <a:endParaRPr lang="en-US" sz="800" kern="100" cap="all" spc="50" dirty="0">
              <a:solidFill>
                <a:schemeClr val="bg1"/>
              </a:solidFill>
              <a:latin typeface="Arial Narrow" panose="020B0606020202030204" pitchFamily="34" charset="0"/>
              <a:cs typeface="Arial" panose="020B0604020202020204" pitchFamily="34" charset="0"/>
            </a:endParaRPr>
          </a:p>
        </p:txBody>
      </p:sp>
      <p:grpSp>
        <p:nvGrpSpPr>
          <p:cNvPr id="17" name="Group 22">
            <a:extLst>
              <a:ext uri="{FF2B5EF4-FFF2-40B4-BE49-F238E27FC236}">
                <a16:creationId xmlns:a16="http://schemas.microsoft.com/office/drawing/2014/main" id="{E81C2FB5-A4C5-47F5-8604-A8693D6F2F76}"/>
              </a:ext>
            </a:extLst>
          </p:cNvPr>
          <p:cNvGrpSpPr>
            <a:grpSpLocks noChangeAspect="1"/>
          </p:cNvGrpSpPr>
          <p:nvPr userDrawn="1"/>
        </p:nvGrpSpPr>
        <p:grpSpPr bwMode="auto">
          <a:xfrm>
            <a:off x="11489503" y="6431001"/>
            <a:ext cx="245297" cy="245297"/>
            <a:chOff x="5266" y="0"/>
            <a:chExt cx="733" cy="733"/>
          </a:xfrm>
          <a:solidFill>
            <a:schemeClr val="bg1"/>
          </a:solidFill>
        </p:grpSpPr>
        <p:sp>
          <p:nvSpPr>
            <p:cNvPr id="18" name="Freeform 24">
              <a:extLst>
                <a:ext uri="{FF2B5EF4-FFF2-40B4-BE49-F238E27FC236}">
                  <a16:creationId xmlns:a16="http://schemas.microsoft.com/office/drawing/2014/main" id="{B62E0890-58BF-4B2C-856B-D6D2E94F6960}"/>
                </a:ext>
              </a:extLst>
            </p:cNvPr>
            <p:cNvSpPr>
              <a:spLocks/>
            </p:cNvSpPr>
            <p:nvPr userDrawn="1"/>
          </p:nvSpPr>
          <p:spPr bwMode="auto">
            <a:xfrm>
              <a:off x="5360" y="611"/>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73737"/>
                </a:solidFill>
                <a:effectLst/>
                <a:uLnTx/>
                <a:uFillTx/>
                <a:latin typeface="Arial Narrow"/>
                <a:ea typeface="+mn-ea"/>
                <a:cs typeface="+mn-cs"/>
              </a:endParaRPr>
            </a:p>
          </p:txBody>
        </p:sp>
        <p:sp>
          <p:nvSpPr>
            <p:cNvPr id="19" name="Freeform 25">
              <a:extLst>
                <a:ext uri="{FF2B5EF4-FFF2-40B4-BE49-F238E27FC236}">
                  <a16:creationId xmlns:a16="http://schemas.microsoft.com/office/drawing/2014/main" id="{5F0ECFCF-334C-4E4C-A25A-7E52C759FC3F}"/>
                </a:ext>
              </a:extLst>
            </p:cNvPr>
            <p:cNvSpPr>
              <a:spLocks noEditPoints="1"/>
            </p:cNvSpPr>
            <p:nvPr userDrawn="1"/>
          </p:nvSpPr>
          <p:spPr bwMode="auto">
            <a:xfrm>
              <a:off x="5911" y="645"/>
              <a:ext cx="55" cy="55"/>
            </a:xfrm>
            <a:custGeom>
              <a:avLst/>
              <a:gdLst>
                <a:gd name="T0" fmla="*/ 277 w 345"/>
                <a:gd name="T1" fmla="*/ 68 h 345"/>
                <a:gd name="T2" fmla="*/ 320 w 345"/>
                <a:gd name="T3" fmla="*/ 172 h 345"/>
                <a:gd name="T4" fmla="*/ 277 w 345"/>
                <a:gd name="T5" fmla="*/ 278 h 345"/>
                <a:gd name="T6" fmla="*/ 172 w 345"/>
                <a:gd name="T7" fmla="*/ 322 h 345"/>
                <a:gd name="T8" fmla="*/ 67 w 345"/>
                <a:gd name="T9" fmla="*/ 278 h 345"/>
                <a:gd name="T10" fmla="*/ 24 w 345"/>
                <a:gd name="T11" fmla="*/ 172 h 345"/>
                <a:gd name="T12" fmla="*/ 67 w 345"/>
                <a:gd name="T13" fmla="*/ 68 h 345"/>
                <a:gd name="T14" fmla="*/ 172 w 345"/>
                <a:gd name="T15" fmla="*/ 23 h 345"/>
                <a:gd name="T16" fmla="*/ 277 w 345"/>
                <a:gd name="T17" fmla="*/ 68 h 345"/>
                <a:gd name="T18" fmla="*/ 295 w 345"/>
                <a:gd name="T19" fmla="*/ 50 h 345"/>
                <a:gd name="T20" fmla="*/ 172 w 345"/>
                <a:gd name="T21" fmla="*/ 0 h 345"/>
                <a:gd name="T22" fmla="*/ 51 w 345"/>
                <a:gd name="T23" fmla="*/ 50 h 345"/>
                <a:gd name="T24" fmla="*/ 0 w 345"/>
                <a:gd name="T25" fmla="*/ 172 h 345"/>
                <a:gd name="T26" fmla="*/ 50 w 345"/>
                <a:gd name="T27" fmla="*/ 295 h 345"/>
                <a:gd name="T28" fmla="*/ 172 w 345"/>
                <a:gd name="T29" fmla="*/ 345 h 345"/>
                <a:gd name="T30" fmla="*/ 295 w 345"/>
                <a:gd name="T31" fmla="*/ 295 h 345"/>
                <a:gd name="T32" fmla="*/ 345 w 345"/>
                <a:gd name="T33" fmla="*/ 172 h 345"/>
                <a:gd name="T34" fmla="*/ 295 w 345"/>
                <a:gd name="T35" fmla="*/ 50 h 345"/>
                <a:gd name="T36" fmla="*/ 198 w 345"/>
                <a:gd name="T37" fmla="*/ 164 h 345"/>
                <a:gd name="T38" fmla="*/ 166 w 345"/>
                <a:gd name="T39" fmla="*/ 168 h 345"/>
                <a:gd name="T40" fmla="*/ 136 w 345"/>
                <a:gd name="T41" fmla="*/ 168 h 345"/>
                <a:gd name="T42" fmla="*/ 136 w 345"/>
                <a:gd name="T43" fmla="*/ 100 h 345"/>
                <a:gd name="T44" fmla="*/ 164 w 345"/>
                <a:gd name="T45" fmla="*/ 100 h 345"/>
                <a:gd name="T46" fmla="*/ 205 w 345"/>
                <a:gd name="T47" fmla="*/ 107 h 345"/>
                <a:gd name="T48" fmla="*/ 217 w 345"/>
                <a:gd name="T49" fmla="*/ 134 h 345"/>
                <a:gd name="T50" fmla="*/ 198 w 345"/>
                <a:gd name="T51" fmla="*/ 164 h 345"/>
                <a:gd name="T52" fmla="*/ 103 w 345"/>
                <a:gd name="T53" fmla="*/ 266 h 345"/>
                <a:gd name="T54" fmla="*/ 136 w 345"/>
                <a:gd name="T55" fmla="*/ 266 h 345"/>
                <a:gd name="T56" fmla="*/ 136 w 345"/>
                <a:gd name="T57" fmla="*/ 192 h 345"/>
                <a:gd name="T58" fmla="*/ 162 w 345"/>
                <a:gd name="T59" fmla="*/ 192 h 345"/>
                <a:gd name="T60" fmla="*/ 200 w 345"/>
                <a:gd name="T61" fmla="*/ 198 h 345"/>
                <a:gd name="T62" fmla="*/ 217 w 345"/>
                <a:gd name="T63" fmla="*/ 241 h 345"/>
                <a:gd name="T64" fmla="*/ 217 w 345"/>
                <a:gd name="T65" fmla="*/ 256 h 345"/>
                <a:gd name="T66" fmla="*/ 218 w 345"/>
                <a:gd name="T67" fmla="*/ 262 h 345"/>
                <a:gd name="T68" fmla="*/ 218 w 345"/>
                <a:gd name="T69" fmla="*/ 265 h 345"/>
                <a:gd name="T70" fmla="*/ 219 w 345"/>
                <a:gd name="T71" fmla="*/ 266 h 345"/>
                <a:gd name="T72" fmla="*/ 250 w 345"/>
                <a:gd name="T73" fmla="*/ 266 h 345"/>
                <a:gd name="T74" fmla="*/ 249 w 345"/>
                <a:gd name="T75" fmla="*/ 264 h 345"/>
                <a:gd name="T76" fmla="*/ 247 w 345"/>
                <a:gd name="T77" fmla="*/ 254 h 345"/>
                <a:gd name="T78" fmla="*/ 247 w 345"/>
                <a:gd name="T79" fmla="*/ 240 h 345"/>
                <a:gd name="T80" fmla="*/ 247 w 345"/>
                <a:gd name="T81" fmla="*/ 226 h 345"/>
                <a:gd name="T82" fmla="*/ 237 w 345"/>
                <a:gd name="T83" fmla="*/ 197 h 345"/>
                <a:gd name="T84" fmla="*/ 204 w 345"/>
                <a:gd name="T85" fmla="*/ 178 h 345"/>
                <a:gd name="T86" fmla="*/ 231 w 345"/>
                <a:gd name="T87" fmla="*/ 169 h 345"/>
                <a:gd name="T88" fmla="*/ 250 w 345"/>
                <a:gd name="T89" fmla="*/ 132 h 345"/>
                <a:gd name="T90" fmla="*/ 220 w 345"/>
                <a:gd name="T91" fmla="*/ 84 h 345"/>
                <a:gd name="T92" fmla="*/ 169 w 345"/>
                <a:gd name="T93" fmla="*/ 77 h 345"/>
                <a:gd name="T94" fmla="*/ 103 w 345"/>
                <a:gd name="T95" fmla="*/ 77 h 345"/>
                <a:gd name="T96" fmla="*/ 103 w 345"/>
                <a:gd name="T97" fmla="*/ 266 h 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45" h="345">
                  <a:moveTo>
                    <a:pt x="277" y="68"/>
                  </a:moveTo>
                  <a:cubicBezTo>
                    <a:pt x="306" y="96"/>
                    <a:pt x="320" y="131"/>
                    <a:pt x="320" y="172"/>
                  </a:cubicBezTo>
                  <a:cubicBezTo>
                    <a:pt x="320" y="213"/>
                    <a:pt x="306" y="249"/>
                    <a:pt x="277" y="278"/>
                  </a:cubicBezTo>
                  <a:cubicBezTo>
                    <a:pt x="248" y="307"/>
                    <a:pt x="213" y="322"/>
                    <a:pt x="172" y="322"/>
                  </a:cubicBezTo>
                  <a:cubicBezTo>
                    <a:pt x="131" y="322"/>
                    <a:pt x="96" y="307"/>
                    <a:pt x="67" y="278"/>
                  </a:cubicBezTo>
                  <a:cubicBezTo>
                    <a:pt x="38" y="249"/>
                    <a:pt x="24" y="213"/>
                    <a:pt x="24" y="172"/>
                  </a:cubicBezTo>
                  <a:cubicBezTo>
                    <a:pt x="24" y="131"/>
                    <a:pt x="38" y="96"/>
                    <a:pt x="67" y="68"/>
                  </a:cubicBezTo>
                  <a:cubicBezTo>
                    <a:pt x="96" y="38"/>
                    <a:pt x="131" y="23"/>
                    <a:pt x="172" y="23"/>
                  </a:cubicBezTo>
                  <a:cubicBezTo>
                    <a:pt x="213" y="23"/>
                    <a:pt x="248" y="38"/>
                    <a:pt x="277" y="68"/>
                  </a:cubicBezTo>
                  <a:close/>
                  <a:moveTo>
                    <a:pt x="295" y="50"/>
                  </a:moveTo>
                  <a:cubicBezTo>
                    <a:pt x="261" y="17"/>
                    <a:pt x="220" y="0"/>
                    <a:pt x="172" y="0"/>
                  </a:cubicBezTo>
                  <a:cubicBezTo>
                    <a:pt x="125" y="0"/>
                    <a:pt x="84" y="17"/>
                    <a:pt x="51" y="50"/>
                  </a:cubicBezTo>
                  <a:cubicBezTo>
                    <a:pt x="17" y="84"/>
                    <a:pt x="0" y="125"/>
                    <a:pt x="0" y="172"/>
                  </a:cubicBezTo>
                  <a:cubicBezTo>
                    <a:pt x="0" y="220"/>
                    <a:pt x="17" y="261"/>
                    <a:pt x="50" y="295"/>
                  </a:cubicBezTo>
                  <a:cubicBezTo>
                    <a:pt x="83" y="329"/>
                    <a:pt x="124" y="345"/>
                    <a:pt x="172" y="345"/>
                  </a:cubicBezTo>
                  <a:cubicBezTo>
                    <a:pt x="220" y="345"/>
                    <a:pt x="261" y="329"/>
                    <a:pt x="295" y="295"/>
                  </a:cubicBezTo>
                  <a:cubicBezTo>
                    <a:pt x="328" y="261"/>
                    <a:pt x="345" y="220"/>
                    <a:pt x="345" y="172"/>
                  </a:cubicBezTo>
                  <a:cubicBezTo>
                    <a:pt x="345" y="124"/>
                    <a:pt x="328" y="84"/>
                    <a:pt x="295" y="50"/>
                  </a:cubicBezTo>
                  <a:close/>
                  <a:moveTo>
                    <a:pt x="198" y="164"/>
                  </a:moveTo>
                  <a:cubicBezTo>
                    <a:pt x="191" y="167"/>
                    <a:pt x="180" y="168"/>
                    <a:pt x="166" y="168"/>
                  </a:cubicBezTo>
                  <a:cubicBezTo>
                    <a:pt x="136" y="168"/>
                    <a:pt x="136" y="168"/>
                    <a:pt x="136" y="168"/>
                  </a:cubicBezTo>
                  <a:cubicBezTo>
                    <a:pt x="136" y="100"/>
                    <a:pt x="136" y="100"/>
                    <a:pt x="136" y="100"/>
                  </a:cubicBezTo>
                  <a:cubicBezTo>
                    <a:pt x="164" y="100"/>
                    <a:pt x="164" y="100"/>
                    <a:pt x="164" y="100"/>
                  </a:cubicBezTo>
                  <a:cubicBezTo>
                    <a:pt x="183" y="100"/>
                    <a:pt x="196" y="102"/>
                    <a:pt x="205" y="107"/>
                  </a:cubicBezTo>
                  <a:cubicBezTo>
                    <a:pt x="213" y="112"/>
                    <a:pt x="217" y="121"/>
                    <a:pt x="217" y="134"/>
                  </a:cubicBezTo>
                  <a:cubicBezTo>
                    <a:pt x="217" y="149"/>
                    <a:pt x="211" y="159"/>
                    <a:pt x="198" y="164"/>
                  </a:cubicBezTo>
                  <a:close/>
                  <a:moveTo>
                    <a:pt x="103" y="266"/>
                  </a:moveTo>
                  <a:cubicBezTo>
                    <a:pt x="136" y="266"/>
                    <a:pt x="136" y="266"/>
                    <a:pt x="136" y="266"/>
                  </a:cubicBezTo>
                  <a:cubicBezTo>
                    <a:pt x="136" y="192"/>
                    <a:pt x="136" y="192"/>
                    <a:pt x="136" y="192"/>
                  </a:cubicBezTo>
                  <a:cubicBezTo>
                    <a:pt x="162" y="192"/>
                    <a:pt x="162" y="192"/>
                    <a:pt x="162" y="192"/>
                  </a:cubicBezTo>
                  <a:cubicBezTo>
                    <a:pt x="180" y="192"/>
                    <a:pt x="192" y="193"/>
                    <a:pt x="200" y="198"/>
                  </a:cubicBezTo>
                  <a:cubicBezTo>
                    <a:pt x="211" y="205"/>
                    <a:pt x="217" y="219"/>
                    <a:pt x="217" y="241"/>
                  </a:cubicBezTo>
                  <a:cubicBezTo>
                    <a:pt x="217" y="256"/>
                    <a:pt x="217" y="256"/>
                    <a:pt x="217" y="256"/>
                  </a:cubicBezTo>
                  <a:cubicBezTo>
                    <a:pt x="218" y="262"/>
                    <a:pt x="218" y="262"/>
                    <a:pt x="218" y="262"/>
                  </a:cubicBezTo>
                  <a:cubicBezTo>
                    <a:pt x="218" y="263"/>
                    <a:pt x="218" y="264"/>
                    <a:pt x="218" y="265"/>
                  </a:cubicBezTo>
                  <a:cubicBezTo>
                    <a:pt x="219" y="265"/>
                    <a:pt x="219" y="266"/>
                    <a:pt x="219" y="266"/>
                  </a:cubicBezTo>
                  <a:cubicBezTo>
                    <a:pt x="250" y="266"/>
                    <a:pt x="250" y="266"/>
                    <a:pt x="250" y="266"/>
                  </a:cubicBezTo>
                  <a:cubicBezTo>
                    <a:pt x="249" y="264"/>
                    <a:pt x="249" y="264"/>
                    <a:pt x="249" y="264"/>
                  </a:cubicBezTo>
                  <a:cubicBezTo>
                    <a:pt x="248" y="263"/>
                    <a:pt x="248" y="259"/>
                    <a:pt x="247" y="254"/>
                  </a:cubicBezTo>
                  <a:cubicBezTo>
                    <a:pt x="247" y="249"/>
                    <a:pt x="247" y="244"/>
                    <a:pt x="247" y="240"/>
                  </a:cubicBezTo>
                  <a:cubicBezTo>
                    <a:pt x="247" y="226"/>
                    <a:pt x="247" y="226"/>
                    <a:pt x="247" y="226"/>
                  </a:cubicBezTo>
                  <a:cubicBezTo>
                    <a:pt x="247" y="217"/>
                    <a:pt x="244" y="207"/>
                    <a:pt x="237" y="197"/>
                  </a:cubicBezTo>
                  <a:cubicBezTo>
                    <a:pt x="230" y="187"/>
                    <a:pt x="219" y="181"/>
                    <a:pt x="204" y="178"/>
                  </a:cubicBezTo>
                  <a:cubicBezTo>
                    <a:pt x="216" y="176"/>
                    <a:pt x="225" y="173"/>
                    <a:pt x="231" y="169"/>
                  </a:cubicBezTo>
                  <a:cubicBezTo>
                    <a:pt x="244" y="161"/>
                    <a:pt x="250" y="148"/>
                    <a:pt x="250" y="132"/>
                  </a:cubicBezTo>
                  <a:cubicBezTo>
                    <a:pt x="250" y="108"/>
                    <a:pt x="240" y="92"/>
                    <a:pt x="220" y="84"/>
                  </a:cubicBezTo>
                  <a:cubicBezTo>
                    <a:pt x="210" y="79"/>
                    <a:pt x="192" y="77"/>
                    <a:pt x="169" y="77"/>
                  </a:cubicBezTo>
                  <a:cubicBezTo>
                    <a:pt x="103" y="77"/>
                    <a:pt x="103" y="77"/>
                    <a:pt x="103" y="77"/>
                  </a:cubicBezTo>
                  <a:lnTo>
                    <a:pt x="103" y="2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73737"/>
                </a:solidFill>
                <a:effectLst/>
                <a:uLnTx/>
                <a:uFillTx/>
                <a:latin typeface="Arial Narrow"/>
                <a:ea typeface="+mn-ea"/>
                <a:cs typeface="+mn-cs"/>
              </a:endParaRPr>
            </a:p>
          </p:txBody>
        </p:sp>
        <p:sp>
          <p:nvSpPr>
            <p:cNvPr id="20" name="Freeform 26">
              <a:extLst>
                <a:ext uri="{FF2B5EF4-FFF2-40B4-BE49-F238E27FC236}">
                  <a16:creationId xmlns:a16="http://schemas.microsoft.com/office/drawing/2014/main" id="{E82DE2C4-EC6C-4CC8-A8E0-096130653314}"/>
                </a:ext>
              </a:extLst>
            </p:cNvPr>
            <p:cNvSpPr>
              <a:spLocks/>
            </p:cNvSpPr>
            <p:nvPr userDrawn="1"/>
          </p:nvSpPr>
          <p:spPr bwMode="auto">
            <a:xfrm>
              <a:off x="5266" y="0"/>
              <a:ext cx="733" cy="733"/>
            </a:xfrm>
            <a:custGeom>
              <a:avLst/>
              <a:gdLst>
                <a:gd name="T0" fmla="*/ 4176 w 4576"/>
                <a:gd name="T1" fmla="*/ 996 h 4576"/>
                <a:gd name="T2" fmla="*/ 4106 w 4576"/>
                <a:gd name="T3" fmla="*/ 1355 h 4576"/>
                <a:gd name="T4" fmla="*/ 2907 w 4576"/>
                <a:gd name="T5" fmla="*/ 1262 h 4576"/>
                <a:gd name="T6" fmla="*/ 2797 w 4576"/>
                <a:gd name="T7" fmla="*/ 1612 h 4576"/>
                <a:gd name="T8" fmla="*/ 4141 w 4576"/>
                <a:gd name="T9" fmla="*/ 2094 h 4576"/>
                <a:gd name="T10" fmla="*/ 4386 w 4576"/>
                <a:gd name="T11" fmla="*/ 2839 h 4576"/>
                <a:gd name="T12" fmla="*/ 3944 w 4576"/>
                <a:gd name="T13" fmla="*/ 3672 h 4576"/>
                <a:gd name="T14" fmla="*/ 3173 w 4576"/>
                <a:gd name="T15" fmla="*/ 3966 h 4576"/>
                <a:gd name="T16" fmla="*/ 2263 w 4576"/>
                <a:gd name="T17" fmla="*/ 3848 h 4576"/>
                <a:gd name="T18" fmla="*/ 2082 w 4576"/>
                <a:gd name="T19" fmla="*/ 3429 h 4576"/>
                <a:gd name="T20" fmla="*/ 2101 w 4576"/>
                <a:gd name="T21" fmla="*/ 3327 h 4576"/>
                <a:gd name="T22" fmla="*/ 2301 w 4576"/>
                <a:gd name="T23" fmla="*/ 3133 h 4576"/>
                <a:gd name="T24" fmla="*/ 2390 w 4576"/>
                <a:gd name="T25" fmla="*/ 3119 h 4576"/>
                <a:gd name="T26" fmla="*/ 2659 w 4576"/>
                <a:gd name="T27" fmla="*/ 3526 h 4576"/>
                <a:gd name="T28" fmla="*/ 3240 w 4576"/>
                <a:gd name="T29" fmla="*/ 3784 h 4576"/>
                <a:gd name="T30" fmla="*/ 3753 w 4576"/>
                <a:gd name="T31" fmla="*/ 3318 h 4576"/>
                <a:gd name="T32" fmla="*/ 2217 w 4576"/>
                <a:gd name="T33" fmla="*/ 2488 h 4576"/>
                <a:gd name="T34" fmla="*/ 2812 w 4576"/>
                <a:gd name="T35" fmla="*/ 701 h 4576"/>
                <a:gd name="T36" fmla="*/ 3564 w 4576"/>
                <a:gd name="T37" fmla="*/ 766 h 4576"/>
                <a:gd name="T38" fmla="*/ 4065 w 4576"/>
                <a:gd name="T39" fmla="*/ 848 h 4576"/>
                <a:gd name="T40" fmla="*/ 2288 w 4576"/>
                <a:gd name="T41" fmla="*/ 0 h 4576"/>
                <a:gd name="T42" fmla="*/ 0 w 4576"/>
                <a:gd name="T43" fmla="*/ 2288 h 4576"/>
                <a:gd name="T44" fmla="*/ 445 w 4576"/>
                <a:gd name="T45" fmla="*/ 3644 h 4576"/>
                <a:gd name="T46" fmla="*/ 616 w 4576"/>
                <a:gd name="T47" fmla="*/ 3581 h 4576"/>
                <a:gd name="T48" fmla="*/ 610 w 4576"/>
                <a:gd name="T49" fmla="*/ 3402 h 4576"/>
                <a:gd name="T50" fmla="*/ 565 w 4576"/>
                <a:gd name="T51" fmla="*/ 1982 h 4576"/>
                <a:gd name="T52" fmla="*/ 245 w 4576"/>
                <a:gd name="T53" fmla="*/ 1998 h 4576"/>
                <a:gd name="T54" fmla="*/ 261 w 4576"/>
                <a:gd name="T55" fmla="*/ 1735 h 4576"/>
                <a:gd name="T56" fmla="*/ 579 w 4576"/>
                <a:gd name="T57" fmla="*/ 1707 h 4576"/>
                <a:gd name="T58" fmla="*/ 596 w 4576"/>
                <a:gd name="T59" fmla="*/ 1479 h 4576"/>
                <a:gd name="T60" fmla="*/ 1542 w 4576"/>
                <a:gd name="T61" fmla="*/ 623 h 4576"/>
                <a:gd name="T62" fmla="*/ 1920 w 4576"/>
                <a:gd name="T63" fmla="*/ 561 h 4576"/>
                <a:gd name="T64" fmla="*/ 2018 w 4576"/>
                <a:gd name="T65" fmla="*/ 558 h 4576"/>
                <a:gd name="T66" fmla="*/ 2242 w 4576"/>
                <a:gd name="T67" fmla="*/ 603 h 4576"/>
                <a:gd name="T68" fmla="*/ 2508 w 4576"/>
                <a:gd name="T69" fmla="*/ 807 h 4576"/>
                <a:gd name="T70" fmla="*/ 2505 w 4576"/>
                <a:gd name="T71" fmla="*/ 873 h 4576"/>
                <a:gd name="T72" fmla="*/ 2379 w 4576"/>
                <a:gd name="T73" fmla="*/ 1020 h 4576"/>
                <a:gd name="T74" fmla="*/ 2278 w 4576"/>
                <a:gd name="T75" fmla="*/ 1033 h 4576"/>
                <a:gd name="T76" fmla="*/ 2065 w 4576"/>
                <a:gd name="T77" fmla="*/ 927 h 4576"/>
                <a:gd name="T78" fmla="*/ 1657 w 4576"/>
                <a:gd name="T79" fmla="*/ 818 h 4576"/>
                <a:gd name="T80" fmla="*/ 1466 w 4576"/>
                <a:gd name="T81" fmla="*/ 1048 h 4576"/>
                <a:gd name="T82" fmla="*/ 1438 w 4576"/>
                <a:gd name="T83" fmla="*/ 1664 h 4576"/>
                <a:gd name="T84" fmla="*/ 2218 w 4576"/>
                <a:gd name="T85" fmla="*/ 1651 h 4576"/>
                <a:gd name="T86" fmla="*/ 2218 w 4576"/>
                <a:gd name="T87" fmla="*/ 1831 h 4576"/>
                <a:gd name="T88" fmla="*/ 1959 w 4576"/>
                <a:gd name="T89" fmla="*/ 1950 h 4576"/>
                <a:gd name="T90" fmla="*/ 1431 w 4576"/>
                <a:gd name="T91" fmla="*/ 1957 h 4576"/>
                <a:gd name="T92" fmla="*/ 1454 w 4576"/>
                <a:gd name="T93" fmla="*/ 3469 h 4576"/>
                <a:gd name="T94" fmla="*/ 1482 w 4576"/>
                <a:gd name="T95" fmla="*/ 3663 h 4576"/>
                <a:gd name="T96" fmla="*/ 1961 w 4576"/>
                <a:gd name="T97" fmla="*/ 3789 h 4576"/>
                <a:gd name="T98" fmla="*/ 1965 w 4576"/>
                <a:gd name="T99" fmla="*/ 3947 h 4576"/>
                <a:gd name="T100" fmla="*/ 583 w 4576"/>
                <a:gd name="T101" fmla="*/ 3814 h 4576"/>
                <a:gd name="T102" fmla="*/ 2288 w 4576"/>
                <a:gd name="T103" fmla="*/ 4576 h 4576"/>
                <a:gd name="T104" fmla="*/ 4576 w 4576"/>
                <a:gd name="T105" fmla="*/ 2288 h 4576"/>
                <a:gd name="T106" fmla="*/ 4176 w 4576"/>
                <a:gd name="T107" fmla="*/ 996 h 4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576" h="4576">
                  <a:moveTo>
                    <a:pt x="4176" y="996"/>
                  </a:moveTo>
                  <a:cubicBezTo>
                    <a:pt x="4148" y="1112"/>
                    <a:pt x="4134" y="1232"/>
                    <a:pt x="4106" y="1355"/>
                  </a:cubicBezTo>
                  <a:cubicBezTo>
                    <a:pt x="3763" y="1310"/>
                    <a:pt x="3360" y="1278"/>
                    <a:pt x="2907" y="1262"/>
                  </a:cubicBezTo>
                  <a:cubicBezTo>
                    <a:pt x="2871" y="1377"/>
                    <a:pt x="2836" y="1489"/>
                    <a:pt x="2797" y="1612"/>
                  </a:cubicBezTo>
                  <a:cubicBezTo>
                    <a:pt x="3555" y="1659"/>
                    <a:pt x="3923" y="1858"/>
                    <a:pt x="4141" y="2094"/>
                  </a:cubicBezTo>
                  <a:cubicBezTo>
                    <a:pt x="4354" y="2332"/>
                    <a:pt x="4399" y="2594"/>
                    <a:pt x="4386" y="2839"/>
                  </a:cubicBezTo>
                  <a:cubicBezTo>
                    <a:pt x="4359" y="3235"/>
                    <a:pt x="4184" y="3486"/>
                    <a:pt x="3944" y="3672"/>
                  </a:cubicBezTo>
                  <a:cubicBezTo>
                    <a:pt x="3702" y="3855"/>
                    <a:pt x="3408" y="3946"/>
                    <a:pt x="3173" y="3966"/>
                  </a:cubicBezTo>
                  <a:cubicBezTo>
                    <a:pt x="2826" y="3991"/>
                    <a:pt x="2362" y="3909"/>
                    <a:pt x="2263" y="3848"/>
                  </a:cubicBezTo>
                  <a:cubicBezTo>
                    <a:pt x="2204" y="3713"/>
                    <a:pt x="2145" y="3577"/>
                    <a:pt x="2082" y="3429"/>
                  </a:cubicBezTo>
                  <a:cubicBezTo>
                    <a:pt x="2067" y="3397"/>
                    <a:pt x="2057" y="3365"/>
                    <a:pt x="2101" y="3327"/>
                  </a:cubicBezTo>
                  <a:cubicBezTo>
                    <a:pt x="2168" y="3262"/>
                    <a:pt x="2233" y="3200"/>
                    <a:pt x="2301" y="3133"/>
                  </a:cubicBezTo>
                  <a:cubicBezTo>
                    <a:pt x="2332" y="3104"/>
                    <a:pt x="2365" y="3076"/>
                    <a:pt x="2390" y="3119"/>
                  </a:cubicBezTo>
                  <a:cubicBezTo>
                    <a:pt x="2484" y="3262"/>
                    <a:pt x="2571" y="3394"/>
                    <a:pt x="2659" y="3526"/>
                  </a:cubicBezTo>
                  <a:cubicBezTo>
                    <a:pt x="2758" y="3673"/>
                    <a:pt x="2910" y="3806"/>
                    <a:pt x="3240" y="3784"/>
                  </a:cubicBezTo>
                  <a:cubicBezTo>
                    <a:pt x="3519" y="3759"/>
                    <a:pt x="3730" y="3549"/>
                    <a:pt x="3753" y="3318"/>
                  </a:cubicBezTo>
                  <a:cubicBezTo>
                    <a:pt x="3777" y="2889"/>
                    <a:pt x="3344" y="2585"/>
                    <a:pt x="2217" y="2488"/>
                  </a:cubicBezTo>
                  <a:cubicBezTo>
                    <a:pt x="2433" y="1835"/>
                    <a:pt x="2644" y="1203"/>
                    <a:pt x="2812" y="701"/>
                  </a:cubicBezTo>
                  <a:cubicBezTo>
                    <a:pt x="3080" y="713"/>
                    <a:pt x="3328" y="735"/>
                    <a:pt x="3564" y="766"/>
                  </a:cubicBezTo>
                  <a:cubicBezTo>
                    <a:pt x="3740" y="788"/>
                    <a:pt x="3902" y="829"/>
                    <a:pt x="4065" y="848"/>
                  </a:cubicBezTo>
                  <a:cubicBezTo>
                    <a:pt x="3646" y="330"/>
                    <a:pt x="3006" y="0"/>
                    <a:pt x="2288" y="0"/>
                  </a:cubicBezTo>
                  <a:cubicBezTo>
                    <a:pt x="1024" y="0"/>
                    <a:pt x="0" y="1024"/>
                    <a:pt x="0" y="2288"/>
                  </a:cubicBezTo>
                  <a:cubicBezTo>
                    <a:pt x="0" y="2796"/>
                    <a:pt x="165" y="3264"/>
                    <a:pt x="445" y="3644"/>
                  </a:cubicBezTo>
                  <a:cubicBezTo>
                    <a:pt x="542" y="3645"/>
                    <a:pt x="609" y="3623"/>
                    <a:pt x="616" y="3581"/>
                  </a:cubicBezTo>
                  <a:cubicBezTo>
                    <a:pt x="625" y="3538"/>
                    <a:pt x="618" y="3470"/>
                    <a:pt x="610" y="3402"/>
                  </a:cubicBezTo>
                  <a:cubicBezTo>
                    <a:pt x="564" y="2953"/>
                    <a:pt x="548" y="2468"/>
                    <a:pt x="565" y="1982"/>
                  </a:cubicBezTo>
                  <a:cubicBezTo>
                    <a:pt x="449" y="1987"/>
                    <a:pt x="345" y="1992"/>
                    <a:pt x="245" y="1998"/>
                  </a:cubicBezTo>
                  <a:cubicBezTo>
                    <a:pt x="249" y="1908"/>
                    <a:pt x="254" y="1823"/>
                    <a:pt x="261" y="1735"/>
                  </a:cubicBezTo>
                  <a:cubicBezTo>
                    <a:pt x="360" y="1725"/>
                    <a:pt x="465" y="1717"/>
                    <a:pt x="579" y="1707"/>
                  </a:cubicBezTo>
                  <a:cubicBezTo>
                    <a:pt x="584" y="1630"/>
                    <a:pt x="590" y="1555"/>
                    <a:pt x="596" y="1479"/>
                  </a:cubicBezTo>
                  <a:cubicBezTo>
                    <a:pt x="648" y="1016"/>
                    <a:pt x="1136" y="732"/>
                    <a:pt x="1542" y="623"/>
                  </a:cubicBezTo>
                  <a:cubicBezTo>
                    <a:pt x="1723" y="579"/>
                    <a:pt x="1833" y="565"/>
                    <a:pt x="1920" y="561"/>
                  </a:cubicBezTo>
                  <a:cubicBezTo>
                    <a:pt x="1951" y="560"/>
                    <a:pt x="1985" y="558"/>
                    <a:pt x="2018" y="558"/>
                  </a:cubicBezTo>
                  <a:cubicBezTo>
                    <a:pt x="2102" y="558"/>
                    <a:pt x="2188" y="566"/>
                    <a:pt x="2242" y="603"/>
                  </a:cubicBezTo>
                  <a:cubicBezTo>
                    <a:pt x="2330" y="669"/>
                    <a:pt x="2416" y="734"/>
                    <a:pt x="2508" y="807"/>
                  </a:cubicBezTo>
                  <a:cubicBezTo>
                    <a:pt x="2518" y="819"/>
                    <a:pt x="2528" y="839"/>
                    <a:pt x="2505" y="873"/>
                  </a:cubicBezTo>
                  <a:cubicBezTo>
                    <a:pt x="2463" y="922"/>
                    <a:pt x="2422" y="969"/>
                    <a:pt x="2379" y="1020"/>
                  </a:cubicBezTo>
                  <a:cubicBezTo>
                    <a:pt x="2354" y="1050"/>
                    <a:pt x="2313" y="1042"/>
                    <a:pt x="2278" y="1033"/>
                  </a:cubicBezTo>
                  <a:cubicBezTo>
                    <a:pt x="2206" y="996"/>
                    <a:pt x="2136" y="962"/>
                    <a:pt x="2065" y="927"/>
                  </a:cubicBezTo>
                  <a:cubicBezTo>
                    <a:pt x="1937" y="870"/>
                    <a:pt x="1804" y="812"/>
                    <a:pt x="1657" y="818"/>
                  </a:cubicBezTo>
                  <a:cubicBezTo>
                    <a:pt x="1565" y="825"/>
                    <a:pt x="1475" y="919"/>
                    <a:pt x="1466" y="1048"/>
                  </a:cubicBezTo>
                  <a:cubicBezTo>
                    <a:pt x="1453" y="1244"/>
                    <a:pt x="1445" y="1446"/>
                    <a:pt x="1438" y="1664"/>
                  </a:cubicBezTo>
                  <a:cubicBezTo>
                    <a:pt x="1694" y="1656"/>
                    <a:pt x="1949" y="1652"/>
                    <a:pt x="2218" y="1651"/>
                  </a:cubicBezTo>
                  <a:cubicBezTo>
                    <a:pt x="2218" y="1712"/>
                    <a:pt x="2218" y="1768"/>
                    <a:pt x="2218" y="1831"/>
                  </a:cubicBezTo>
                  <a:cubicBezTo>
                    <a:pt x="2130" y="1870"/>
                    <a:pt x="2047" y="1910"/>
                    <a:pt x="1959" y="1950"/>
                  </a:cubicBezTo>
                  <a:cubicBezTo>
                    <a:pt x="1778" y="1952"/>
                    <a:pt x="1605" y="1954"/>
                    <a:pt x="1431" y="1957"/>
                  </a:cubicBezTo>
                  <a:cubicBezTo>
                    <a:pt x="1423" y="2475"/>
                    <a:pt x="1430" y="2992"/>
                    <a:pt x="1454" y="3469"/>
                  </a:cubicBezTo>
                  <a:cubicBezTo>
                    <a:pt x="1458" y="3541"/>
                    <a:pt x="1462" y="3614"/>
                    <a:pt x="1482" y="3663"/>
                  </a:cubicBezTo>
                  <a:cubicBezTo>
                    <a:pt x="1507" y="3725"/>
                    <a:pt x="1650" y="3772"/>
                    <a:pt x="1961" y="3789"/>
                  </a:cubicBezTo>
                  <a:cubicBezTo>
                    <a:pt x="1962" y="3844"/>
                    <a:pt x="1964" y="3895"/>
                    <a:pt x="1965" y="3947"/>
                  </a:cubicBezTo>
                  <a:cubicBezTo>
                    <a:pt x="1459" y="3932"/>
                    <a:pt x="973" y="3884"/>
                    <a:pt x="583" y="3814"/>
                  </a:cubicBezTo>
                  <a:cubicBezTo>
                    <a:pt x="1002" y="4282"/>
                    <a:pt x="1611" y="4576"/>
                    <a:pt x="2288" y="4576"/>
                  </a:cubicBezTo>
                  <a:cubicBezTo>
                    <a:pt x="3552" y="4576"/>
                    <a:pt x="4576" y="3552"/>
                    <a:pt x="4576" y="2288"/>
                  </a:cubicBezTo>
                  <a:cubicBezTo>
                    <a:pt x="4576" y="1809"/>
                    <a:pt x="4428" y="1364"/>
                    <a:pt x="4176" y="9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73737"/>
                </a:solidFill>
                <a:effectLst/>
                <a:uLnTx/>
                <a:uFillTx/>
                <a:latin typeface="Arial Narrow"/>
                <a:ea typeface="+mn-ea"/>
                <a:cs typeface="+mn-cs"/>
              </a:endParaRPr>
            </a:p>
          </p:txBody>
        </p:sp>
        <p:sp>
          <p:nvSpPr>
            <p:cNvPr id="21" name="Freeform 27">
              <a:extLst>
                <a:ext uri="{FF2B5EF4-FFF2-40B4-BE49-F238E27FC236}">
                  <a16:creationId xmlns:a16="http://schemas.microsoft.com/office/drawing/2014/main" id="{A66506BB-0716-4E34-AB30-0A9F59D625FE}"/>
                </a:ext>
              </a:extLst>
            </p:cNvPr>
            <p:cNvSpPr>
              <a:spLocks/>
            </p:cNvSpPr>
            <p:nvPr userDrawn="1"/>
          </p:nvSpPr>
          <p:spPr bwMode="auto">
            <a:xfrm>
              <a:off x="5360" y="611"/>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73737"/>
                </a:solidFill>
                <a:effectLst/>
                <a:uLnTx/>
                <a:uFillTx/>
                <a:latin typeface="Arial Narrow"/>
                <a:ea typeface="+mn-ea"/>
                <a:cs typeface="+mn-cs"/>
              </a:endParaRPr>
            </a:p>
          </p:txBody>
        </p:sp>
      </p:grpSp>
      <p:sp>
        <p:nvSpPr>
          <p:cNvPr id="13" name="Text Placeholder 2">
            <a:extLst>
              <a:ext uri="{FF2B5EF4-FFF2-40B4-BE49-F238E27FC236}">
                <a16:creationId xmlns:a16="http://schemas.microsoft.com/office/drawing/2014/main" id="{67E08A2D-0DB6-4F18-9655-DEE6026EA71B}"/>
              </a:ext>
            </a:extLst>
          </p:cNvPr>
          <p:cNvSpPr>
            <a:spLocks noGrp="1"/>
          </p:cNvSpPr>
          <p:nvPr>
            <p:ph type="body" idx="1"/>
          </p:nvPr>
        </p:nvSpPr>
        <p:spPr bwMode="black">
          <a:xfrm>
            <a:off x="495952" y="3723676"/>
            <a:ext cx="7453993" cy="2677123"/>
          </a:xfrm>
          <a:prstGeom prst="rect">
            <a:avLst/>
          </a:prstGeom>
        </p:spPr>
        <p:txBody>
          <a:bodyPr/>
          <a:lstStyle>
            <a:lvl1pPr marL="0" indent="0">
              <a:buNone/>
              <a:defRPr sz="2400">
                <a:solidFill>
                  <a:srgbClr val="FEFEFE"/>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3" name="Footer Placeholder 2">
            <a:extLst>
              <a:ext uri="{FF2B5EF4-FFF2-40B4-BE49-F238E27FC236}">
                <a16:creationId xmlns:a16="http://schemas.microsoft.com/office/drawing/2014/main" id="{ABD0FF8C-9CB1-4490-942F-55FB600D5333}"/>
              </a:ext>
            </a:extLst>
          </p:cNvPr>
          <p:cNvSpPr>
            <a:spLocks noGrp="1"/>
          </p:cNvSpPr>
          <p:nvPr>
            <p:ph type="ftr" sz="quarter" idx="10"/>
          </p:nvPr>
        </p:nvSpPr>
        <p:spPr/>
        <p:txBody>
          <a:bodyPr/>
          <a:lstStyle>
            <a:lvl1pPr>
              <a:defRPr>
                <a:solidFill>
                  <a:schemeClr val="bg1"/>
                </a:solidFill>
              </a:defRPr>
            </a:lvl1pPr>
          </a:lstStyle>
          <a:p>
            <a:r>
              <a:rPr lang="en-US"/>
              <a:t>CONFIDENTIAL</a:t>
            </a:r>
            <a:endParaRPr lang="en-US" dirty="0"/>
          </a:p>
        </p:txBody>
      </p:sp>
    </p:spTree>
    <p:extLst>
      <p:ext uri="{BB962C8B-B14F-4D97-AF65-F5344CB8AC3E}">
        <p14:creationId xmlns:p14="http://schemas.microsoft.com/office/powerpoint/2010/main" val="278987851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Green Section Header">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C706BC-2671-42BA-B78B-426C50D7C0D7}"/>
              </a:ext>
            </a:extLst>
          </p:cNvPr>
          <p:cNvSpPr>
            <a:spLocks noGrp="1"/>
          </p:cNvSpPr>
          <p:nvPr>
            <p:ph type="title"/>
          </p:nvPr>
        </p:nvSpPr>
        <p:spPr bwMode="black">
          <a:xfrm>
            <a:off x="495952" y="1943101"/>
            <a:ext cx="7415242" cy="2971799"/>
          </a:xfrm>
          <a:prstGeom prst="rect">
            <a:avLst/>
          </a:prstGeom>
        </p:spPr>
        <p:txBody>
          <a:bodyPr anchor="ctr"/>
          <a:lstStyle>
            <a:lvl1pPr>
              <a:defRPr sz="6000">
                <a:solidFill>
                  <a:srgbClr val="FEFEFE"/>
                </a:solidFill>
              </a:defRPr>
            </a:lvl1pPr>
          </a:lstStyle>
          <a:p>
            <a:r>
              <a:rPr lang="en-US"/>
              <a:t>Click to edit Master title style</a:t>
            </a:r>
            <a:endParaRPr lang="en-US" dirty="0"/>
          </a:p>
        </p:txBody>
      </p:sp>
      <p:sp>
        <p:nvSpPr>
          <p:cNvPr id="7" name="TextBox 6">
            <a:extLst>
              <a:ext uri="{FF2B5EF4-FFF2-40B4-BE49-F238E27FC236}">
                <a16:creationId xmlns:a16="http://schemas.microsoft.com/office/drawing/2014/main" id="{AF4620C8-251F-4C62-9279-A793F3701A0A}"/>
              </a:ext>
            </a:extLst>
          </p:cNvPr>
          <p:cNvSpPr txBox="1"/>
          <p:nvPr userDrawn="1"/>
        </p:nvSpPr>
        <p:spPr>
          <a:xfrm>
            <a:off x="609779" y="6501327"/>
            <a:ext cx="480901" cy="104644"/>
          </a:xfrm>
          <a:prstGeom prst="rect">
            <a:avLst/>
          </a:prstGeom>
          <a:noFill/>
        </p:spPr>
        <p:txBody>
          <a:bodyPr wrap="square" lIns="0" tIns="0" rIns="0" bIns="0" rtlCol="0">
            <a:spAutoFit/>
          </a:bodyPr>
          <a:lstStyle/>
          <a:p>
            <a:pPr marL="0" lvl="4">
              <a:lnSpc>
                <a:spcPct val="85000"/>
              </a:lnSpc>
              <a:spcBef>
                <a:spcPts val="200"/>
              </a:spcBef>
              <a:spcAft>
                <a:spcPts val="400"/>
              </a:spcAft>
              <a:buClr>
                <a:schemeClr val="accent5"/>
              </a:buClr>
            </a:pPr>
            <a:r>
              <a:rPr lang="en-US" sz="800" kern="100" cap="all" spc="50" dirty="0">
                <a:solidFill>
                  <a:schemeClr val="bg1"/>
                </a:solidFill>
                <a:latin typeface="Arial Narrow" panose="020B0606020202030204" pitchFamily="34" charset="0"/>
                <a:cs typeface="Arial" panose="020B0604020202020204" pitchFamily="34" charset="0"/>
              </a:rPr>
              <a:t>| ©2020 F5</a:t>
            </a:r>
          </a:p>
        </p:txBody>
      </p:sp>
      <p:sp>
        <p:nvSpPr>
          <p:cNvPr id="11" name="TextBox 10">
            <a:extLst>
              <a:ext uri="{FF2B5EF4-FFF2-40B4-BE49-F238E27FC236}">
                <a16:creationId xmlns:a16="http://schemas.microsoft.com/office/drawing/2014/main" id="{254837A8-D7DF-42C3-9CB6-8299ECEBD7F2}"/>
              </a:ext>
            </a:extLst>
          </p:cNvPr>
          <p:cNvSpPr txBox="1"/>
          <p:nvPr userDrawn="1"/>
        </p:nvSpPr>
        <p:spPr>
          <a:xfrm>
            <a:off x="6805" y="6501327"/>
            <a:ext cx="567398" cy="104644"/>
          </a:xfrm>
          <a:prstGeom prst="rect">
            <a:avLst/>
          </a:prstGeom>
          <a:noFill/>
        </p:spPr>
        <p:txBody>
          <a:bodyPr wrap="square" lIns="0" tIns="0" rIns="0" bIns="0" rtlCol="0">
            <a:spAutoFit/>
          </a:bodyPr>
          <a:lstStyle/>
          <a:p>
            <a:pPr marL="0" lvl="4" algn="r">
              <a:lnSpc>
                <a:spcPct val="85000"/>
              </a:lnSpc>
              <a:spcBef>
                <a:spcPts val="200"/>
              </a:spcBef>
              <a:spcAft>
                <a:spcPts val="400"/>
              </a:spcAft>
              <a:buClr>
                <a:schemeClr val="accent5"/>
              </a:buClr>
              <a:buFont typeface="Arial" panose="020B0604020202020204" pitchFamily="34" charset="0"/>
              <a:buChar char="​"/>
            </a:pPr>
            <a:fld id="{CB0320B6-2A61-43CE-9396-B5C4FB4B7D43}" type="slidenum">
              <a:rPr lang="en-US" sz="800" kern="100" cap="all" spc="50" smtClean="0">
                <a:solidFill>
                  <a:schemeClr val="bg1"/>
                </a:solidFill>
                <a:latin typeface="Arial Narrow" panose="020B0606020202030204" pitchFamily="34" charset="0"/>
                <a:cs typeface="Arial" panose="020B0604020202020204" pitchFamily="34" charset="0"/>
              </a:rPr>
              <a:pPr marL="0" lvl="4" algn="r">
                <a:lnSpc>
                  <a:spcPct val="85000"/>
                </a:lnSpc>
                <a:spcBef>
                  <a:spcPts val="200"/>
                </a:spcBef>
                <a:spcAft>
                  <a:spcPts val="400"/>
                </a:spcAft>
                <a:buClr>
                  <a:schemeClr val="accent5"/>
                </a:buClr>
                <a:buFont typeface="Arial" panose="020B0604020202020204" pitchFamily="34" charset="0"/>
                <a:buChar char="​"/>
              </a:pPr>
              <a:t>‹#›</a:t>
            </a:fld>
            <a:endParaRPr lang="en-US" sz="800" kern="100" cap="all" spc="50" dirty="0">
              <a:solidFill>
                <a:schemeClr val="bg1"/>
              </a:solidFill>
              <a:latin typeface="Arial Narrow" panose="020B0606020202030204" pitchFamily="34" charset="0"/>
              <a:cs typeface="Arial" panose="020B0604020202020204" pitchFamily="34" charset="0"/>
            </a:endParaRPr>
          </a:p>
        </p:txBody>
      </p:sp>
      <p:grpSp>
        <p:nvGrpSpPr>
          <p:cNvPr id="17" name="Group 22">
            <a:extLst>
              <a:ext uri="{FF2B5EF4-FFF2-40B4-BE49-F238E27FC236}">
                <a16:creationId xmlns:a16="http://schemas.microsoft.com/office/drawing/2014/main" id="{E81C2FB5-A4C5-47F5-8604-A8693D6F2F76}"/>
              </a:ext>
            </a:extLst>
          </p:cNvPr>
          <p:cNvGrpSpPr>
            <a:grpSpLocks noChangeAspect="1"/>
          </p:cNvGrpSpPr>
          <p:nvPr userDrawn="1"/>
        </p:nvGrpSpPr>
        <p:grpSpPr bwMode="auto">
          <a:xfrm>
            <a:off x="11489503" y="6431001"/>
            <a:ext cx="245297" cy="245297"/>
            <a:chOff x="5266" y="0"/>
            <a:chExt cx="733" cy="733"/>
          </a:xfrm>
          <a:solidFill>
            <a:schemeClr val="bg1"/>
          </a:solidFill>
        </p:grpSpPr>
        <p:sp>
          <p:nvSpPr>
            <p:cNvPr id="18" name="Freeform 24">
              <a:extLst>
                <a:ext uri="{FF2B5EF4-FFF2-40B4-BE49-F238E27FC236}">
                  <a16:creationId xmlns:a16="http://schemas.microsoft.com/office/drawing/2014/main" id="{B62E0890-58BF-4B2C-856B-D6D2E94F6960}"/>
                </a:ext>
              </a:extLst>
            </p:cNvPr>
            <p:cNvSpPr>
              <a:spLocks/>
            </p:cNvSpPr>
            <p:nvPr userDrawn="1"/>
          </p:nvSpPr>
          <p:spPr bwMode="auto">
            <a:xfrm>
              <a:off x="5360" y="611"/>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73737"/>
                </a:solidFill>
                <a:effectLst/>
                <a:uLnTx/>
                <a:uFillTx/>
                <a:latin typeface="Arial Narrow"/>
                <a:ea typeface="+mn-ea"/>
                <a:cs typeface="+mn-cs"/>
              </a:endParaRPr>
            </a:p>
          </p:txBody>
        </p:sp>
        <p:sp>
          <p:nvSpPr>
            <p:cNvPr id="19" name="Freeform 25">
              <a:extLst>
                <a:ext uri="{FF2B5EF4-FFF2-40B4-BE49-F238E27FC236}">
                  <a16:creationId xmlns:a16="http://schemas.microsoft.com/office/drawing/2014/main" id="{5F0ECFCF-334C-4E4C-A25A-7E52C759FC3F}"/>
                </a:ext>
              </a:extLst>
            </p:cNvPr>
            <p:cNvSpPr>
              <a:spLocks noEditPoints="1"/>
            </p:cNvSpPr>
            <p:nvPr userDrawn="1"/>
          </p:nvSpPr>
          <p:spPr bwMode="auto">
            <a:xfrm>
              <a:off x="5911" y="645"/>
              <a:ext cx="55" cy="55"/>
            </a:xfrm>
            <a:custGeom>
              <a:avLst/>
              <a:gdLst>
                <a:gd name="T0" fmla="*/ 277 w 345"/>
                <a:gd name="T1" fmla="*/ 68 h 345"/>
                <a:gd name="T2" fmla="*/ 320 w 345"/>
                <a:gd name="T3" fmla="*/ 172 h 345"/>
                <a:gd name="T4" fmla="*/ 277 w 345"/>
                <a:gd name="T5" fmla="*/ 278 h 345"/>
                <a:gd name="T6" fmla="*/ 172 w 345"/>
                <a:gd name="T7" fmla="*/ 322 h 345"/>
                <a:gd name="T8" fmla="*/ 67 w 345"/>
                <a:gd name="T9" fmla="*/ 278 h 345"/>
                <a:gd name="T10" fmla="*/ 24 w 345"/>
                <a:gd name="T11" fmla="*/ 172 h 345"/>
                <a:gd name="T12" fmla="*/ 67 w 345"/>
                <a:gd name="T13" fmla="*/ 68 h 345"/>
                <a:gd name="T14" fmla="*/ 172 w 345"/>
                <a:gd name="T15" fmla="*/ 23 h 345"/>
                <a:gd name="T16" fmla="*/ 277 w 345"/>
                <a:gd name="T17" fmla="*/ 68 h 345"/>
                <a:gd name="T18" fmla="*/ 295 w 345"/>
                <a:gd name="T19" fmla="*/ 50 h 345"/>
                <a:gd name="T20" fmla="*/ 172 w 345"/>
                <a:gd name="T21" fmla="*/ 0 h 345"/>
                <a:gd name="T22" fmla="*/ 51 w 345"/>
                <a:gd name="T23" fmla="*/ 50 h 345"/>
                <a:gd name="T24" fmla="*/ 0 w 345"/>
                <a:gd name="T25" fmla="*/ 172 h 345"/>
                <a:gd name="T26" fmla="*/ 50 w 345"/>
                <a:gd name="T27" fmla="*/ 295 h 345"/>
                <a:gd name="T28" fmla="*/ 172 w 345"/>
                <a:gd name="T29" fmla="*/ 345 h 345"/>
                <a:gd name="T30" fmla="*/ 295 w 345"/>
                <a:gd name="T31" fmla="*/ 295 h 345"/>
                <a:gd name="T32" fmla="*/ 345 w 345"/>
                <a:gd name="T33" fmla="*/ 172 h 345"/>
                <a:gd name="T34" fmla="*/ 295 w 345"/>
                <a:gd name="T35" fmla="*/ 50 h 345"/>
                <a:gd name="T36" fmla="*/ 198 w 345"/>
                <a:gd name="T37" fmla="*/ 164 h 345"/>
                <a:gd name="T38" fmla="*/ 166 w 345"/>
                <a:gd name="T39" fmla="*/ 168 h 345"/>
                <a:gd name="T40" fmla="*/ 136 w 345"/>
                <a:gd name="T41" fmla="*/ 168 h 345"/>
                <a:gd name="T42" fmla="*/ 136 w 345"/>
                <a:gd name="T43" fmla="*/ 100 h 345"/>
                <a:gd name="T44" fmla="*/ 164 w 345"/>
                <a:gd name="T45" fmla="*/ 100 h 345"/>
                <a:gd name="T46" fmla="*/ 205 w 345"/>
                <a:gd name="T47" fmla="*/ 107 h 345"/>
                <a:gd name="T48" fmla="*/ 217 w 345"/>
                <a:gd name="T49" fmla="*/ 134 h 345"/>
                <a:gd name="T50" fmla="*/ 198 w 345"/>
                <a:gd name="T51" fmla="*/ 164 h 345"/>
                <a:gd name="T52" fmla="*/ 103 w 345"/>
                <a:gd name="T53" fmla="*/ 266 h 345"/>
                <a:gd name="T54" fmla="*/ 136 w 345"/>
                <a:gd name="T55" fmla="*/ 266 h 345"/>
                <a:gd name="T56" fmla="*/ 136 w 345"/>
                <a:gd name="T57" fmla="*/ 192 h 345"/>
                <a:gd name="T58" fmla="*/ 162 w 345"/>
                <a:gd name="T59" fmla="*/ 192 h 345"/>
                <a:gd name="T60" fmla="*/ 200 w 345"/>
                <a:gd name="T61" fmla="*/ 198 h 345"/>
                <a:gd name="T62" fmla="*/ 217 w 345"/>
                <a:gd name="T63" fmla="*/ 241 h 345"/>
                <a:gd name="T64" fmla="*/ 217 w 345"/>
                <a:gd name="T65" fmla="*/ 256 h 345"/>
                <a:gd name="T66" fmla="*/ 218 w 345"/>
                <a:gd name="T67" fmla="*/ 262 h 345"/>
                <a:gd name="T68" fmla="*/ 218 w 345"/>
                <a:gd name="T69" fmla="*/ 265 h 345"/>
                <a:gd name="T70" fmla="*/ 219 w 345"/>
                <a:gd name="T71" fmla="*/ 266 h 345"/>
                <a:gd name="T72" fmla="*/ 250 w 345"/>
                <a:gd name="T73" fmla="*/ 266 h 345"/>
                <a:gd name="T74" fmla="*/ 249 w 345"/>
                <a:gd name="T75" fmla="*/ 264 h 345"/>
                <a:gd name="T76" fmla="*/ 247 w 345"/>
                <a:gd name="T77" fmla="*/ 254 h 345"/>
                <a:gd name="T78" fmla="*/ 247 w 345"/>
                <a:gd name="T79" fmla="*/ 240 h 345"/>
                <a:gd name="T80" fmla="*/ 247 w 345"/>
                <a:gd name="T81" fmla="*/ 226 h 345"/>
                <a:gd name="T82" fmla="*/ 237 w 345"/>
                <a:gd name="T83" fmla="*/ 197 h 345"/>
                <a:gd name="T84" fmla="*/ 204 w 345"/>
                <a:gd name="T85" fmla="*/ 178 h 345"/>
                <a:gd name="T86" fmla="*/ 231 w 345"/>
                <a:gd name="T87" fmla="*/ 169 h 345"/>
                <a:gd name="T88" fmla="*/ 250 w 345"/>
                <a:gd name="T89" fmla="*/ 132 h 345"/>
                <a:gd name="T90" fmla="*/ 220 w 345"/>
                <a:gd name="T91" fmla="*/ 84 h 345"/>
                <a:gd name="T92" fmla="*/ 169 w 345"/>
                <a:gd name="T93" fmla="*/ 77 h 345"/>
                <a:gd name="T94" fmla="*/ 103 w 345"/>
                <a:gd name="T95" fmla="*/ 77 h 345"/>
                <a:gd name="T96" fmla="*/ 103 w 345"/>
                <a:gd name="T97" fmla="*/ 266 h 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45" h="345">
                  <a:moveTo>
                    <a:pt x="277" y="68"/>
                  </a:moveTo>
                  <a:cubicBezTo>
                    <a:pt x="306" y="96"/>
                    <a:pt x="320" y="131"/>
                    <a:pt x="320" y="172"/>
                  </a:cubicBezTo>
                  <a:cubicBezTo>
                    <a:pt x="320" y="213"/>
                    <a:pt x="306" y="249"/>
                    <a:pt x="277" y="278"/>
                  </a:cubicBezTo>
                  <a:cubicBezTo>
                    <a:pt x="248" y="307"/>
                    <a:pt x="213" y="322"/>
                    <a:pt x="172" y="322"/>
                  </a:cubicBezTo>
                  <a:cubicBezTo>
                    <a:pt x="131" y="322"/>
                    <a:pt x="96" y="307"/>
                    <a:pt x="67" y="278"/>
                  </a:cubicBezTo>
                  <a:cubicBezTo>
                    <a:pt x="38" y="249"/>
                    <a:pt x="24" y="213"/>
                    <a:pt x="24" y="172"/>
                  </a:cubicBezTo>
                  <a:cubicBezTo>
                    <a:pt x="24" y="131"/>
                    <a:pt x="38" y="96"/>
                    <a:pt x="67" y="68"/>
                  </a:cubicBezTo>
                  <a:cubicBezTo>
                    <a:pt x="96" y="38"/>
                    <a:pt x="131" y="23"/>
                    <a:pt x="172" y="23"/>
                  </a:cubicBezTo>
                  <a:cubicBezTo>
                    <a:pt x="213" y="23"/>
                    <a:pt x="248" y="38"/>
                    <a:pt x="277" y="68"/>
                  </a:cubicBezTo>
                  <a:close/>
                  <a:moveTo>
                    <a:pt x="295" y="50"/>
                  </a:moveTo>
                  <a:cubicBezTo>
                    <a:pt x="261" y="17"/>
                    <a:pt x="220" y="0"/>
                    <a:pt x="172" y="0"/>
                  </a:cubicBezTo>
                  <a:cubicBezTo>
                    <a:pt x="125" y="0"/>
                    <a:pt x="84" y="17"/>
                    <a:pt x="51" y="50"/>
                  </a:cubicBezTo>
                  <a:cubicBezTo>
                    <a:pt x="17" y="84"/>
                    <a:pt x="0" y="125"/>
                    <a:pt x="0" y="172"/>
                  </a:cubicBezTo>
                  <a:cubicBezTo>
                    <a:pt x="0" y="220"/>
                    <a:pt x="17" y="261"/>
                    <a:pt x="50" y="295"/>
                  </a:cubicBezTo>
                  <a:cubicBezTo>
                    <a:pt x="83" y="329"/>
                    <a:pt x="124" y="345"/>
                    <a:pt x="172" y="345"/>
                  </a:cubicBezTo>
                  <a:cubicBezTo>
                    <a:pt x="220" y="345"/>
                    <a:pt x="261" y="329"/>
                    <a:pt x="295" y="295"/>
                  </a:cubicBezTo>
                  <a:cubicBezTo>
                    <a:pt x="328" y="261"/>
                    <a:pt x="345" y="220"/>
                    <a:pt x="345" y="172"/>
                  </a:cubicBezTo>
                  <a:cubicBezTo>
                    <a:pt x="345" y="124"/>
                    <a:pt x="328" y="84"/>
                    <a:pt x="295" y="50"/>
                  </a:cubicBezTo>
                  <a:close/>
                  <a:moveTo>
                    <a:pt x="198" y="164"/>
                  </a:moveTo>
                  <a:cubicBezTo>
                    <a:pt x="191" y="167"/>
                    <a:pt x="180" y="168"/>
                    <a:pt x="166" y="168"/>
                  </a:cubicBezTo>
                  <a:cubicBezTo>
                    <a:pt x="136" y="168"/>
                    <a:pt x="136" y="168"/>
                    <a:pt x="136" y="168"/>
                  </a:cubicBezTo>
                  <a:cubicBezTo>
                    <a:pt x="136" y="100"/>
                    <a:pt x="136" y="100"/>
                    <a:pt x="136" y="100"/>
                  </a:cubicBezTo>
                  <a:cubicBezTo>
                    <a:pt x="164" y="100"/>
                    <a:pt x="164" y="100"/>
                    <a:pt x="164" y="100"/>
                  </a:cubicBezTo>
                  <a:cubicBezTo>
                    <a:pt x="183" y="100"/>
                    <a:pt x="196" y="102"/>
                    <a:pt x="205" y="107"/>
                  </a:cubicBezTo>
                  <a:cubicBezTo>
                    <a:pt x="213" y="112"/>
                    <a:pt x="217" y="121"/>
                    <a:pt x="217" y="134"/>
                  </a:cubicBezTo>
                  <a:cubicBezTo>
                    <a:pt x="217" y="149"/>
                    <a:pt x="211" y="159"/>
                    <a:pt x="198" y="164"/>
                  </a:cubicBezTo>
                  <a:close/>
                  <a:moveTo>
                    <a:pt x="103" y="266"/>
                  </a:moveTo>
                  <a:cubicBezTo>
                    <a:pt x="136" y="266"/>
                    <a:pt x="136" y="266"/>
                    <a:pt x="136" y="266"/>
                  </a:cubicBezTo>
                  <a:cubicBezTo>
                    <a:pt x="136" y="192"/>
                    <a:pt x="136" y="192"/>
                    <a:pt x="136" y="192"/>
                  </a:cubicBezTo>
                  <a:cubicBezTo>
                    <a:pt x="162" y="192"/>
                    <a:pt x="162" y="192"/>
                    <a:pt x="162" y="192"/>
                  </a:cubicBezTo>
                  <a:cubicBezTo>
                    <a:pt x="180" y="192"/>
                    <a:pt x="192" y="193"/>
                    <a:pt x="200" y="198"/>
                  </a:cubicBezTo>
                  <a:cubicBezTo>
                    <a:pt x="211" y="205"/>
                    <a:pt x="217" y="219"/>
                    <a:pt x="217" y="241"/>
                  </a:cubicBezTo>
                  <a:cubicBezTo>
                    <a:pt x="217" y="256"/>
                    <a:pt x="217" y="256"/>
                    <a:pt x="217" y="256"/>
                  </a:cubicBezTo>
                  <a:cubicBezTo>
                    <a:pt x="218" y="262"/>
                    <a:pt x="218" y="262"/>
                    <a:pt x="218" y="262"/>
                  </a:cubicBezTo>
                  <a:cubicBezTo>
                    <a:pt x="218" y="263"/>
                    <a:pt x="218" y="264"/>
                    <a:pt x="218" y="265"/>
                  </a:cubicBezTo>
                  <a:cubicBezTo>
                    <a:pt x="219" y="265"/>
                    <a:pt x="219" y="266"/>
                    <a:pt x="219" y="266"/>
                  </a:cubicBezTo>
                  <a:cubicBezTo>
                    <a:pt x="250" y="266"/>
                    <a:pt x="250" y="266"/>
                    <a:pt x="250" y="266"/>
                  </a:cubicBezTo>
                  <a:cubicBezTo>
                    <a:pt x="249" y="264"/>
                    <a:pt x="249" y="264"/>
                    <a:pt x="249" y="264"/>
                  </a:cubicBezTo>
                  <a:cubicBezTo>
                    <a:pt x="248" y="263"/>
                    <a:pt x="248" y="259"/>
                    <a:pt x="247" y="254"/>
                  </a:cubicBezTo>
                  <a:cubicBezTo>
                    <a:pt x="247" y="249"/>
                    <a:pt x="247" y="244"/>
                    <a:pt x="247" y="240"/>
                  </a:cubicBezTo>
                  <a:cubicBezTo>
                    <a:pt x="247" y="226"/>
                    <a:pt x="247" y="226"/>
                    <a:pt x="247" y="226"/>
                  </a:cubicBezTo>
                  <a:cubicBezTo>
                    <a:pt x="247" y="217"/>
                    <a:pt x="244" y="207"/>
                    <a:pt x="237" y="197"/>
                  </a:cubicBezTo>
                  <a:cubicBezTo>
                    <a:pt x="230" y="187"/>
                    <a:pt x="219" y="181"/>
                    <a:pt x="204" y="178"/>
                  </a:cubicBezTo>
                  <a:cubicBezTo>
                    <a:pt x="216" y="176"/>
                    <a:pt x="225" y="173"/>
                    <a:pt x="231" y="169"/>
                  </a:cubicBezTo>
                  <a:cubicBezTo>
                    <a:pt x="244" y="161"/>
                    <a:pt x="250" y="148"/>
                    <a:pt x="250" y="132"/>
                  </a:cubicBezTo>
                  <a:cubicBezTo>
                    <a:pt x="250" y="108"/>
                    <a:pt x="240" y="92"/>
                    <a:pt x="220" y="84"/>
                  </a:cubicBezTo>
                  <a:cubicBezTo>
                    <a:pt x="210" y="79"/>
                    <a:pt x="192" y="77"/>
                    <a:pt x="169" y="77"/>
                  </a:cubicBezTo>
                  <a:cubicBezTo>
                    <a:pt x="103" y="77"/>
                    <a:pt x="103" y="77"/>
                    <a:pt x="103" y="77"/>
                  </a:cubicBezTo>
                  <a:lnTo>
                    <a:pt x="103" y="2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73737"/>
                </a:solidFill>
                <a:effectLst/>
                <a:uLnTx/>
                <a:uFillTx/>
                <a:latin typeface="Arial Narrow"/>
                <a:ea typeface="+mn-ea"/>
                <a:cs typeface="+mn-cs"/>
              </a:endParaRPr>
            </a:p>
          </p:txBody>
        </p:sp>
        <p:sp>
          <p:nvSpPr>
            <p:cNvPr id="20" name="Freeform 26">
              <a:extLst>
                <a:ext uri="{FF2B5EF4-FFF2-40B4-BE49-F238E27FC236}">
                  <a16:creationId xmlns:a16="http://schemas.microsoft.com/office/drawing/2014/main" id="{E82DE2C4-EC6C-4CC8-A8E0-096130653314}"/>
                </a:ext>
              </a:extLst>
            </p:cNvPr>
            <p:cNvSpPr>
              <a:spLocks/>
            </p:cNvSpPr>
            <p:nvPr userDrawn="1"/>
          </p:nvSpPr>
          <p:spPr bwMode="auto">
            <a:xfrm>
              <a:off x="5266" y="0"/>
              <a:ext cx="733" cy="733"/>
            </a:xfrm>
            <a:custGeom>
              <a:avLst/>
              <a:gdLst>
                <a:gd name="T0" fmla="*/ 4176 w 4576"/>
                <a:gd name="T1" fmla="*/ 996 h 4576"/>
                <a:gd name="T2" fmla="*/ 4106 w 4576"/>
                <a:gd name="T3" fmla="*/ 1355 h 4576"/>
                <a:gd name="T4" fmla="*/ 2907 w 4576"/>
                <a:gd name="T5" fmla="*/ 1262 h 4576"/>
                <a:gd name="T6" fmla="*/ 2797 w 4576"/>
                <a:gd name="T7" fmla="*/ 1612 h 4576"/>
                <a:gd name="T8" fmla="*/ 4141 w 4576"/>
                <a:gd name="T9" fmla="*/ 2094 h 4576"/>
                <a:gd name="T10" fmla="*/ 4386 w 4576"/>
                <a:gd name="T11" fmla="*/ 2839 h 4576"/>
                <a:gd name="T12" fmla="*/ 3944 w 4576"/>
                <a:gd name="T13" fmla="*/ 3672 h 4576"/>
                <a:gd name="T14" fmla="*/ 3173 w 4576"/>
                <a:gd name="T15" fmla="*/ 3966 h 4576"/>
                <a:gd name="T16" fmla="*/ 2263 w 4576"/>
                <a:gd name="T17" fmla="*/ 3848 h 4576"/>
                <a:gd name="T18" fmla="*/ 2082 w 4576"/>
                <a:gd name="T19" fmla="*/ 3429 h 4576"/>
                <a:gd name="T20" fmla="*/ 2101 w 4576"/>
                <a:gd name="T21" fmla="*/ 3327 h 4576"/>
                <a:gd name="T22" fmla="*/ 2301 w 4576"/>
                <a:gd name="T23" fmla="*/ 3133 h 4576"/>
                <a:gd name="T24" fmla="*/ 2390 w 4576"/>
                <a:gd name="T25" fmla="*/ 3119 h 4576"/>
                <a:gd name="T26" fmla="*/ 2659 w 4576"/>
                <a:gd name="T27" fmla="*/ 3526 h 4576"/>
                <a:gd name="T28" fmla="*/ 3240 w 4576"/>
                <a:gd name="T29" fmla="*/ 3784 h 4576"/>
                <a:gd name="T30" fmla="*/ 3753 w 4576"/>
                <a:gd name="T31" fmla="*/ 3318 h 4576"/>
                <a:gd name="T32" fmla="*/ 2217 w 4576"/>
                <a:gd name="T33" fmla="*/ 2488 h 4576"/>
                <a:gd name="T34" fmla="*/ 2812 w 4576"/>
                <a:gd name="T35" fmla="*/ 701 h 4576"/>
                <a:gd name="T36" fmla="*/ 3564 w 4576"/>
                <a:gd name="T37" fmla="*/ 766 h 4576"/>
                <a:gd name="T38" fmla="*/ 4065 w 4576"/>
                <a:gd name="T39" fmla="*/ 848 h 4576"/>
                <a:gd name="T40" fmla="*/ 2288 w 4576"/>
                <a:gd name="T41" fmla="*/ 0 h 4576"/>
                <a:gd name="T42" fmla="*/ 0 w 4576"/>
                <a:gd name="T43" fmla="*/ 2288 h 4576"/>
                <a:gd name="T44" fmla="*/ 445 w 4576"/>
                <a:gd name="T45" fmla="*/ 3644 h 4576"/>
                <a:gd name="T46" fmla="*/ 616 w 4576"/>
                <a:gd name="T47" fmla="*/ 3581 h 4576"/>
                <a:gd name="T48" fmla="*/ 610 w 4576"/>
                <a:gd name="T49" fmla="*/ 3402 h 4576"/>
                <a:gd name="T50" fmla="*/ 565 w 4576"/>
                <a:gd name="T51" fmla="*/ 1982 h 4576"/>
                <a:gd name="T52" fmla="*/ 245 w 4576"/>
                <a:gd name="T53" fmla="*/ 1998 h 4576"/>
                <a:gd name="T54" fmla="*/ 261 w 4576"/>
                <a:gd name="T55" fmla="*/ 1735 h 4576"/>
                <a:gd name="T56" fmla="*/ 579 w 4576"/>
                <a:gd name="T57" fmla="*/ 1707 h 4576"/>
                <a:gd name="T58" fmla="*/ 596 w 4576"/>
                <a:gd name="T59" fmla="*/ 1479 h 4576"/>
                <a:gd name="T60" fmla="*/ 1542 w 4576"/>
                <a:gd name="T61" fmla="*/ 623 h 4576"/>
                <a:gd name="T62" fmla="*/ 1920 w 4576"/>
                <a:gd name="T63" fmla="*/ 561 h 4576"/>
                <a:gd name="T64" fmla="*/ 2018 w 4576"/>
                <a:gd name="T65" fmla="*/ 558 h 4576"/>
                <a:gd name="T66" fmla="*/ 2242 w 4576"/>
                <a:gd name="T67" fmla="*/ 603 h 4576"/>
                <a:gd name="T68" fmla="*/ 2508 w 4576"/>
                <a:gd name="T69" fmla="*/ 807 h 4576"/>
                <a:gd name="T70" fmla="*/ 2505 w 4576"/>
                <a:gd name="T71" fmla="*/ 873 h 4576"/>
                <a:gd name="T72" fmla="*/ 2379 w 4576"/>
                <a:gd name="T73" fmla="*/ 1020 h 4576"/>
                <a:gd name="T74" fmla="*/ 2278 w 4576"/>
                <a:gd name="T75" fmla="*/ 1033 h 4576"/>
                <a:gd name="T76" fmla="*/ 2065 w 4576"/>
                <a:gd name="T77" fmla="*/ 927 h 4576"/>
                <a:gd name="T78" fmla="*/ 1657 w 4576"/>
                <a:gd name="T79" fmla="*/ 818 h 4576"/>
                <a:gd name="T80" fmla="*/ 1466 w 4576"/>
                <a:gd name="T81" fmla="*/ 1048 h 4576"/>
                <a:gd name="T82" fmla="*/ 1438 w 4576"/>
                <a:gd name="T83" fmla="*/ 1664 h 4576"/>
                <a:gd name="T84" fmla="*/ 2218 w 4576"/>
                <a:gd name="T85" fmla="*/ 1651 h 4576"/>
                <a:gd name="T86" fmla="*/ 2218 w 4576"/>
                <a:gd name="T87" fmla="*/ 1831 h 4576"/>
                <a:gd name="T88" fmla="*/ 1959 w 4576"/>
                <a:gd name="T89" fmla="*/ 1950 h 4576"/>
                <a:gd name="T90" fmla="*/ 1431 w 4576"/>
                <a:gd name="T91" fmla="*/ 1957 h 4576"/>
                <a:gd name="T92" fmla="*/ 1454 w 4576"/>
                <a:gd name="T93" fmla="*/ 3469 h 4576"/>
                <a:gd name="T94" fmla="*/ 1482 w 4576"/>
                <a:gd name="T95" fmla="*/ 3663 h 4576"/>
                <a:gd name="T96" fmla="*/ 1961 w 4576"/>
                <a:gd name="T97" fmla="*/ 3789 h 4576"/>
                <a:gd name="T98" fmla="*/ 1965 w 4576"/>
                <a:gd name="T99" fmla="*/ 3947 h 4576"/>
                <a:gd name="T100" fmla="*/ 583 w 4576"/>
                <a:gd name="T101" fmla="*/ 3814 h 4576"/>
                <a:gd name="T102" fmla="*/ 2288 w 4576"/>
                <a:gd name="T103" fmla="*/ 4576 h 4576"/>
                <a:gd name="T104" fmla="*/ 4576 w 4576"/>
                <a:gd name="T105" fmla="*/ 2288 h 4576"/>
                <a:gd name="T106" fmla="*/ 4176 w 4576"/>
                <a:gd name="T107" fmla="*/ 996 h 4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576" h="4576">
                  <a:moveTo>
                    <a:pt x="4176" y="996"/>
                  </a:moveTo>
                  <a:cubicBezTo>
                    <a:pt x="4148" y="1112"/>
                    <a:pt x="4134" y="1232"/>
                    <a:pt x="4106" y="1355"/>
                  </a:cubicBezTo>
                  <a:cubicBezTo>
                    <a:pt x="3763" y="1310"/>
                    <a:pt x="3360" y="1278"/>
                    <a:pt x="2907" y="1262"/>
                  </a:cubicBezTo>
                  <a:cubicBezTo>
                    <a:pt x="2871" y="1377"/>
                    <a:pt x="2836" y="1489"/>
                    <a:pt x="2797" y="1612"/>
                  </a:cubicBezTo>
                  <a:cubicBezTo>
                    <a:pt x="3555" y="1659"/>
                    <a:pt x="3923" y="1858"/>
                    <a:pt x="4141" y="2094"/>
                  </a:cubicBezTo>
                  <a:cubicBezTo>
                    <a:pt x="4354" y="2332"/>
                    <a:pt x="4399" y="2594"/>
                    <a:pt x="4386" y="2839"/>
                  </a:cubicBezTo>
                  <a:cubicBezTo>
                    <a:pt x="4359" y="3235"/>
                    <a:pt x="4184" y="3486"/>
                    <a:pt x="3944" y="3672"/>
                  </a:cubicBezTo>
                  <a:cubicBezTo>
                    <a:pt x="3702" y="3855"/>
                    <a:pt x="3408" y="3946"/>
                    <a:pt x="3173" y="3966"/>
                  </a:cubicBezTo>
                  <a:cubicBezTo>
                    <a:pt x="2826" y="3991"/>
                    <a:pt x="2362" y="3909"/>
                    <a:pt x="2263" y="3848"/>
                  </a:cubicBezTo>
                  <a:cubicBezTo>
                    <a:pt x="2204" y="3713"/>
                    <a:pt x="2145" y="3577"/>
                    <a:pt x="2082" y="3429"/>
                  </a:cubicBezTo>
                  <a:cubicBezTo>
                    <a:pt x="2067" y="3397"/>
                    <a:pt x="2057" y="3365"/>
                    <a:pt x="2101" y="3327"/>
                  </a:cubicBezTo>
                  <a:cubicBezTo>
                    <a:pt x="2168" y="3262"/>
                    <a:pt x="2233" y="3200"/>
                    <a:pt x="2301" y="3133"/>
                  </a:cubicBezTo>
                  <a:cubicBezTo>
                    <a:pt x="2332" y="3104"/>
                    <a:pt x="2365" y="3076"/>
                    <a:pt x="2390" y="3119"/>
                  </a:cubicBezTo>
                  <a:cubicBezTo>
                    <a:pt x="2484" y="3262"/>
                    <a:pt x="2571" y="3394"/>
                    <a:pt x="2659" y="3526"/>
                  </a:cubicBezTo>
                  <a:cubicBezTo>
                    <a:pt x="2758" y="3673"/>
                    <a:pt x="2910" y="3806"/>
                    <a:pt x="3240" y="3784"/>
                  </a:cubicBezTo>
                  <a:cubicBezTo>
                    <a:pt x="3519" y="3759"/>
                    <a:pt x="3730" y="3549"/>
                    <a:pt x="3753" y="3318"/>
                  </a:cubicBezTo>
                  <a:cubicBezTo>
                    <a:pt x="3777" y="2889"/>
                    <a:pt x="3344" y="2585"/>
                    <a:pt x="2217" y="2488"/>
                  </a:cubicBezTo>
                  <a:cubicBezTo>
                    <a:pt x="2433" y="1835"/>
                    <a:pt x="2644" y="1203"/>
                    <a:pt x="2812" y="701"/>
                  </a:cubicBezTo>
                  <a:cubicBezTo>
                    <a:pt x="3080" y="713"/>
                    <a:pt x="3328" y="735"/>
                    <a:pt x="3564" y="766"/>
                  </a:cubicBezTo>
                  <a:cubicBezTo>
                    <a:pt x="3740" y="788"/>
                    <a:pt x="3902" y="829"/>
                    <a:pt x="4065" y="848"/>
                  </a:cubicBezTo>
                  <a:cubicBezTo>
                    <a:pt x="3646" y="330"/>
                    <a:pt x="3006" y="0"/>
                    <a:pt x="2288" y="0"/>
                  </a:cubicBezTo>
                  <a:cubicBezTo>
                    <a:pt x="1024" y="0"/>
                    <a:pt x="0" y="1024"/>
                    <a:pt x="0" y="2288"/>
                  </a:cubicBezTo>
                  <a:cubicBezTo>
                    <a:pt x="0" y="2796"/>
                    <a:pt x="165" y="3264"/>
                    <a:pt x="445" y="3644"/>
                  </a:cubicBezTo>
                  <a:cubicBezTo>
                    <a:pt x="542" y="3645"/>
                    <a:pt x="609" y="3623"/>
                    <a:pt x="616" y="3581"/>
                  </a:cubicBezTo>
                  <a:cubicBezTo>
                    <a:pt x="625" y="3538"/>
                    <a:pt x="618" y="3470"/>
                    <a:pt x="610" y="3402"/>
                  </a:cubicBezTo>
                  <a:cubicBezTo>
                    <a:pt x="564" y="2953"/>
                    <a:pt x="548" y="2468"/>
                    <a:pt x="565" y="1982"/>
                  </a:cubicBezTo>
                  <a:cubicBezTo>
                    <a:pt x="449" y="1987"/>
                    <a:pt x="345" y="1992"/>
                    <a:pt x="245" y="1998"/>
                  </a:cubicBezTo>
                  <a:cubicBezTo>
                    <a:pt x="249" y="1908"/>
                    <a:pt x="254" y="1823"/>
                    <a:pt x="261" y="1735"/>
                  </a:cubicBezTo>
                  <a:cubicBezTo>
                    <a:pt x="360" y="1725"/>
                    <a:pt x="465" y="1717"/>
                    <a:pt x="579" y="1707"/>
                  </a:cubicBezTo>
                  <a:cubicBezTo>
                    <a:pt x="584" y="1630"/>
                    <a:pt x="590" y="1555"/>
                    <a:pt x="596" y="1479"/>
                  </a:cubicBezTo>
                  <a:cubicBezTo>
                    <a:pt x="648" y="1016"/>
                    <a:pt x="1136" y="732"/>
                    <a:pt x="1542" y="623"/>
                  </a:cubicBezTo>
                  <a:cubicBezTo>
                    <a:pt x="1723" y="579"/>
                    <a:pt x="1833" y="565"/>
                    <a:pt x="1920" y="561"/>
                  </a:cubicBezTo>
                  <a:cubicBezTo>
                    <a:pt x="1951" y="560"/>
                    <a:pt x="1985" y="558"/>
                    <a:pt x="2018" y="558"/>
                  </a:cubicBezTo>
                  <a:cubicBezTo>
                    <a:pt x="2102" y="558"/>
                    <a:pt x="2188" y="566"/>
                    <a:pt x="2242" y="603"/>
                  </a:cubicBezTo>
                  <a:cubicBezTo>
                    <a:pt x="2330" y="669"/>
                    <a:pt x="2416" y="734"/>
                    <a:pt x="2508" y="807"/>
                  </a:cubicBezTo>
                  <a:cubicBezTo>
                    <a:pt x="2518" y="819"/>
                    <a:pt x="2528" y="839"/>
                    <a:pt x="2505" y="873"/>
                  </a:cubicBezTo>
                  <a:cubicBezTo>
                    <a:pt x="2463" y="922"/>
                    <a:pt x="2422" y="969"/>
                    <a:pt x="2379" y="1020"/>
                  </a:cubicBezTo>
                  <a:cubicBezTo>
                    <a:pt x="2354" y="1050"/>
                    <a:pt x="2313" y="1042"/>
                    <a:pt x="2278" y="1033"/>
                  </a:cubicBezTo>
                  <a:cubicBezTo>
                    <a:pt x="2206" y="996"/>
                    <a:pt x="2136" y="962"/>
                    <a:pt x="2065" y="927"/>
                  </a:cubicBezTo>
                  <a:cubicBezTo>
                    <a:pt x="1937" y="870"/>
                    <a:pt x="1804" y="812"/>
                    <a:pt x="1657" y="818"/>
                  </a:cubicBezTo>
                  <a:cubicBezTo>
                    <a:pt x="1565" y="825"/>
                    <a:pt x="1475" y="919"/>
                    <a:pt x="1466" y="1048"/>
                  </a:cubicBezTo>
                  <a:cubicBezTo>
                    <a:pt x="1453" y="1244"/>
                    <a:pt x="1445" y="1446"/>
                    <a:pt x="1438" y="1664"/>
                  </a:cubicBezTo>
                  <a:cubicBezTo>
                    <a:pt x="1694" y="1656"/>
                    <a:pt x="1949" y="1652"/>
                    <a:pt x="2218" y="1651"/>
                  </a:cubicBezTo>
                  <a:cubicBezTo>
                    <a:pt x="2218" y="1712"/>
                    <a:pt x="2218" y="1768"/>
                    <a:pt x="2218" y="1831"/>
                  </a:cubicBezTo>
                  <a:cubicBezTo>
                    <a:pt x="2130" y="1870"/>
                    <a:pt x="2047" y="1910"/>
                    <a:pt x="1959" y="1950"/>
                  </a:cubicBezTo>
                  <a:cubicBezTo>
                    <a:pt x="1778" y="1952"/>
                    <a:pt x="1605" y="1954"/>
                    <a:pt x="1431" y="1957"/>
                  </a:cubicBezTo>
                  <a:cubicBezTo>
                    <a:pt x="1423" y="2475"/>
                    <a:pt x="1430" y="2992"/>
                    <a:pt x="1454" y="3469"/>
                  </a:cubicBezTo>
                  <a:cubicBezTo>
                    <a:pt x="1458" y="3541"/>
                    <a:pt x="1462" y="3614"/>
                    <a:pt x="1482" y="3663"/>
                  </a:cubicBezTo>
                  <a:cubicBezTo>
                    <a:pt x="1507" y="3725"/>
                    <a:pt x="1650" y="3772"/>
                    <a:pt x="1961" y="3789"/>
                  </a:cubicBezTo>
                  <a:cubicBezTo>
                    <a:pt x="1962" y="3844"/>
                    <a:pt x="1964" y="3895"/>
                    <a:pt x="1965" y="3947"/>
                  </a:cubicBezTo>
                  <a:cubicBezTo>
                    <a:pt x="1459" y="3932"/>
                    <a:pt x="973" y="3884"/>
                    <a:pt x="583" y="3814"/>
                  </a:cubicBezTo>
                  <a:cubicBezTo>
                    <a:pt x="1002" y="4282"/>
                    <a:pt x="1611" y="4576"/>
                    <a:pt x="2288" y="4576"/>
                  </a:cubicBezTo>
                  <a:cubicBezTo>
                    <a:pt x="3552" y="4576"/>
                    <a:pt x="4576" y="3552"/>
                    <a:pt x="4576" y="2288"/>
                  </a:cubicBezTo>
                  <a:cubicBezTo>
                    <a:pt x="4576" y="1809"/>
                    <a:pt x="4428" y="1364"/>
                    <a:pt x="4176" y="9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73737"/>
                </a:solidFill>
                <a:effectLst/>
                <a:uLnTx/>
                <a:uFillTx/>
                <a:latin typeface="Arial Narrow"/>
                <a:ea typeface="+mn-ea"/>
                <a:cs typeface="+mn-cs"/>
              </a:endParaRPr>
            </a:p>
          </p:txBody>
        </p:sp>
        <p:sp>
          <p:nvSpPr>
            <p:cNvPr id="21" name="Freeform 27">
              <a:extLst>
                <a:ext uri="{FF2B5EF4-FFF2-40B4-BE49-F238E27FC236}">
                  <a16:creationId xmlns:a16="http://schemas.microsoft.com/office/drawing/2014/main" id="{A66506BB-0716-4E34-AB30-0A9F59D625FE}"/>
                </a:ext>
              </a:extLst>
            </p:cNvPr>
            <p:cNvSpPr>
              <a:spLocks/>
            </p:cNvSpPr>
            <p:nvPr userDrawn="1"/>
          </p:nvSpPr>
          <p:spPr bwMode="auto">
            <a:xfrm>
              <a:off x="5360" y="611"/>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73737"/>
                </a:solidFill>
                <a:effectLst/>
                <a:uLnTx/>
                <a:uFillTx/>
                <a:latin typeface="Arial Narrow"/>
                <a:ea typeface="+mn-ea"/>
                <a:cs typeface="+mn-cs"/>
              </a:endParaRPr>
            </a:p>
          </p:txBody>
        </p:sp>
      </p:grpSp>
      <p:sp>
        <p:nvSpPr>
          <p:cNvPr id="13" name="Text Placeholder 2">
            <a:extLst>
              <a:ext uri="{FF2B5EF4-FFF2-40B4-BE49-F238E27FC236}">
                <a16:creationId xmlns:a16="http://schemas.microsoft.com/office/drawing/2014/main" id="{67E08A2D-0DB6-4F18-9655-DEE6026EA71B}"/>
              </a:ext>
            </a:extLst>
          </p:cNvPr>
          <p:cNvSpPr>
            <a:spLocks noGrp="1"/>
          </p:cNvSpPr>
          <p:nvPr>
            <p:ph type="body" idx="1"/>
          </p:nvPr>
        </p:nvSpPr>
        <p:spPr bwMode="black">
          <a:xfrm>
            <a:off x="495952" y="3723676"/>
            <a:ext cx="7453993" cy="2677123"/>
          </a:xfrm>
          <a:prstGeom prst="rect">
            <a:avLst/>
          </a:prstGeom>
        </p:spPr>
        <p:txBody>
          <a:bodyPr/>
          <a:lstStyle>
            <a:lvl1pPr marL="0" indent="0">
              <a:buNone/>
              <a:defRPr sz="2400">
                <a:solidFill>
                  <a:srgbClr val="FEFEFE"/>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Footer Placeholder 3">
            <a:extLst>
              <a:ext uri="{FF2B5EF4-FFF2-40B4-BE49-F238E27FC236}">
                <a16:creationId xmlns:a16="http://schemas.microsoft.com/office/drawing/2014/main" id="{E8389B62-67CD-4664-8538-F59DB0E34ABC}"/>
              </a:ext>
            </a:extLst>
          </p:cNvPr>
          <p:cNvSpPr>
            <a:spLocks noGrp="1"/>
          </p:cNvSpPr>
          <p:nvPr>
            <p:ph type="ftr" sz="quarter" idx="10"/>
          </p:nvPr>
        </p:nvSpPr>
        <p:spPr/>
        <p:txBody>
          <a:bodyPr/>
          <a:lstStyle>
            <a:lvl1pPr>
              <a:defRPr>
                <a:solidFill>
                  <a:schemeClr val="bg1"/>
                </a:solidFill>
              </a:defRPr>
            </a:lvl1pPr>
          </a:lstStyle>
          <a:p>
            <a:r>
              <a:rPr lang="en-US"/>
              <a:t>CONFIDENTIAL</a:t>
            </a:r>
            <a:endParaRPr lang="en-US" dirty="0"/>
          </a:p>
        </p:txBody>
      </p:sp>
    </p:spTree>
    <p:extLst>
      <p:ext uri="{BB962C8B-B14F-4D97-AF65-F5344CB8AC3E}">
        <p14:creationId xmlns:p14="http://schemas.microsoft.com/office/powerpoint/2010/main" val="236964918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Section Header_pattern">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C706BC-2671-42BA-B78B-426C50D7C0D7}"/>
              </a:ext>
            </a:extLst>
          </p:cNvPr>
          <p:cNvSpPr>
            <a:spLocks noGrp="1"/>
          </p:cNvSpPr>
          <p:nvPr>
            <p:ph type="title"/>
          </p:nvPr>
        </p:nvSpPr>
        <p:spPr bwMode="black">
          <a:xfrm>
            <a:off x="495952" y="1943101"/>
            <a:ext cx="7415242" cy="2971799"/>
          </a:xfrm>
          <a:prstGeom prst="rect">
            <a:avLst/>
          </a:prstGeom>
        </p:spPr>
        <p:txBody>
          <a:bodyPr anchor="ctr"/>
          <a:lstStyle>
            <a:lvl1pPr>
              <a:defRPr sz="6000">
                <a:solidFill>
                  <a:srgbClr val="FEFEFE"/>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F3F3933-C958-4EBB-BDEE-13C9306BD030}"/>
              </a:ext>
            </a:extLst>
          </p:cNvPr>
          <p:cNvSpPr>
            <a:spLocks noGrp="1"/>
          </p:cNvSpPr>
          <p:nvPr>
            <p:ph type="body" idx="1"/>
          </p:nvPr>
        </p:nvSpPr>
        <p:spPr bwMode="black">
          <a:xfrm>
            <a:off x="495952" y="3723676"/>
            <a:ext cx="7453993" cy="2677123"/>
          </a:xfrm>
          <a:prstGeom prst="rect">
            <a:avLst/>
          </a:prstGeom>
        </p:spPr>
        <p:txBody>
          <a:bodyPr/>
          <a:lstStyle>
            <a:lvl1pPr marL="0" indent="0">
              <a:buNone/>
              <a:defRPr sz="2400">
                <a:solidFill>
                  <a:srgbClr val="FEFEFE"/>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TextBox 6">
            <a:extLst>
              <a:ext uri="{FF2B5EF4-FFF2-40B4-BE49-F238E27FC236}">
                <a16:creationId xmlns:a16="http://schemas.microsoft.com/office/drawing/2014/main" id="{AF4620C8-251F-4C62-9279-A793F3701A0A}"/>
              </a:ext>
            </a:extLst>
          </p:cNvPr>
          <p:cNvSpPr txBox="1"/>
          <p:nvPr userDrawn="1"/>
        </p:nvSpPr>
        <p:spPr>
          <a:xfrm>
            <a:off x="609779" y="6501327"/>
            <a:ext cx="480901" cy="104644"/>
          </a:xfrm>
          <a:prstGeom prst="rect">
            <a:avLst/>
          </a:prstGeom>
          <a:noFill/>
        </p:spPr>
        <p:txBody>
          <a:bodyPr wrap="square" lIns="0" tIns="0" rIns="0" bIns="0" rtlCol="0">
            <a:spAutoFit/>
          </a:bodyPr>
          <a:lstStyle/>
          <a:p>
            <a:pPr marL="0" lvl="4">
              <a:lnSpc>
                <a:spcPct val="85000"/>
              </a:lnSpc>
              <a:spcBef>
                <a:spcPts val="200"/>
              </a:spcBef>
              <a:spcAft>
                <a:spcPts val="400"/>
              </a:spcAft>
              <a:buClr>
                <a:schemeClr val="accent5"/>
              </a:buClr>
            </a:pPr>
            <a:r>
              <a:rPr lang="en-US" sz="800" kern="100" cap="all" spc="50" dirty="0">
                <a:solidFill>
                  <a:schemeClr val="bg1"/>
                </a:solidFill>
                <a:latin typeface="Arial Narrow" panose="020B0606020202030204" pitchFamily="34" charset="0"/>
                <a:cs typeface="Arial" panose="020B0604020202020204" pitchFamily="34" charset="0"/>
              </a:rPr>
              <a:t>| ©2020 F5</a:t>
            </a:r>
          </a:p>
        </p:txBody>
      </p:sp>
      <p:sp>
        <p:nvSpPr>
          <p:cNvPr id="11" name="TextBox 10">
            <a:extLst>
              <a:ext uri="{FF2B5EF4-FFF2-40B4-BE49-F238E27FC236}">
                <a16:creationId xmlns:a16="http://schemas.microsoft.com/office/drawing/2014/main" id="{254837A8-D7DF-42C3-9CB6-8299ECEBD7F2}"/>
              </a:ext>
            </a:extLst>
          </p:cNvPr>
          <p:cNvSpPr txBox="1"/>
          <p:nvPr userDrawn="1"/>
        </p:nvSpPr>
        <p:spPr>
          <a:xfrm>
            <a:off x="6805" y="6501327"/>
            <a:ext cx="567398" cy="104644"/>
          </a:xfrm>
          <a:prstGeom prst="rect">
            <a:avLst/>
          </a:prstGeom>
          <a:noFill/>
        </p:spPr>
        <p:txBody>
          <a:bodyPr wrap="square" lIns="0" tIns="0" rIns="0" bIns="0" rtlCol="0">
            <a:spAutoFit/>
          </a:bodyPr>
          <a:lstStyle/>
          <a:p>
            <a:pPr marL="0" lvl="4" algn="r">
              <a:lnSpc>
                <a:spcPct val="85000"/>
              </a:lnSpc>
              <a:spcBef>
                <a:spcPts val="200"/>
              </a:spcBef>
              <a:spcAft>
                <a:spcPts val="400"/>
              </a:spcAft>
              <a:buClr>
                <a:schemeClr val="accent5"/>
              </a:buClr>
              <a:buFont typeface="Arial" panose="020B0604020202020204" pitchFamily="34" charset="0"/>
              <a:buChar char="​"/>
            </a:pPr>
            <a:fld id="{CB0320B6-2A61-43CE-9396-B5C4FB4B7D43}" type="slidenum">
              <a:rPr lang="en-US" sz="800" kern="100" cap="all" spc="50" smtClean="0">
                <a:solidFill>
                  <a:schemeClr val="bg1"/>
                </a:solidFill>
                <a:latin typeface="Arial Narrow" panose="020B0606020202030204" pitchFamily="34" charset="0"/>
                <a:cs typeface="Arial" panose="020B0604020202020204" pitchFamily="34" charset="0"/>
              </a:rPr>
              <a:pPr marL="0" lvl="4" algn="r">
                <a:lnSpc>
                  <a:spcPct val="85000"/>
                </a:lnSpc>
                <a:spcBef>
                  <a:spcPts val="200"/>
                </a:spcBef>
                <a:spcAft>
                  <a:spcPts val="400"/>
                </a:spcAft>
                <a:buClr>
                  <a:schemeClr val="accent5"/>
                </a:buClr>
                <a:buFont typeface="Arial" panose="020B0604020202020204" pitchFamily="34" charset="0"/>
                <a:buChar char="​"/>
              </a:pPr>
              <a:t>‹#›</a:t>
            </a:fld>
            <a:endParaRPr lang="en-US" sz="800" kern="100" cap="all" spc="50" dirty="0">
              <a:solidFill>
                <a:schemeClr val="bg1"/>
              </a:solidFill>
              <a:latin typeface="Arial Narrow" panose="020B0606020202030204" pitchFamily="34" charset="0"/>
              <a:cs typeface="Arial" panose="020B0604020202020204" pitchFamily="34" charset="0"/>
            </a:endParaRPr>
          </a:p>
        </p:txBody>
      </p:sp>
      <p:grpSp>
        <p:nvGrpSpPr>
          <p:cNvPr id="17" name="Group 22">
            <a:extLst>
              <a:ext uri="{FF2B5EF4-FFF2-40B4-BE49-F238E27FC236}">
                <a16:creationId xmlns:a16="http://schemas.microsoft.com/office/drawing/2014/main" id="{E81C2FB5-A4C5-47F5-8604-A8693D6F2F76}"/>
              </a:ext>
            </a:extLst>
          </p:cNvPr>
          <p:cNvGrpSpPr>
            <a:grpSpLocks noChangeAspect="1"/>
          </p:cNvGrpSpPr>
          <p:nvPr userDrawn="1"/>
        </p:nvGrpSpPr>
        <p:grpSpPr bwMode="auto">
          <a:xfrm>
            <a:off x="11489503" y="6431001"/>
            <a:ext cx="245297" cy="245297"/>
            <a:chOff x="5266" y="0"/>
            <a:chExt cx="733" cy="733"/>
          </a:xfrm>
          <a:solidFill>
            <a:schemeClr val="bg1"/>
          </a:solidFill>
        </p:grpSpPr>
        <p:sp>
          <p:nvSpPr>
            <p:cNvPr id="18" name="Freeform 24">
              <a:extLst>
                <a:ext uri="{FF2B5EF4-FFF2-40B4-BE49-F238E27FC236}">
                  <a16:creationId xmlns:a16="http://schemas.microsoft.com/office/drawing/2014/main" id="{B62E0890-58BF-4B2C-856B-D6D2E94F6960}"/>
                </a:ext>
              </a:extLst>
            </p:cNvPr>
            <p:cNvSpPr>
              <a:spLocks/>
            </p:cNvSpPr>
            <p:nvPr userDrawn="1"/>
          </p:nvSpPr>
          <p:spPr bwMode="auto">
            <a:xfrm>
              <a:off x="5360" y="611"/>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73737"/>
                </a:solidFill>
                <a:effectLst/>
                <a:uLnTx/>
                <a:uFillTx/>
                <a:latin typeface="Arial Narrow"/>
                <a:ea typeface="+mn-ea"/>
                <a:cs typeface="+mn-cs"/>
              </a:endParaRPr>
            </a:p>
          </p:txBody>
        </p:sp>
        <p:sp>
          <p:nvSpPr>
            <p:cNvPr id="19" name="Freeform 25">
              <a:extLst>
                <a:ext uri="{FF2B5EF4-FFF2-40B4-BE49-F238E27FC236}">
                  <a16:creationId xmlns:a16="http://schemas.microsoft.com/office/drawing/2014/main" id="{5F0ECFCF-334C-4E4C-A25A-7E52C759FC3F}"/>
                </a:ext>
              </a:extLst>
            </p:cNvPr>
            <p:cNvSpPr>
              <a:spLocks noEditPoints="1"/>
            </p:cNvSpPr>
            <p:nvPr userDrawn="1"/>
          </p:nvSpPr>
          <p:spPr bwMode="auto">
            <a:xfrm>
              <a:off x="5911" y="645"/>
              <a:ext cx="55" cy="55"/>
            </a:xfrm>
            <a:custGeom>
              <a:avLst/>
              <a:gdLst>
                <a:gd name="T0" fmla="*/ 277 w 345"/>
                <a:gd name="T1" fmla="*/ 68 h 345"/>
                <a:gd name="T2" fmla="*/ 320 w 345"/>
                <a:gd name="T3" fmla="*/ 172 h 345"/>
                <a:gd name="T4" fmla="*/ 277 w 345"/>
                <a:gd name="T5" fmla="*/ 278 h 345"/>
                <a:gd name="T6" fmla="*/ 172 w 345"/>
                <a:gd name="T7" fmla="*/ 322 h 345"/>
                <a:gd name="T8" fmla="*/ 67 w 345"/>
                <a:gd name="T9" fmla="*/ 278 h 345"/>
                <a:gd name="T10" fmla="*/ 24 w 345"/>
                <a:gd name="T11" fmla="*/ 172 h 345"/>
                <a:gd name="T12" fmla="*/ 67 w 345"/>
                <a:gd name="T13" fmla="*/ 68 h 345"/>
                <a:gd name="T14" fmla="*/ 172 w 345"/>
                <a:gd name="T15" fmla="*/ 23 h 345"/>
                <a:gd name="T16" fmla="*/ 277 w 345"/>
                <a:gd name="T17" fmla="*/ 68 h 345"/>
                <a:gd name="T18" fmla="*/ 295 w 345"/>
                <a:gd name="T19" fmla="*/ 50 h 345"/>
                <a:gd name="T20" fmla="*/ 172 w 345"/>
                <a:gd name="T21" fmla="*/ 0 h 345"/>
                <a:gd name="T22" fmla="*/ 51 w 345"/>
                <a:gd name="T23" fmla="*/ 50 h 345"/>
                <a:gd name="T24" fmla="*/ 0 w 345"/>
                <a:gd name="T25" fmla="*/ 172 h 345"/>
                <a:gd name="T26" fmla="*/ 50 w 345"/>
                <a:gd name="T27" fmla="*/ 295 h 345"/>
                <a:gd name="T28" fmla="*/ 172 w 345"/>
                <a:gd name="T29" fmla="*/ 345 h 345"/>
                <a:gd name="T30" fmla="*/ 295 w 345"/>
                <a:gd name="T31" fmla="*/ 295 h 345"/>
                <a:gd name="T32" fmla="*/ 345 w 345"/>
                <a:gd name="T33" fmla="*/ 172 h 345"/>
                <a:gd name="T34" fmla="*/ 295 w 345"/>
                <a:gd name="T35" fmla="*/ 50 h 345"/>
                <a:gd name="T36" fmla="*/ 198 w 345"/>
                <a:gd name="T37" fmla="*/ 164 h 345"/>
                <a:gd name="T38" fmla="*/ 166 w 345"/>
                <a:gd name="T39" fmla="*/ 168 h 345"/>
                <a:gd name="T40" fmla="*/ 136 w 345"/>
                <a:gd name="T41" fmla="*/ 168 h 345"/>
                <a:gd name="T42" fmla="*/ 136 w 345"/>
                <a:gd name="T43" fmla="*/ 100 h 345"/>
                <a:gd name="T44" fmla="*/ 164 w 345"/>
                <a:gd name="T45" fmla="*/ 100 h 345"/>
                <a:gd name="T46" fmla="*/ 205 w 345"/>
                <a:gd name="T47" fmla="*/ 107 h 345"/>
                <a:gd name="T48" fmla="*/ 217 w 345"/>
                <a:gd name="T49" fmla="*/ 134 h 345"/>
                <a:gd name="T50" fmla="*/ 198 w 345"/>
                <a:gd name="T51" fmla="*/ 164 h 345"/>
                <a:gd name="T52" fmla="*/ 103 w 345"/>
                <a:gd name="T53" fmla="*/ 266 h 345"/>
                <a:gd name="T54" fmla="*/ 136 w 345"/>
                <a:gd name="T55" fmla="*/ 266 h 345"/>
                <a:gd name="T56" fmla="*/ 136 w 345"/>
                <a:gd name="T57" fmla="*/ 192 h 345"/>
                <a:gd name="T58" fmla="*/ 162 w 345"/>
                <a:gd name="T59" fmla="*/ 192 h 345"/>
                <a:gd name="T60" fmla="*/ 200 w 345"/>
                <a:gd name="T61" fmla="*/ 198 h 345"/>
                <a:gd name="T62" fmla="*/ 217 w 345"/>
                <a:gd name="T63" fmla="*/ 241 h 345"/>
                <a:gd name="T64" fmla="*/ 217 w 345"/>
                <a:gd name="T65" fmla="*/ 256 h 345"/>
                <a:gd name="T66" fmla="*/ 218 w 345"/>
                <a:gd name="T67" fmla="*/ 262 h 345"/>
                <a:gd name="T68" fmla="*/ 218 w 345"/>
                <a:gd name="T69" fmla="*/ 265 h 345"/>
                <a:gd name="T70" fmla="*/ 219 w 345"/>
                <a:gd name="T71" fmla="*/ 266 h 345"/>
                <a:gd name="T72" fmla="*/ 250 w 345"/>
                <a:gd name="T73" fmla="*/ 266 h 345"/>
                <a:gd name="T74" fmla="*/ 249 w 345"/>
                <a:gd name="T75" fmla="*/ 264 h 345"/>
                <a:gd name="T76" fmla="*/ 247 w 345"/>
                <a:gd name="T77" fmla="*/ 254 h 345"/>
                <a:gd name="T78" fmla="*/ 247 w 345"/>
                <a:gd name="T79" fmla="*/ 240 h 345"/>
                <a:gd name="T80" fmla="*/ 247 w 345"/>
                <a:gd name="T81" fmla="*/ 226 h 345"/>
                <a:gd name="T82" fmla="*/ 237 w 345"/>
                <a:gd name="T83" fmla="*/ 197 h 345"/>
                <a:gd name="T84" fmla="*/ 204 w 345"/>
                <a:gd name="T85" fmla="*/ 178 h 345"/>
                <a:gd name="T86" fmla="*/ 231 w 345"/>
                <a:gd name="T87" fmla="*/ 169 h 345"/>
                <a:gd name="T88" fmla="*/ 250 w 345"/>
                <a:gd name="T89" fmla="*/ 132 h 345"/>
                <a:gd name="T90" fmla="*/ 220 w 345"/>
                <a:gd name="T91" fmla="*/ 84 h 345"/>
                <a:gd name="T92" fmla="*/ 169 w 345"/>
                <a:gd name="T93" fmla="*/ 77 h 345"/>
                <a:gd name="T94" fmla="*/ 103 w 345"/>
                <a:gd name="T95" fmla="*/ 77 h 345"/>
                <a:gd name="T96" fmla="*/ 103 w 345"/>
                <a:gd name="T97" fmla="*/ 266 h 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45" h="345">
                  <a:moveTo>
                    <a:pt x="277" y="68"/>
                  </a:moveTo>
                  <a:cubicBezTo>
                    <a:pt x="306" y="96"/>
                    <a:pt x="320" y="131"/>
                    <a:pt x="320" y="172"/>
                  </a:cubicBezTo>
                  <a:cubicBezTo>
                    <a:pt x="320" y="213"/>
                    <a:pt x="306" y="249"/>
                    <a:pt x="277" y="278"/>
                  </a:cubicBezTo>
                  <a:cubicBezTo>
                    <a:pt x="248" y="307"/>
                    <a:pt x="213" y="322"/>
                    <a:pt x="172" y="322"/>
                  </a:cubicBezTo>
                  <a:cubicBezTo>
                    <a:pt x="131" y="322"/>
                    <a:pt x="96" y="307"/>
                    <a:pt x="67" y="278"/>
                  </a:cubicBezTo>
                  <a:cubicBezTo>
                    <a:pt x="38" y="249"/>
                    <a:pt x="24" y="213"/>
                    <a:pt x="24" y="172"/>
                  </a:cubicBezTo>
                  <a:cubicBezTo>
                    <a:pt x="24" y="131"/>
                    <a:pt x="38" y="96"/>
                    <a:pt x="67" y="68"/>
                  </a:cubicBezTo>
                  <a:cubicBezTo>
                    <a:pt x="96" y="38"/>
                    <a:pt x="131" y="23"/>
                    <a:pt x="172" y="23"/>
                  </a:cubicBezTo>
                  <a:cubicBezTo>
                    <a:pt x="213" y="23"/>
                    <a:pt x="248" y="38"/>
                    <a:pt x="277" y="68"/>
                  </a:cubicBezTo>
                  <a:close/>
                  <a:moveTo>
                    <a:pt x="295" y="50"/>
                  </a:moveTo>
                  <a:cubicBezTo>
                    <a:pt x="261" y="17"/>
                    <a:pt x="220" y="0"/>
                    <a:pt x="172" y="0"/>
                  </a:cubicBezTo>
                  <a:cubicBezTo>
                    <a:pt x="125" y="0"/>
                    <a:pt x="84" y="17"/>
                    <a:pt x="51" y="50"/>
                  </a:cubicBezTo>
                  <a:cubicBezTo>
                    <a:pt x="17" y="84"/>
                    <a:pt x="0" y="125"/>
                    <a:pt x="0" y="172"/>
                  </a:cubicBezTo>
                  <a:cubicBezTo>
                    <a:pt x="0" y="220"/>
                    <a:pt x="17" y="261"/>
                    <a:pt x="50" y="295"/>
                  </a:cubicBezTo>
                  <a:cubicBezTo>
                    <a:pt x="83" y="329"/>
                    <a:pt x="124" y="345"/>
                    <a:pt x="172" y="345"/>
                  </a:cubicBezTo>
                  <a:cubicBezTo>
                    <a:pt x="220" y="345"/>
                    <a:pt x="261" y="329"/>
                    <a:pt x="295" y="295"/>
                  </a:cubicBezTo>
                  <a:cubicBezTo>
                    <a:pt x="328" y="261"/>
                    <a:pt x="345" y="220"/>
                    <a:pt x="345" y="172"/>
                  </a:cubicBezTo>
                  <a:cubicBezTo>
                    <a:pt x="345" y="124"/>
                    <a:pt x="328" y="84"/>
                    <a:pt x="295" y="50"/>
                  </a:cubicBezTo>
                  <a:close/>
                  <a:moveTo>
                    <a:pt x="198" y="164"/>
                  </a:moveTo>
                  <a:cubicBezTo>
                    <a:pt x="191" y="167"/>
                    <a:pt x="180" y="168"/>
                    <a:pt x="166" y="168"/>
                  </a:cubicBezTo>
                  <a:cubicBezTo>
                    <a:pt x="136" y="168"/>
                    <a:pt x="136" y="168"/>
                    <a:pt x="136" y="168"/>
                  </a:cubicBezTo>
                  <a:cubicBezTo>
                    <a:pt x="136" y="100"/>
                    <a:pt x="136" y="100"/>
                    <a:pt x="136" y="100"/>
                  </a:cubicBezTo>
                  <a:cubicBezTo>
                    <a:pt x="164" y="100"/>
                    <a:pt x="164" y="100"/>
                    <a:pt x="164" y="100"/>
                  </a:cubicBezTo>
                  <a:cubicBezTo>
                    <a:pt x="183" y="100"/>
                    <a:pt x="196" y="102"/>
                    <a:pt x="205" y="107"/>
                  </a:cubicBezTo>
                  <a:cubicBezTo>
                    <a:pt x="213" y="112"/>
                    <a:pt x="217" y="121"/>
                    <a:pt x="217" y="134"/>
                  </a:cubicBezTo>
                  <a:cubicBezTo>
                    <a:pt x="217" y="149"/>
                    <a:pt x="211" y="159"/>
                    <a:pt x="198" y="164"/>
                  </a:cubicBezTo>
                  <a:close/>
                  <a:moveTo>
                    <a:pt x="103" y="266"/>
                  </a:moveTo>
                  <a:cubicBezTo>
                    <a:pt x="136" y="266"/>
                    <a:pt x="136" y="266"/>
                    <a:pt x="136" y="266"/>
                  </a:cubicBezTo>
                  <a:cubicBezTo>
                    <a:pt x="136" y="192"/>
                    <a:pt x="136" y="192"/>
                    <a:pt x="136" y="192"/>
                  </a:cubicBezTo>
                  <a:cubicBezTo>
                    <a:pt x="162" y="192"/>
                    <a:pt x="162" y="192"/>
                    <a:pt x="162" y="192"/>
                  </a:cubicBezTo>
                  <a:cubicBezTo>
                    <a:pt x="180" y="192"/>
                    <a:pt x="192" y="193"/>
                    <a:pt x="200" y="198"/>
                  </a:cubicBezTo>
                  <a:cubicBezTo>
                    <a:pt x="211" y="205"/>
                    <a:pt x="217" y="219"/>
                    <a:pt x="217" y="241"/>
                  </a:cubicBezTo>
                  <a:cubicBezTo>
                    <a:pt x="217" y="256"/>
                    <a:pt x="217" y="256"/>
                    <a:pt x="217" y="256"/>
                  </a:cubicBezTo>
                  <a:cubicBezTo>
                    <a:pt x="218" y="262"/>
                    <a:pt x="218" y="262"/>
                    <a:pt x="218" y="262"/>
                  </a:cubicBezTo>
                  <a:cubicBezTo>
                    <a:pt x="218" y="263"/>
                    <a:pt x="218" y="264"/>
                    <a:pt x="218" y="265"/>
                  </a:cubicBezTo>
                  <a:cubicBezTo>
                    <a:pt x="219" y="265"/>
                    <a:pt x="219" y="266"/>
                    <a:pt x="219" y="266"/>
                  </a:cubicBezTo>
                  <a:cubicBezTo>
                    <a:pt x="250" y="266"/>
                    <a:pt x="250" y="266"/>
                    <a:pt x="250" y="266"/>
                  </a:cubicBezTo>
                  <a:cubicBezTo>
                    <a:pt x="249" y="264"/>
                    <a:pt x="249" y="264"/>
                    <a:pt x="249" y="264"/>
                  </a:cubicBezTo>
                  <a:cubicBezTo>
                    <a:pt x="248" y="263"/>
                    <a:pt x="248" y="259"/>
                    <a:pt x="247" y="254"/>
                  </a:cubicBezTo>
                  <a:cubicBezTo>
                    <a:pt x="247" y="249"/>
                    <a:pt x="247" y="244"/>
                    <a:pt x="247" y="240"/>
                  </a:cubicBezTo>
                  <a:cubicBezTo>
                    <a:pt x="247" y="226"/>
                    <a:pt x="247" y="226"/>
                    <a:pt x="247" y="226"/>
                  </a:cubicBezTo>
                  <a:cubicBezTo>
                    <a:pt x="247" y="217"/>
                    <a:pt x="244" y="207"/>
                    <a:pt x="237" y="197"/>
                  </a:cubicBezTo>
                  <a:cubicBezTo>
                    <a:pt x="230" y="187"/>
                    <a:pt x="219" y="181"/>
                    <a:pt x="204" y="178"/>
                  </a:cubicBezTo>
                  <a:cubicBezTo>
                    <a:pt x="216" y="176"/>
                    <a:pt x="225" y="173"/>
                    <a:pt x="231" y="169"/>
                  </a:cubicBezTo>
                  <a:cubicBezTo>
                    <a:pt x="244" y="161"/>
                    <a:pt x="250" y="148"/>
                    <a:pt x="250" y="132"/>
                  </a:cubicBezTo>
                  <a:cubicBezTo>
                    <a:pt x="250" y="108"/>
                    <a:pt x="240" y="92"/>
                    <a:pt x="220" y="84"/>
                  </a:cubicBezTo>
                  <a:cubicBezTo>
                    <a:pt x="210" y="79"/>
                    <a:pt x="192" y="77"/>
                    <a:pt x="169" y="77"/>
                  </a:cubicBezTo>
                  <a:cubicBezTo>
                    <a:pt x="103" y="77"/>
                    <a:pt x="103" y="77"/>
                    <a:pt x="103" y="77"/>
                  </a:cubicBezTo>
                  <a:lnTo>
                    <a:pt x="103" y="2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73737"/>
                </a:solidFill>
                <a:effectLst/>
                <a:uLnTx/>
                <a:uFillTx/>
                <a:latin typeface="Arial Narrow"/>
                <a:ea typeface="+mn-ea"/>
                <a:cs typeface="+mn-cs"/>
              </a:endParaRPr>
            </a:p>
          </p:txBody>
        </p:sp>
        <p:sp>
          <p:nvSpPr>
            <p:cNvPr id="20" name="Freeform 26">
              <a:extLst>
                <a:ext uri="{FF2B5EF4-FFF2-40B4-BE49-F238E27FC236}">
                  <a16:creationId xmlns:a16="http://schemas.microsoft.com/office/drawing/2014/main" id="{E82DE2C4-EC6C-4CC8-A8E0-096130653314}"/>
                </a:ext>
              </a:extLst>
            </p:cNvPr>
            <p:cNvSpPr>
              <a:spLocks/>
            </p:cNvSpPr>
            <p:nvPr userDrawn="1"/>
          </p:nvSpPr>
          <p:spPr bwMode="auto">
            <a:xfrm>
              <a:off x="5266" y="0"/>
              <a:ext cx="733" cy="733"/>
            </a:xfrm>
            <a:custGeom>
              <a:avLst/>
              <a:gdLst>
                <a:gd name="T0" fmla="*/ 4176 w 4576"/>
                <a:gd name="T1" fmla="*/ 996 h 4576"/>
                <a:gd name="T2" fmla="*/ 4106 w 4576"/>
                <a:gd name="T3" fmla="*/ 1355 h 4576"/>
                <a:gd name="T4" fmla="*/ 2907 w 4576"/>
                <a:gd name="T5" fmla="*/ 1262 h 4576"/>
                <a:gd name="T6" fmla="*/ 2797 w 4576"/>
                <a:gd name="T7" fmla="*/ 1612 h 4576"/>
                <a:gd name="T8" fmla="*/ 4141 w 4576"/>
                <a:gd name="T9" fmla="*/ 2094 h 4576"/>
                <a:gd name="T10" fmla="*/ 4386 w 4576"/>
                <a:gd name="T11" fmla="*/ 2839 h 4576"/>
                <a:gd name="T12" fmla="*/ 3944 w 4576"/>
                <a:gd name="T13" fmla="*/ 3672 h 4576"/>
                <a:gd name="T14" fmla="*/ 3173 w 4576"/>
                <a:gd name="T15" fmla="*/ 3966 h 4576"/>
                <a:gd name="T16" fmla="*/ 2263 w 4576"/>
                <a:gd name="T17" fmla="*/ 3848 h 4576"/>
                <a:gd name="T18" fmla="*/ 2082 w 4576"/>
                <a:gd name="T19" fmla="*/ 3429 h 4576"/>
                <a:gd name="T20" fmla="*/ 2101 w 4576"/>
                <a:gd name="T21" fmla="*/ 3327 h 4576"/>
                <a:gd name="T22" fmla="*/ 2301 w 4576"/>
                <a:gd name="T23" fmla="*/ 3133 h 4576"/>
                <a:gd name="T24" fmla="*/ 2390 w 4576"/>
                <a:gd name="T25" fmla="*/ 3119 h 4576"/>
                <a:gd name="T26" fmla="*/ 2659 w 4576"/>
                <a:gd name="T27" fmla="*/ 3526 h 4576"/>
                <a:gd name="T28" fmla="*/ 3240 w 4576"/>
                <a:gd name="T29" fmla="*/ 3784 h 4576"/>
                <a:gd name="T30" fmla="*/ 3753 w 4576"/>
                <a:gd name="T31" fmla="*/ 3318 h 4576"/>
                <a:gd name="T32" fmla="*/ 2217 w 4576"/>
                <a:gd name="T33" fmla="*/ 2488 h 4576"/>
                <a:gd name="T34" fmla="*/ 2812 w 4576"/>
                <a:gd name="T35" fmla="*/ 701 h 4576"/>
                <a:gd name="T36" fmla="*/ 3564 w 4576"/>
                <a:gd name="T37" fmla="*/ 766 h 4576"/>
                <a:gd name="T38" fmla="*/ 4065 w 4576"/>
                <a:gd name="T39" fmla="*/ 848 h 4576"/>
                <a:gd name="T40" fmla="*/ 2288 w 4576"/>
                <a:gd name="T41" fmla="*/ 0 h 4576"/>
                <a:gd name="T42" fmla="*/ 0 w 4576"/>
                <a:gd name="T43" fmla="*/ 2288 h 4576"/>
                <a:gd name="T44" fmla="*/ 445 w 4576"/>
                <a:gd name="T45" fmla="*/ 3644 h 4576"/>
                <a:gd name="T46" fmla="*/ 616 w 4576"/>
                <a:gd name="T47" fmla="*/ 3581 h 4576"/>
                <a:gd name="T48" fmla="*/ 610 w 4576"/>
                <a:gd name="T49" fmla="*/ 3402 h 4576"/>
                <a:gd name="T50" fmla="*/ 565 w 4576"/>
                <a:gd name="T51" fmla="*/ 1982 h 4576"/>
                <a:gd name="T52" fmla="*/ 245 w 4576"/>
                <a:gd name="T53" fmla="*/ 1998 h 4576"/>
                <a:gd name="T54" fmla="*/ 261 w 4576"/>
                <a:gd name="T55" fmla="*/ 1735 h 4576"/>
                <a:gd name="T56" fmla="*/ 579 w 4576"/>
                <a:gd name="T57" fmla="*/ 1707 h 4576"/>
                <a:gd name="T58" fmla="*/ 596 w 4576"/>
                <a:gd name="T59" fmla="*/ 1479 h 4576"/>
                <a:gd name="T60" fmla="*/ 1542 w 4576"/>
                <a:gd name="T61" fmla="*/ 623 h 4576"/>
                <a:gd name="T62" fmla="*/ 1920 w 4576"/>
                <a:gd name="T63" fmla="*/ 561 h 4576"/>
                <a:gd name="T64" fmla="*/ 2018 w 4576"/>
                <a:gd name="T65" fmla="*/ 558 h 4576"/>
                <a:gd name="T66" fmla="*/ 2242 w 4576"/>
                <a:gd name="T67" fmla="*/ 603 h 4576"/>
                <a:gd name="T68" fmla="*/ 2508 w 4576"/>
                <a:gd name="T69" fmla="*/ 807 h 4576"/>
                <a:gd name="T70" fmla="*/ 2505 w 4576"/>
                <a:gd name="T71" fmla="*/ 873 h 4576"/>
                <a:gd name="T72" fmla="*/ 2379 w 4576"/>
                <a:gd name="T73" fmla="*/ 1020 h 4576"/>
                <a:gd name="T74" fmla="*/ 2278 w 4576"/>
                <a:gd name="T75" fmla="*/ 1033 h 4576"/>
                <a:gd name="T76" fmla="*/ 2065 w 4576"/>
                <a:gd name="T77" fmla="*/ 927 h 4576"/>
                <a:gd name="T78" fmla="*/ 1657 w 4576"/>
                <a:gd name="T79" fmla="*/ 818 h 4576"/>
                <a:gd name="T80" fmla="*/ 1466 w 4576"/>
                <a:gd name="T81" fmla="*/ 1048 h 4576"/>
                <a:gd name="T82" fmla="*/ 1438 w 4576"/>
                <a:gd name="T83" fmla="*/ 1664 h 4576"/>
                <a:gd name="T84" fmla="*/ 2218 w 4576"/>
                <a:gd name="T85" fmla="*/ 1651 h 4576"/>
                <a:gd name="T86" fmla="*/ 2218 w 4576"/>
                <a:gd name="T87" fmla="*/ 1831 h 4576"/>
                <a:gd name="T88" fmla="*/ 1959 w 4576"/>
                <a:gd name="T89" fmla="*/ 1950 h 4576"/>
                <a:gd name="T90" fmla="*/ 1431 w 4576"/>
                <a:gd name="T91" fmla="*/ 1957 h 4576"/>
                <a:gd name="T92" fmla="*/ 1454 w 4576"/>
                <a:gd name="T93" fmla="*/ 3469 h 4576"/>
                <a:gd name="T94" fmla="*/ 1482 w 4576"/>
                <a:gd name="T95" fmla="*/ 3663 h 4576"/>
                <a:gd name="T96" fmla="*/ 1961 w 4576"/>
                <a:gd name="T97" fmla="*/ 3789 h 4576"/>
                <a:gd name="T98" fmla="*/ 1965 w 4576"/>
                <a:gd name="T99" fmla="*/ 3947 h 4576"/>
                <a:gd name="T100" fmla="*/ 583 w 4576"/>
                <a:gd name="T101" fmla="*/ 3814 h 4576"/>
                <a:gd name="T102" fmla="*/ 2288 w 4576"/>
                <a:gd name="T103" fmla="*/ 4576 h 4576"/>
                <a:gd name="T104" fmla="*/ 4576 w 4576"/>
                <a:gd name="T105" fmla="*/ 2288 h 4576"/>
                <a:gd name="T106" fmla="*/ 4176 w 4576"/>
                <a:gd name="T107" fmla="*/ 996 h 4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576" h="4576">
                  <a:moveTo>
                    <a:pt x="4176" y="996"/>
                  </a:moveTo>
                  <a:cubicBezTo>
                    <a:pt x="4148" y="1112"/>
                    <a:pt x="4134" y="1232"/>
                    <a:pt x="4106" y="1355"/>
                  </a:cubicBezTo>
                  <a:cubicBezTo>
                    <a:pt x="3763" y="1310"/>
                    <a:pt x="3360" y="1278"/>
                    <a:pt x="2907" y="1262"/>
                  </a:cubicBezTo>
                  <a:cubicBezTo>
                    <a:pt x="2871" y="1377"/>
                    <a:pt x="2836" y="1489"/>
                    <a:pt x="2797" y="1612"/>
                  </a:cubicBezTo>
                  <a:cubicBezTo>
                    <a:pt x="3555" y="1659"/>
                    <a:pt x="3923" y="1858"/>
                    <a:pt x="4141" y="2094"/>
                  </a:cubicBezTo>
                  <a:cubicBezTo>
                    <a:pt x="4354" y="2332"/>
                    <a:pt x="4399" y="2594"/>
                    <a:pt x="4386" y="2839"/>
                  </a:cubicBezTo>
                  <a:cubicBezTo>
                    <a:pt x="4359" y="3235"/>
                    <a:pt x="4184" y="3486"/>
                    <a:pt x="3944" y="3672"/>
                  </a:cubicBezTo>
                  <a:cubicBezTo>
                    <a:pt x="3702" y="3855"/>
                    <a:pt x="3408" y="3946"/>
                    <a:pt x="3173" y="3966"/>
                  </a:cubicBezTo>
                  <a:cubicBezTo>
                    <a:pt x="2826" y="3991"/>
                    <a:pt x="2362" y="3909"/>
                    <a:pt x="2263" y="3848"/>
                  </a:cubicBezTo>
                  <a:cubicBezTo>
                    <a:pt x="2204" y="3713"/>
                    <a:pt x="2145" y="3577"/>
                    <a:pt x="2082" y="3429"/>
                  </a:cubicBezTo>
                  <a:cubicBezTo>
                    <a:pt x="2067" y="3397"/>
                    <a:pt x="2057" y="3365"/>
                    <a:pt x="2101" y="3327"/>
                  </a:cubicBezTo>
                  <a:cubicBezTo>
                    <a:pt x="2168" y="3262"/>
                    <a:pt x="2233" y="3200"/>
                    <a:pt x="2301" y="3133"/>
                  </a:cubicBezTo>
                  <a:cubicBezTo>
                    <a:pt x="2332" y="3104"/>
                    <a:pt x="2365" y="3076"/>
                    <a:pt x="2390" y="3119"/>
                  </a:cubicBezTo>
                  <a:cubicBezTo>
                    <a:pt x="2484" y="3262"/>
                    <a:pt x="2571" y="3394"/>
                    <a:pt x="2659" y="3526"/>
                  </a:cubicBezTo>
                  <a:cubicBezTo>
                    <a:pt x="2758" y="3673"/>
                    <a:pt x="2910" y="3806"/>
                    <a:pt x="3240" y="3784"/>
                  </a:cubicBezTo>
                  <a:cubicBezTo>
                    <a:pt x="3519" y="3759"/>
                    <a:pt x="3730" y="3549"/>
                    <a:pt x="3753" y="3318"/>
                  </a:cubicBezTo>
                  <a:cubicBezTo>
                    <a:pt x="3777" y="2889"/>
                    <a:pt x="3344" y="2585"/>
                    <a:pt x="2217" y="2488"/>
                  </a:cubicBezTo>
                  <a:cubicBezTo>
                    <a:pt x="2433" y="1835"/>
                    <a:pt x="2644" y="1203"/>
                    <a:pt x="2812" y="701"/>
                  </a:cubicBezTo>
                  <a:cubicBezTo>
                    <a:pt x="3080" y="713"/>
                    <a:pt x="3328" y="735"/>
                    <a:pt x="3564" y="766"/>
                  </a:cubicBezTo>
                  <a:cubicBezTo>
                    <a:pt x="3740" y="788"/>
                    <a:pt x="3902" y="829"/>
                    <a:pt x="4065" y="848"/>
                  </a:cubicBezTo>
                  <a:cubicBezTo>
                    <a:pt x="3646" y="330"/>
                    <a:pt x="3006" y="0"/>
                    <a:pt x="2288" y="0"/>
                  </a:cubicBezTo>
                  <a:cubicBezTo>
                    <a:pt x="1024" y="0"/>
                    <a:pt x="0" y="1024"/>
                    <a:pt x="0" y="2288"/>
                  </a:cubicBezTo>
                  <a:cubicBezTo>
                    <a:pt x="0" y="2796"/>
                    <a:pt x="165" y="3264"/>
                    <a:pt x="445" y="3644"/>
                  </a:cubicBezTo>
                  <a:cubicBezTo>
                    <a:pt x="542" y="3645"/>
                    <a:pt x="609" y="3623"/>
                    <a:pt x="616" y="3581"/>
                  </a:cubicBezTo>
                  <a:cubicBezTo>
                    <a:pt x="625" y="3538"/>
                    <a:pt x="618" y="3470"/>
                    <a:pt x="610" y="3402"/>
                  </a:cubicBezTo>
                  <a:cubicBezTo>
                    <a:pt x="564" y="2953"/>
                    <a:pt x="548" y="2468"/>
                    <a:pt x="565" y="1982"/>
                  </a:cubicBezTo>
                  <a:cubicBezTo>
                    <a:pt x="449" y="1987"/>
                    <a:pt x="345" y="1992"/>
                    <a:pt x="245" y="1998"/>
                  </a:cubicBezTo>
                  <a:cubicBezTo>
                    <a:pt x="249" y="1908"/>
                    <a:pt x="254" y="1823"/>
                    <a:pt x="261" y="1735"/>
                  </a:cubicBezTo>
                  <a:cubicBezTo>
                    <a:pt x="360" y="1725"/>
                    <a:pt x="465" y="1717"/>
                    <a:pt x="579" y="1707"/>
                  </a:cubicBezTo>
                  <a:cubicBezTo>
                    <a:pt x="584" y="1630"/>
                    <a:pt x="590" y="1555"/>
                    <a:pt x="596" y="1479"/>
                  </a:cubicBezTo>
                  <a:cubicBezTo>
                    <a:pt x="648" y="1016"/>
                    <a:pt x="1136" y="732"/>
                    <a:pt x="1542" y="623"/>
                  </a:cubicBezTo>
                  <a:cubicBezTo>
                    <a:pt x="1723" y="579"/>
                    <a:pt x="1833" y="565"/>
                    <a:pt x="1920" y="561"/>
                  </a:cubicBezTo>
                  <a:cubicBezTo>
                    <a:pt x="1951" y="560"/>
                    <a:pt x="1985" y="558"/>
                    <a:pt x="2018" y="558"/>
                  </a:cubicBezTo>
                  <a:cubicBezTo>
                    <a:pt x="2102" y="558"/>
                    <a:pt x="2188" y="566"/>
                    <a:pt x="2242" y="603"/>
                  </a:cubicBezTo>
                  <a:cubicBezTo>
                    <a:pt x="2330" y="669"/>
                    <a:pt x="2416" y="734"/>
                    <a:pt x="2508" y="807"/>
                  </a:cubicBezTo>
                  <a:cubicBezTo>
                    <a:pt x="2518" y="819"/>
                    <a:pt x="2528" y="839"/>
                    <a:pt x="2505" y="873"/>
                  </a:cubicBezTo>
                  <a:cubicBezTo>
                    <a:pt x="2463" y="922"/>
                    <a:pt x="2422" y="969"/>
                    <a:pt x="2379" y="1020"/>
                  </a:cubicBezTo>
                  <a:cubicBezTo>
                    <a:pt x="2354" y="1050"/>
                    <a:pt x="2313" y="1042"/>
                    <a:pt x="2278" y="1033"/>
                  </a:cubicBezTo>
                  <a:cubicBezTo>
                    <a:pt x="2206" y="996"/>
                    <a:pt x="2136" y="962"/>
                    <a:pt x="2065" y="927"/>
                  </a:cubicBezTo>
                  <a:cubicBezTo>
                    <a:pt x="1937" y="870"/>
                    <a:pt x="1804" y="812"/>
                    <a:pt x="1657" y="818"/>
                  </a:cubicBezTo>
                  <a:cubicBezTo>
                    <a:pt x="1565" y="825"/>
                    <a:pt x="1475" y="919"/>
                    <a:pt x="1466" y="1048"/>
                  </a:cubicBezTo>
                  <a:cubicBezTo>
                    <a:pt x="1453" y="1244"/>
                    <a:pt x="1445" y="1446"/>
                    <a:pt x="1438" y="1664"/>
                  </a:cubicBezTo>
                  <a:cubicBezTo>
                    <a:pt x="1694" y="1656"/>
                    <a:pt x="1949" y="1652"/>
                    <a:pt x="2218" y="1651"/>
                  </a:cubicBezTo>
                  <a:cubicBezTo>
                    <a:pt x="2218" y="1712"/>
                    <a:pt x="2218" y="1768"/>
                    <a:pt x="2218" y="1831"/>
                  </a:cubicBezTo>
                  <a:cubicBezTo>
                    <a:pt x="2130" y="1870"/>
                    <a:pt x="2047" y="1910"/>
                    <a:pt x="1959" y="1950"/>
                  </a:cubicBezTo>
                  <a:cubicBezTo>
                    <a:pt x="1778" y="1952"/>
                    <a:pt x="1605" y="1954"/>
                    <a:pt x="1431" y="1957"/>
                  </a:cubicBezTo>
                  <a:cubicBezTo>
                    <a:pt x="1423" y="2475"/>
                    <a:pt x="1430" y="2992"/>
                    <a:pt x="1454" y="3469"/>
                  </a:cubicBezTo>
                  <a:cubicBezTo>
                    <a:pt x="1458" y="3541"/>
                    <a:pt x="1462" y="3614"/>
                    <a:pt x="1482" y="3663"/>
                  </a:cubicBezTo>
                  <a:cubicBezTo>
                    <a:pt x="1507" y="3725"/>
                    <a:pt x="1650" y="3772"/>
                    <a:pt x="1961" y="3789"/>
                  </a:cubicBezTo>
                  <a:cubicBezTo>
                    <a:pt x="1962" y="3844"/>
                    <a:pt x="1964" y="3895"/>
                    <a:pt x="1965" y="3947"/>
                  </a:cubicBezTo>
                  <a:cubicBezTo>
                    <a:pt x="1459" y="3932"/>
                    <a:pt x="973" y="3884"/>
                    <a:pt x="583" y="3814"/>
                  </a:cubicBezTo>
                  <a:cubicBezTo>
                    <a:pt x="1002" y="4282"/>
                    <a:pt x="1611" y="4576"/>
                    <a:pt x="2288" y="4576"/>
                  </a:cubicBezTo>
                  <a:cubicBezTo>
                    <a:pt x="3552" y="4576"/>
                    <a:pt x="4576" y="3552"/>
                    <a:pt x="4576" y="2288"/>
                  </a:cubicBezTo>
                  <a:cubicBezTo>
                    <a:pt x="4576" y="1809"/>
                    <a:pt x="4428" y="1364"/>
                    <a:pt x="4176" y="9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73737"/>
                </a:solidFill>
                <a:effectLst/>
                <a:uLnTx/>
                <a:uFillTx/>
                <a:latin typeface="Arial Narrow"/>
                <a:ea typeface="+mn-ea"/>
                <a:cs typeface="+mn-cs"/>
              </a:endParaRPr>
            </a:p>
          </p:txBody>
        </p:sp>
        <p:sp>
          <p:nvSpPr>
            <p:cNvPr id="21" name="Freeform 27">
              <a:extLst>
                <a:ext uri="{FF2B5EF4-FFF2-40B4-BE49-F238E27FC236}">
                  <a16:creationId xmlns:a16="http://schemas.microsoft.com/office/drawing/2014/main" id="{A66506BB-0716-4E34-AB30-0A9F59D625FE}"/>
                </a:ext>
              </a:extLst>
            </p:cNvPr>
            <p:cNvSpPr>
              <a:spLocks/>
            </p:cNvSpPr>
            <p:nvPr userDrawn="1"/>
          </p:nvSpPr>
          <p:spPr bwMode="auto">
            <a:xfrm>
              <a:off x="5360" y="611"/>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73737"/>
                </a:solidFill>
                <a:effectLst/>
                <a:uLnTx/>
                <a:uFillTx/>
                <a:latin typeface="Arial Narrow"/>
                <a:ea typeface="+mn-ea"/>
                <a:cs typeface="+mn-cs"/>
              </a:endParaRPr>
            </a:p>
          </p:txBody>
        </p:sp>
      </p:grpSp>
      <p:sp>
        <p:nvSpPr>
          <p:cNvPr id="4" name="Footer Placeholder 3">
            <a:extLst>
              <a:ext uri="{FF2B5EF4-FFF2-40B4-BE49-F238E27FC236}">
                <a16:creationId xmlns:a16="http://schemas.microsoft.com/office/drawing/2014/main" id="{CB40899C-90CF-4E6E-8A7F-A529DD9403B1}"/>
              </a:ext>
            </a:extLst>
          </p:cNvPr>
          <p:cNvSpPr>
            <a:spLocks noGrp="1"/>
          </p:cNvSpPr>
          <p:nvPr>
            <p:ph type="ftr" sz="quarter" idx="10"/>
          </p:nvPr>
        </p:nvSpPr>
        <p:spPr/>
        <p:txBody>
          <a:bodyPr/>
          <a:lstStyle>
            <a:lvl1pPr>
              <a:defRPr>
                <a:solidFill>
                  <a:schemeClr val="bg1"/>
                </a:solidFill>
              </a:defRPr>
            </a:lvl1pPr>
          </a:lstStyle>
          <a:p>
            <a:r>
              <a:rPr lang="en-US"/>
              <a:t>CONFIDENTIAL</a:t>
            </a:r>
            <a:endParaRPr lang="en-US" dirty="0"/>
          </a:p>
        </p:txBody>
      </p:sp>
    </p:spTree>
    <p:extLst>
      <p:ext uri="{BB962C8B-B14F-4D97-AF65-F5344CB8AC3E}">
        <p14:creationId xmlns:p14="http://schemas.microsoft.com/office/powerpoint/2010/main" val="316077749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Blue Lagoon Big Statement">
    <p:bg>
      <p:bgPr>
        <a:solidFill>
          <a:schemeClr val="accent1"/>
        </a:solidFill>
        <a:effectLst/>
      </p:bgPr>
    </p:bg>
    <p:spTree>
      <p:nvGrpSpPr>
        <p:cNvPr id="1" name=""/>
        <p:cNvGrpSpPr/>
        <p:nvPr/>
      </p:nvGrpSpPr>
      <p:grpSpPr>
        <a:xfrm>
          <a:off x="0" y="0"/>
          <a:ext cx="0" cy="0"/>
          <a:chOff x="0" y="0"/>
          <a:chExt cx="0" cy="0"/>
        </a:xfrm>
      </p:grpSpPr>
      <p:sp>
        <p:nvSpPr>
          <p:cNvPr id="14" name="Content Placeholder 2">
            <a:extLst>
              <a:ext uri="{FF2B5EF4-FFF2-40B4-BE49-F238E27FC236}">
                <a16:creationId xmlns:a16="http://schemas.microsoft.com/office/drawing/2014/main" id="{F1543B27-30F5-49F3-A344-80EEF4BE7A1D}"/>
              </a:ext>
            </a:extLst>
          </p:cNvPr>
          <p:cNvSpPr>
            <a:spLocks noGrp="1"/>
          </p:cNvSpPr>
          <p:nvPr>
            <p:ph idx="1"/>
          </p:nvPr>
        </p:nvSpPr>
        <p:spPr bwMode="black">
          <a:xfrm>
            <a:off x="457199" y="457200"/>
            <a:ext cx="11273866" cy="5943600"/>
          </a:xfrm>
          <a:prstGeom prst="rect">
            <a:avLst/>
          </a:prstGeom>
        </p:spPr>
        <p:txBody>
          <a:bodyPr anchor="ctr"/>
          <a:lstStyle>
            <a:lvl1pPr marL="228600" indent="-228600" algn="ctr" defTabSz="914400" rtl="0" eaLnBrk="1" latinLnBrk="0" hangingPunct="1">
              <a:lnSpc>
                <a:spcPct val="120000"/>
              </a:lnSpc>
              <a:spcBef>
                <a:spcPts val="2400"/>
              </a:spcBef>
              <a:spcAft>
                <a:spcPts val="600"/>
              </a:spcAft>
              <a:buFont typeface="Arial" panose="020B0604020202020204" pitchFamily="34" charset="0"/>
              <a:buChar char="​"/>
              <a:defRPr lang="en-US" sz="4600" b="0" kern="100" spc="-20" dirty="0">
                <a:solidFill>
                  <a:schemeClr val="bg1"/>
                </a:solidFill>
                <a:latin typeface="Arial" panose="020B0604020202020204" pitchFamily="34" charset="0"/>
                <a:ea typeface="+mn-ea"/>
                <a:cs typeface="Arial" panose="020B0604020202020204" pitchFamily="34" charset="0"/>
              </a:defRPr>
            </a:lvl1pPr>
            <a:lvl2pPr marL="0" indent="0" algn="ctr">
              <a:lnSpc>
                <a:spcPct val="85000"/>
              </a:lnSpc>
              <a:spcBef>
                <a:spcPts val="1200"/>
              </a:spcBef>
              <a:buFont typeface="Arial" panose="020B0604020202020204" pitchFamily="34" charset="0"/>
              <a:buNone/>
              <a:defRPr lang="en-US" sz="1800" b="1" kern="100" cap="none" spc="-20" baseline="0" dirty="0">
                <a:solidFill>
                  <a:schemeClr val="bg1"/>
                </a:solidFill>
                <a:latin typeface="Arial" panose="020B0604020202020204" pitchFamily="34" charset="0"/>
                <a:ea typeface="+mn-ea"/>
                <a:cs typeface="Arial" panose="020B0604020202020204" pitchFamily="34" charset="0"/>
              </a:defRPr>
            </a:lvl2pPr>
            <a:lvl3pPr marL="342900" indent="-342900" algn="ctr">
              <a:lnSpc>
                <a:spcPct val="85000"/>
              </a:lnSpc>
              <a:spcBef>
                <a:spcPts val="200"/>
              </a:spcBef>
              <a:spcAft>
                <a:spcPts val="200"/>
              </a:spcAft>
              <a:buFont typeface="Arial" panose="020B0604020202020204" pitchFamily="34" charset="0"/>
              <a:buChar char="​"/>
              <a:defRPr sz="2000" b="0" cap="none" baseline="0">
                <a:solidFill>
                  <a:schemeClr val="bg1"/>
                </a:solidFill>
                <a:latin typeface="+mj-lt"/>
              </a:defRPr>
            </a:lvl3pPr>
            <a:lvl4pPr marL="342900" indent="-342900" algn="ctr">
              <a:lnSpc>
                <a:spcPct val="85000"/>
              </a:lnSpc>
              <a:spcBef>
                <a:spcPts val="200"/>
              </a:spcBef>
              <a:spcAft>
                <a:spcPts val="200"/>
              </a:spcAft>
              <a:buFont typeface="Arial" panose="020B0604020202020204" pitchFamily="34" charset="0"/>
              <a:buChar char="​"/>
              <a:defRPr sz="2000" b="0" cap="none" baseline="0">
                <a:solidFill>
                  <a:schemeClr val="bg1"/>
                </a:solidFill>
                <a:latin typeface="+mj-lt"/>
              </a:defRPr>
            </a:lvl4pPr>
            <a:lvl5pPr marL="342900" indent="-342900" algn="ctr">
              <a:lnSpc>
                <a:spcPct val="85000"/>
              </a:lnSpc>
              <a:spcBef>
                <a:spcPts val="200"/>
              </a:spcBef>
              <a:spcAft>
                <a:spcPts val="200"/>
              </a:spcAft>
              <a:buFont typeface="Arial" panose="020B0604020202020204" pitchFamily="34" charset="0"/>
              <a:buChar char="​"/>
              <a:defRPr sz="2000" b="0" cap="none" baseline="0">
                <a:solidFill>
                  <a:schemeClr val="bg1"/>
                </a:solidFill>
                <a:latin typeface="+mj-lt"/>
              </a:defRPr>
            </a:lvl5pPr>
            <a:lvl6pPr marL="285750" indent="-285750" algn="ctr">
              <a:lnSpc>
                <a:spcPct val="85000"/>
              </a:lnSpc>
              <a:spcBef>
                <a:spcPts val="200"/>
              </a:spcBef>
              <a:spcAft>
                <a:spcPts val="200"/>
              </a:spcAft>
              <a:buFont typeface="Arial" panose="020B0604020202020204" pitchFamily="34" charset="0"/>
              <a:buChar char="​"/>
              <a:defRPr sz="2200" b="0" cap="none" baseline="0">
                <a:solidFill>
                  <a:schemeClr val="bg1"/>
                </a:solidFill>
                <a:latin typeface="+mj-lt"/>
              </a:defRPr>
            </a:lvl6pPr>
            <a:lvl7pPr marL="285750" indent="-285750" algn="ctr">
              <a:lnSpc>
                <a:spcPct val="85000"/>
              </a:lnSpc>
              <a:spcBef>
                <a:spcPts val="200"/>
              </a:spcBef>
              <a:spcAft>
                <a:spcPts val="200"/>
              </a:spcAft>
              <a:buFont typeface="Arial" panose="020B0604020202020204" pitchFamily="34" charset="0"/>
              <a:buChar char="​"/>
              <a:defRPr sz="2200" b="0" cap="none" baseline="0">
                <a:solidFill>
                  <a:schemeClr val="bg1"/>
                </a:solidFill>
                <a:latin typeface="+mj-lt"/>
              </a:defRPr>
            </a:lvl7pPr>
            <a:lvl8pPr marL="285750" indent="-285750" algn="ctr">
              <a:lnSpc>
                <a:spcPct val="85000"/>
              </a:lnSpc>
              <a:spcBef>
                <a:spcPts val="200"/>
              </a:spcBef>
              <a:spcAft>
                <a:spcPts val="200"/>
              </a:spcAft>
              <a:buFont typeface="Arial" panose="020B0604020202020204" pitchFamily="34" charset="0"/>
              <a:buChar char="​"/>
              <a:defRPr sz="2200" b="0" cap="none" baseline="0">
                <a:solidFill>
                  <a:schemeClr val="bg1"/>
                </a:solidFill>
                <a:latin typeface="+mj-lt"/>
              </a:defRPr>
            </a:lvl8pPr>
            <a:lvl9pPr marL="285750" indent="-285750" algn="ctr">
              <a:lnSpc>
                <a:spcPct val="85000"/>
              </a:lnSpc>
              <a:spcBef>
                <a:spcPts val="200"/>
              </a:spcBef>
              <a:spcAft>
                <a:spcPts val="200"/>
              </a:spcAft>
              <a:buFont typeface="Arial" panose="020B0604020202020204" pitchFamily="34" charset="0"/>
              <a:buChar char="​"/>
              <a:defRPr sz="2200" b="0" cap="none" baseline="0">
                <a:solidFill>
                  <a:schemeClr val="bg1"/>
                </a:solidFill>
                <a:latin typeface="+mj-lt"/>
              </a:defRPr>
            </a:lvl9pPr>
          </a:lstStyle>
          <a:p>
            <a:pPr lvl="0"/>
            <a:r>
              <a:rPr lang="en-US"/>
              <a:t>Click to edit Master text styles</a:t>
            </a:r>
          </a:p>
          <a:p>
            <a:pPr lvl="1"/>
            <a:r>
              <a:rPr lang="en-US"/>
              <a:t>Second level</a:t>
            </a:r>
          </a:p>
          <a:p>
            <a:pPr lvl="2"/>
            <a:r>
              <a:rPr lang="en-US"/>
              <a:t>Third level</a:t>
            </a:r>
          </a:p>
        </p:txBody>
      </p:sp>
      <p:sp>
        <p:nvSpPr>
          <p:cNvPr id="9" name="TextBox 8">
            <a:extLst>
              <a:ext uri="{FF2B5EF4-FFF2-40B4-BE49-F238E27FC236}">
                <a16:creationId xmlns:a16="http://schemas.microsoft.com/office/drawing/2014/main" id="{B1276487-FCB5-41AE-AABF-4F891639BE4C}"/>
              </a:ext>
            </a:extLst>
          </p:cNvPr>
          <p:cNvSpPr txBox="1"/>
          <p:nvPr userDrawn="1"/>
        </p:nvSpPr>
        <p:spPr>
          <a:xfrm>
            <a:off x="609779" y="6501327"/>
            <a:ext cx="480901" cy="104644"/>
          </a:xfrm>
          <a:prstGeom prst="rect">
            <a:avLst/>
          </a:prstGeom>
          <a:noFill/>
        </p:spPr>
        <p:txBody>
          <a:bodyPr wrap="square" lIns="0" tIns="0" rIns="0" bIns="0" rtlCol="0">
            <a:spAutoFit/>
          </a:bodyPr>
          <a:lstStyle/>
          <a:p>
            <a:pPr marL="0" lvl="4">
              <a:lnSpc>
                <a:spcPct val="85000"/>
              </a:lnSpc>
              <a:spcBef>
                <a:spcPts val="200"/>
              </a:spcBef>
              <a:spcAft>
                <a:spcPts val="400"/>
              </a:spcAft>
              <a:buClr>
                <a:schemeClr val="accent5"/>
              </a:buClr>
            </a:pPr>
            <a:r>
              <a:rPr lang="en-US" sz="800" kern="100" cap="all" spc="50" dirty="0">
                <a:solidFill>
                  <a:schemeClr val="bg1"/>
                </a:solidFill>
                <a:latin typeface="Arial Narrow" panose="020B0606020202030204" pitchFamily="34" charset="0"/>
                <a:cs typeface="Arial" panose="020B0604020202020204" pitchFamily="34" charset="0"/>
              </a:rPr>
              <a:t>| ©2020 F5</a:t>
            </a:r>
          </a:p>
        </p:txBody>
      </p:sp>
      <p:sp>
        <p:nvSpPr>
          <p:cNvPr id="10" name="TextBox 9">
            <a:extLst>
              <a:ext uri="{FF2B5EF4-FFF2-40B4-BE49-F238E27FC236}">
                <a16:creationId xmlns:a16="http://schemas.microsoft.com/office/drawing/2014/main" id="{17834493-3504-415A-B752-B43F869641D5}"/>
              </a:ext>
            </a:extLst>
          </p:cNvPr>
          <p:cNvSpPr txBox="1"/>
          <p:nvPr userDrawn="1"/>
        </p:nvSpPr>
        <p:spPr>
          <a:xfrm>
            <a:off x="6805" y="6501327"/>
            <a:ext cx="567398" cy="104644"/>
          </a:xfrm>
          <a:prstGeom prst="rect">
            <a:avLst/>
          </a:prstGeom>
          <a:noFill/>
        </p:spPr>
        <p:txBody>
          <a:bodyPr wrap="square" lIns="0" tIns="0" rIns="0" bIns="0" rtlCol="0">
            <a:spAutoFit/>
          </a:bodyPr>
          <a:lstStyle/>
          <a:p>
            <a:pPr marL="0" lvl="4" algn="r">
              <a:lnSpc>
                <a:spcPct val="85000"/>
              </a:lnSpc>
              <a:spcBef>
                <a:spcPts val="200"/>
              </a:spcBef>
              <a:spcAft>
                <a:spcPts val="400"/>
              </a:spcAft>
              <a:buClr>
                <a:schemeClr val="accent5"/>
              </a:buClr>
              <a:buFont typeface="Arial" panose="020B0604020202020204" pitchFamily="34" charset="0"/>
              <a:buChar char="​"/>
            </a:pPr>
            <a:fld id="{CB0320B6-2A61-43CE-9396-B5C4FB4B7D43}" type="slidenum">
              <a:rPr lang="en-US" sz="800" kern="100" cap="all" spc="50" smtClean="0">
                <a:solidFill>
                  <a:schemeClr val="bg1"/>
                </a:solidFill>
                <a:latin typeface="Arial Narrow" panose="020B0606020202030204" pitchFamily="34" charset="0"/>
                <a:cs typeface="Arial" panose="020B0604020202020204" pitchFamily="34" charset="0"/>
              </a:rPr>
              <a:pPr marL="0" lvl="4" algn="r">
                <a:lnSpc>
                  <a:spcPct val="85000"/>
                </a:lnSpc>
                <a:spcBef>
                  <a:spcPts val="200"/>
                </a:spcBef>
                <a:spcAft>
                  <a:spcPts val="400"/>
                </a:spcAft>
                <a:buClr>
                  <a:schemeClr val="accent5"/>
                </a:buClr>
                <a:buFont typeface="Arial" panose="020B0604020202020204" pitchFamily="34" charset="0"/>
                <a:buChar char="​"/>
              </a:pPr>
              <a:t>‹#›</a:t>
            </a:fld>
            <a:endParaRPr lang="en-US" sz="800" kern="100" cap="all" spc="50" dirty="0">
              <a:solidFill>
                <a:schemeClr val="bg1"/>
              </a:solidFill>
              <a:latin typeface="Arial Narrow" panose="020B0606020202030204" pitchFamily="34" charset="0"/>
              <a:cs typeface="Arial" panose="020B0604020202020204" pitchFamily="34" charset="0"/>
            </a:endParaRPr>
          </a:p>
        </p:txBody>
      </p:sp>
      <p:grpSp>
        <p:nvGrpSpPr>
          <p:cNvPr id="11" name="Group 22">
            <a:extLst>
              <a:ext uri="{FF2B5EF4-FFF2-40B4-BE49-F238E27FC236}">
                <a16:creationId xmlns:a16="http://schemas.microsoft.com/office/drawing/2014/main" id="{1878E37C-3C29-44E8-B49D-D2652F4B7D3E}"/>
              </a:ext>
            </a:extLst>
          </p:cNvPr>
          <p:cNvGrpSpPr>
            <a:grpSpLocks noChangeAspect="1"/>
          </p:cNvGrpSpPr>
          <p:nvPr userDrawn="1"/>
        </p:nvGrpSpPr>
        <p:grpSpPr bwMode="auto">
          <a:xfrm>
            <a:off x="11489503" y="6431001"/>
            <a:ext cx="245297" cy="245297"/>
            <a:chOff x="5266" y="0"/>
            <a:chExt cx="733" cy="733"/>
          </a:xfrm>
          <a:solidFill>
            <a:schemeClr val="bg1"/>
          </a:solidFill>
        </p:grpSpPr>
        <p:sp>
          <p:nvSpPr>
            <p:cNvPr id="12" name="Freeform 24">
              <a:extLst>
                <a:ext uri="{FF2B5EF4-FFF2-40B4-BE49-F238E27FC236}">
                  <a16:creationId xmlns:a16="http://schemas.microsoft.com/office/drawing/2014/main" id="{618EA69F-F932-45A1-AAC9-A354486380BE}"/>
                </a:ext>
              </a:extLst>
            </p:cNvPr>
            <p:cNvSpPr>
              <a:spLocks/>
            </p:cNvSpPr>
            <p:nvPr userDrawn="1"/>
          </p:nvSpPr>
          <p:spPr bwMode="auto">
            <a:xfrm>
              <a:off x="5360" y="611"/>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73737"/>
                </a:solidFill>
                <a:effectLst/>
                <a:uLnTx/>
                <a:uFillTx/>
                <a:latin typeface="Arial Narrow"/>
                <a:ea typeface="+mn-ea"/>
                <a:cs typeface="+mn-cs"/>
              </a:endParaRPr>
            </a:p>
          </p:txBody>
        </p:sp>
        <p:sp>
          <p:nvSpPr>
            <p:cNvPr id="13" name="Freeform 25">
              <a:extLst>
                <a:ext uri="{FF2B5EF4-FFF2-40B4-BE49-F238E27FC236}">
                  <a16:creationId xmlns:a16="http://schemas.microsoft.com/office/drawing/2014/main" id="{B172FB41-6BDA-443B-9F1F-EBAC0E0C6744}"/>
                </a:ext>
              </a:extLst>
            </p:cNvPr>
            <p:cNvSpPr>
              <a:spLocks noEditPoints="1"/>
            </p:cNvSpPr>
            <p:nvPr userDrawn="1"/>
          </p:nvSpPr>
          <p:spPr bwMode="auto">
            <a:xfrm>
              <a:off x="5911" y="645"/>
              <a:ext cx="55" cy="55"/>
            </a:xfrm>
            <a:custGeom>
              <a:avLst/>
              <a:gdLst>
                <a:gd name="T0" fmla="*/ 277 w 345"/>
                <a:gd name="T1" fmla="*/ 68 h 345"/>
                <a:gd name="T2" fmla="*/ 320 w 345"/>
                <a:gd name="T3" fmla="*/ 172 h 345"/>
                <a:gd name="T4" fmla="*/ 277 w 345"/>
                <a:gd name="T5" fmla="*/ 278 h 345"/>
                <a:gd name="T6" fmla="*/ 172 w 345"/>
                <a:gd name="T7" fmla="*/ 322 h 345"/>
                <a:gd name="T8" fmla="*/ 67 w 345"/>
                <a:gd name="T9" fmla="*/ 278 h 345"/>
                <a:gd name="T10" fmla="*/ 24 w 345"/>
                <a:gd name="T11" fmla="*/ 172 h 345"/>
                <a:gd name="T12" fmla="*/ 67 w 345"/>
                <a:gd name="T13" fmla="*/ 68 h 345"/>
                <a:gd name="T14" fmla="*/ 172 w 345"/>
                <a:gd name="T15" fmla="*/ 23 h 345"/>
                <a:gd name="T16" fmla="*/ 277 w 345"/>
                <a:gd name="T17" fmla="*/ 68 h 345"/>
                <a:gd name="T18" fmla="*/ 295 w 345"/>
                <a:gd name="T19" fmla="*/ 50 h 345"/>
                <a:gd name="T20" fmla="*/ 172 w 345"/>
                <a:gd name="T21" fmla="*/ 0 h 345"/>
                <a:gd name="T22" fmla="*/ 51 w 345"/>
                <a:gd name="T23" fmla="*/ 50 h 345"/>
                <a:gd name="T24" fmla="*/ 0 w 345"/>
                <a:gd name="T25" fmla="*/ 172 h 345"/>
                <a:gd name="T26" fmla="*/ 50 w 345"/>
                <a:gd name="T27" fmla="*/ 295 h 345"/>
                <a:gd name="T28" fmla="*/ 172 w 345"/>
                <a:gd name="T29" fmla="*/ 345 h 345"/>
                <a:gd name="T30" fmla="*/ 295 w 345"/>
                <a:gd name="T31" fmla="*/ 295 h 345"/>
                <a:gd name="T32" fmla="*/ 345 w 345"/>
                <a:gd name="T33" fmla="*/ 172 h 345"/>
                <a:gd name="T34" fmla="*/ 295 w 345"/>
                <a:gd name="T35" fmla="*/ 50 h 345"/>
                <a:gd name="T36" fmla="*/ 198 w 345"/>
                <a:gd name="T37" fmla="*/ 164 h 345"/>
                <a:gd name="T38" fmla="*/ 166 w 345"/>
                <a:gd name="T39" fmla="*/ 168 h 345"/>
                <a:gd name="T40" fmla="*/ 136 w 345"/>
                <a:gd name="T41" fmla="*/ 168 h 345"/>
                <a:gd name="T42" fmla="*/ 136 w 345"/>
                <a:gd name="T43" fmla="*/ 100 h 345"/>
                <a:gd name="T44" fmla="*/ 164 w 345"/>
                <a:gd name="T45" fmla="*/ 100 h 345"/>
                <a:gd name="T46" fmla="*/ 205 w 345"/>
                <a:gd name="T47" fmla="*/ 107 h 345"/>
                <a:gd name="T48" fmla="*/ 217 w 345"/>
                <a:gd name="T49" fmla="*/ 134 h 345"/>
                <a:gd name="T50" fmla="*/ 198 w 345"/>
                <a:gd name="T51" fmla="*/ 164 h 345"/>
                <a:gd name="T52" fmla="*/ 103 w 345"/>
                <a:gd name="T53" fmla="*/ 266 h 345"/>
                <a:gd name="T54" fmla="*/ 136 w 345"/>
                <a:gd name="T55" fmla="*/ 266 h 345"/>
                <a:gd name="T56" fmla="*/ 136 w 345"/>
                <a:gd name="T57" fmla="*/ 192 h 345"/>
                <a:gd name="T58" fmla="*/ 162 w 345"/>
                <a:gd name="T59" fmla="*/ 192 h 345"/>
                <a:gd name="T60" fmla="*/ 200 w 345"/>
                <a:gd name="T61" fmla="*/ 198 h 345"/>
                <a:gd name="T62" fmla="*/ 217 w 345"/>
                <a:gd name="T63" fmla="*/ 241 h 345"/>
                <a:gd name="T64" fmla="*/ 217 w 345"/>
                <a:gd name="T65" fmla="*/ 256 h 345"/>
                <a:gd name="T66" fmla="*/ 218 w 345"/>
                <a:gd name="T67" fmla="*/ 262 h 345"/>
                <a:gd name="T68" fmla="*/ 218 w 345"/>
                <a:gd name="T69" fmla="*/ 265 h 345"/>
                <a:gd name="T70" fmla="*/ 219 w 345"/>
                <a:gd name="T71" fmla="*/ 266 h 345"/>
                <a:gd name="T72" fmla="*/ 250 w 345"/>
                <a:gd name="T73" fmla="*/ 266 h 345"/>
                <a:gd name="T74" fmla="*/ 249 w 345"/>
                <a:gd name="T75" fmla="*/ 264 h 345"/>
                <a:gd name="T76" fmla="*/ 247 w 345"/>
                <a:gd name="T77" fmla="*/ 254 h 345"/>
                <a:gd name="T78" fmla="*/ 247 w 345"/>
                <a:gd name="T79" fmla="*/ 240 h 345"/>
                <a:gd name="T80" fmla="*/ 247 w 345"/>
                <a:gd name="T81" fmla="*/ 226 h 345"/>
                <a:gd name="T82" fmla="*/ 237 w 345"/>
                <a:gd name="T83" fmla="*/ 197 h 345"/>
                <a:gd name="T84" fmla="*/ 204 w 345"/>
                <a:gd name="T85" fmla="*/ 178 h 345"/>
                <a:gd name="T86" fmla="*/ 231 w 345"/>
                <a:gd name="T87" fmla="*/ 169 h 345"/>
                <a:gd name="T88" fmla="*/ 250 w 345"/>
                <a:gd name="T89" fmla="*/ 132 h 345"/>
                <a:gd name="T90" fmla="*/ 220 w 345"/>
                <a:gd name="T91" fmla="*/ 84 h 345"/>
                <a:gd name="T92" fmla="*/ 169 w 345"/>
                <a:gd name="T93" fmla="*/ 77 h 345"/>
                <a:gd name="T94" fmla="*/ 103 w 345"/>
                <a:gd name="T95" fmla="*/ 77 h 345"/>
                <a:gd name="T96" fmla="*/ 103 w 345"/>
                <a:gd name="T97" fmla="*/ 266 h 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45" h="345">
                  <a:moveTo>
                    <a:pt x="277" y="68"/>
                  </a:moveTo>
                  <a:cubicBezTo>
                    <a:pt x="306" y="96"/>
                    <a:pt x="320" y="131"/>
                    <a:pt x="320" y="172"/>
                  </a:cubicBezTo>
                  <a:cubicBezTo>
                    <a:pt x="320" y="213"/>
                    <a:pt x="306" y="249"/>
                    <a:pt x="277" y="278"/>
                  </a:cubicBezTo>
                  <a:cubicBezTo>
                    <a:pt x="248" y="307"/>
                    <a:pt x="213" y="322"/>
                    <a:pt x="172" y="322"/>
                  </a:cubicBezTo>
                  <a:cubicBezTo>
                    <a:pt x="131" y="322"/>
                    <a:pt x="96" y="307"/>
                    <a:pt x="67" y="278"/>
                  </a:cubicBezTo>
                  <a:cubicBezTo>
                    <a:pt x="38" y="249"/>
                    <a:pt x="24" y="213"/>
                    <a:pt x="24" y="172"/>
                  </a:cubicBezTo>
                  <a:cubicBezTo>
                    <a:pt x="24" y="131"/>
                    <a:pt x="38" y="96"/>
                    <a:pt x="67" y="68"/>
                  </a:cubicBezTo>
                  <a:cubicBezTo>
                    <a:pt x="96" y="38"/>
                    <a:pt x="131" y="23"/>
                    <a:pt x="172" y="23"/>
                  </a:cubicBezTo>
                  <a:cubicBezTo>
                    <a:pt x="213" y="23"/>
                    <a:pt x="248" y="38"/>
                    <a:pt x="277" y="68"/>
                  </a:cubicBezTo>
                  <a:close/>
                  <a:moveTo>
                    <a:pt x="295" y="50"/>
                  </a:moveTo>
                  <a:cubicBezTo>
                    <a:pt x="261" y="17"/>
                    <a:pt x="220" y="0"/>
                    <a:pt x="172" y="0"/>
                  </a:cubicBezTo>
                  <a:cubicBezTo>
                    <a:pt x="125" y="0"/>
                    <a:pt x="84" y="17"/>
                    <a:pt x="51" y="50"/>
                  </a:cubicBezTo>
                  <a:cubicBezTo>
                    <a:pt x="17" y="84"/>
                    <a:pt x="0" y="125"/>
                    <a:pt x="0" y="172"/>
                  </a:cubicBezTo>
                  <a:cubicBezTo>
                    <a:pt x="0" y="220"/>
                    <a:pt x="17" y="261"/>
                    <a:pt x="50" y="295"/>
                  </a:cubicBezTo>
                  <a:cubicBezTo>
                    <a:pt x="83" y="329"/>
                    <a:pt x="124" y="345"/>
                    <a:pt x="172" y="345"/>
                  </a:cubicBezTo>
                  <a:cubicBezTo>
                    <a:pt x="220" y="345"/>
                    <a:pt x="261" y="329"/>
                    <a:pt x="295" y="295"/>
                  </a:cubicBezTo>
                  <a:cubicBezTo>
                    <a:pt x="328" y="261"/>
                    <a:pt x="345" y="220"/>
                    <a:pt x="345" y="172"/>
                  </a:cubicBezTo>
                  <a:cubicBezTo>
                    <a:pt x="345" y="124"/>
                    <a:pt x="328" y="84"/>
                    <a:pt x="295" y="50"/>
                  </a:cubicBezTo>
                  <a:close/>
                  <a:moveTo>
                    <a:pt x="198" y="164"/>
                  </a:moveTo>
                  <a:cubicBezTo>
                    <a:pt x="191" y="167"/>
                    <a:pt x="180" y="168"/>
                    <a:pt x="166" y="168"/>
                  </a:cubicBezTo>
                  <a:cubicBezTo>
                    <a:pt x="136" y="168"/>
                    <a:pt x="136" y="168"/>
                    <a:pt x="136" y="168"/>
                  </a:cubicBezTo>
                  <a:cubicBezTo>
                    <a:pt x="136" y="100"/>
                    <a:pt x="136" y="100"/>
                    <a:pt x="136" y="100"/>
                  </a:cubicBezTo>
                  <a:cubicBezTo>
                    <a:pt x="164" y="100"/>
                    <a:pt x="164" y="100"/>
                    <a:pt x="164" y="100"/>
                  </a:cubicBezTo>
                  <a:cubicBezTo>
                    <a:pt x="183" y="100"/>
                    <a:pt x="196" y="102"/>
                    <a:pt x="205" y="107"/>
                  </a:cubicBezTo>
                  <a:cubicBezTo>
                    <a:pt x="213" y="112"/>
                    <a:pt x="217" y="121"/>
                    <a:pt x="217" y="134"/>
                  </a:cubicBezTo>
                  <a:cubicBezTo>
                    <a:pt x="217" y="149"/>
                    <a:pt x="211" y="159"/>
                    <a:pt x="198" y="164"/>
                  </a:cubicBezTo>
                  <a:close/>
                  <a:moveTo>
                    <a:pt x="103" y="266"/>
                  </a:moveTo>
                  <a:cubicBezTo>
                    <a:pt x="136" y="266"/>
                    <a:pt x="136" y="266"/>
                    <a:pt x="136" y="266"/>
                  </a:cubicBezTo>
                  <a:cubicBezTo>
                    <a:pt x="136" y="192"/>
                    <a:pt x="136" y="192"/>
                    <a:pt x="136" y="192"/>
                  </a:cubicBezTo>
                  <a:cubicBezTo>
                    <a:pt x="162" y="192"/>
                    <a:pt x="162" y="192"/>
                    <a:pt x="162" y="192"/>
                  </a:cubicBezTo>
                  <a:cubicBezTo>
                    <a:pt x="180" y="192"/>
                    <a:pt x="192" y="193"/>
                    <a:pt x="200" y="198"/>
                  </a:cubicBezTo>
                  <a:cubicBezTo>
                    <a:pt x="211" y="205"/>
                    <a:pt x="217" y="219"/>
                    <a:pt x="217" y="241"/>
                  </a:cubicBezTo>
                  <a:cubicBezTo>
                    <a:pt x="217" y="256"/>
                    <a:pt x="217" y="256"/>
                    <a:pt x="217" y="256"/>
                  </a:cubicBezTo>
                  <a:cubicBezTo>
                    <a:pt x="218" y="262"/>
                    <a:pt x="218" y="262"/>
                    <a:pt x="218" y="262"/>
                  </a:cubicBezTo>
                  <a:cubicBezTo>
                    <a:pt x="218" y="263"/>
                    <a:pt x="218" y="264"/>
                    <a:pt x="218" y="265"/>
                  </a:cubicBezTo>
                  <a:cubicBezTo>
                    <a:pt x="219" y="265"/>
                    <a:pt x="219" y="266"/>
                    <a:pt x="219" y="266"/>
                  </a:cubicBezTo>
                  <a:cubicBezTo>
                    <a:pt x="250" y="266"/>
                    <a:pt x="250" y="266"/>
                    <a:pt x="250" y="266"/>
                  </a:cubicBezTo>
                  <a:cubicBezTo>
                    <a:pt x="249" y="264"/>
                    <a:pt x="249" y="264"/>
                    <a:pt x="249" y="264"/>
                  </a:cubicBezTo>
                  <a:cubicBezTo>
                    <a:pt x="248" y="263"/>
                    <a:pt x="248" y="259"/>
                    <a:pt x="247" y="254"/>
                  </a:cubicBezTo>
                  <a:cubicBezTo>
                    <a:pt x="247" y="249"/>
                    <a:pt x="247" y="244"/>
                    <a:pt x="247" y="240"/>
                  </a:cubicBezTo>
                  <a:cubicBezTo>
                    <a:pt x="247" y="226"/>
                    <a:pt x="247" y="226"/>
                    <a:pt x="247" y="226"/>
                  </a:cubicBezTo>
                  <a:cubicBezTo>
                    <a:pt x="247" y="217"/>
                    <a:pt x="244" y="207"/>
                    <a:pt x="237" y="197"/>
                  </a:cubicBezTo>
                  <a:cubicBezTo>
                    <a:pt x="230" y="187"/>
                    <a:pt x="219" y="181"/>
                    <a:pt x="204" y="178"/>
                  </a:cubicBezTo>
                  <a:cubicBezTo>
                    <a:pt x="216" y="176"/>
                    <a:pt x="225" y="173"/>
                    <a:pt x="231" y="169"/>
                  </a:cubicBezTo>
                  <a:cubicBezTo>
                    <a:pt x="244" y="161"/>
                    <a:pt x="250" y="148"/>
                    <a:pt x="250" y="132"/>
                  </a:cubicBezTo>
                  <a:cubicBezTo>
                    <a:pt x="250" y="108"/>
                    <a:pt x="240" y="92"/>
                    <a:pt x="220" y="84"/>
                  </a:cubicBezTo>
                  <a:cubicBezTo>
                    <a:pt x="210" y="79"/>
                    <a:pt x="192" y="77"/>
                    <a:pt x="169" y="77"/>
                  </a:cubicBezTo>
                  <a:cubicBezTo>
                    <a:pt x="103" y="77"/>
                    <a:pt x="103" y="77"/>
                    <a:pt x="103" y="77"/>
                  </a:cubicBezTo>
                  <a:lnTo>
                    <a:pt x="103" y="2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73737"/>
                </a:solidFill>
                <a:effectLst/>
                <a:uLnTx/>
                <a:uFillTx/>
                <a:latin typeface="Arial Narrow"/>
                <a:ea typeface="+mn-ea"/>
                <a:cs typeface="+mn-cs"/>
              </a:endParaRPr>
            </a:p>
          </p:txBody>
        </p:sp>
        <p:sp>
          <p:nvSpPr>
            <p:cNvPr id="15" name="Freeform 26">
              <a:extLst>
                <a:ext uri="{FF2B5EF4-FFF2-40B4-BE49-F238E27FC236}">
                  <a16:creationId xmlns:a16="http://schemas.microsoft.com/office/drawing/2014/main" id="{695CFDED-0DF1-47F8-8C6E-7EA227831958}"/>
                </a:ext>
              </a:extLst>
            </p:cNvPr>
            <p:cNvSpPr>
              <a:spLocks/>
            </p:cNvSpPr>
            <p:nvPr userDrawn="1"/>
          </p:nvSpPr>
          <p:spPr bwMode="auto">
            <a:xfrm>
              <a:off x="5266" y="0"/>
              <a:ext cx="733" cy="733"/>
            </a:xfrm>
            <a:custGeom>
              <a:avLst/>
              <a:gdLst>
                <a:gd name="T0" fmla="*/ 4176 w 4576"/>
                <a:gd name="T1" fmla="*/ 996 h 4576"/>
                <a:gd name="T2" fmla="*/ 4106 w 4576"/>
                <a:gd name="T3" fmla="*/ 1355 h 4576"/>
                <a:gd name="T4" fmla="*/ 2907 w 4576"/>
                <a:gd name="T5" fmla="*/ 1262 h 4576"/>
                <a:gd name="T6" fmla="*/ 2797 w 4576"/>
                <a:gd name="T7" fmla="*/ 1612 h 4576"/>
                <a:gd name="T8" fmla="*/ 4141 w 4576"/>
                <a:gd name="T9" fmla="*/ 2094 h 4576"/>
                <a:gd name="T10" fmla="*/ 4386 w 4576"/>
                <a:gd name="T11" fmla="*/ 2839 h 4576"/>
                <a:gd name="T12" fmla="*/ 3944 w 4576"/>
                <a:gd name="T13" fmla="*/ 3672 h 4576"/>
                <a:gd name="T14" fmla="*/ 3173 w 4576"/>
                <a:gd name="T15" fmla="*/ 3966 h 4576"/>
                <a:gd name="T16" fmla="*/ 2263 w 4576"/>
                <a:gd name="T17" fmla="*/ 3848 h 4576"/>
                <a:gd name="T18" fmla="*/ 2082 w 4576"/>
                <a:gd name="T19" fmla="*/ 3429 h 4576"/>
                <a:gd name="T20" fmla="*/ 2101 w 4576"/>
                <a:gd name="T21" fmla="*/ 3327 h 4576"/>
                <a:gd name="T22" fmla="*/ 2301 w 4576"/>
                <a:gd name="T23" fmla="*/ 3133 h 4576"/>
                <a:gd name="T24" fmla="*/ 2390 w 4576"/>
                <a:gd name="T25" fmla="*/ 3119 h 4576"/>
                <a:gd name="T26" fmla="*/ 2659 w 4576"/>
                <a:gd name="T27" fmla="*/ 3526 h 4576"/>
                <a:gd name="T28" fmla="*/ 3240 w 4576"/>
                <a:gd name="T29" fmla="*/ 3784 h 4576"/>
                <a:gd name="T30" fmla="*/ 3753 w 4576"/>
                <a:gd name="T31" fmla="*/ 3318 h 4576"/>
                <a:gd name="T32" fmla="*/ 2217 w 4576"/>
                <a:gd name="T33" fmla="*/ 2488 h 4576"/>
                <a:gd name="T34" fmla="*/ 2812 w 4576"/>
                <a:gd name="T35" fmla="*/ 701 h 4576"/>
                <a:gd name="T36" fmla="*/ 3564 w 4576"/>
                <a:gd name="T37" fmla="*/ 766 h 4576"/>
                <a:gd name="T38" fmla="*/ 4065 w 4576"/>
                <a:gd name="T39" fmla="*/ 848 h 4576"/>
                <a:gd name="T40" fmla="*/ 2288 w 4576"/>
                <a:gd name="T41" fmla="*/ 0 h 4576"/>
                <a:gd name="T42" fmla="*/ 0 w 4576"/>
                <a:gd name="T43" fmla="*/ 2288 h 4576"/>
                <a:gd name="T44" fmla="*/ 445 w 4576"/>
                <a:gd name="T45" fmla="*/ 3644 h 4576"/>
                <a:gd name="T46" fmla="*/ 616 w 4576"/>
                <a:gd name="T47" fmla="*/ 3581 h 4576"/>
                <a:gd name="T48" fmla="*/ 610 w 4576"/>
                <a:gd name="T49" fmla="*/ 3402 h 4576"/>
                <a:gd name="T50" fmla="*/ 565 w 4576"/>
                <a:gd name="T51" fmla="*/ 1982 h 4576"/>
                <a:gd name="T52" fmla="*/ 245 w 4576"/>
                <a:gd name="T53" fmla="*/ 1998 h 4576"/>
                <a:gd name="T54" fmla="*/ 261 w 4576"/>
                <a:gd name="T55" fmla="*/ 1735 h 4576"/>
                <a:gd name="T56" fmla="*/ 579 w 4576"/>
                <a:gd name="T57" fmla="*/ 1707 h 4576"/>
                <a:gd name="T58" fmla="*/ 596 w 4576"/>
                <a:gd name="T59" fmla="*/ 1479 h 4576"/>
                <a:gd name="T60" fmla="*/ 1542 w 4576"/>
                <a:gd name="T61" fmla="*/ 623 h 4576"/>
                <a:gd name="T62" fmla="*/ 1920 w 4576"/>
                <a:gd name="T63" fmla="*/ 561 h 4576"/>
                <a:gd name="T64" fmla="*/ 2018 w 4576"/>
                <a:gd name="T65" fmla="*/ 558 h 4576"/>
                <a:gd name="T66" fmla="*/ 2242 w 4576"/>
                <a:gd name="T67" fmla="*/ 603 h 4576"/>
                <a:gd name="T68" fmla="*/ 2508 w 4576"/>
                <a:gd name="T69" fmla="*/ 807 h 4576"/>
                <a:gd name="T70" fmla="*/ 2505 w 4576"/>
                <a:gd name="T71" fmla="*/ 873 h 4576"/>
                <a:gd name="T72" fmla="*/ 2379 w 4576"/>
                <a:gd name="T73" fmla="*/ 1020 h 4576"/>
                <a:gd name="T74" fmla="*/ 2278 w 4576"/>
                <a:gd name="T75" fmla="*/ 1033 h 4576"/>
                <a:gd name="T76" fmla="*/ 2065 w 4576"/>
                <a:gd name="T77" fmla="*/ 927 h 4576"/>
                <a:gd name="T78" fmla="*/ 1657 w 4576"/>
                <a:gd name="T79" fmla="*/ 818 h 4576"/>
                <a:gd name="T80" fmla="*/ 1466 w 4576"/>
                <a:gd name="T81" fmla="*/ 1048 h 4576"/>
                <a:gd name="T82" fmla="*/ 1438 w 4576"/>
                <a:gd name="T83" fmla="*/ 1664 h 4576"/>
                <a:gd name="T84" fmla="*/ 2218 w 4576"/>
                <a:gd name="T85" fmla="*/ 1651 h 4576"/>
                <a:gd name="T86" fmla="*/ 2218 w 4576"/>
                <a:gd name="T87" fmla="*/ 1831 h 4576"/>
                <a:gd name="T88" fmla="*/ 1959 w 4576"/>
                <a:gd name="T89" fmla="*/ 1950 h 4576"/>
                <a:gd name="T90" fmla="*/ 1431 w 4576"/>
                <a:gd name="T91" fmla="*/ 1957 h 4576"/>
                <a:gd name="T92" fmla="*/ 1454 w 4576"/>
                <a:gd name="T93" fmla="*/ 3469 h 4576"/>
                <a:gd name="T94" fmla="*/ 1482 w 4576"/>
                <a:gd name="T95" fmla="*/ 3663 h 4576"/>
                <a:gd name="T96" fmla="*/ 1961 w 4576"/>
                <a:gd name="T97" fmla="*/ 3789 h 4576"/>
                <a:gd name="T98" fmla="*/ 1965 w 4576"/>
                <a:gd name="T99" fmla="*/ 3947 h 4576"/>
                <a:gd name="T100" fmla="*/ 583 w 4576"/>
                <a:gd name="T101" fmla="*/ 3814 h 4576"/>
                <a:gd name="T102" fmla="*/ 2288 w 4576"/>
                <a:gd name="T103" fmla="*/ 4576 h 4576"/>
                <a:gd name="T104" fmla="*/ 4576 w 4576"/>
                <a:gd name="T105" fmla="*/ 2288 h 4576"/>
                <a:gd name="T106" fmla="*/ 4176 w 4576"/>
                <a:gd name="T107" fmla="*/ 996 h 4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576" h="4576">
                  <a:moveTo>
                    <a:pt x="4176" y="996"/>
                  </a:moveTo>
                  <a:cubicBezTo>
                    <a:pt x="4148" y="1112"/>
                    <a:pt x="4134" y="1232"/>
                    <a:pt x="4106" y="1355"/>
                  </a:cubicBezTo>
                  <a:cubicBezTo>
                    <a:pt x="3763" y="1310"/>
                    <a:pt x="3360" y="1278"/>
                    <a:pt x="2907" y="1262"/>
                  </a:cubicBezTo>
                  <a:cubicBezTo>
                    <a:pt x="2871" y="1377"/>
                    <a:pt x="2836" y="1489"/>
                    <a:pt x="2797" y="1612"/>
                  </a:cubicBezTo>
                  <a:cubicBezTo>
                    <a:pt x="3555" y="1659"/>
                    <a:pt x="3923" y="1858"/>
                    <a:pt x="4141" y="2094"/>
                  </a:cubicBezTo>
                  <a:cubicBezTo>
                    <a:pt x="4354" y="2332"/>
                    <a:pt x="4399" y="2594"/>
                    <a:pt x="4386" y="2839"/>
                  </a:cubicBezTo>
                  <a:cubicBezTo>
                    <a:pt x="4359" y="3235"/>
                    <a:pt x="4184" y="3486"/>
                    <a:pt x="3944" y="3672"/>
                  </a:cubicBezTo>
                  <a:cubicBezTo>
                    <a:pt x="3702" y="3855"/>
                    <a:pt x="3408" y="3946"/>
                    <a:pt x="3173" y="3966"/>
                  </a:cubicBezTo>
                  <a:cubicBezTo>
                    <a:pt x="2826" y="3991"/>
                    <a:pt x="2362" y="3909"/>
                    <a:pt x="2263" y="3848"/>
                  </a:cubicBezTo>
                  <a:cubicBezTo>
                    <a:pt x="2204" y="3713"/>
                    <a:pt x="2145" y="3577"/>
                    <a:pt x="2082" y="3429"/>
                  </a:cubicBezTo>
                  <a:cubicBezTo>
                    <a:pt x="2067" y="3397"/>
                    <a:pt x="2057" y="3365"/>
                    <a:pt x="2101" y="3327"/>
                  </a:cubicBezTo>
                  <a:cubicBezTo>
                    <a:pt x="2168" y="3262"/>
                    <a:pt x="2233" y="3200"/>
                    <a:pt x="2301" y="3133"/>
                  </a:cubicBezTo>
                  <a:cubicBezTo>
                    <a:pt x="2332" y="3104"/>
                    <a:pt x="2365" y="3076"/>
                    <a:pt x="2390" y="3119"/>
                  </a:cubicBezTo>
                  <a:cubicBezTo>
                    <a:pt x="2484" y="3262"/>
                    <a:pt x="2571" y="3394"/>
                    <a:pt x="2659" y="3526"/>
                  </a:cubicBezTo>
                  <a:cubicBezTo>
                    <a:pt x="2758" y="3673"/>
                    <a:pt x="2910" y="3806"/>
                    <a:pt x="3240" y="3784"/>
                  </a:cubicBezTo>
                  <a:cubicBezTo>
                    <a:pt x="3519" y="3759"/>
                    <a:pt x="3730" y="3549"/>
                    <a:pt x="3753" y="3318"/>
                  </a:cubicBezTo>
                  <a:cubicBezTo>
                    <a:pt x="3777" y="2889"/>
                    <a:pt x="3344" y="2585"/>
                    <a:pt x="2217" y="2488"/>
                  </a:cubicBezTo>
                  <a:cubicBezTo>
                    <a:pt x="2433" y="1835"/>
                    <a:pt x="2644" y="1203"/>
                    <a:pt x="2812" y="701"/>
                  </a:cubicBezTo>
                  <a:cubicBezTo>
                    <a:pt x="3080" y="713"/>
                    <a:pt x="3328" y="735"/>
                    <a:pt x="3564" y="766"/>
                  </a:cubicBezTo>
                  <a:cubicBezTo>
                    <a:pt x="3740" y="788"/>
                    <a:pt x="3902" y="829"/>
                    <a:pt x="4065" y="848"/>
                  </a:cubicBezTo>
                  <a:cubicBezTo>
                    <a:pt x="3646" y="330"/>
                    <a:pt x="3006" y="0"/>
                    <a:pt x="2288" y="0"/>
                  </a:cubicBezTo>
                  <a:cubicBezTo>
                    <a:pt x="1024" y="0"/>
                    <a:pt x="0" y="1024"/>
                    <a:pt x="0" y="2288"/>
                  </a:cubicBezTo>
                  <a:cubicBezTo>
                    <a:pt x="0" y="2796"/>
                    <a:pt x="165" y="3264"/>
                    <a:pt x="445" y="3644"/>
                  </a:cubicBezTo>
                  <a:cubicBezTo>
                    <a:pt x="542" y="3645"/>
                    <a:pt x="609" y="3623"/>
                    <a:pt x="616" y="3581"/>
                  </a:cubicBezTo>
                  <a:cubicBezTo>
                    <a:pt x="625" y="3538"/>
                    <a:pt x="618" y="3470"/>
                    <a:pt x="610" y="3402"/>
                  </a:cubicBezTo>
                  <a:cubicBezTo>
                    <a:pt x="564" y="2953"/>
                    <a:pt x="548" y="2468"/>
                    <a:pt x="565" y="1982"/>
                  </a:cubicBezTo>
                  <a:cubicBezTo>
                    <a:pt x="449" y="1987"/>
                    <a:pt x="345" y="1992"/>
                    <a:pt x="245" y="1998"/>
                  </a:cubicBezTo>
                  <a:cubicBezTo>
                    <a:pt x="249" y="1908"/>
                    <a:pt x="254" y="1823"/>
                    <a:pt x="261" y="1735"/>
                  </a:cubicBezTo>
                  <a:cubicBezTo>
                    <a:pt x="360" y="1725"/>
                    <a:pt x="465" y="1717"/>
                    <a:pt x="579" y="1707"/>
                  </a:cubicBezTo>
                  <a:cubicBezTo>
                    <a:pt x="584" y="1630"/>
                    <a:pt x="590" y="1555"/>
                    <a:pt x="596" y="1479"/>
                  </a:cubicBezTo>
                  <a:cubicBezTo>
                    <a:pt x="648" y="1016"/>
                    <a:pt x="1136" y="732"/>
                    <a:pt x="1542" y="623"/>
                  </a:cubicBezTo>
                  <a:cubicBezTo>
                    <a:pt x="1723" y="579"/>
                    <a:pt x="1833" y="565"/>
                    <a:pt x="1920" y="561"/>
                  </a:cubicBezTo>
                  <a:cubicBezTo>
                    <a:pt x="1951" y="560"/>
                    <a:pt x="1985" y="558"/>
                    <a:pt x="2018" y="558"/>
                  </a:cubicBezTo>
                  <a:cubicBezTo>
                    <a:pt x="2102" y="558"/>
                    <a:pt x="2188" y="566"/>
                    <a:pt x="2242" y="603"/>
                  </a:cubicBezTo>
                  <a:cubicBezTo>
                    <a:pt x="2330" y="669"/>
                    <a:pt x="2416" y="734"/>
                    <a:pt x="2508" y="807"/>
                  </a:cubicBezTo>
                  <a:cubicBezTo>
                    <a:pt x="2518" y="819"/>
                    <a:pt x="2528" y="839"/>
                    <a:pt x="2505" y="873"/>
                  </a:cubicBezTo>
                  <a:cubicBezTo>
                    <a:pt x="2463" y="922"/>
                    <a:pt x="2422" y="969"/>
                    <a:pt x="2379" y="1020"/>
                  </a:cubicBezTo>
                  <a:cubicBezTo>
                    <a:pt x="2354" y="1050"/>
                    <a:pt x="2313" y="1042"/>
                    <a:pt x="2278" y="1033"/>
                  </a:cubicBezTo>
                  <a:cubicBezTo>
                    <a:pt x="2206" y="996"/>
                    <a:pt x="2136" y="962"/>
                    <a:pt x="2065" y="927"/>
                  </a:cubicBezTo>
                  <a:cubicBezTo>
                    <a:pt x="1937" y="870"/>
                    <a:pt x="1804" y="812"/>
                    <a:pt x="1657" y="818"/>
                  </a:cubicBezTo>
                  <a:cubicBezTo>
                    <a:pt x="1565" y="825"/>
                    <a:pt x="1475" y="919"/>
                    <a:pt x="1466" y="1048"/>
                  </a:cubicBezTo>
                  <a:cubicBezTo>
                    <a:pt x="1453" y="1244"/>
                    <a:pt x="1445" y="1446"/>
                    <a:pt x="1438" y="1664"/>
                  </a:cubicBezTo>
                  <a:cubicBezTo>
                    <a:pt x="1694" y="1656"/>
                    <a:pt x="1949" y="1652"/>
                    <a:pt x="2218" y="1651"/>
                  </a:cubicBezTo>
                  <a:cubicBezTo>
                    <a:pt x="2218" y="1712"/>
                    <a:pt x="2218" y="1768"/>
                    <a:pt x="2218" y="1831"/>
                  </a:cubicBezTo>
                  <a:cubicBezTo>
                    <a:pt x="2130" y="1870"/>
                    <a:pt x="2047" y="1910"/>
                    <a:pt x="1959" y="1950"/>
                  </a:cubicBezTo>
                  <a:cubicBezTo>
                    <a:pt x="1778" y="1952"/>
                    <a:pt x="1605" y="1954"/>
                    <a:pt x="1431" y="1957"/>
                  </a:cubicBezTo>
                  <a:cubicBezTo>
                    <a:pt x="1423" y="2475"/>
                    <a:pt x="1430" y="2992"/>
                    <a:pt x="1454" y="3469"/>
                  </a:cubicBezTo>
                  <a:cubicBezTo>
                    <a:pt x="1458" y="3541"/>
                    <a:pt x="1462" y="3614"/>
                    <a:pt x="1482" y="3663"/>
                  </a:cubicBezTo>
                  <a:cubicBezTo>
                    <a:pt x="1507" y="3725"/>
                    <a:pt x="1650" y="3772"/>
                    <a:pt x="1961" y="3789"/>
                  </a:cubicBezTo>
                  <a:cubicBezTo>
                    <a:pt x="1962" y="3844"/>
                    <a:pt x="1964" y="3895"/>
                    <a:pt x="1965" y="3947"/>
                  </a:cubicBezTo>
                  <a:cubicBezTo>
                    <a:pt x="1459" y="3932"/>
                    <a:pt x="973" y="3884"/>
                    <a:pt x="583" y="3814"/>
                  </a:cubicBezTo>
                  <a:cubicBezTo>
                    <a:pt x="1002" y="4282"/>
                    <a:pt x="1611" y="4576"/>
                    <a:pt x="2288" y="4576"/>
                  </a:cubicBezTo>
                  <a:cubicBezTo>
                    <a:pt x="3552" y="4576"/>
                    <a:pt x="4576" y="3552"/>
                    <a:pt x="4576" y="2288"/>
                  </a:cubicBezTo>
                  <a:cubicBezTo>
                    <a:pt x="4576" y="1809"/>
                    <a:pt x="4428" y="1364"/>
                    <a:pt x="4176" y="9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73737"/>
                </a:solidFill>
                <a:effectLst/>
                <a:uLnTx/>
                <a:uFillTx/>
                <a:latin typeface="Arial Narrow"/>
                <a:ea typeface="+mn-ea"/>
                <a:cs typeface="+mn-cs"/>
              </a:endParaRPr>
            </a:p>
          </p:txBody>
        </p:sp>
        <p:sp>
          <p:nvSpPr>
            <p:cNvPr id="16" name="Freeform 27">
              <a:extLst>
                <a:ext uri="{FF2B5EF4-FFF2-40B4-BE49-F238E27FC236}">
                  <a16:creationId xmlns:a16="http://schemas.microsoft.com/office/drawing/2014/main" id="{12B3B080-DD61-4C84-B31B-15398FE21F48}"/>
                </a:ext>
              </a:extLst>
            </p:cNvPr>
            <p:cNvSpPr>
              <a:spLocks/>
            </p:cNvSpPr>
            <p:nvPr userDrawn="1"/>
          </p:nvSpPr>
          <p:spPr bwMode="auto">
            <a:xfrm>
              <a:off x="5360" y="611"/>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73737"/>
                </a:solidFill>
                <a:effectLst/>
                <a:uLnTx/>
                <a:uFillTx/>
                <a:latin typeface="Arial Narrow"/>
                <a:ea typeface="+mn-ea"/>
                <a:cs typeface="+mn-cs"/>
              </a:endParaRPr>
            </a:p>
          </p:txBody>
        </p:sp>
      </p:grpSp>
      <p:sp>
        <p:nvSpPr>
          <p:cNvPr id="2" name="Footer Placeholder 1">
            <a:extLst>
              <a:ext uri="{FF2B5EF4-FFF2-40B4-BE49-F238E27FC236}">
                <a16:creationId xmlns:a16="http://schemas.microsoft.com/office/drawing/2014/main" id="{75E40424-2D33-4327-82B0-0424656F7FD7}"/>
              </a:ext>
            </a:extLst>
          </p:cNvPr>
          <p:cNvSpPr>
            <a:spLocks noGrp="1"/>
          </p:cNvSpPr>
          <p:nvPr>
            <p:ph type="ftr" sz="quarter" idx="10"/>
          </p:nvPr>
        </p:nvSpPr>
        <p:spPr/>
        <p:txBody>
          <a:bodyPr/>
          <a:lstStyle>
            <a:lvl1pPr>
              <a:defRPr>
                <a:solidFill>
                  <a:schemeClr val="bg1"/>
                </a:solidFill>
              </a:defRPr>
            </a:lvl1pPr>
          </a:lstStyle>
          <a:p>
            <a:r>
              <a:rPr lang="en-US"/>
              <a:t>CONFIDENTIAL</a:t>
            </a:r>
            <a:endParaRPr lang="en-US" dirty="0"/>
          </a:p>
        </p:txBody>
      </p:sp>
    </p:spTree>
    <p:extLst>
      <p:ext uri="{BB962C8B-B14F-4D97-AF65-F5344CB8AC3E}">
        <p14:creationId xmlns:p14="http://schemas.microsoft.com/office/powerpoint/2010/main" val="35252607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F0D50F-042F-8842-AF2D-EB2C37A54D0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F53CB4F-AFA4-C740-808D-C30308EC073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07038E6-DBFA-7249-A64D-1B00EFD1DF5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B5DB51A-3302-CC4D-ADC6-44EDB13C1566}"/>
              </a:ext>
            </a:extLst>
          </p:cNvPr>
          <p:cNvSpPr>
            <a:spLocks noGrp="1"/>
          </p:cNvSpPr>
          <p:nvPr>
            <p:ph type="dt" sz="half" idx="10"/>
          </p:nvPr>
        </p:nvSpPr>
        <p:spPr/>
        <p:txBody>
          <a:bodyPr/>
          <a:lstStyle/>
          <a:p>
            <a:fld id="{875FA1B2-191A-AF41-9084-2E4D027C735A}" type="datetimeFigureOut">
              <a:rPr lang="en-US" smtClean="0"/>
              <a:t>4/22/2021</a:t>
            </a:fld>
            <a:endParaRPr lang="en-US"/>
          </a:p>
        </p:txBody>
      </p:sp>
      <p:sp>
        <p:nvSpPr>
          <p:cNvPr id="6" name="Footer Placeholder 5">
            <a:extLst>
              <a:ext uri="{FF2B5EF4-FFF2-40B4-BE49-F238E27FC236}">
                <a16:creationId xmlns:a16="http://schemas.microsoft.com/office/drawing/2014/main" id="{F12AC011-8794-5842-ACCD-1CC3612FC72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3BC5B67-8B36-DE48-8958-A812F34D08C5}"/>
              </a:ext>
            </a:extLst>
          </p:cNvPr>
          <p:cNvSpPr>
            <a:spLocks noGrp="1"/>
          </p:cNvSpPr>
          <p:nvPr>
            <p:ph type="sldNum" sz="quarter" idx="12"/>
          </p:nvPr>
        </p:nvSpPr>
        <p:spPr/>
        <p:txBody>
          <a:bodyPr/>
          <a:lstStyle/>
          <a:p>
            <a:fld id="{B6E656B4-C556-DD4F-948C-71AF465DAFDF}" type="slidenum">
              <a:rPr lang="en-US" smtClean="0"/>
              <a:t>‹#›</a:t>
            </a:fld>
            <a:endParaRPr lang="en-US"/>
          </a:p>
        </p:txBody>
      </p:sp>
    </p:spTree>
    <p:extLst>
      <p:ext uri="{BB962C8B-B14F-4D97-AF65-F5344CB8AC3E}">
        <p14:creationId xmlns:p14="http://schemas.microsoft.com/office/powerpoint/2010/main" val="343646670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White Big Statement">
    <p:bg>
      <p:bgPr>
        <a:solidFill>
          <a:schemeClr val="bg1"/>
        </a:solidFill>
        <a:effectLst/>
      </p:bgPr>
    </p:bg>
    <p:spTree>
      <p:nvGrpSpPr>
        <p:cNvPr id="1" name=""/>
        <p:cNvGrpSpPr/>
        <p:nvPr/>
      </p:nvGrpSpPr>
      <p:grpSpPr>
        <a:xfrm>
          <a:off x="0" y="0"/>
          <a:ext cx="0" cy="0"/>
          <a:chOff x="0" y="0"/>
          <a:chExt cx="0" cy="0"/>
        </a:xfrm>
      </p:grpSpPr>
      <p:sp>
        <p:nvSpPr>
          <p:cNvPr id="14" name="Content Placeholder 2">
            <a:extLst>
              <a:ext uri="{FF2B5EF4-FFF2-40B4-BE49-F238E27FC236}">
                <a16:creationId xmlns:a16="http://schemas.microsoft.com/office/drawing/2014/main" id="{F1543B27-30F5-49F3-A344-80EEF4BE7A1D}"/>
              </a:ext>
            </a:extLst>
          </p:cNvPr>
          <p:cNvSpPr>
            <a:spLocks noGrp="1"/>
          </p:cNvSpPr>
          <p:nvPr>
            <p:ph idx="1"/>
          </p:nvPr>
        </p:nvSpPr>
        <p:spPr bwMode="black">
          <a:xfrm>
            <a:off x="457199" y="457200"/>
            <a:ext cx="11273866" cy="5943600"/>
          </a:xfrm>
          <a:prstGeom prst="rect">
            <a:avLst/>
          </a:prstGeom>
        </p:spPr>
        <p:txBody>
          <a:bodyPr anchor="ctr"/>
          <a:lstStyle>
            <a:lvl1pPr marL="228600" indent="-228600" algn="ctr" defTabSz="914400" rtl="0" eaLnBrk="1" latinLnBrk="0" hangingPunct="1">
              <a:lnSpc>
                <a:spcPct val="120000"/>
              </a:lnSpc>
              <a:spcBef>
                <a:spcPts val="2400"/>
              </a:spcBef>
              <a:spcAft>
                <a:spcPts val="600"/>
              </a:spcAft>
              <a:buFont typeface="Arial" panose="020B0604020202020204" pitchFamily="34" charset="0"/>
              <a:buChar char="​"/>
              <a:defRPr lang="en-US" sz="4600" b="0" kern="100" spc="-20" dirty="0">
                <a:solidFill>
                  <a:schemeClr val="tx1"/>
                </a:solidFill>
                <a:latin typeface="Arial" panose="020B0604020202020204" pitchFamily="34" charset="0"/>
                <a:ea typeface="+mn-ea"/>
                <a:cs typeface="Arial" panose="020B0604020202020204" pitchFamily="34" charset="0"/>
              </a:defRPr>
            </a:lvl1pPr>
            <a:lvl2pPr marL="0" indent="0" algn="ctr">
              <a:lnSpc>
                <a:spcPct val="85000"/>
              </a:lnSpc>
              <a:spcBef>
                <a:spcPts val="1200"/>
              </a:spcBef>
              <a:buFont typeface="Arial" panose="020B0604020202020204" pitchFamily="34" charset="0"/>
              <a:buNone/>
              <a:defRPr lang="en-US" sz="1800" b="1" kern="100" cap="none" spc="-20" baseline="0" dirty="0">
                <a:solidFill>
                  <a:schemeClr val="accent2"/>
                </a:solidFill>
                <a:latin typeface="Arial" panose="020B0604020202020204" pitchFamily="34" charset="0"/>
                <a:ea typeface="+mn-ea"/>
                <a:cs typeface="Arial" panose="020B0604020202020204" pitchFamily="34" charset="0"/>
              </a:defRPr>
            </a:lvl2pPr>
            <a:lvl3pPr marL="342900" indent="-342900" algn="ctr">
              <a:lnSpc>
                <a:spcPct val="85000"/>
              </a:lnSpc>
              <a:spcBef>
                <a:spcPts val="200"/>
              </a:spcBef>
              <a:spcAft>
                <a:spcPts val="200"/>
              </a:spcAft>
              <a:buFont typeface="Arial" panose="020B0604020202020204" pitchFamily="34" charset="0"/>
              <a:buChar char="​"/>
              <a:defRPr sz="2000" b="0" cap="none" baseline="0">
                <a:solidFill>
                  <a:schemeClr val="bg1"/>
                </a:solidFill>
                <a:latin typeface="+mj-lt"/>
              </a:defRPr>
            </a:lvl3pPr>
            <a:lvl4pPr marL="342900" indent="-342900" algn="ctr">
              <a:lnSpc>
                <a:spcPct val="85000"/>
              </a:lnSpc>
              <a:spcBef>
                <a:spcPts val="200"/>
              </a:spcBef>
              <a:spcAft>
                <a:spcPts val="200"/>
              </a:spcAft>
              <a:buFont typeface="Arial" panose="020B0604020202020204" pitchFamily="34" charset="0"/>
              <a:buChar char="​"/>
              <a:defRPr sz="2000" b="0" cap="none" baseline="0">
                <a:solidFill>
                  <a:schemeClr val="bg1"/>
                </a:solidFill>
                <a:latin typeface="+mj-lt"/>
              </a:defRPr>
            </a:lvl4pPr>
            <a:lvl5pPr marL="342900" indent="-342900" algn="ctr">
              <a:lnSpc>
                <a:spcPct val="85000"/>
              </a:lnSpc>
              <a:spcBef>
                <a:spcPts val="200"/>
              </a:spcBef>
              <a:spcAft>
                <a:spcPts val="200"/>
              </a:spcAft>
              <a:buFont typeface="Arial" panose="020B0604020202020204" pitchFamily="34" charset="0"/>
              <a:buChar char="​"/>
              <a:defRPr sz="2000" b="0" cap="none" baseline="0">
                <a:solidFill>
                  <a:schemeClr val="bg1"/>
                </a:solidFill>
                <a:latin typeface="+mj-lt"/>
              </a:defRPr>
            </a:lvl5pPr>
            <a:lvl6pPr marL="285750" indent="-285750" algn="ctr">
              <a:lnSpc>
                <a:spcPct val="85000"/>
              </a:lnSpc>
              <a:spcBef>
                <a:spcPts val="200"/>
              </a:spcBef>
              <a:spcAft>
                <a:spcPts val="200"/>
              </a:spcAft>
              <a:buFont typeface="Arial" panose="020B0604020202020204" pitchFamily="34" charset="0"/>
              <a:buChar char="​"/>
              <a:defRPr sz="2200" b="0" cap="none" baseline="0">
                <a:solidFill>
                  <a:schemeClr val="bg1"/>
                </a:solidFill>
                <a:latin typeface="+mj-lt"/>
              </a:defRPr>
            </a:lvl6pPr>
            <a:lvl7pPr marL="285750" indent="-285750" algn="ctr">
              <a:lnSpc>
                <a:spcPct val="85000"/>
              </a:lnSpc>
              <a:spcBef>
                <a:spcPts val="200"/>
              </a:spcBef>
              <a:spcAft>
                <a:spcPts val="200"/>
              </a:spcAft>
              <a:buFont typeface="Arial" panose="020B0604020202020204" pitchFamily="34" charset="0"/>
              <a:buChar char="​"/>
              <a:defRPr sz="2200" b="0" cap="none" baseline="0">
                <a:solidFill>
                  <a:schemeClr val="bg1"/>
                </a:solidFill>
                <a:latin typeface="+mj-lt"/>
              </a:defRPr>
            </a:lvl7pPr>
            <a:lvl8pPr marL="285750" indent="-285750" algn="ctr">
              <a:lnSpc>
                <a:spcPct val="85000"/>
              </a:lnSpc>
              <a:spcBef>
                <a:spcPts val="200"/>
              </a:spcBef>
              <a:spcAft>
                <a:spcPts val="200"/>
              </a:spcAft>
              <a:buFont typeface="Arial" panose="020B0604020202020204" pitchFamily="34" charset="0"/>
              <a:buChar char="​"/>
              <a:defRPr sz="2200" b="0" cap="none" baseline="0">
                <a:solidFill>
                  <a:schemeClr val="bg1"/>
                </a:solidFill>
                <a:latin typeface="+mj-lt"/>
              </a:defRPr>
            </a:lvl8pPr>
            <a:lvl9pPr marL="285750" indent="-285750" algn="ctr">
              <a:lnSpc>
                <a:spcPct val="85000"/>
              </a:lnSpc>
              <a:spcBef>
                <a:spcPts val="200"/>
              </a:spcBef>
              <a:spcAft>
                <a:spcPts val="200"/>
              </a:spcAft>
              <a:buFont typeface="Arial" panose="020B0604020202020204" pitchFamily="34" charset="0"/>
              <a:buChar char="​"/>
              <a:defRPr sz="2200" b="0" cap="none" baseline="0">
                <a:solidFill>
                  <a:schemeClr val="bg1"/>
                </a:solidFill>
                <a:latin typeface="+mj-lt"/>
              </a:defRPr>
            </a:lvl9pPr>
          </a:lstStyle>
          <a:p>
            <a:pPr lvl="0"/>
            <a:r>
              <a:rPr lang="en-US"/>
              <a:t>Click to edit Master text styles</a:t>
            </a:r>
          </a:p>
          <a:p>
            <a:pPr lvl="1"/>
            <a:r>
              <a:rPr lang="en-US"/>
              <a:t>Second level</a:t>
            </a:r>
          </a:p>
          <a:p>
            <a:pPr lvl="2"/>
            <a:r>
              <a:rPr lang="en-US"/>
              <a:t>Third level</a:t>
            </a:r>
          </a:p>
        </p:txBody>
      </p:sp>
      <p:sp>
        <p:nvSpPr>
          <p:cNvPr id="9" name="TextBox 8">
            <a:extLst>
              <a:ext uri="{FF2B5EF4-FFF2-40B4-BE49-F238E27FC236}">
                <a16:creationId xmlns:a16="http://schemas.microsoft.com/office/drawing/2014/main" id="{B1276487-FCB5-41AE-AABF-4F891639BE4C}"/>
              </a:ext>
            </a:extLst>
          </p:cNvPr>
          <p:cNvSpPr txBox="1"/>
          <p:nvPr userDrawn="1"/>
        </p:nvSpPr>
        <p:spPr>
          <a:xfrm>
            <a:off x="609779" y="6501327"/>
            <a:ext cx="480901" cy="104644"/>
          </a:xfrm>
          <a:prstGeom prst="rect">
            <a:avLst/>
          </a:prstGeom>
          <a:noFill/>
        </p:spPr>
        <p:txBody>
          <a:bodyPr wrap="square" lIns="0" tIns="0" rIns="0" bIns="0" rtlCol="0">
            <a:spAutoFit/>
          </a:bodyPr>
          <a:lstStyle/>
          <a:p>
            <a:pPr marL="0" lvl="4">
              <a:lnSpc>
                <a:spcPct val="85000"/>
              </a:lnSpc>
              <a:spcBef>
                <a:spcPts val="200"/>
              </a:spcBef>
              <a:spcAft>
                <a:spcPts val="400"/>
              </a:spcAft>
              <a:buClr>
                <a:schemeClr val="accent5"/>
              </a:buClr>
            </a:pPr>
            <a:r>
              <a:rPr lang="en-US" sz="800" kern="100" cap="all" spc="50" dirty="0">
                <a:solidFill>
                  <a:schemeClr val="tx1"/>
                </a:solidFill>
                <a:latin typeface="Arial Narrow" panose="020B0606020202030204" pitchFamily="34" charset="0"/>
                <a:cs typeface="Arial" panose="020B0604020202020204" pitchFamily="34" charset="0"/>
              </a:rPr>
              <a:t>| ©2020 F5</a:t>
            </a:r>
          </a:p>
        </p:txBody>
      </p:sp>
      <p:sp>
        <p:nvSpPr>
          <p:cNvPr id="10" name="TextBox 9">
            <a:extLst>
              <a:ext uri="{FF2B5EF4-FFF2-40B4-BE49-F238E27FC236}">
                <a16:creationId xmlns:a16="http://schemas.microsoft.com/office/drawing/2014/main" id="{17834493-3504-415A-B752-B43F869641D5}"/>
              </a:ext>
            </a:extLst>
          </p:cNvPr>
          <p:cNvSpPr txBox="1"/>
          <p:nvPr userDrawn="1"/>
        </p:nvSpPr>
        <p:spPr>
          <a:xfrm>
            <a:off x="6805" y="6501327"/>
            <a:ext cx="567398" cy="104644"/>
          </a:xfrm>
          <a:prstGeom prst="rect">
            <a:avLst/>
          </a:prstGeom>
          <a:noFill/>
        </p:spPr>
        <p:txBody>
          <a:bodyPr wrap="square" lIns="0" tIns="0" rIns="0" bIns="0" rtlCol="0">
            <a:spAutoFit/>
          </a:bodyPr>
          <a:lstStyle/>
          <a:p>
            <a:pPr marL="0" lvl="4" algn="r">
              <a:lnSpc>
                <a:spcPct val="85000"/>
              </a:lnSpc>
              <a:spcBef>
                <a:spcPts val="200"/>
              </a:spcBef>
              <a:spcAft>
                <a:spcPts val="400"/>
              </a:spcAft>
              <a:buClr>
                <a:schemeClr val="accent5"/>
              </a:buClr>
              <a:buFont typeface="Arial" panose="020B0604020202020204" pitchFamily="34" charset="0"/>
              <a:buChar char="​"/>
            </a:pPr>
            <a:fld id="{CB0320B6-2A61-43CE-9396-B5C4FB4B7D43}" type="slidenum">
              <a:rPr lang="en-US" sz="800" kern="100" cap="all" spc="50" smtClean="0">
                <a:solidFill>
                  <a:schemeClr val="tx1"/>
                </a:solidFill>
                <a:latin typeface="Arial Narrow" panose="020B0606020202030204" pitchFamily="34" charset="0"/>
                <a:cs typeface="Arial" panose="020B0604020202020204" pitchFamily="34" charset="0"/>
              </a:rPr>
              <a:pPr marL="0" lvl="4" algn="r">
                <a:lnSpc>
                  <a:spcPct val="85000"/>
                </a:lnSpc>
                <a:spcBef>
                  <a:spcPts val="200"/>
                </a:spcBef>
                <a:spcAft>
                  <a:spcPts val="400"/>
                </a:spcAft>
                <a:buClr>
                  <a:schemeClr val="accent5"/>
                </a:buClr>
                <a:buFont typeface="Arial" panose="020B0604020202020204" pitchFamily="34" charset="0"/>
                <a:buChar char="​"/>
              </a:pPr>
              <a:t>‹#›</a:t>
            </a:fld>
            <a:endParaRPr lang="en-US" sz="800" kern="100" cap="all" spc="50" dirty="0">
              <a:solidFill>
                <a:schemeClr val="tx1"/>
              </a:solidFill>
              <a:latin typeface="Arial Narrow" panose="020B0606020202030204" pitchFamily="34" charset="0"/>
              <a:cs typeface="Arial" panose="020B0604020202020204" pitchFamily="34" charset="0"/>
            </a:endParaRPr>
          </a:p>
        </p:txBody>
      </p:sp>
      <p:grpSp>
        <p:nvGrpSpPr>
          <p:cNvPr id="11" name="Group 22">
            <a:extLst>
              <a:ext uri="{FF2B5EF4-FFF2-40B4-BE49-F238E27FC236}">
                <a16:creationId xmlns:a16="http://schemas.microsoft.com/office/drawing/2014/main" id="{1878E37C-3C29-44E8-B49D-D2652F4B7D3E}"/>
              </a:ext>
            </a:extLst>
          </p:cNvPr>
          <p:cNvGrpSpPr>
            <a:grpSpLocks noChangeAspect="1"/>
          </p:cNvGrpSpPr>
          <p:nvPr userDrawn="1"/>
        </p:nvGrpSpPr>
        <p:grpSpPr bwMode="auto">
          <a:xfrm>
            <a:off x="11489503" y="6431001"/>
            <a:ext cx="245297" cy="245297"/>
            <a:chOff x="5266" y="0"/>
            <a:chExt cx="733" cy="733"/>
          </a:xfrm>
          <a:solidFill>
            <a:schemeClr val="bg2"/>
          </a:solidFill>
        </p:grpSpPr>
        <p:sp>
          <p:nvSpPr>
            <p:cNvPr id="12" name="Freeform 24">
              <a:extLst>
                <a:ext uri="{FF2B5EF4-FFF2-40B4-BE49-F238E27FC236}">
                  <a16:creationId xmlns:a16="http://schemas.microsoft.com/office/drawing/2014/main" id="{618EA69F-F932-45A1-AAC9-A354486380BE}"/>
                </a:ext>
              </a:extLst>
            </p:cNvPr>
            <p:cNvSpPr>
              <a:spLocks/>
            </p:cNvSpPr>
            <p:nvPr userDrawn="1"/>
          </p:nvSpPr>
          <p:spPr bwMode="auto">
            <a:xfrm>
              <a:off x="5360" y="611"/>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Arial Narrow"/>
                <a:ea typeface="+mn-ea"/>
                <a:cs typeface="+mn-cs"/>
              </a:endParaRPr>
            </a:p>
          </p:txBody>
        </p:sp>
        <p:sp>
          <p:nvSpPr>
            <p:cNvPr id="13" name="Freeform 25">
              <a:extLst>
                <a:ext uri="{FF2B5EF4-FFF2-40B4-BE49-F238E27FC236}">
                  <a16:creationId xmlns:a16="http://schemas.microsoft.com/office/drawing/2014/main" id="{B172FB41-6BDA-443B-9F1F-EBAC0E0C6744}"/>
                </a:ext>
              </a:extLst>
            </p:cNvPr>
            <p:cNvSpPr>
              <a:spLocks noEditPoints="1"/>
            </p:cNvSpPr>
            <p:nvPr userDrawn="1"/>
          </p:nvSpPr>
          <p:spPr bwMode="auto">
            <a:xfrm>
              <a:off x="5911" y="645"/>
              <a:ext cx="55" cy="55"/>
            </a:xfrm>
            <a:custGeom>
              <a:avLst/>
              <a:gdLst>
                <a:gd name="T0" fmla="*/ 277 w 345"/>
                <a:gd name="T1" fmla="*/ 68 h 345"/>
                <a:gd name="T2" fmla="*/ 320 w 345"/>
                <a:gd name="T3" fmla="*/ 172 h 345"/>
                <a:gd name="T4" fmla="*/ 277 w 345"/>
                <a:gd name="T5" fmla="*/ 278 h 345"/>
                <a:gd name="T6" fmla="*/ 172 w 345"/>
                <a:gd name="T7" fmla="*/ 322 h 345"/>
                <a:gd name="T8" fmla="*/ 67 w 345"/>
                <a:gd name="T9" fmla="*/ 278 h 345"/>
                <a:gd name="T10" fmla="*/ 24 w 345"/>
                <a:gd name="T11" fmla="*/ 172 h 345"/>
                <a:gd name="T12" fmla="*/ 67 w 345"/>
                <a:gd name="T13" fmla="*/ 68 h 345"/>
                <a:gd name="T14" fmla="*/ 172 w 345"/>
                <a:gd name="T15" fmla="*/ 23 h 345"/>
                <a:gd name="T16" fmla="*/ 277 w 345"/>
                <a:gd name="T17" fmla="*/ 68 h 345"/>
                <a:gd name="T18" fmla="*/ 295 w 345"/>
                <a:gd name="T19" fmla="*/ 50 h 345"/>
                <a:gd name="T20" fmla="*/ 172 w 345"/>
                <a:gd name="T21" fmla="*/ 0 h 345"/>
                <a:gd name="T22" fmla="*/ 51 w 345"/>
                <a:gd name="T23" fmla="*/ 50 h 345"/>
                <a:gd name="T24" fmla="*/ 0 w 345"/>
                <a:gd name="T25" fmla="*/ 172 h 345"/>
                <a:gd name="T26" fmla="*/ 50 w 345"/>
                <a:gd name="T27" fmla="*/ 295 h 345"/>
                <a:gd name="T28" fmla="*/ 172 w 345"/>
                <a:gd name="T29" fmla="*/ 345 h 345"/>
                <a:gd name="T30" fmla="*/ 295 w 345"/>
                <a:gd name="T31" fmla="*/ 295 h 345"/>
                <a:gd name="T32" fmla="*/ 345 w 345"/>
                <a:gd name="T33" fmla="*/ 172 h 345"/>
                <a:gd name="T34" fmla="*/ 295 w 345"/>
                <a:gd name="T35" fmla="*/ 50 h 345"/>
                <a:gd name="T36" fmla="*/ 198 w 345"/>
                <a:gd name="T37" fmla="*/ 164 h 345"/>
                <a:gd name="T38" fmla="*/ 166 w 345"/>
                <a:gd name="T39" fmla="*/ 168 h 345"/>
                <a:gd name="T40" fmla="*/ 136 w 345"/>
                <a:gd name="T41" fmla="*/ 168 h 345"/>
                <a:gd name="T42" fmla="*/ 136 w 345"/>
                <a:gd name="T43" fmla="*/ 100 h 345"/>
                <a:gd name="T44" fmla="*/ 164 w 345"/>
                <a:gd name="T45" fmla="*/ 100 h 345"/>
                <a:gd name="T46" fmla="*/ 205 w 345"/>
                <a:gd name="T47" fmla="*/ 107 h 345"/>
                <a:gd name="T48" fmla="*/ 217 w 345"/>
                <a:gd name="T49" fmla="*/ 134 h 345"/>
                <a:gd name="T50" fmla="*/ 198 w 345"/>
                <a:gd name="T51" fmla="*/ 164 h 345"/>
                <a:gd name="T52" fmla="*/ 103 w 345"/>
                <a:gd name="T53" fmla="*/ 266 h 345"/>
                <a:gd name="T54" fmla="*/ 136 w 345"/>
                <a:gd name="T55" fmla="*/ 266 h 345"/>
                <a:gd name="T56" fmla="*/ 136 w 345"/>
                <a:gd name="T57" fmla="*/ 192 h 345"/>
                <a:gd name="T58" fmla="*/ 162 w 345"/>
                <a:gd name="T59" fmla="*/ 192 h 345"/>
                <a:gd name="T60" fmla="*/ 200 w 345"/>
                <a:gd name="T61" fmla="*/ 198 h 345"/>
                <a:gd name="T62" fmla="*/ 217 w 345"/>
                <a:gd name="T63" fmla="*/ 241 h 345"/>
                <a:gd name="T64" fmla="*/ 217 w 345"/>
                <a:gd name="T65" fmla="*/ 256 h 345"/>
                <a:gd name="T66" fmla="*/ 218 w 345"/>
                <a:gd name="T67" fmla="*/ 262 h 345"/>
                <a:gd name="T68" fmla="*/ 218 w 345"/>
                <a:gd name="T69" fmla="*/ 265 h 345"/>
                <a:gd name="T70" fmla="*/ 219 w 345"/>
                <a:gd name="T71" fmla="*/ 266 h 345"/>
                <a:gd name="T72" fmla="*/ 250 w 345"/>
                <a:gd name="T73" fmla="*/ 266 h 345"/>
                <a:gd name="T74" fmla="*/ 249 w 345"/>
                <a:gd name="T75" fmla="*/ 264 h 345"/>
                <a:gd name="T76" fmla="*/ 247 w 345"/>
                <a:gd name="T77" fmla="*/ 254 h 345"/>
                <a:gd name="T78" fmla="*/ 247 w 345"/>
                <a:gd name="T79" fmla="*/ 240 h 345"/>
                <a:gd name="T80" fmla="*/ 247 w 345"/>
                <a:gd name="T81" fmla="*/ 226 h 345"/>
                <a:gd name="T82" fmla="*/ 237 w 345"/>
                <a:gd name="T83" fmla="*/ 197 h 345"/>
                <a:gd name="T84" fmla="*/ 204 w 345"/>
                <a:gd name="T85" fmla="*/ 178 h 345"/>
                <a:gd name="T86" fmla="*/ 231 w 345"/>
                <a:gd name="T87" fmla="*/ 169 h 345"/>
                <a:gd name="T88" fmla="*/ 250 w 345"/>
                <a:gd name="T89" fmla="*/ 132 h 345"/>
                <a:gd name="T90" fmla="*/ 220 w 345"/>
                <a:gd name="T91" fmla="*/ 84 h 345"/>
                <a:gd name="T92" fmla="*/ 169 w 345"/>
                <a:gd name="T93" fmla="*/ 77 h 345"/>
                <a:gd name="T94" fmla="*/ 103 w 345"/>
                <a:gd name="T95" fmla="*/ 77 h 345"/>
                <a:gd name="T96" fmla="*/ 103 w 345"/>
                <a:gd name="T97" fmla="*/ 266 h 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45" h="345">
                  <a:moveTo>
                    <a:pt x="277" y="68"/>
                  </a:moveTo>
                  <a:cubicBezTo>
                    <a:pt x="306" y="96"/>
                    <a:pt x="320" y="131"/>
                    <a:pt x="320" y="172"/>
                  </a:cubicBezTo>
                  <a:cubicBezTo>
                    <a:pt x="320" y="213"/>
                    <a:pt x="306" y="249"/>
                    <a:pt x="277" y="278"/>
                  </a:cubicBezTo>
                  <a:cubicBezTo>
                    <a:pt x="248" y="307"/>
                    <a:pt x="213" y="322"/>
                    <a:pt x="172" y="322"/>
                  </a:cubicBezTo>
                  <a:cubicBezTo>
                    <a:pt x="131" y="322"/>
                    <a:pt x="96" y="307"/>
                    <a:pt x="67" y="278"/>
                  </a:cubicBezTo>
                  <a:cubicBezTo>
                    <a:pt x="38" y="249"/>
                    <a:pt x="24" y="213"/>
                    <a:pt x="24" y="172"/>
                  </a:cubicBezTo>
                  <a:cubicBezTo>
                    <a:pt x="24" y="131"/>
                    <a:pt x="38" y="96"/>
                    <a:pt x="67" y="68"/>
                  </a:cubicBezTo>
                  <a:cubicBezTo>
                    <a:pt x="96" y="38"/>
                    <a:pt x="131" y="23"/>
                    <a:pt x="172" y="23"/>
                  </a:cubicBezTo>
                  <a:cubicBezTo>
                    <a:pt x="213" y="23"/>
                    <a:pt x="248" y="38"/>
                    <a:pt x="277" y="68"/>
                  </a:cubicBezTo>
                  <a:close/>
                  <a:moveTo>
                    <a:pt x="295" y="50"/>
                  </a:moveTo>
                  <a:cubicBezTo>
                    <a:pt x="261" y="17"/>
                    <a:pt x="220" y="0"/>
                    <a:pt x="172" y="0"/>
                  </a:cubicBezTo>
                  <a:cubicBezTo>
                    <a:pt x="125" y="0"/>
                    <a:pt x="84" y="17"/>
                    <a:pt x="51" y="50"/>
                  </a:cubicBezTo>
                  <a:cubicBezTo>
                    <a:pt x="17" y="84"/>
                    <a:pt x="0" y="125"/>
                    <a:pt x="0" y="172"/>
                  </a:cubicBezTo>
                  <a:cubicBezTo>
                    <a:pt x="0" y="220"/>
                    <a:pt x="17" y="261"/>
                    <a:pt x="50" y="295"/>
                  </a:cubicBezTo>
                  <a:cubicBezTo>
                    <a:pt x="83" y="329"/>
                    <a:pt x="124" y="345"/>
                    <a:pt x="172" y="345"/>
                  </a:cubicBezTo>
                  <a:cubicBezTo>
                    <a:pt x="220" y="345"/>
                    <a:pt x="261" y="329"/>
                    <a:pt x="295" y="295"/>
                  </a:cubicBezTo>
                  <a:cubicBezTo>
                    <a:pt x="328" y="261"/>
                    <a:pt x="345" y="220"/>
                    <a:pt x="345" y="172"/>
                  </a:cubicBezTo>
                  <a:cubicBezTo>
                    <a:pt x="345" y="124"/>
                    <a:pt x="328" y="84"/>
                    <a:pt x="295" y="50"/>
                  </a:cubicBezTo>
                  <a:close/>
                  <a:moveTo>
                    <a:pt x="198" y="164"/>
                  </a:moveTo>
                  <a:cubicBezTo>
                    <a:pt x="191" y="167"/>
                    <a:pt x="180" y="168"/>
                    <a:pt x="166" y="168"/>
                  </a:cubicBezTo>
                  <a:cubicBezTo>
                    <a:pt x="136" y="168"/>
                    <a:pt x="136" y="168"/>
                    <a:pt x="136" y="168"/>
                  </a:cubicBezTo>
                  <a:cubicBezTo>
                    <a:pt x="136" y="100"/>
                    <a:pt x="136" y="100"/>
                    <a:pt x="136" y="100"/>
                  </a:cubicBezTo>
                  <a:cubicBezTo>
                    <a:pt x="164" y="100"/>
                    <a:pt x="164" y="100"/>
                    <a:pt x="164" y="100"/>
                  </a:cubicBezTo>
                  <a:cubicBezTo>
                    <a:pt x="183" y="100"/>
                    <a:pt x="196" y="102"/>
                    <a:pt x="205" y="107"/>
                  </a:cubicBezTo>
                  <a:cubicBezTo>
                    <a:pt x="213" y="112"/>
                    <a:pt x="217" y="121"/>
                    <a:pt x="217" y="134"/>
                  </a:cubicBezTo>
                  <a:cubicBezTo>
                    <a:pt x="217" y="149"/>
                    <a:pt x="211" y="159"/>
                    <a:pt x="198" y="164"/>
                  </a:cubicBezTo>
                  <a:close/>
                  <a:moveTo>
                    <a:pt x="103" y="266"/>
                  </a:moveTo>
                  <a:cubicBezTo>
                    <a:pt x="136" y="266"/>
                    <a:pt x="136" y="266"/>
                    <a:pt x="136" y="266"/>
                  </a:cubicBezTo>
                  <a:cubicBezTo>
                    <a:pt x="136" y="192"/>
                    <a:pt x="136" y="192"/>
                    <a:pt x="136" y="192"/>
                  </a:cubicBezTo>
                  <a:cubicBezTo>
                    <a:pt x="162" y="192"/>
                    <a:pt x="162" y="192"/>
                    <a:pt x="162" y="192"/>
                  </a:cubicBezTo>
                  <a:cubicBezTo>
                    <a:pt x="180" y="192"/>
                    <a:pt x="192" y="193"/>
                    <a:pt x="200" y="198"/>
                  </a:cubicBezTo>
                  <a:cubicBezTo>
                    <a:pt x="211" y="205"/>
                    <a:pt x="217" y="219"/>
                    <a:pt x="217" y="241"/>
                  </a:cubicBezTo>
                  <a:cubicBezTo>
                    <a:pt x="217" y="256"/>
                    <a:pt x="217" y="256"/>
                    <a:pt x="217" y="256"/>
                  </a:cubicBezTo>
                  <a:cubicBezTo>
                    <a:pt x="218" y="262"/>
                    <a:pt x="218" y="262"/>
                    <a:pt x="218" y="262"/>
                  </a:cubicBezTo>
                  <a:cubicBezTo>
                    <a:pt x="218" y="263"/>
                    <a:pt x="218" y="264"/>
                    <a:pt x="218" y="265"/>
                  </a:cubicBezTo>
                  <a:cubicBezTo>
                    <a:pt x="219" y="265"/>
                    <a:pt x="219" y="266"/>
                    <a:pt x="219" y="266"/>
                  </a:cubicBezTo>
                  <a:cubicBezTo>
                    <a:pt x="250" y="266"/>
                    <a:pt x="250" y="266"/>
                    <a:pt x="250" y="266"/>
                  </a:cubicBezTo>
                  <a:cubicBezTo>
                    <a:pt x="249" y="264"/>
                    <a:pt x="249" y="264"/>
                    <a:pt x="249" y="264"/>
                  </a:cubicBezTo>
                  <a:cubicBezTo>
                    <a:pt x="248" y="263"/>
                    <a:pt x="248" y="259"/>
                    <a:pt x="247" y="254"/>
                  </a:cubicBezTo>
                  <a:cubicBezTo>
                    <a:pt x="247" y="249"/>
                    <a:pt x="247" y="244"/>
                    <a:pt x="247" y="240"/>
                  </a:cubicBezTo>
                  <a:cubicBezTo>
                    <a:pt x="247" y="226"/>
                    <a:pt x="247" y="226"/>
                    <a:pt x="247" y="226"/>
                  </a:cubicBezTo>
                  <a:cubicBezTo>
                    <a:pt x="247" y="217"/>
                    <a:pt x="244" y="207"/>
                    <a:pt x="237" y="197"/>
                  </a:cubicBezTo>
                  <a:cubicBezTo>
                    <a:pt x="230" y="187"/>
                    <a:pt x="219" y="181"/>
                    <a:pt x="204" y="178"/>
                  </a:cubicBezTo>
                  <a:cubicBezTo>
                    <a:pt x="216" y="176"/>
                    <a:pt x="225" y="173"/>
                    <a:pt x="231" y="169"/>
                  </a:cubicBezTo>
                  <a:cubicBezTo>
                    <a:pt x="244" y="161"/>
                    <a:pt x="250" y="148"/>
                    <a:pt x="250" y="132"/>
                  </a:cubicBezTo>
                  <a:cubicBezTo>
                    <a:pt x="250" y="108"/>
                    <a:pt x="240" y="92"/>
                    <a:pt x="220" y="84"/>
                  </a:cubicBezTo>
                  <a:cubicBezTo>
                    <a:pt x="210" y="79"/>
                    <a:pt x="192" y="77"/>
                    <a:pt x="169" y="77"/>
                  </a:cubicBezTo>
                  <a:cubicBezTo>
                    <a:pt x="103" y="77"/>
                    <a:pt x="103" y="77"/>
                    <a:pt x="103" y="77"/>
                  </a:cubicBezTo>
                  <a:lnTo>
                    <a:pt x="103" y="2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Arial Narrow"/>
                <a:ea typeface="+mn-ea"/>
                <a:cs typeface="+mn-cs"/>
              </a:endParaRPr>
            </a:p>
          </p:txBody>
        </p:sp>
        <p:sp>
          <p:nvSpPr>
            <p:cNvPr id="15" name="Freeform 26">
              <a:extLst>
                <a:ext uri="{FF2B5EF4-FFF2-40B4-BE49-F238E27FC236}">
                  <a16:creationId xmlns:a16="http://schemas.microsoft.com/office/drawing/2014/main" id="{695CFDED-0DF1-47F8-8C6E-7EA227831958}"/>
                </a:ext>
              </a:extLst>
            </p:cNvPr>
            <p:cNvSpPr>
              <a:spLocks/>
            </p:cNvSpPr>
            <p:nvPr userDrawn="1"/>
          </p:nvSpPr>
          <p:spPr bwMode="auto">
            <a:xfrm>
              <a:off x="5266" y="0"/>
              <a:ext cx="733" cy="733"/>
            </a:xfrm>
            <a:custGeom>
              <a:avLst/>
              <a:gdLst>
                <a:gd name="T0" fmla="*/ 4176 w 4576"/>
                <a:gd name="T1" fmla="*/ 996 h 4576"/>
                <a:gd name="T2" fmla="*/ 4106 w 4576"/>
                <a:gd name="T3" fmla="*/ 1355 h 4576"/>
                <a:gd name="T4" fmla="*/ 2907 w 4576"/>
                <a:gd name="T5" fmla="*/ 1262 h 4576"/>
                <a:gd name="T6" fmla="*/ 2797 w 4576"/>
                <a:gd name="T7" fmla="*/ 1612 h 4576"/>
                <a:gd name="T8" fmla="*/ 4141 w 4576"/>
                <a:gd name="T9" fmla="*/ 2094 h 4576"/>
                <a:gd name="T10" fmla="*/ 4386 w 4576"/>
                <a:gd name="T11" fmla="*/ 2839 h 4576"/>
                <a:gd name="T12" fmla="*/ 3944 w 4576"/>
                <a:gd name="T13" fmla="*/ 3672 h 4576"/>
                <a:gd name="T14" fmla="*/ 3173 w 4576"/>
                <a:gd name="T15" fmla="*/ 3966 h 4576"/>
                <a:gd name="T16" fmla="*/ 2263 w 4576"/>
                <a:gd name="T17" fmla="*/ 3848 h 4576"/>
                <a:gd name="T18" fmla="*/ 2082 w 4576"/>
                <a:gd name="T19" fmla="*/ 3429 h 4576"/>
                <a:gd name="T20" fmla="*/ 2101 w 4576"/>
                <a:gd name="T21" fmla="*/ 3327 h 4576"/>
                <a:gd name="T22" fmla="*/ 2301 w 4576"/>
                <a:gd name="T23" fmla="*/ 3133 h 4576"/>
                <a:gd name="T24" fmla="*/ 2390 w 4576"/>
                <a:gd name="T25" fmla="*/ 3119 h 4576"/>
                <a:gd name="T26" fmla="*/ 2659 w 4576"/>
                <a:gd name="T27" fmla="*/ 3526 h 4576"/>
                <a:gd name="T28" fmla="*/ 3240 w 4576"/>
                <a:gd name="T29" fmla="*/ 3784 h 4576"/>
                <a:gd name="T30" fmla="*/ 3753 w 4576"/>
                <a:gd name="T31" fmla="*/ 3318 h 4576"/>
                <a:gd name="T32" fmla="*/ 2217 w 4576"/>
                <a:gd name="T33" fmla="*/ 2488 h 4576"/>
                <a:gd name="T34" fmla="*/ 2812 w 4576"/>
                <a:gd name="T35" fmla="*/ 701 h 4576"/>
                <a:gd name="T36" fmla="*/ 3564 w 4576"/>
                <a:gd name="T37" fmla="*/ 766 h 4576"/>
                <a:gd name="T38" fmla="*/ 4065 w 4576"/>
                <a:gd name="T39" fmla="*/ 848 h 4576"/>
                <a:gd name="T40" fmla="*/ 2288 w 4576"/>
                <a:gd name="T41" fmla="*/ 0 h 4576"/>
                <a:gd name="T42" fmla="*/ 0 w 4576"/>
                <a:gd name="T43" fmla="*/ 2288 h 4576"/>
                <a:gd name="T44" fmla="*/ 445 w 4576"/>
                <a:gd name="T45" fmla="*/ 3644 h 4576"/>
                <a:gd name="T46" fmla="*/ 616 w 4576"/>
                <a:gd name="T47" fmla="*/ 3581 h 4576"/>
                <a:gd name="T48" fmla="*/ 610 w 4576"/>
                <a:gd name="T49" fmla="*/ 3402 h 4576"/>
                <a:gd name="T50" fmla="*/ 565 w 4576"/>
                <a:gd name="T51" fmla="*/ 1982 h 4576"/>
                <a:gd name="T52" fmla="*/ 245 w 4576"/>
                <a:gd name="T53" fmla="*/ 1998 h 4576"/>
                <a:gd name="T54" fmla="*/ 261 w 4576"/>
                <a:gd name="T55" fmla="*/ 1735 h 4576"/>
                <a:gd name="T56" fmla="*/ 579 w 4576"/>
                <a:gd name="T57" fmla="*/ 1707 h 4576"/>
                <a:gd name="T58" fmla="*/ 596 w 4576"/>
                <a:gd name="T59" fmla="*/ 1479 h 4576"/>
                <a:gd name="T60" fmla="*/ 1542 w 4576"/>
                <a:gd name="T61" fmla="*/ 623 h 4576"/>
                <a:gd name="T62" fmla="*/ 1920 w 4576"/>
                <a:gd name="T63" fmla="*/ 561 h 4576"/>
                <a:gd name="T64" fmla="*/ 2018 w 4576"/>
                <a:gd name="T65" fmla="*/ 558 h 4576"/>
                <a:gd name="T66" fmla="*/ 2242 w 4576"/>
                <a:gd name="T67" fmla="*/ 603 h 4576"/>
                <a:gd name="T68" fmla="*/ 2508 w 4576"/>
                <a:gd name="T69" fmla="*/ 807 h 4576"/>
                <a:gd name="T70" fmla="*/ 2505 w 4576"/>
                <a:gd name="T71" fmla="*/ 873 h 4576"/>
                <a:gd name="T72" fmla="*/ 2379 w 4576"/>
                <a:gd name="T73" fmla="*/ 1020 h 4576"/>
                <a:gd name="T74" fmla="*/ 2278 w 4576"/>
                <a:gd name="T75" fmla="*/ 1033 h 4576"/>
                <a:gd name="T76" fmla="*/ 2065 w 4576"/>
                <a:gd name="T77" fmla="*/ 927 h 4576"/>
                <a:gd name="T78" fmla="*/ 1657 w 4576"/>
                <a:gd name="T79" fmla="*/ 818 h 4576"/>
                <a:gd name="T80" fmla="*/ 1466 w 4576"/>
                <a:gd name="T81" fmla="*/ 1048 h 4576"/>
                <a:gd name="T82" fmla="*/ 1438 w 4576"/>
                <a:gd name="T83" fmla="*/ 1664 h 4576"/>
                <a:gd name="T84" fmla="*/ 2218 w 4576"/>
                <a:gd name="T85" fmla="*/ 1651 h 4576"/>
                <a:gd name="T86" fmla="*/ 2218 w 4576"/>
                <a:gd name="T87" fmla="*/ 1831 h 4576"/>
                <a:gd name="T88" fmla="*/ 1959 w 4576"/>
                <a:gd name="T89" fmla="*/ 1950 h 4576"/>
                <a:gd name="T90" fmla="*/ 1431 w 4576"/>
                <a:gd name="T91" fmla="*/ 1957 h 4576"/>
                <a:gd name="T92" fmla="*/ 1454 w 4576"/>
                <a:gd name="T93" fmla="*/ 3469 h 4576"/>
                <a:gd name="T94" fmla="*/ 1482 w 4576"/>
                <a:gd name="T95" fmla="*/ 3663 h 4576"/>
                <a:gd name="T96" fmla="*/ 1961 w 4576"/>
                <a:gd name="T97" fmla="*/ 3789 h 4576"/>
                <a:gd name="T98" fmla="*/ 1965 w 4576"/>
                <a:gd name="T99" fmla="*/ 3947 h 4576"/>
                <a:gd name="T100" fmla="*/ 583 w 4576"/>
                <a:gd name="T101" fmla="*/ 3814 h 4576"/>
                <a:gd name="T102" fmla="*/ 2288 w 4576"/>
                <a:gd name="T103" fmla="*/ 4576 h 4576"/>
                <a:gd name="T104" fmla="*/ 4576 w 4576"/>
                <a:gd name="T105" fmla="*/ 2288 h 4576"/>
                <a:gd name="T106" fmla="*/ 4176 w 4576"/>
                <a:gd name="T107" fmla="*/ 996 h 4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576" h="4576">
                  <a:moveTo>
                    <a:pt x="4176" y="996"/>
                  </a:moveTo>
                  <a:cubicBezTo>
                    <a:pt x="4148" y="1112"/>
                    <a:pt x="4134" y="1232"/>
                    <a:pt x="4106" y="1355"/>
                  </a:cubicBezTo>
                  <a:cubicBezTo>
                    <a:pt x="3763" y="1310"/>
                    <a:pt x="3360" y="1278"/>
                    <a:pt x="2907" y="1262"/>
                  </a:cubicBezTo>
                  <a:cubicBezTo>
                    <a:pt x="2871" y="1377"/>
                    <a:pt x="2836" y="1489"/>
                    <a:pt x="2797" y="1612"/>
                  </a:cubicBezTo>
                  <a:cubicBezTo>
                    <a:pt x="3555" y="1659"/>
                    <a:pt x="3923" y="1858"/>
                    <a:pt x="4141" y="2094"/>
                  </a:cubicBezTo>
                  <a:cubicBezTo>
                    <a:pt x="4354" y="2332"/>
                    <a:pt x="4399" y="2594"/>
                    <a:pt x="4386" y="2839"/>
                  </a:cubicBezTo>
                  <a:cubicBezTo>
                    <a:pt x="4359" y="3235"/>
                    <a:pt x="4184" y="3486"/>
                    <a:pt x="3944" y="3672"/>
                  </a:cubicBezTo>
                  <a:cubicBezTo>
                    <a:pt x="3702" y="3855"/>
                    <a:pt x="3408" y="3946"/>
                    <a:pt x="3173" y="3966"/>
                  </a:cubicBezTo>
                  <a:cubicBezTo>
                    <a:pt x="2826" y="3991"/>
                    <a:pt x="2362" y="3909"/>
                    <a:pt x="2263" y="3848"/>
                  </a:cubicBezTo>
                  <a:cubicBezTo>
                    <a:pt x="2204" y="3713"/>
                    <a:pt x="2145" y="3577"/>
                    <a:pt x="2082" y="3429"/>
                  </a:cubicBezTo>
                  <a:cubicBezTo>
                    <a:pt x="2067" y="3397"/>
                    <a:pt x="2057" y="3365"/>
                    <a:pt x="2101" y="3327"/>
                  </a:cubicBezTo>
                  <a:cubicBezTo>
                    <a:pt x="2168" y="3262"/>
                    <a:pt x="2233" y="3200"/>
                    <a:pt x="2301" y="3133"/>
                  </a:cubicBezTo>
                  <a:cubicBezTo>
                    <a:pt x="2332" y="3104"/>
                    <a:pt x="2365" y="3076"/>
                    <a:pt x="2390" y="3119"/>
                  </a:cubicBezTo>
                  <a:cubicBezTo>
                    <a:pt x="2484" y="3262"/>
                    <a:pt x="2571" y="3394"/>
                    <a:pt x="2659" y="3526"/>
                  </a:cubicBezTo>
                  <a:cubicBezTo>
                    <a:pt x="2758" y="3673"/>
                    <a:pt x="2910" y="3806"/>
                    <a:pt x="3240" y="3784"/>
                  </a:cubicBezTo>
                  <a:cubicBezTo>
                    <a:pt x="3519" y="3759"/>
                    <a:pt x="3730" y="3549"/>
                    <a:pt x="3753" y="3318"/>
                  </a:cubicBezTo>
                  <a:cubicBezTo>
                    <a:pt x="3777" y="2889"/>
                    <a:pt x="3344" y="2585"/>
                    <a:pt x="2217" y="2488"/>
                  </a:cubicBezTo>
                  <a:cubicBezTo>
                    <a:pt x="2433" y="1835"/>
                    <a:pt x="2644" y="1203"/>
                    <a:pt x="2812" y="701"/>
                  </a:cubicBezTo>
                  <a:cubicBezTo>
                    <a:pt x="3080" y="713"/>
                    <a:pt x="3328" y="735"/>
                    <a:pt x="3564" y="766"/>
                  </a:cubicBezTo>
                  <a:cubicBezTo>
                    <a:pt x="3740" y="788"/>
                    <a:pt x="3902" y="829"/>
                    <a:pt x="4065" y="848"/>
                  </a:cubicBezTo>
                  <a:cubicBezTo>
                    <a:pt x="3646" y="330"/>
                    <a:pt x="3006" y="0"/>
                    <a:pt x="2288" y="0"/>
                  </a:cubicBezTo>
                  <a:cubicBezTo>
                    <a:pt x="1024" y="0"/>
                    <a:pt x="0" y="1024"/>
                    <a:pt x="0" y="2288"/>
                  </a:cubicBezTo>
                  <a:cubicBezTo>
                    <a:pt x="0" y="2796"/>
                    <a:pt x="165" y="3264"/>
                    <a:pt x="445" y="3644"/>
                  </a:cubicBezTo>
                  <a:cubicBezTo>
                    <a:pt x="542" y="3645"/>
                    <a:pt x="609" y="3623"/>
                    <a:pt x="616" y="3581"/>
                  </a:cubicBezTo>
                  <a:cubicBezTo>
                    <a:pt x="625" y="3538"/>
                    <a:pt x="618" y="3470"/>
                    <a:pt x="610" y="3402"/>
                  </a:cubicBezTo>
                  <a:cubicBezTo>
                    <a:pt x="564" y="2953"/>
                    <a:pt x="548" y="2468"/>
                    <a:pt x="565" y="1982"/>
                  </a:cubicBezTo>
                  <a:cubicBezTo>
                    <a:pt x="449" y="1987"/>
                    <a:pt x="345" y="1992"/>
                    <a:pt x="245" y="1998"/>
                  </a:cubicBezTo>
                  <a:cubicBezTo>
                    <a:pt x="249" y="1908"/>
                    <a:pt x="254" y="1823"/>
                    <a:pt x="261" y="1735"/>
                  </a:cubicBezTo>
                  <a:cubicBezTo>
                    <a:pt x="360" y="1725"/>
                    <a:pt x="465" y="1717"/>
                    <a:pt x="579" y="1707"/>
                  </a:cubicBezTo>
                  <a:cubicBezTo>
                    <a:pt x="584" y="1630"/>
                    <a:pt x="590" y="1555"/>
                    <a:pt x="596" y="1479"/>
                  </a:cubicBezTo>
                  <a:cubicBezTo>
                    <a:pt x="648" y="1016"/>
                    <a:pt x="1136" y="732"/>
                    <a:pt x="1542" y="623"/>
                  </a:cubicBezTo>
                  <a:cubicBezTo>
                    <a:pt x="1723" y="579"/>
                    <a:pt x="1833" y="565"/>
                    <a:pt x="1920" y="561"/>
                  </a:cubicBezTo>
                  <a:cubicBezTo>
                    <a:pt x="1951" y="560"/>
                    <a:pt x="1985" y="558"/>
                    <a:pt x="2018" y="558"/>
                  </a:cubicBezTo>
                  <a:cubicBezTo>
                    <a:pt x="2102" y="558"/>
                    <a:pt x="2188" y="566"/>
                    <a:pt x="2242" y="603"/>
                  </a:cubicBezTo>
                  <a:cubicBezTo>
                    <a:pt x="2330" y="669"/>
                    <a:pt x="2416" y="734"/>
                    <a:pt x="2508" y="807"/>
                  </a:cubicBezTo>
                  <a:cubicBezTo>
                    <a:pt x="2518" y="819"/>
                    <a:pt x="2528" y="839"/>
                    <a:pt x="2505" y="873"/>
                  </a:cubicBezTo>
                  <a:cubicBezTo>
                    <a:pt x="2463" y="922"/>
                    <a:pt x="2422" y="969"/>
                    <a:pt x="2379" y="1020"/>
                  </a:cubicBezTo>
                  <a:cubicBezTo>
                    <a:pt x="2354" y="1050"/>
                    <a:pt x="2313" y="1042"/>
                    <a:pt x="2278" y="1033"/>
                  </a:cubicBezTo>
                  <a:cubicBezTo>
                    <a:pt x="2206" y="996"/>
                    <a:pt x="2136" y="962"/>
                    <a:pt x="2065" y="927"/>
                  </a:cubicBezTo>
                  <a:cubicBezTo>
                    <a:pt x="1937" y="870"/>
                    <a:pt x="1804" y="812"/>
                    <a:pt x="1657" y="818"/>
                  </a:cubicBezTo>
                  <a:cubicBezTo>
                    <a:pt x="1565" y="825"/>
                    <a:pt x="1475" y="919"/>
                    <a:pt x="1466" y="1048"/>
                  </a:cubicBezTo>
                  <a:cubicBezTo>
                    <a:pt x="1453" y="1244"/>
                    <a:pt x="1445" y="1446"/>
                    <a:pt x="1438" y="1664"/>
                  </a:cubicBezTo>
                  <a:cubicBezTo>
                    <a:pt x="1694" y="1656"/>
                    <a:pt x="1949" y="1652"/>
                    <a:pt x="2218" y="1651"/>
                  </a:cubicBezTo>
                  <a:cubicBezTo>
                    <a:pt x="2218" y="1712"/>
                    <a:pt x="2218" y="1768"/>
                    <a:pt x="2218" y="1831"/>
                  </a:cubicBezTo>
                  <a:cubicBezTo>
                    <a:pt x="2130" y="1870"/>
                    <a:pt x="2047" y="1910"/>
                    <a:pt x="1959" y="1950"/>
                  </a:cubicBezTo>
                  <a:cubicBezTo>
                    <a:pt x="1778" y="1952"/>
                    <a:pt x="1605" y="1954"/>
                    <a:pt x="1431" y="1957"/>
                  </a:cubicBezTo>
                  <a:cubicBezTo>
                    <a:pt x="1423" y="2475"/>
                    <a:pt x="1430" y="2992"/>
                    <a:pt x="1454" y="3469"/>
                  </a:cubicBezTo>
                  <a:cubicBezTo>
                    <a:pt x="1458" y="3541"/>
                    <a:pt x="1462" y="3614"/>
                    <a:pt x="1482" y="3663"/>
                  </a:cubicBezTo>
                  <a:cubicBezTo>
                    <a:pt x="1507" y="3725"/>
                    <a:pt x="1650" y="3772"/>
                    <a:pt x="1961" y="3789"/>
                  </a:cubicBezTo>
                  <a:cubicBezTo>
                    <a:pt x="1962" y="3844"/>
                    <a:pt x="1964" y="3895"/>
                    <a:pt x="1965" y="3947"/>
                  </a:cubicBezTo>
                  <a:cubicBezTo>
                    <a:pt x="1459" y="3932"/>
                    <a:pt x="973" y="3884"/>
                    <a:pt x="583" y="3814"/>
                  </a:cubicBezTo>
                  <a:cubicBezTo>
                    <a:pt x="1002" y="4282"/>
                    <a:pt x="1611" y="4576"/>
                    <a:pt x="2288" y="4576"/>
                  </a:cubicBezTo>
                  <a:cubicBezTo>
                    <a:pt x="3552" y="4576"/>
                    <a:pt x="4576" y="3552"/>
                    <a:pt x="4576" y="2288"/>
                  </a:cubicBezTo>
                  <a:cubicBezTo>
                    <a:pt x="4576" y="1809"/>
                    <a:pt x="4428" y="1364"/>
                    <a:pt x="4176" y="9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Arial Narrow"/>
                <a:ea typeface="+mn-ea"/>
                <a:cs typeface="+mn-cs"/>
              </a:endParaRPr>
            </a:p>
          </p:txBody>
        </p:sp>
        <p:sp>
          <p:nvSpPr>
            <p:cNvPr id="16" name="Freeform 27">
              <a:extLst>
                <a:ext uri="{FF2B5EF4-FFF2-40B4-BE49-F238E27FC236}">
                  <a16:creationId xmlns:a16="http://schemas.microsoft.com/office/drawing/2014/main" id="{12B3B080-DD61-4C84-B31B-15398FE21F48}"/>
                </a:ext>
              </a:extLst>
            </p:cNvPr>
            <p:cNvSpPr>
              <a:spLocks/>
            </p:cNvSpPr>
            <p:nvPr userDrawn="1"/>
          </p:nvSpPr>
          <p:spPr bwMode="auto">
            <a:xfrm>
              <a:off x="5360" y="611"/>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Arial Narrow"/>
                <a:ea typeface="+mn-ea"/>
                <a:cs typeface="+mn-cs"/>
              </a:endParaRPr>
            </a:p>
          </p:txBody>
        </p:sp>
      </p:grpSp>
      <p:sp>
        <p:nvSpPr>
          <p:cNvPr id="3" name="Footer Placeholder 2">
            <a:extLst>
              <a:ext uri="{FF2B5EF4-FFF2-40B4-BE49-F238E27FC236}">
                <a16:creationId xmlns:a16="http://schemas.microsoft.com/office/drawing/2014/main" id="{8379BF57-033D-493C-8325-0FBDC9BDFAE7}"/>
              </a:ext>
            </a:extLst>
          </p:cNvPr>
          <p:cNvSpPr>
            <a:spLocks noGrp="1"/>
          </p:cNvSpPr>
          <p:nvPr>
            <p:ph type="ftr" sz="quarter" idx="10"/>
          </p:nvPr>
        </p:nvSpPr>
        <p:spPr/>
        <p:txBody>
          <a:bodyPr/>
          <a:lstStyle/>
          <a:p>
            <a:r>
              <a:rPr lang="en-US"/>
              <a:t>CONFIDENTIAL</a:t>
            </a:r>
            <a:endParaRPr lang="en-US" dirty="0"/>
          </a:p>
        </p:txBody>
      </p:sp>
    </p:spTree>
    <p:extLst>
      <p:ext uri="{BB962C8B-B14F-4D97-AF65-F5344CB8AC3E}">
        <p14:creationId xmlns:p14="http://schemas.microsoft.com/office/powerpoint/2010/main" val="225729679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Big Statement">
    <p:bg>
      <p:bgPr>
        <a:solidFill>
          <a:schemeClr val="accent4"/>
        </a:solidFill>
        <a:effectLst/>
      </p:bgPr>
    </p:bg>
    <p:spTree>
      <p:nvGrpSpPr>
        <p:cNvPr id="1" name=""/>
        <p:cNvGrpSpPr/>
        <p:nvPr/>
      </p:nvGrpSpPr>
      <p:grpSpPr>
        <a:xfrm>
          <a:off x="0" y="0"/>
          <a:ext cx="0" cy="0"/>
          <a:chOff x="0" y="0"/>
          <a:chExt cx="0" cy="0"/>
        </a:xfrm>
      </p:grpSpPr>
      <p:sp>
        <p:nvSpPr>
          <p:cNvPr id="14" name="Content Placeholder 2">
            <a:extLst>
              <a:ext uri="{FF2B5EF4-FFF2-40B4-BE49-F238E27FC236}">
                <a16:creationId xmlns:a16="http://schemas.microsoft.com/office/drawing/2014/main" id="{F1543B27-30F5-49F3-A344-80EEF4BE7A1D}"/>
              </a:ext>
            </a:extLst>
          </p:cNvPr>
          <p:cNvSpPr>
            <a:spLocks noGrp="1"/>
          </p:cNvSpPr>
          <p:nvPr>
            <p:ph idx="1"/>
          </p:nvPr>
        </p:nvSpPr>
        <p:spPr bwMode="black">
          <a:xfrm>
            <a:off x="457199" y="457200"/>
            <a:ext cx="11273866" cy="5943600"/>
          </a:xfrm>
          <a:prstGeom prst="rect">
            <a:avLst/>
          </a:prstGeom>
        </p:spPr>
        <p:txBody>
          <a:bodyPr anchor="ctr"/>
          <a:lstStyle>
            <a:lvl1pPr marL="228600" indent="-228600" algn="ctr" defTabSz="914400" rtl="0" eaLnBrk="1" latinLnBrk="0" hangingPunct="1">
              <a:lnSpc>
                <a:spcPct val="120000"/>
              </a:lnSpc>
              <a:spcBef>
                <a:spcPts val="2400"/>
              </a:spcBef>
              <a:spcAft>
                <a:spcPts val="600"/>
              </a:spcAft>
              <a:buFont typeface="Arial" panose="020B0604020202020204" pitchFamily="34" charset="0"/>
              <a:buChar char="​"/>
              <a:defRPr lang="en-US" sz="4600" b="0" kern="100" spc="-20" dirty="0">
                <a:solidFill>
                  <a:schemeClr val="bg1"/>
                </a:solidFill>
                <a:latin typeface="Arial" panose="020B0604020202020204" pitchFamily="34" charset="0"/>
                <a:ea typeface="+mn-ea"/>
                <a:cs typeface="Arial" panose="020B0604020202020204" pitchFamily="34" charset="0"/>
              </a:defRPr>
            </a:lvl1pPr>
            <a:lvl2pPr marL="0" indent="0" algn="ctr">
              <a:lnSpc>
                <a:spcPct val="85000"/>
              </a:lnSpc>
              <a:spcBef>
                <a:spcPts val="1200"/>
              </a:spcBef>
              <a:buFont typeface="Arial" panose="020B0604020202020204" pitchFamily="34" charset="0"/>
              <a:buNone/>
              <a:defRPr lang="en-US" sz="1800" b="1" kern="100" cap="none" spc="-20" baseline="0" dirty="0">
                <a:solidFill>
                  <a:schemeClr val="bg1"/>
                </a:solidFill>
                <a:latin typeface="Arial" panose="020B0604020202020204" pitchFamily="34" charset="0"/>
                <a:ea typeface="+mn-ea"/>
                <a:cs typeface="Arial" panose="020B0604020202020204" pitchFamily="34" charset="0"/>
              </a:defRPr>
            </a:lvl2pPr>
            <a:lvl3pPr marL="342900" indent="-342900" algn="ctr">
              <a:lnSpc>
                <a:spcPct val="85000"/>
              </a:lnSpc>
              <a:spcBef>
                <a:spcPts val="200"/>
              </a:spcBef>
              <a:spcAft>
                <a:spcPts val="200"/>
              </a:spcAft>
              <a:buFont typeface="Arial" panose="020B0604020202020204" pitchFamily="34" charset="0"/>
              <a:buChar char="​"/>
              <a:defRPr sz="2000" b="0" cap="none" baseline="0">
                <a:solidFill>
                  <a:schemeClr val="bg1"/>
                </a:solidFill>
                <a:latin typeface="+mj-lt"/>
              </a:defRPr>
            </a:lvl3pPr>
            <a:lvl4pPr marL="342900" indent="-342900" algn="ctr">
              <a:lnSpc>
                <a:spcPct val="85000"/>
              </a:lnSpc>
              <a:spcBef>
                <a:spcPts val="200"/>
              </a:spcBef>
              <a:spcAft>
                <a:spcPts val="200"/>
              </a:spcAft>
              <a:buFont typeface="Arial" panose="020B0604020202020204" pitchFamily="34" charset="0"/>
              <a:buChar char="​"/>
              <a:defRPr sz="2000" b="0" cap="none" baseline="0">
                <a:solidFill>
                  <a:schemeClr val="bg1"/>
                </a:solidFill>
                <a:latin typeface="+mj-lt"/>
              </a:defRPr>
            </a:lvl4pPr>
            <a:lvl5pPr marL="342900" indent="-342900" algn="ctr">
              <a:lnSpc>
                <a:spcPct val="85000"/>
              </a:lnSpc>
              <a:spcBef>
                <a:spcPts val="200"/>
              </a:spcBef>
              <a:spcAft>
                <a:spcPts val="200"/>
              </a:spcAft>
              <a:buFont typeface="Arial" panose="020B0604020202020204" pitchFamily="34" charset="0"/>
              <a:buChar char="​"/>
              <a:defRPr sz="2000" b="0" cap="none" baseline="0">
                <a:solidFill>
                  <a:schemeClr val="bg1"/>
                </a:solidFill>
                <a:latin typeface="+mj-lt"/>
              </a:defRPr>
            </a:lvl5pPr>
            <a:lvl6pPr marL="285750" indent="-285750" algn="ctr">
              <a:lnSpc>
                <a:spcPct val="85000"/>
              </a:lnSpc>
              <a:spcBef>
                <a:spcPts val="200"/>
              </a:spcBef>
              <a:spcAft>
                <a:spcPts val="200"/>
              </a:spcAft>
              <a:buFont typeface="Arial" panose="020B0604020202020204" pitchFamily="34" charset="0"/>
              <a:buChar char="​"/>
              <a:defRPr sz="2200" b="0" cap="none" baseline="0">
                <a:solidFill>
                  <a:schemeClr val="bg1"/>
                </a:solidFill>
                <a:latin typeface="+mj-lt"/>
              </a:defRPr>
            </a:lvl6pPr>
            <a:lvl7pPr marL="285750" indent="-285750" algn="ctr">
              <a:lnSpc>
                <a:spcPct val="85000"/>
              </a:lnSpc>
              <a:spcBef>
                <a:spcPts val="200"/>
              </a:spcBef>
              <a:spcAft>
                <a:spcPts val="200"/>
              </a:spcAft>
              <a:buFont typeface="Arial" panose="020B0604020202020204" pitchFamily="34" charset="0"/>
              <a:buChar char="​"/>
              <a:defRPr sz="2200" b="0" cap="none" baseline="0">
                <a:solidFill>
                  <a:schemeClr val="bg1"/>
                </a:solidFill>
                <a:latin typeface="+mj-lt"/>
              </a:defRPr>
            </a:lvl7pPr>
            <a:lvl8pPr marL="285750" indent="-285750" algn="ctr">
              <a:lnSpc>
                <a:spcPct val="85000"/>
              </a:lnSpc>
              <a:spcBef>
                <a:spcPts val="200"/>
              </a:spcBef>
              <a:spcAft>
                <a:spcPts val="200"/>
              </a:spcAft>
              <a:buFont typeface="Arial" panose="020B0604020202020204" pitchFamily="34" charset="0"/>
              <a:buChar char="​"/>
              <a:defRPr sz="2200" b="0" cap="none" baseline="0">
                <a:solidFill>
                  <a:schemeClr val="bg1"/>
                </a:solidFill>
                <a:latin typeface="+mj-lt"/>
              </a:defRPr>
            </a:lvl8pPr>
            <a:lvl9pPr marL="285750" indent="-285750" algn="ctr">
              <a:lnSpc>
                <a:spcPct val="85000"/>
              </a:lnSpc>
              <a:spcBef>
                <a:spcPts val="200"/>
              </a:spcBef>
              <a:spcAft>
                <a:spcPts val="200"/>
              </a:spcAft>
              <a:buFont typeface="Arial" panose="020B0604020202020204" pitchFamily="34" charset="0"/>
              <a:buChar char="​"/>
              <a:defRPr sz="2200" b="0" cap="none" baseline="0">
                <a:solidFill>
                  <a:schemeClr val="bg1"/>
                </a:solidFill>
                <a:latin typeface="+mj-lt"/>
              </a:defRPr>
            </a:lvl9pPr>
          </a:lstStyle>
          <a:p>
            <a:pPr lvl="0"/>
            <a:r>
              <a:rPr lang="en-US"/>
              <a:t>Click to edit Master text styles</a:t>
            </a:r>
          </a:p>
          <a:p>
            <a:pPr lvl="1"/>
            <a:r>
              <a:rPr lang="en-US"/>
              <a:t>Second level</a:t>
            </a:r>
          </a:p>
          <a:p>
            <a:pPr lvl="2"/>
            <a:r>
              <a:rPr lang="en-US"/>
              <a:t>Third level</a:t>
            </a:r>
          </a:p>
        </p:txBody>
      </p:sp>
      <p:sp>
        <p:nvSpPr>
          <p:cNvPr id="9" name="TextBox 8">
            <a:extLst>
              <a:ext uri="{FF2B5EF4-FFF2-40B4-BE49-F238E27FC236}">
                <a16:creationId xmlns:a16="http://schemas.microsoft.com/office/drawing/2014/main" id="{B1276487-FCB5-41AE-AABF-4F891639BE4C}"/>
              </a:ext>
            </a:extLst>
          </p:cNvPr>
          <p:cNvSpPr txBox="1"/>
          <p:nvPr userDrawn="1"/>
        </p:nvSpPr>
        <p:spPr>
          <a:xfrm>
            <a:off x="609779" y="6501327"/>
            <a:ext cx="480901" cy="104644"/>
          </a:xfrm>
          <a:prstGeom prst="rect">
            <a:avLst/>
          </a:prstGeom>
          <a:noFill/>
        </p:spPr>
        <p:txBody>
          <a:bodyPr wrap="square" lIns="0" tIns="0" rIns="0" bIns="0" rtlCol="0">
            <a:spAutoFit/>
          </a:bodyPr>
          <a:lstStyle/>
          <a:p>
            <a:pPr marL="0" lvl="4">
              <a:lnSpc>
                <a:spcPct val="85000"/>
              </a:lnSpc>
              <a:spcBef>
                <a:spcPts val="200"/>
              </a:spcBef>
              <a:spcAft>
                <a:spcPts val="400"/>
              </a:spcAft>
              <a:buClr>
                <a:schemeClr val="accent5"/>
              </a:buClr>
            </a:pPr>
            <a:r>
              <a:rPr lang="en-US" sz="800" kern="100" cap="all" spc="50" dirty="0">
                <a:solidFill>
                  <a:schemeClr val="bg1"/>
                </a:solidFill>
                <a:latin typeface="Arial Narrow" panose="020B0606020202030204" pitchFamily="34" charset="0"/>
                <a:cs typeface="Arial" panose="020B0604020202020204" pitchFamily="34" charset="0"/>
              </a:rPr>
              <a:t>| ©2020 F5</a:t>
            </a:r>
          </a:p>
        </p:txBody>
      </p:sp>
      <p:sp>
        <p:nvSpPr>
          <p:cNvPr id="10" name="TextBox 9">
            <a:extLst>
              <a:ext uri="{FF2B5EF4-FFF2-40B4-BE49-F238E27FC236}">
                <a16:creationId xmlns:a16="http://schemas.microsoft.com/office/drawing/2014/main" id="{17834493-3504-415A-B752-B43F869641D5}"/>
              </a:ext>
            </a:extLst>
          </p:cNvPr>
          <p:cNvSpPr txBox="1"/>
          <p:nvPr userDrawn="1"/>
        </p:nvSpPr>
        <p:spPr>
          <a:xfrm>
            <a:off x="6805" y="6501327"/>
            <a:ext cx="567398" cy="104644"/>
          </a:xfrm>
          <a:prstGeom prst="rect">
            <a:avLst/>
          </a:prstGeom>
          <a:noFill/>
        </p:spPr>
        <p:txBody>
          <a:bodyPr wrap="square" lIns="0" tIns="0" rIns="0" bIns="0" rtlCol="0">
            <a:spAutoFit/>
          </a:bodyPr>
          <a:lstStyle/>
          <a:p>
            <a:pPr marL="0" lvl="4" algn="r">
              <a:lnSpc>
                <a:spcPct val="85000"/>
              </a:lnSpc>
              <a:spcBef>
                <a:spcPts val="200"/>
              </a:spcBef>
              <a:spcAft>
                <a:spcPts val="400"/>
              </a:spcAft>
              <a:buClr>
                <a:schemeClr val="accent5"/>
              </a:buClr>
              <a:buFont typeface="Arial" panose="020B0604020202020204" pitchFamily="34" charset="0"/>
              <a:buChar char="​"/>
            </a:pPr>
            <a:fld id="{CB0320B6-2A61-43CE-9396-B5C4FB4B7D43}" type="slidenum">
              <a:rPr lang="en-US" sz="800" kern="100" cap="all" spc="50" smtClean="0">
                <a:solidFill>
                  <a:schemeClr val="bg1"/>
                </a:solidFill>
                <a:latin typeface="Arial Narrow" panose="020B0606020202030204" pitchFamily="34" charset="0"/>
                <a:cs typeface="Arial" panose="020B0604020202020204" pitchFamily="34" charset="0"/>
              </a:rPr>
              <a:pPr marL="0" lvl="4" algn="r">
                <a:lnSpc>
                  <a:spcPct val="85000"/>
                </a:lnSpc>
                <a:spcBef>
                  <a:spcPts val="200"/>
                </a:spcBef>
                <a:spcAft>
                  <a:spcPts val="400"/>
                </a:spcAft>
                <a:buClr>
                  <a:schemeClr val="accent5"/>
                </a:buClr>
                <a:buFont typeface="Arial" panose="020B0604020202020204" pitchFamily="34" charset="0"/>
                <a:buChar char="​"/>
              </a:pPr>
              <a:t>‹#›</a:t>
            </a:fld>
            <a:endParaRPr lang="en-US" sz="800" kern="100" cap="all" spc="50" dirty="0">
              <a:solidFill>
                <a:schemeClr val="bg1"/>
              </a:solidFill>
              <a:latin typeface="Arial Narrow" panose="020B0606020202030204" pitchFamily="34" charset="0"/>
              <a:cs typeface="Arial" panose="020B0604020202020204" pitchFamily="34" charset="0"/>
            </a:endParaRPr>
          </a:p>
        </p:txBody>
      </p:sp>
      <p:grpSp>
        <p:nvGrpSpPr>
          <p:cNvPr id="11" name="Group 22">
            <a:extLst>
              <a:ext uri="{FF2B5EF4-FFF2-40B4-BE49-F238E27FC236}">
                <a16:creationId xmlns:a16="http://schemas.microsoft.com/office/drawing/2014/main" id="{1878E37C-3C29-44E8-B49D-D2652F4B7D3E}"/>
              </a:ext>
            </a:extLst>
          </p:cNvPr>
          <p:cNvGrpSpPr>
            <a:grpSpLocks noChangeAspect="1"/>
          </p:cNvGrpSpPr>
          <p:nvPr userDrawn="1"/>
        </p:nvGrpSpPr>
        <p:grpSpPr bwMode="auto">
          <a:xfrm>
            <a:off x="11489503" y="6431001"/>
            <a:ext cx="245297" cy="245297"/>
            <a:chOff x="5266" y="0"/>
            <a:chExt cx="733" cy="733"/>
          </a:xfrm>
          <a:solidFill>
            <a:schemeClr val="bg1"/>
          </a:solidFill>
        </p:grpSpPr>
        <p:sp>
          <p:nvSpPr>
            <p:cNvPr id="12" name="Freeform 24">
              <a:extLst>
                <a:ext uri="{FF2B5EF4-FFF2-40B4-BE49-F238E27FC236}">
                  <a16:creationId xmlns:a16="http://schemas.microsoft.com/office/drawing/2014/main" id="{618EA69F-F932-45A1-AAC9-A354486380BE}"/>
                </a:ext>
              </a:extLst>
            </p:cNvPr>
            <p:cNvSpPr>
              <a:spLocks/>
            </p:cNvSpPr>
            <p:nvPr userDrawn="1"/>
          </p:nvSpPr>
          <p:spPr bwMode="auto">
            <a:xfrm>
              <a:off x="5360" y="611"/>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73737"/>
                </a:solidFill>
                <a:effectLst/>
                <a:uLnTx/>
                <a:uFillTx/>
                <a:latin typeface="Arial Narrow"/>
                <a:ea typeface="+mn-ea"/>
                <a:cs typeface="+mn-cs"/>
              </a:endParaRPr>
            </a:p>
          </p:txBody>
        </p:sp>
        <p:sp>
          <p:nvSpPr>
            <p:cNvPr id="13" name="Freeform 25">
              <a:extLst>
                <a:ext uri="{FF2B5EF4-FFF2-40B4-BE49-F238E27FC236}">
                  <a16:creationId xmlns:a16="http://schemas.microsoft.com/office/drawing/2014/main" id="{B172FB41-6BDA-443B-9F1F-EBAC0E0C6744}"/>
                </a:ext>
              </a:extLst>
            </p:cNvPr>
            <p:cNvSpPr>
              <a:spLocks noEditPoints="1"/>
            </p:cNvSpPr>
            <p:nvPr userDrawn="1"/>
          </p:nvSpPr>
          <p:spPr bwMode="auto">
            <a:xfrm>
              <a:off x="5911" y="645"/>
              <a:ext cx="55" cy="55"/>
            </a:xfrm>
            <a:custGeom>
              <a:avLst/>
              <a:gdLst>
                <a:gd name="T0" fmla="*/ 277 w 345"/>
                <a:gd name="T1" fmla="*/ 68 h 345"/>
                <a:gd name="T2" fmla="*/ 320 w 345"/>
                <a:gd name="T3" fmla="*/ 172 h 345"/>
                <a:gd name="T4" fmla="*/ 277 w 345"/>
                <a:gd name="T5" fmla="*/ 278 h 345"/>
                <a:gd name="T6" fmla="*/ 172 w 345"/>
                <a:gd name="T7" fmla="*/ 322 h 345"/>
                <a:gd name="T8" fmla="*/ 67 w 345"/>
                <a:gd name="T9" fmla="*/ 278 h 345"/>
                <a:gd name="T10" fmla="*/ 24 w 345"/>
                <a:gd name="T11" fmla="*/ 172 h 345"/>
                <a:gd name="T12" fmla="*/ 67 w 345"/>
                <a:gd name="T13" fmla="*/ 68 h 345"/>
                <a:gd name="T14" fmla="*/ 172 w 345"/>
                <a:gd name="T15" fmla="*/ 23 h 345"/>
                <a:gd name="T16" fmla="*/ 277 w 345"/>
                <a:gd name="T17" fmla="*/ 68 h 345"/>
                <a:gd name="T18" fmla="*/ 295 w 345"/>
                <a:gd name="T19" fmla="*/ 50 h 345"/>
                <a:gd name="T20" fmla="*/ 172 w 345"/>
                <a:gd name="T21" fmla="*/ 0 h 345"/>
                <a:gd name="T22" fmla="*/ 51 w 345"/>
                <a:gd name="T23" fmla="*/ 50 h 345"/>
                <a:gd name="T24" fmla="*/ 0 w 345"/>
                <a:gd name="T25" fmla="*/ 172 h 345"/>
                <a:gd name="T26" fmla="*/ 50 w 345"/>
                <a:gd name="T27" fmla="*/ 295 h 345"/>
                <a:gd name="T28" fmla="*/ 172 w 345"/>
                <a:gd name="T29" fmla="*/ 345 h 345"/>
                <a:gd name="T30" fmla="*/ 295 w 345"/>
                <a:gd name="T31" fmla="*/ 295 h 345"/>
                <a:gd name="T32" fmla="*/ 345 w 345"/>
                <a:gd name="T33" fmla="*/ 172 h 345"/>
                <a:gd name="T34" fmla="*/ 295 w 345"/>
                <a:gd name="T35" fmla="*/ 50 h 345"/>
                <a:gd name="T36" fmla="*/ 198 w 345"/>
                <a:gd name="T37" fmla="*/ 164 h 345"/>
                <a:gd name="T38" fmla="*/ 166 w 345"/>
                <a:gd name="T39" fmla="*/ 168 h 345"/>
                <a:gd name="T40" fmla="*/ 136 w 345"/>
                <a:gd name="T41" fmla="*/ 168 h 345"/>
                <a:gd name="T42" fmla="*/ 136 w 345"/>
                <a:gd name="T43" fmla="*/ 100 h 345"/>
                <a:gd name="T44" fmla="*/ 164 w 345"/>
                <a:gd name="T45" fmla="*/ 100 h 345"/>
                <a:gd name="T46" fmla="*/ 205 w 345"/>
                <a:gd name="T47" fmla="*/ 107 h 345"/>
                <a:gd name="T48" fmla="*/ 217 w 345"/>
                <a:gd name="T49" fmla="*/ 134 h 345"/>
                <a:gd name="T50" fmla="*/ 198 w 345"/>
                <a:gd name="T51" fmla="*/ 164 h 345"/>
                <a:gd name="T52" fmla="*/ 103 w 345"/>
                <a:gd name="T53" fmla="*/ 266 h 345"/>
                <a:gd name="T54" fmla="*/ 136 w 345"/>
                <a:gd name="T55" fmla="*/ 266 h 345"/>
                <a:gd name="T56" fmla="*/ 136 w 345"/>
                <a:gd name="T57" fmla="*/ 192 h 345"/>
                <a:gd name="T58" fmla="*/ 162 w 345"/>
                <a:gd name="T59" fmla="*/ 192 h 345"/>
                <a:gd name="T60" fmla="*/ 200 w 345"/>
                <a:gd name="T61" fmla="*/ 198 h 345"/>
                <a:gd name="T62" fmla="*/ 217 w 345"/>
                <a:gd name="T63" fmla="*/ 241 h 345"/>
                <a:gd name="T64" fmla="*/ 217 w 345"/>
                <a:gd name="T65" fmla="*/ 256 h 345"/>
                <a:gd name="T66" fmla="*/ 218 w 345"/>
                <a:gd name="T67" fmla="*/ 262 h 345"/>
                <a:gd name="T68" fmla="*/ 218 w 345"/>
                <a:gd name="T69" fmla="*/ 265 h 345"/>
                <a:gd name="T70" fmla="*/ 219 w 345"/>
                <a:gd name="T71" fmla="*/ 266 h 345"/>
                <a:gd name="T72" fmla="*/ 250 w 345"/>
                <a:gd name="T73" fmla="*/ 266 h 345"/>
                <a:gd name="T74" fmla="*/ 249 w 345"/>
                <a:gd name="T75" fmla="*/ 264 h 345"/>
                <a:gd name="T76" fmla="*/ 247 w 345"/>
                <a:gd name="T77" fmla="*/ 254 h 345"/>
                <a:gd name="T78" fmla="*/ 247 w 345"/>
                <a:gd name="T79" fmla="*/ 240 h 345"/>
                <a:gd name="T80" fmla="*/ 247 w 345"/>
                <a:gd name="T81" fmla="*/ 226 h 345"/>
                <a:gd name="T82" fmla="*/ 237 w 345"/>
                <a:gd name="T83" fmla="*/ 197 h 345"/>
                <a:gd name="T84" fmla="*/ 204 w 345"/>
                <a:gd name="T85" fmla="*/ 178 h 345"/>
                <a:gd name="T86" fmla="*/ 231 w 345"/>
                <a:gd name="T87" fmla="*/ 169 h 345"/>
                <a:gd name="T88" fmla="*/ 250 w 345"/>
                <a:gd name="T89" fmla="*/ 132 h 345"/>
                <a:gd name="T90" fmla="*/ 220 w 345"/>
                <a:gd name="T91" fmla="*/ 84 h 345"/>
                <a:gd name="T92" fmla="*/ 169 w 345"/>
                <a:gd name="T93" fmla="*/ 77 h 345"/>
                <a:gd name="T94" fmla="*/ 103 w 345"/>
                <a:gd name="T95" fmla="*/ 77 h 345"/>
                <a:gd name="T96" fmla="*/ 103 w 345"/>
                <a:gd name="T97" fmla="*/ 266 h 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45" h="345">
                  <a:moveTo>
                    <a:pt x="277" y="68"/>
                  </a:moveTo>
                  <a:cubicBezTo>
                    <a:pt x="306" y="96"/>
                    <a:pt x="320" y="131"/>
                    <a:pt x="320" y="172"/>
                  </a:cubicBezTo>
                  <a:cubicBezTo>
                    <a:pt x="320" y="213"/>
                    <a:pt x="306" y="249"/>
                    <a:pt x="277" y="278"/>
                  </a:cubicBezTo>
                  <a:cubicBezTo>
                    <a:pt x="248" y="307"/>
                    <a:pt x="213" y="322"/>
                    <a:pt x="172" y="322"/>
                  </a:cubicBezTo>
                  <a:cubicBezTo>
                    <a:pt x="131" y="322"/>
                    <a:pt x="96" y="307"/>
                    <a:pt x="67" y="278"/>
                  </a:cubicBezTo>
                  <a:cubicBezTo>
                    <a:pt x="38" y="249"/>
                    <a:pt x="24" y="213"/>
                    <a:pt x="24" y="172"/>
                  </a:cubicBezTo>
                  <a:cubicBezTo>
                    <a:pt x="24" y="131"/>
                    <a:pt x="38" y="96"/>
                    <a:pt x="67" y="68"/>
                  </a:cubicBezTo>
                  <a:cubicBezTo>
                    <a:pt x="96" y="38"/>
                    <a:pt x="131" y="23"/>
                    <a:pt x="172" y="23"/>
                  </a:cubicBezTo>
                  <a:cubicBezTo>
                    <a:pt x="213" y="23"/>
                    <a:pt x="248" y="38"/>
                    <a:pt x="277" y="68"/>
                  </a:cubicBezTo>
                  <a:close/>
                  <a:moveTo>
                    <a:pt x="295" y="50"/>
                  </a:moveTo>
                  <a:cubicBezTo>
                    <a:pt x="261" y="17"/>
                    <a:pt x="220" y="0"/>
                    <a:pt x="172" y="0"/>
                  </a:cubicBezTo>
                  <a:cubicBezTo>
                    <a:pt x="125" y="0"/>
                    <a:pt x="84" y="17"/>
                    <a:pt x="51" y="50"/>
                  </a:cubicBezTo>
                  <a:cubicBezTo>
                    <a:pt x="17" y="84"/>
                    <a:pt x="0" y="125"/>
                    <a:pt x="0" y="172"/>
                  </a:cubicBezTo>
                  <a:cubicBezTo>
                    <a:pt x="0" y="220"/>
                    <a:pt x="17" y="261"/>
                    <a:pt x="50" y="295"/>
                  </a:cubicBezTo>
                  <a:cubicBezTo>
                    <a:pt x="83" y="329"/>
                    <a:pt x="124" y="345"/>
                    <a:pt x="172" y="345"/>
                  </a:cubicBezTo>
                  <a:cubicBezTo>
                    <a:pt x="220" y="345"/>
                    <a:pt x="261" y="329"/>
                    <a:pt x="295" y="295"/>
                  </a:cubicBezTo>
                  <a:cubicBezTo>
                    <a:pt x="328" y="261"/>
                    <a:pt x="345" y="220"/>
                    <a:pt x="345" y="172"/>
                  </a:cubicBezTo>
                  <a:cubicBezTo>
                    <a:pt x="345" y="124"/>
                    <a:pt x="328" y="84"/>
                    <a:pt x="295" y="50"/>
                  </a:cubicBezTo>
                  <a:close/>
                  <a:moveTo>
                    <a:pt x="198" y="164"/>
                  </a:moveTo>
                  <a:cubicBezTo>
                    <a:pt x="191" y="167"/>
                    <a:pt x="180" y="168"/>
                    <a:pt x="166" y="168"/>
                  </a:cubicBezTo>
                  <a:cubicBezTo>
                    <a:pt x="136" y="168"/>
                    <a:pt x="136" y="168"/>
                    <a:pt x="136" y="168"/>
                  </a:cubicBezTo>
                  <a:cubicBezTo>
                    <a:pt x="136" y="100"/>
                    <a:pt x="136" y="100"/>
                    <a:pt x="136" y="100"/>
                  </a:cubicBezTo>
                  <a:cubicBezTo>
                    <a:pt x="164" y="100"/>
                    <a:pt x="164" y="100"/>
                    <a:pt x="164" y="100"/>
                  </a:cubicBezTo>
                  <a:cubicBezTo>
                    <a:pt x="183" y="100"/>
                    <a:pt x="196" y="102"/>
                    <a:pt x="205" y="107"/>
                  </a:cubicBezTo>
                  <a:cubicBezTo>
                    <a:pt x="213" y="112"/>
                    <a:pt x="217" y="121"/>
                    <a:pt x="217" y="134"/>
                  </a:cubicBezTo>
                  <a:cubicBezTo>
                    <a:pt x="217" y="149"/>
                    <a:pt x="211" y="159"/>
                    <a:pt x="198" y="164"/>
                  </a:cubicBezTo>
                  <a:close/>
                  <a:moveTo>
                    <a:pt x="103" y="266"/>
                  </a:moveTo>
                  <a:cubicBezTo>
                    <a:pt x="136" y="266"/>
                    <a:pt x="136" y="266"/>
                    <a:pt x="136" y="266"/>
                  </a:cubicBezTo>
                  <a:cubicBezTo>
                    <a:pt x="136" y="192"/>
                    <a:pt x="136" y="192"/>
                    <a:pt x="136" y="192"/>
                  </a:cubicBezTo>
                  <a:cubicBezTo>
                    <a:pt x="162" y="192"/>
                    <a:pt x="162" y="192"/>
                    <a:pt x="162" y="192"/>
                  </a:cubicBezTo>
                  <a:cubicBezTo>
                    <a:pt x="180" y="192"/>
                    <a:pt x="192" y="193"/>
                    <a:pt x="200" y="198"/>
                  </a:cubicBezTo>
                  <a:cubicBezTo>
                    <a:pt x="211" y="205"/>
                    <a:pt x="217" y="219"/>
                    <a:pt x="217" y="241"/>
                  </a:cubicBezTo>
                  <a:cubicBezTo>
                    <a:pt x="217" y="256"/>
                    <a:pt x="217" y="256"/>
                    <a:pt x="217" y="256"/>
                  </a:cubicBezTo>
                  <a:cubicBezTo>
                    <a:pt x="218" y="262"/>
                    <a:pt x="218" y="262"/>
                    <a:pt x="218" y="262"/>
                  </a:cubicBezTo>
                  <a:cubicBezTo>
                    <a:pt x="218" y="263"/>
                    <a:pt x="218" y="264"/>
                    <a:pt x="218" y="265"/>
                  </a:cubicBezTo>
                  <a:cubicBezTo>
                    <a:pt x="219" y="265"/>
                    <a:pt x="219" y="266"/>
                    <a:pt x="219" y="266"/>
                  </a:cubicBezTo>
                  <a:cubicBezTo>
                    <a:pt x="250" y="266"/>
                    <a:pt x="250" y="266"/>
                    <a:pt x="250" y="266"/>
                  </a:cubicBezTo>
                  <a:cubicBezTo>
                    <a:pt x="249" y="264"/>
                    <a:pt x="249" y="264"/>
                    <a:pt x="249" y="264"/>
                  </a:cubicBezTo>
                  <a:cubicBezTo>
                    <a:pt x="248" y="263"/>
                    <a:pt x="248" y="259"/>
                    <a:pt x="247" y="254"/>
                  </a:cubicBezTo>
                  <a:cubicBezTo>
                    <a:pt x="247" y="249"/>
                    <a:pt x="247" y="244"/>
                    <a:pt x="247" y="240"/>
                  </a:cubicBezTo>
                  <a:cubicBezTo>
                    <a:pt x="247" y="226"/>
                    <a:pt x="247" y="226"/>
                    <a:pt x="247" y="226"/>
                  </a:cubicBezTo>
                  <a:cubicBezTo>
                    <a:pt x="247" y="217"/>
                    <a:pt x="244" y="207"/>
                    <a:pt x="237" y="197"/>
                  </a:cubicBezTo>
                  <a:cubicBezTo>
                    <a:pt x="230" y="187"/>
                    <a:pt x="219" y="181"/>
                    <a:pt x="204" y="178"/>
                  </a:cubicBezTo>
                  <a:cubicBezTo>
                    <a:pt x="216" y="176"/>
                    <a:pt x="225" y="173"/>
                    <a:pt x="231" y="169"/>
                  </a:cubicBezTo>
                  <a:cubicBezTo>
                    <a:pt x="244" y="161"/>
                    <a:pt x="250" y="148"/>
                    <a:pt x="250" y="132"/>
                  </a:cubicBezTo>
                  <a:cubicBezTo>
                    <a:pt x="250" y="108"/>
                    <a:pt x="240" y="92"/>
                    <a:pt x="220" y="84"/>
                  </a:cubicBezTo>
                  <a:cubicBezTo>
                    <a:pt x="210" y="79"/>
                    <a:pt x="192" y="77"/>
                    <a:pt x="169" y="77"/>
                  </a:cubicBezTo>
                  <a:cubicBezTo>
                    <a:pt x="103" y="77"/>
                    <a:pt x="103" y="77"/>
                    <a:pt x="103" y="77"/>
                  </a:cubicBezTo>
                  <a:lnTo>
                    <a:pt x="103" y="2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73737"/>
                </a:solidFill>
                <a:effectLst/>
                <a:uLnTx/>
                <a:uFillTx/>
                <a:latin typeface="Arial Narrow"/>
                <a:ea typeface="+mn-ea"/>
                <a:cs typeface="+mn-cs"/>
              </a:endParaRPr>
            </a:p>
          </p:txBody>
        </p:sp>
        <p:sp>
          <p:nvSpPr>
            <p:cNvPr id="15" name="Freeform 26">
              <a:extLst>
                <a:ext uri="{FF2B5EF4-FFF2-40B4-BE49-F238E27FC236}">
                  <a16:creationId xmlns:a16="http://schemas.microsoft.com/office/drawing/2014/main" id="{695CFDED-0DF1-47F8-8C6E-7EA227831958}"/>
                </a:ext>
              </a:extLst>
            </p:cNvPr>
            <p:cNvSpPr>
              <a:spLocks/>
            </p:cNvSpPr>
            <p:nvPr userDrawn="1"/>
          </p:nvSpPr>
          <p:spPr bwMode="auto">
            <a:xfrm>
              <a:off x="5266" y="0"/>
              <a:ext cx="733" cy="733"/>
            </a:xfrm>
            <a:custGeom>
              <a:avLst/>
              <a:gdLst>
                <a:gd name="T0" fmla="*/ 4176 w 4576"/>
                <a:gd name="T1" fmla="*/ 996 h 4576"/>
                <a:gd name="T2" fmla="*/ 4106 w 4576"/>
                <a:gd name="T3" fmla="*/ 1355 h 4576"/>
                <a:gd name="T4" fmla="*/ 2907 w 4576"/>
                <a:gd name="T5" fmla="*/ 1262 h 4576"/>
                <a:gd name="T6" fmla="*/ 2797 w 4576"/>
                <a:gd name="T7" fmla="*/ 1612 h 4576"/>
                <a:gd name="T8" fmla="*/ 4141 w 4576"/>
                <a:gd name="T9" fmla="*/ 2094 h 4576"/>
                <a:gd name="T10" fmla="*/ 4386 w 4576"/>
                <a:gd name="T11" fmla="*/ 2839 h 4576"/>
                <a:gd name="T12" fmla="*/ 3944 w 4576"/>
                <a:gd name="T13" fmla="*/ 3672 h 4576"/>
                <a:gd name="T14" fmla="*/ 3173 w 4576"/>
                <a:gd name="T15" fmla="*/ 3966 h 4576"/>
                <a:gd name="T16" fmla="*/ 2263 w 4576"/>
                <a:gd name="T17" fmla="*/ 3848 h 4576"/>
                <a:gd name="T18" fmla="*/ 2082 w 4576"/>
                <a:gd name="T19" fmla="*/ 3429 h 4576"/>
                <a:gd name="T20" fmla="*/ 2101 w 4576"/>
                <a:gd name="T21" fmla="*/ 3327 h 4576"/>
                <a:gd name="T22" fmla="*/ 2301 w 4576"/>
                <a:gd name="T23" fmla="*/ 3133 h 4576"/>
                <a:gd name="T24" fmla="*/ 2390 w 4576"/>
                <a:gd name="T25" fmla="*/ 3119 h 4576"/>
                <a:gd name="T26" fmla="*/ 2659 w 4576"/>
                <a:gd name="T27" fmla="*/ 3526 h 4576"/>
                <a:gd name="T28" fmla="*/ 3240 w 4576"/>
                <a:gd name="T29" fmla="*/ 3784 h 4576"/>
                <a:gd name="T30" fmla="*/ 3753 w 4576"/>
                <a:gd name="T31" fmla="*/ 3318 h 4576"/>
                <a:gd name="T32" fmla="*/ 2217 w 4576"/>
                <a:gd name="T33" fmla="*/ 2488 h 4576"/>
                <a:gd name="T34" fmla="*/ 2812 w 4576"/>
                <a:gd name="T35" fmla="*/ 701 h 4576"/>
                <a:gd name="T36" fmla="*/ 3564 w 4576"/>
                <a:gd name="T37" fmla="*/ 766 h 4576"/>
                <a:gd name="T38" fmla="*/ 4065 w 4576"/>
                <a:gd name="T39" fmla="*/ 848 h 4576"/>
                <a:gd name="T40" fmla="*/ 2288 w 4576"/>
                <a:gd name="T41" fmla="*/ 0 h 4576"/>
                <a:gd name="T42" fmla="*/ 0 w 4576"/>
                <a:gd name="T43" fmla="*/ 2288 h 4576"/>
                <a:gd name="T44" fmla="*/ 445 w 4576"/>
                <a:gd name="T45" fmla="*/ 3644 h 4576"/>
                <a:gd name="T46" fmla="*/ 616 w 4576"/>
                <a:gd name="T47" fmla="*/ 3581 h 4576"/>
                <a:gd name="T48" fmla="*/ 610 w 4576"/>
                <a:gd name="T49" fmla="*/ 3402 h 4576"/>
                <a:gd name="T50" fmla="*/ 565 w 4576"/>
                <a:gd name="T51" fmla="*/ 1982 h 4576"/>
                <a:gd name="T52" fmla="*/ 245 w 4576"/>
                <a:gd name="T53" fmla="*/ 1998 h 4576"/>
                <a:gd name="T54" fmla="*/ 261 w 4576"/>
                <a:gd name="T55" fmla="*/ 1735 h 4576"/>
                <a:gd name="T56" fmla="*/ 579 w 4576"/>
                <a:gd name="T57" fmla="*/ 1707 h 4576"/>
                <a:gd name="T58" fmla="*/ 596 w 4576"/>
                <a:gd name="T59" fmla="*/ 1479 h 4576"/>
                <a:gd name="T60" fmla="*/ 1542 w 4576"/>
                <a:gd name="T61" fmla="*/ 623 h 4576"/>
                <a:gd name="T62" fmla="*/ 1920 w 4576"/>
                <a:gd name="T63" fmla="*/ 561 h 4576"/>
                <a:gd name="T64" fmla="*/ 2018 w 4576"/>
                <a:gd name="T65" fmla="*/ 558 h 4576"/>
                <a:gd name="T66" fmla="*/ 2242 w 4576"/>
                <a:gd name="T67" fmla="*/ 603 h 4576"/>
                <a:gd name="T68" fmla="*/ 2508 w 4576"/>
                <a:gd name="T69" fmla="*/ 807 h 4576"/>
                <a:gd name="T70" fmla="*/ 2505 w 4576"/>
                <a:gd name="T71" fmla="*/ 873 h 4576"/>
                <a:gd name="T72" fmla="*/ 2379 w 4576"/>
                <a:gd name="T73" fmla="*/ 1020 h 4576"/>
                <a:gd name="T74" fmla="*/ 2278 w 4576"/>
                <a:gd name="T75" fmla="*/ 1033 h 4576"/>
                <a:gd name="T76" fmla="*/ 2065 w 4576"/>
                <a:gd name="T77" fmla="*/ 927 h 4576"/>
                <a:gd name="T78" fmla="*/ 1657 w 4576"/>
                <a:gd name="T79" fmla="*/ 818 h 4576"/>
                <a:gd name="T80" fmla="*/ 1466 w 4576"/>
                <a:gd name="T81" fmla="*/ 1048 h 4576"/>
                <a:gd name="T82" fmla="*/ 1438 w 4576"/>
                <a:gd name="T83" fmla="*/ 1664 h 4576"/>
                <a:gd name="T84" fmla="*/ 2218 w 4576"/>
                <a:gd name="T85" fmla="*/ 1651 h 4576"/>
                <a:gd name="T86" fmla="*/ 2218 w 4576"/>
                <a:gd name="T87" fmla="*/ 1831 h 4576"/>
                <a:gd name="T88" fmla="*/ 1959 w 4576"/>
                <a:gd name="T89" fmla="*/ 1950 h 4576"/>
                <a:gd name="T90" fmla="*/ 1431 w 4576"/>
                <a:gd name="T91" fmla="*/ 1957 h 4576"/>
                <a:gd name="T92" fmla="*/ 1454 w 4576"/>
                <a:gd name="T93" fmla="*/ 3469 h 4576"/>
                <a:gd name="T94" fmla="*/ 1482 w 4576"/>
                <a:gd name="T95" fmla="*/ 3663 h 4576"/>
                <a:gd name="T96" fmla="*/ 1961 w 4576"/>
                <a:gd name="T97" fmla="*/ 3789 h 4576"/>
                <a:gd name="T98" fmla="*/ 1965 w 4576"/>
                <a:gd name="T99" fmla="*/ 3947 h 4576"/>
                <a:gd name="T100" fmla="*/ 583 w 4576"/>
                <a:gd name="T101" fmla="*/ 3814 h 4576"/>
                <a:gd name="T102" fmla="*/ 2288 w 4576"/>
                <a:gd name="T103" fmla="*/ 4576 h 4576"/>
                <a:gd name="T104" fmla="*/ 4576 w 4576"/>
                <a:gd name="T105" fmla="*/ 2288 h 4576"/>
                <a:gd name="T106" fmla="*/ 4176 w 4576"/>
                <a:gd name="T107" fmla="*/ 996 h 4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576" h="4576">
                  <a:moveTo>
                    <a:pt x="4176" y="996"/>
                  </a:moveTo>
                  <a:cubicBezTo>
                    <a:pt x="4148" y="1112"/>
                    <a:pt x="4134" y="1232"/>
                    <a:pt x="4106" y="1355"/>
                  </a:cubicBezTo>
                  <a:cubicBezTo>
                    <a:pt x="3763" y="1310"/>
                    <a:pt x="3360" y="1278"/>
                    <a:pt x="2907" y="1262"/>
                  </a:cubicBezTo>
                  <a:cubicBezTo>
                    <a:pt x="2871" y="1377"/>
                    <a:pt x="2836" y="1489"/>
                    <a:pt x="2797" y="1612"/>
                  </a:cubicBezTo>
                  <a:cubicBezTo>
                    <a:pt x="3555" y="1659"/>
                    <a:pt x="3923" y="1858"/>
                    <a:pt x="4141" y="2094"/>
                  </a:cubicBezTo>
                  <a:cubicBezTo>
                    <a:pt x="4354" y="2332"/>
                    <a:pt x="4399" y="2594"/>
                    <a:pt x="4386" y="2839"/>
                  </a:cubicBezTo>
                  <a:cubicBezTo>
                    <a:pt x="4359" y="3235"/>
                    <a:pt x="4184" y="3486"/>
                    <a:pt x="3944" y="3672"/>
                  </a:cubicBezTo>
                  <a:cubicBezTo>
                    <a:pt x="3702" y="3855"/>
                    <a:pt x="3408" y="3946"/>
                    <a:pt x="3173" y="3966"/>
                  </a:cubicBezTo>
                  <a:cubicBezTo>
                    <a:pt x="2826" y="3991"/>
                    <a:pt x="2362" y="3909"/>
                    <a:pt x="2263" y="3848"/>
                  </a:cubicBezTo>
                  <a:cubicBezTo>
                    <a:pt x="2204" y="3713"/>
                    <a:pt x="2145" y="3577"/>
                    <a:pt x="2082" y="3429"/>
                  </a:cubicBezTo>
                  <a:cubicBezTo>
                    <a:pt x="2067" y="3397"/>
                    <a:pt x="2057" y="3365"/>
                    <a:pt x="2101" y="3327"/>
                  </a:cubicBezTo>
                  <a:cubicBezTo>
                    <a:pt x="2168" y="3262"/>
                    <a:pt x="2233" y="3200"/>
                    <a:pt x="2301" y="3133"/>
                  </a:cubicBezTo>
                  <a:cubicBezTo>
                    <a:pt x="2332" y="3104"/>
                    <a:pt x="2365" y="3076"/>
                    <a:pt x="2390" y="3119"/>
                  </a:cubicBezTo>
                  <a:cubicBezTo>
                    <a:pt x="2484" y="3262"/>
                    <a:pt x="2571" y="3394"/>
                    <a:pt x="2659" y="3526"/>
                  </a:cubicBezTo>
                  <a:cubicBezTo>
                    <a:pt x="2758" y="3673"/>
                    <a:pt x="2910" y="3806"/>
                    <a:pt x="3240" y="3784"/>
                  </a:cubicBezTo>
                  <a:cubicBezTo>
                    <a:pt x="3519" y="3759"/>
                    <a:pt x="3730" y="3549"/>
                    <a:pt x="3753" y="3318"/>
                  </a:cubicBezTo>
                  <a:cubicBezTo>
                    <a:pt x="3777" y="2889"/>
                    <a:pt x="3344" y="2585"/>
                    <a:pt x="2217" y="2488"/>
                  </a:cubicBezTo>
                  <a:cubicBezTo>
                    <a:pt x="2433" y="1835"/>
                    <a:pt x="2644" y="1203"/>
                    <a:pt x="2812" y="701"/>
                  </a:cubicBezTo>
                  <a:cubicBezTo>
                    <a:pt x="3080" y="713"/>
                    <a:pt x="3328" y="735"/>
                    <a:pt x="3564" y="766"/>
                  </a:cubicBezTo>
                  <a:cubicBezTo>
                    <a:pt x="3740" y="788"/>
                    <a:pt x="3902" y="829"/>
                    <a:pt x="4065" y="848"/>
                  </a:cubicBezTo>
                  <a:cubicBezTo>
                    <a:pt x="3646" y="330"/>
                    <a:pt x="3006" y="0"/>
                    <a:pt x="2288" y="0"/>
                  </a:cubicBezTo>
                  <a:cubicBezTo>
                    <a:pt x="1024" y="0"/>
                    <a:pt x="0" y="1024"/>
                    <a:pt x="0" y="2288"/>
                  </a:cubicBezTo>
                  <a:cubicBezTo>
                    <a:pt x="0" y="2796"/>
                    <a:pt x="165" y="3264"/>
                    <a:pt x="445" y="3644"/>
                  </a:cubicBezTo>
                  <a:cubicBezTo>
                    <a:pt x="542" y="3645"/>
                    <a:pt x="609" y="3623"/>
                    <a:pt x="616" y="3581"/>
                  </a:cubicBezTo>
                  <a:cubicBezTo>
                    <a:pt x="625" y="3538"/>
                    <a:pt x="618" y="3470"/>
                    <a:pt x="610" y="3402"/>
                  </a:cubicBezTo>
                  <a:cubicBezTo>
                    <a:pt x="564" y="2953"/>
                    <a:pt x="548" y="2468"/>
                    <a:pt x="565" y="1982"/>
                  </a:cubicBezTo>
                  <a:cubicBezTo>
                    <a:pt x="449" y="1987"/>
                    <a:pt x="345" y="1992"/>
                    <a:pt x="245" y="1998"/>
                  </a:cubicBezTo>
                  <a:cubicBezTo>
                    <a:pt x="249" y="1908"/>
                    <a:pt x="254" y="1823"/>
                    <a:pt x="261" y="1735"/>
                  </a:cubicBezTo>
                  <a:cubicBezTo>
                    <a:pt x="360" y="1725"/>
                    <a:pt x="465" y="1717"/>
                    <a:pt x="579" y="1707"/>
                  </a:cubicBezTo>
                  <a:cubicBezTo>
                    <a:pt x="584" y="1630"/>
                    <a:pt x="590" y="1555"/>
                    <a:pt x="596" y="1479"/>
                  </a:cubicBezTo>
                  <a:cubicBezTo>
                    <a:pt x="648" y="1016"/>
                    <a:pt x="1136" y="732"/>
                    <a:pt x="1542" y="623"/>
                  </a:cubicBezTo>
                  <a:cubicBezTo>
                    <a:pt x="1723" y="579"/>
                    <a:pt x="1833" y="565"/>
                    <a:pt x="1920" y="561"/>
                  </a:cubicBezTo>
                  <a:cubicBezTo>
                    <a:pt x="1951" y="560"/>
                    <a:pt x="1985" y="558"/>
                    <a:pt x="2018" y="558"/>
                  </a:cubicBezTo>
                  <a:cubicBezTo>
                    <a:pt x="2102" y="558"/>
                    <a:pt x="2188" y="566"/>
                    <a:pt x="2242" y="603"/>
                  </a:cubicBezTo>
                  <a:cubicBezTo>
                    <a:pt x="2330" y="669"/>
                    <a:pt x="2416" y="734"/>
                    <a:pt x="2508" y="807"/>
                  </a:cubicBezTo>
                  <a:cubicBezTo>
                    <a:pt x="2518" y="819"/>
                    <a:pt x="2528" y="839"/>
                    <a:pt x="2505" y="873"/>
                  </a:cubicBezTo>
                  <a:cubicBezTo>
                    <a:pt x="2463" y="922"/>
                    <a:pt x="2422" y="969"/>
                    <a:pt x="2379" y="1020"/>
                  </a:cubicBezTo>
                  <a:cubicBezTo>
                    <a:pt x="2354" y="1050"/>
                    <a:pt x="2313" y="1042"/>
                    <a:pt x="2278" y="1033"/>
                  </a:cubicBezTo>
                  <a:cubicBezTo>
                    <a:pt x="2206" y="996"/>
                    <a:pt x="2136" y="962"/>
                    <a:pt x="2065" y="927"/>
                  </a:cubicBezTo>
                  <a:cubicBezTo>
                    <a:pt x="1937" y="870"/>
                    <a:pt x="1804" y="812"/>
                    <a:pt x="1657" y="818"/>
                  </a:cubicBezTo>
                  <a:cubicBezTo>
                    <a:pt x="1565" y="825"/>
                    <a:pt x="1475" y="919"/>
                    <a:pt x="1466" y="1048"/>
                  </a:cubicBezTo>
                  <a:cubicBezTo>
                    <a:pt x="1453" y="1244"/>
                    <a:pt x="1445" y="1446"/>
                    <a:pt x="1438" y="1664"/>
                  </a:cubicBezTo>
                  <a:cubicBezTo>
                    <a:pt x="1694" y="1656"/>
                    <a:pt x="1949" y="1652"/>
                    <a:pt x="2218" y="1651"/>
                  </a:cubicBezTo>
                  <a:cubicBezTo>
                    <a:pt x="2218" y="1712"/>
                    <a:pt x="2218" y="1768"/>
                    <a:pt x="2218" y="1831"/>
                  </a:cubicBezTo>
                  <a:cubicBezTo>
                    <a:pt x="2130" y="1870"/>
                    <a:pt x="2047" y="1910"/>
                    <a:pt x="1959" y="1950"/>
                  </a:cubicBezTo>
                  <a:cubicBezTo>
                    <a:pt x="1778" y="1952"/>
                    <a:pt x="1605" y="1954"/>
                    <a:pt x="1431" y="1957"/>
                  </a:cubicBezTo>
                  <a:cubicBezTo>
                    <a:pt x="1423" y="2475"/>
                    <a:pt x="1430" y="2992"/>
                    <a:pt x="1454" y="3469"/>
                  </a:cubicBezTo>
                  <a:cubicBezTo>
                    <a:pt x="1458" y="3541"/>
                    <a:pt x="1462" y="3614"/>
                    <a:pt x="1482" y="3663"/>
                  </a:cubicBezTo>
                  <a:cubicBezTo>
                    <a:pt x="1507" y="3725"/>
                    <a:pt x="1650" y="3772"/>
                    <a:pt x="1961" y="3789"/>
                  </a:cubicBezTo>
                  <a:cubicBezTo>
                    <a:pt x="1962" y="3844"/>
                    <a:pt x="1964" y="3895"/>
                    <a:pt x="1965" y="3947"/>
                  </a:cubicBezTo>
                  <a:cubicBezTo>
                    <a:pt x="1459" y="3932"/>
                    <a:pt x="973" y="3884"/>
                    <a:pt x="583" y="3814"/>
                  </a:cubicBezTo>
                  <a:cubicBezTo>
                    <a:pt x="1002" y="4282"/>
                    <a:pt x="1611" y="4576"/>
                    <a:pt x="2288" y="4576"/>
                  </a:cubicBezTo>
                  <a:cubicBezTo>
                    <a:pt x="3552" y="4576"/>
                    <a:pt x="4576" y="3552"/>
                    <a:pt x="4576" y="2288"/>
                  </a:cubicBezTo>
                  <a:cubicBezTo>
                    <a:pt x="4576" y="1809"/>
                    <a:pt x="4428" y="1364"/>
                    <a:pt x="4176" y="9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73737"/>
                </a:solidFill>
                <a:effectLst/>
                <a:uLnTx/>
                <a:uFillTx/>
                <a:latin typeface="Arial Narrow"/>
                <a:ea typeface="+mn-ea"/>
                <a:cs typeface="+mn-cs"/>
              </a:endParaRPr>
            </a:p>
          </p:txBody>
        </p:sp>
        <p:sp>
          <p:nvSpPr>
            <p:cNvPr id="16" name="Freeform 27">
              <a:extLst>
                <a:ext uri="{FF2B5EF4-FFF2-40B4-BE49-F238E27FC236}">
                  <a16:creationId xmlns:a16="http://schemas.microsoft.com/office/drawing/2014/main" id="{12B3B080-DD61-4C84-B31B-15398FE21F48}"/>
                </a:ext>
              </a:extLst>
            </p:cNvPr>
            <p:cNvSpPr>
              <a:spLocks/>
            </p:cNvSpPr>
            <p:nvPr userDrawn="1"/>
          </p:nvSpPr>
          <p:spPr bwMode="auto">
            <a:xfrm>
              <a:off x="5360" y="611"/>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73737"/>
                </a:solidFill>
                <a:effectLst/>
                <a:uLnTx/>
                <a:uFillTx/>
                <a:latin typeface="Arial Narrow"/>
                <a:ea typeface="+mn-ea"/>
                <a:cs typeface="+mn-cs"/>
              </a:endParaRPr>
            </a:p>
          </p:txBody>
        </p:sp>
      </p:grpSp>
      <p:sp>
        <p:nvSpPr>
          <p:cNvPr id="2" name="Footer Placeholder 1">
            <a:extLst>
              <a:ext uri="{FF2B5EF4-FFF2-40B4-BE49-F238E27FC236}">
                <a16:creationId xmlns:a16="http://schemas.microsoft.com/office/drawing/2014/main" id="{3673D3F5-0573-49AE-B4E5-FD89EB64109F}"/>
              </a:ext>
            </a:extLst>
          </p:cNvPr>
          <p:cNvSpPr>
            <a:spLocks noGrp="1"/>
          </p:cNvSpPr>
          <p:nvPr>
            <p:ph type="ftr" sz="quarter" idx="10"/>
          </p:nvPr>
        </p:nvSpPr>
        <p:spPr/>
        <p:txBody>
          <a:bodyPr/>
          <a:lstStyle>
            <a:lvl1pPr>
              <a:defRPr>
                <a:solidFill>
                  <a:schemeClr val="bg1"/>
                </a:solidFill>
              </a:defRPr>
            </a:lvl1pPr>
          </a:lstStyle>
          <a:p>
            <a:r>
              <a:rPr lang="en-US"/>
              <a:t>CONFIDENTIAL</a:t>
            </a:r>
            <a:endParaRPr lang="en-US" dirty="0"/>
          </a:p>
        </p:txBody>
      </p:sp>
    </p:spTree>
    <p:extLst>
      <p:ext uri="{BB962C8B-B14F-4D97-AF65-F5344CB8AC3E}">
        <p14:creationId xmlns:p14="http://schemas.microsoft.com/office/powerpoint/2010/main" val="421649058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ontent and Photo Righ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836E480-E42E-4AF7-9F2C-0D6D6C9E201E}"/>
              </a:ext>
            </a:extLst>
          </p:cNvPr>
          <p:cNvSpPr/>
          <p:nvPr userDrawn="1"/>
        </p:nvSpPr>
        <p:spPr>
          <a:xfrm>
            <a:off x="6093265" y="0"/>
            <a:ext cx="6098736" cy="6858000"/>
          </a:xfrm>
          <a:prstGeom prst="rect">
            <a:avLst/>
          </a:prstGeom>
          <a:solidFill>
            <a:srgbClr val="DCD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lnSpc>
                <a:spcPct val="90000"/>
              </a:lnSpc>
              <a:spcBef>
                <a:spcPts val="200"/>
              </a:spcBef>
              <a:spcAft>
                <a:spcPts val="200"/>
              </a:spcAft>
            </a:pPr>
            <a:endParaRPr lang="en-US" kern="100" dirty="0" err="1">
              <a:solidFill>
                <a:schemeClr val="bg1"/>
              </a:solidFill>
              <a:latin typeface="+mj-lt"/>
            </a:endParaRPr>
          </a:p>
        </p:txBody>
      </p:sp>
      <p:pic>
        <p:nvPicPr>
          <p:cNvPr id="18" name="Picture 17">
            <a:extLst>
              <a:ext uri="{FF2B5EF4-FFF2-40B4-BE49-F238E27FC236}">
                <a16:creationId xmlns:a16="http://schemas.microsoft.com/office/drawing/2014/main" id="{84788BC6-B92D-41BF-B4DF-23AE7E92D19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1343"/>
          <a:stretch/>
        </p:blipFill>
        <p:spPr>
          <a:xfrm>
            <a:off x="6093265" y="0"/>
            <a:ext cx="6098736" cy="6858000"/>
          </a:xfrm>
          <a:prstGeom prst="rect">
            <a:avLst/>
          </a:prstGeom>
        </p:spPr>
      </p:pic>
      <p:sp>
        <p:nvSpPr>
          <p:cNvPr id="20" name="Picture Placeholder 3">
            <a:extLst>
              <a:ext uri="{FF2B5EF4-FFF2-40B4-BE49-F238E27FC236}">
                <a16:creationId xmlns:a16="http://schemas.microsoft.com/office/drawing/2014/main" id="{8AD9881D-B00A-4247-8DF7-BEE9578ADBC5}"/>
              </a:ext>
            </a:extLst>
          </p:cNvPr>
          <p:cNvSpPr>
            <a:spLocks noGrp="1"/>
          </p:cNvSpPr>
          <p:nvPr>
            <p:ph type="pic" sz="quarter" idx="15" hasCustomPrompt="1"/>
          </p:nvPr>
        </p:nvSpPr>
        <p:spPr bwMode="ltGray">
          <a:xfrm>
            <a:off x="6093265" y="0"/>
            <a:ext cx="6098736" cy="6858000"/>
          </a:xfrm>
          <a:prstGeom prst="rect">
            <a:avLst/>
          </a:prstGeom>
          <a:noFill/>
        </p:spPr>
        <p:txBody>
          <a:bodyPr lIns="274320" tIns="274320" rIns="274320" bIns="274320"/>
          <a:lstStyle>
            <a:lvl1pPr algn="ctr">
              <a:defRPr sz="1800"/>
            </a:lvl1pPr>
          </a:lstStyle>
          <a:p>
            <a:r>
              <a:rPr lang="en-US" dirty="0"/>
              <a:t>Click icon below to insert a photo</a:t>
            </a:r>
          </a:p>
        </p:txBody>
      </p:sp>
      <p:grpSp>
        <p:nvGrpSpPr>
          <p:cNvPr id="9" name="Group 22">
            <a:extLst>
              <a:ext uri="{FF2B5EF4-FFF2-40B4-BE49-F238E27FC236}">
                <a16:creationId xmlns:a16="http://schemas.microsoft.com/office/drawing/2014/main" id="{8D0A2A5B-D1E7-45BE-AE60-A6F36936B16E}"/>
              </a:ext>
            </a:extLst>
          </p:cNvPr>
          <p:cNvGrpSpPr>
            <a:grpSpLocks noChangeAspect="1"/>
          </p:cNvGrpSpPr>
          <p:nvPr userDrawn="1"/>
        </p:nvGrpSpPr>
        <p:grpSpPr bwMode="auto">
          <a:xfrm>
            <a:off x="11489503" y="6431001"/>
            <a:ext cx="245297" cy="245297"/>
            <a:chOff x="5266" y="0"/>
            <a:chExt cx="733" cy="733"/>
          </a:xfrm>
          <a:solidFill>
            <a:schemeClr val="bg1"/>
          </a:solidFill>
        </p:grpSpPr>
        <p:sp>
          <p:nvSpPr>
            <p:cNvPr id="10" name="Freeform 24">
              <a:extLst>
                <a:ext uri="{FF2B5EF4-FFF2-40B4-BE49-F238E27FC236}">
                  <a16:creationId xmlns:a16="http://schemas.microsoft.com/office/drawing/2014/main" id="{9183C3AE-028B-4DDA-9205-EC6D655EEA45}"/>
                </a:ext>
              </a:extLst>
            </p:cNvPr>
            <p:cNvSpPr>
              <a:spLocks/>
            </p:cNvSpPr>
            <p:nvPr userDrawn="1"/>
          </p:nvSpPr>
          <p:spPr bwMode="auto">
            <a:xfrm>
              <a:off x="5360" y="611"/>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73737"/>
                </a:solidFill>
                <a:effectLst/>
                <a:uLnTx/>
                <a:uFillTx/>
                <a:latin typeface="Arial Narrow"/>
                <a:ea typeface="+mn-ea"/>
                <a:cs typeface="+mn-cs"/>
              </a:endParaRPr>
            </a:p>
          </p:txBody>
        </p:sp>
        <p:sp>
          <p:nvSpPr>
            <p:cNvPr id="11" name="Freeform 25">
              <a:extLst>
                <a:ext uri="{FF2B5EF4-FFF2-40B4-BE49-F238E27FC236}">
                  <a16:creationId xmlns:a16="http://schemas.microsoft.com/office/drawing/2014/main" id="{F505AD9A-ACA3-4F80-AFE2-84AD08C01D96}"/>
                </a:ext>
              </a:extLst>
            </p:cNvPr>
            <p:cNvSpPr>
              <a:spLocks noEditPoints="1"/>
            </p:cNvSpPr>
            <p:nvPr userDrawn="1"/>
          </p:nvSpPr>
          <p:spPr bwMode="auto">
            <a:xfrm>
              <a:off x="5911" y="645"/>
              <a:ext cx="55" cy="55"/>
            </a:xfrm>
            <a:custGeom>
              <a:avLst/>
              <a:gdLst>
                <a:gd name="T0" fmla="*/ 277 w 345"/>
                <a:gd name="T1" fmla="*/ 68 h 345"/>
                <a:gd name="T2" fmla="*/ 320 w 345"/>
                <a:gd name="T3" fmla="*/ 172 h 345"/>
                <a:gd name="T4" fmla="*/ 277 w 345"/>
                <a:gd name="T5" fmla="*/ 278 h 345"/>
                <a:gd name="T6" fmla="*/ 172 w 345"/>
                <a:gd name="T7" fmla="*/ 322 h 345"/>
                <a:gd name="T8" fmla="*/ 67 w 345"/>
                <a:gd name="T9" fmla="*/ 278 h 345"/>
                <a:gd name="T10" fmla="*/ 24 w 345"/>
                <a:gd name="T11" fmla="*/ 172 h 345"/>
                <a:gd name="T12" fmla="*/ 67 w 345"/>
                <a:gd name="T13" fmla="*/ 68 h 345"/>
                <a:gd name="T14" fmla="*/ 172 w 345"/>
                <a:gd name="T15" fmla="*/ 23 h 345"/>
                <a:gd name="T16" fmla="*/ 277 w 345"/>
                <a:gd name="T17" fmla="*/ 68 h 345"/>
                <a:gd name="T18" fmla="*/ 295 w 345"/>
                <a:gd name="T19" fmla="*/ 50 h 345"/>
                <a:gd name="T20" fmla="*/ 172 w 345"/>
                <a:gd name="T21" fmla="*/ 0 h 345"/>
                <a:gd name="T22" fmla="*/ 51 w 345"/>
                <a:gd name="T23" fmla="*/ 50 h 345"/>
                <a:gd name="T24" fmla="*/ 0 w 345"/>
                <a:gd name="T25" fmla="*/ 172 h 345"/>
                <a:gd name="T26" fmla="*/ 50 w 345"/>
                <a:gd name="T27" fmla="*/ 295 h 345"/>
                <a:gd name="T28" fmla="*/ 172 w 345"/>
                <a:gd name="T29" fmla="*/ 345 h 345"/>
                <a:gd name="T30" fmla="*/ 295 w 345"/>
                <a:gd name="T31" fmla="*/ 295 h 345"/>
                <a:gd name="T32" fmla="*/ 345 w 345"/>
                <a:gd name="T33" fmla="*/ 172 h 345"/>
                <a:gd name="T34" fmla="*/ 295 w 345"/>
                <a:gd name="T35" fmla="*/ 50 h 345"/>
                <a:gd name="T36" fmla="*/ 198 w 345"/>
                <a:gd name="T37" fmla="*/ 164 h 345"/>
                <a:gd name="T38" fmla="*/ 166 w 345"/>
                <a:gd name="T39" fmla="*/ 168 h 345"/>
                <a:gd name="T40" fmla="*/ 136 w 345"/>
                <a:gd name="T41" fmla="*/ 168 h 345"/>
                <a:gd name="T42" fmla="*/ 136 w 345"/>
                <a:gd name="T43" fmla="*/ 100 h 345"/>
                <a:gd name="T44" fmla="*/ 164 w 345"/>
                <a:gd name="T45" fmla="*/ 100 h 345"/>
                <a:gd name="T46" fmla="*/ 205 w 345"/>
                <a:gd name="T47" fmla="*/ 107 h 345"/>
                <a:gd name="T48" fmla="*/ 217 w 345"/>
                <a:gd name="T49" fmla="*/ 134 h 345"/>
                <a:gd name="T50" fmla="*/ 198 w 345"/>
                <a:gd name="T51" fmla="*/ 164 h 345"/>
                <a:gd name="T52" fmla="*/ 103 w 345"/>
                <a:gd name="T53" fmla="*/ 266 h 345"/>
                <a:gd name="T54" fmla="*/ 136 w 345"/>
                <a:gd name="T55" fmla="*/ 266 h 345"/>
                <a:gd name="T56" fmla="*/ 136 w 345"/>
                <a:gd name="T57" fmla="*/ 192 h 345"/>
                <a:gd name="T58" fmla="*/ 162 w 345"/>
                <a:gd name="T59" fmla="*/ 192 h 345"/>
                <a:gd name="T60" fmla="*/ 200 w 345"/>
                <a:gd name="T61" fmla="*/ 198 h 345"/>
                <a:gd name="T62" fmla="*/ 217 w 345"/>
                <a:gd name="T63" fmla="*/ 241 h 345"/>
                <a:gd name="T64" fmla="*/ 217 w 345"/>
                <a:gd name="T65" fmla="*/ 256 h 345"/>
                <a:gd name="T66" fmla="*/ 218 w 345"/>
                <a:gd name="T67" fmla="*/ 262 h 345"/>
                <a:gd name="T68" fmla="*/ 218 w 345"/>
                <a:gd name="T69" fmla="*/ 265 h 345"/>
                <a:gd name="T70" fmla="*/ 219 w 345"/>
                <a:gd name="T71" fmla="*/ 266 h 345"/>
                <a:gd name="T72" fmla="*/ 250 w 345"/>
                <a:gd name="T73" fmla="*/ 266 h 345"/>
                <a:gd name="T74" fmla="*/ 249 w 345"/>
                <a:gd name="T75" fmla="*/ 264 h 345"/>
                <a:gd name="T76" fmla="*/ 247 w 345"/>
                <a:gd name="T77" fmla="*/ 254 h 345"/>
                <a:gd name="T78" fmla="*/ 247 w 345"/>
                <a:gd name="T79" fmla="*/ 240 h 345"/>
                <a:gd name="T80" fmla="*/ 247 w 345"/>
                <a:gd name="T81" fmla="*/ 226 h 345"/>
                <a:gd name="T82" fmla="*/ 237 w 345"/>
                <a:gd name="T83" fmla="*/ 197 h 345"/>
                <a:gd name="T84" fmla="*/ 204 w 345"/>
                <a:gd name="T85" fmla="*/ 178 h 345"/>
                <a:gd name="T86" fmla="*/ 231 w 345"/>
                <a:gd name="T87" fmla="*/ 169 h 345"/>
                <a:gd name="T88" fmla="*/ 250 w 345"/>
                <a:gd name="T89" fmla="*/ 132 h 345"/>
                <a:gd name="T90" fmla="*/ 220 w 345"/>
                <a:gd name="T91" fmla="*/ 84 h 345"/>
                <a:gd name="T92" fmla="*/ 169 w 345"/>
                <a:gd name="T93" fmla="*/ 77 h 345"/>
                <a:gd name="T94" fmla="*/ 103 w 345"/>
                <a:gd name="T95" fmla="*/ 77 h 345"/>
                <a:gd name="T96" fmla="*/ 103 w 345"/>
                <a:gd name="T97" fmla="*/ 266 h 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45" h="345">
                  <a:moveTo>
                    <a:pt x="277" y="68"/>
                  </a:moveTo>
                  <a:cubicBezTo>
                    <a:pt x="306" y="96"/>
                    <a:pt x="320" y="131"/>
                    <a:pt x="320" y="172"/>
                  </a:cubicBezTo>
                  <a:cubicBezTo>
                    <a:pt x="320" y="213"/>
                    <a:pt x="306" y="249"/>
                    <a:pt x="277" y="278"/>
                  </a:cubicBezTo>
                  <a:cubicBezTo>
                    <a:pt x="248" y="307"/>
                    <a:pt x="213" y="322"/>
                    <a:pt x="172" y="322"/>
                  </a:cubicBezTo>
                  <a:cubicBezTo>
                    <a:pt x="131" y="322"/>
                    <a:pt x="96" y="307"/>
                    <a:pt x="67" y="278"/>
                  </a:cubicBezTo>
                  <a:cubicBezTo>
                    <a:pt x="38" y="249"/>
                    <a:pt x="24" y="213"/>
                    <a:pt x="24" y="172"/>
                  </a:cubicBezTo>
                  <a:cubicBezTo>
                    <a:pt x="24" y="131"/>
                    <a:pt x="38" y="96"/>
                    <a:pt x="67" y="68"/>
                  </a:cubicBezTo>
                  <a:cubicBezTo>
                    <a:pt x="96" y="38"/>
                    <a:pt x="131" y="23"/>
                    <a:pt x="172" y="23"/>
                  </a:cubicBezTo>
                  <a:cubicBezTo>
                    <a:pt x="213" y="23"/>
                    <a:pt x="248" y="38"/>
                    <a:pt x="277" y="68"/>
                  </a:cubicBezTo>
                  <a:close/>
                  <a:moveTo>
                    <a:pt x="295" y="50"/>
                  </a:moveTo>
                  <a:cubicBezTo>
                    <a:pt x="261" y="17"/>
                    <a:pt x="220" y="0"/>
                    <a:pt x="172" y="0"/>
                  </a:cubicBezTo>
                  <a:cubicBezTo>
                    <a:pt x="125" y="0"/>
                    <a:pt x="84" y="17"/>
                    <a:pt x="51" y="50"/>
                  </a:cubicBezTo>
                  <a:cubicBezTo>
                    <a:pt x="17" y="84"/>
                    <a:pt x="0" y="125"/>
                    <a:pt x="0" y="172"/>
                  </a:cubicBezTo>
                  <a:cubicBezTo>
                    <a:pt x="0" y="220"/>
                    <a:pt x="17" y="261"/>
                    <a:pt x="50" y="295"/>
                  </a:cubicBezTo>
                  <a:cubicBezTo>
                    <a:pt x="83" y="329"/>
                    <a:pt x="124" y="345"/>
                    <a:pt x="172" y="345"/>
                  </a:cubicBezTo>
                  <a:cubicBezTo>
                    <a:pt x="220" y="345"/>
                    <a:pt x="261" y="329"/>
                    <a:pt x="295" y="295"/>
                  </a:cubicBezTo>
                  <a:cubicBezTo>
                    <a:pt x="328" y="261"/>
                    <a:pt x="345" y="220"/>
                    <a:pt x="345" y="172"/>
                  </a:cubicBezTo>
                  <a:cubicBezTo>
                    <a:pt x="345" y="124"/>
                    <a:pt x="328" y="84"/>
                    <a:pt x="295" y="50"/>
                  </a:cubicBezTo>
                  <a:close/>
                  <a:moveTo>
                    <a:pt x="198" y="164"/>
                  </a:moveTo>
                  <a:cubicBezTo>
                    <a:pt x="191" y="167"/>
                    <a:pt x="180" y="168"/>
                    <a:pt x="166" y="168"/>
                  </a:cubicBezTo>
                  <a:cubicBezTo>
                    <a:pt x="136" y="168"/>
                    <a:pt x="136" y="168"/>
                    <a:pt x="136" y="168"/>
                  </a:cubicBezTo>
                  <a:cubicBezTo>
                    <a:pt x="136" y="100"/>
                    <a:pt x="136" y="100"/>
                    <a:pt x="136" y="100"/>
                  </a:cubicBezTo>
                  <a:cubicBezTo>
                    <a:pt x="164" y="100"/>
                    <a:pt x="164" y="100"/>
                    <a:pt x="164" y="100"/>
                  </a:cubicBezTo>
                  <a:cubicBezTo>
                    <a:pt x="183" y="100"/>
                    <a:pt x="196" y="102"/>
                    <a:pt x="205" y="107"/>
                  </a:cubicBezTo>
                  <a:cubicBezTo>
                    <a:pt x="213" y="112"/>
                    <a:pt x="217" y="121"/>
                    <a:pt x="217" y="134"/>
                  </a:cubicBezTo>
                  <a:cubicBezTo>
                    <a:pt x="217" y="149"/>
                    <a:pt x="211" y="159"/>
                    <a:pt x="198" y="164"/>
                  </a:cubicBezTo>
                  <a:close/>
                  <a:moveTo>
                    <a:pt x="103" y="266"/>
                  </a:moveTo>
                  <a:cubicBezTo>
                    <a:pt x="136" y="266"/>
                    <a:pt x="136" y="266"/>
                    <a:pt x="136" y="266"/>
                  </a:cubicBezTo>
                  <a:cubicBezTo>
                    <a:pt x="136" y="192"/>
                    <a:pt x="136" y="192"/>
                    <a:pt x="136" y="192"/>
                  </a:cubicBezTo>
                  <a:cubicBezTo>
                    <a:pt x="162" y="192"/>
                    <a:pt x="162" y="192"/>
                    <a:pt x="162" y="192"/>
                  </a:cubicBezTo>
                  <a:cubicBezTo>
                    <a:pt x="180" y="192"/>
                    <a:pt x="192" y="193"/>
                    <a:pt x="200" y="198"/>
                  </a:cubicBezTo>
                  <a:cubicBezTo>
                    <a:pt x="211" y="205"/>
                    <a:pt x="217" y="219"/>
                    <a:pt x="217" y="241"/>
                  </a:cubicBezTo>
                  <a:cubicBezTo>
                    <a:pt x="217" y="256"/>
                    <a:pt x="217" y="256"/>
                    <a:pt x="217" y="256"/>
                  </a:cubicBezTo>
                  <a:cubicBezTo>
                    <a:pt x="218" y="262"/>
                    <a:pt x="218" y="262"/>
                    <a:pt x="218" y="262"/>
                  </a:cubicBezTo>
                  <a:cubicBezTo>
                    <a:pt x="218" y="263"/>
                    <a:pt x="218" y="264"/>
                    <a:pt x="218" y="265"/>
                  </a:cubicBezTo>
                  <a:cubicBezTo>
                    <a:pt x="219" y="265"/>
                    <a:pt x="219" y="266"/>
                    <a:pt x="219" y="266"/>
                  </a:cubicBezTo>
                  <a:cubicBezTo>
                    <a:pt x="250" y="266"/>
                    <a:pt x="250" y="266"/>
                    <a:pt x="250" y="266"/>
                  </a:cubicBezTo>
                  <a:cubicBezTo>
                    <a:pt x="249" y="264"/>
                    <a:pt x="249" y="264"/>
                    <a:pt x="249" y="264"/>
                  </a:cubicBezTo>
                  <a:cubicBezTo>
                    <a:pt x="248" y="263"/>
                    <a:pt x="248" y="259"/>
                    <a:pt x="247" y="254"/>
                  </a:cubicBezTo>
                  <a:cubicBezTo>
                    <a:pt x="247" y="249"/>
                    <a:pt x="247" y="244"/>
                    <a:pt x="247" y="240"/>
                  </a:cubicBezTo>
                  <a:cubicBezTo>
                    <a:pt x="247" y="226"/>
                    <a:pt x="247" y="226"/>
                    <a:pt x="247" y="226"/>
                  </a:cubicBezTo>
                  <a:cubicBezTo>
                    <a:pt x="247" y="217"/>
                    <a:pt x="244" y="207"/>
                    <a:pt x="237" y="197"/>
                  </a:cubicBezTo>
                  <a:cubicBezTo>
                    <a:pt x="230" y="187"/>
                    <a:pt x="219" y="181"/>
                    <a:pt x="204" y="178"/>
                  </a:cubicBezTo>
                  <a:cubicBezTo>
                    <a:pt x="216" y="176"/>
                    <a:pt x="225" y="173"/>
                    <a:pt x="231" y="169"/>
                  </a:cubicBezTo>
                  <a:cubicBezTo>
                    <a:pt x="244" y="161"/>
                    <a:pt x="250" y="148"/>
                    <a:pt x="250" y="132"/>
                  </a:cubicBezTo>
                  <a:cubicBezTo>
                    <a:pt x="250" y="108"/>
                    <a:pt x="240" y="92"/>
                    <a:pt x="220" y="84"/>
                  </a:cubicBezTo>
                  <a:cubicBezTo>
                    <a:pt x="210" y="79"/>
                    <a:pt x="192" y="77"/>
                    <a:pt x="169" y="77"/>
                  </a:cubicBezTo>
                  <a:cubicBezTo>
                    <a:pt x="103" y="77"/>
                    <a:pt x="103" y="77"/>
                    <a:pt x="103" y="77"/>
                  </a:cubicBezTo>
                  <a:lnTo>
                    <a:pt x="103" y="2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73737"/>
                </a:solidFill>
                <a:effectLst/>
                <a:uLnTx/>
                <a:uFillTx/>
                <a:latin typeface="Arial Narrow"/>
                <a:ea typeface="+mn-ea"/>
                <a:cs typeface="+mn-cs"/>
              </a:endParaRPr>
            </a:p>
          </p:txBody>
        </p:sp>
        <p:sp>
          <p:nvSpPr>
            <p:cNvPr id="12" name="Freeform 26">
              <a:extLst>
                <a:ext uri="{FF2B5EF4-FFF2-40B4-BE49-F238E27FC236}">
                  <a16:creationId xmlns:a16="http://schemas.microsoft.com/office/drawing/2014/main" id="{B03D2BBB-45A1-4D25-ABE8-7FC9374EA0EA}"/>
                </a:ext>
              </a:extLst>
            </p:cNvPr>
            <p:cNvSpPr>
              <a:spLocks/>
            </p:cNvSpPr>
            <p:nvPr userDrawn="1"/>
          </p:nvSpPr>
          <p:spPr bwMode="auto">
            <a:xfrm>
              <a:off x="5266" y="0"/>
              <a:ext cx="733" cy="733"/>
            </a:xfrm>
            <a:custGeom>
              <a:avLst/>
              <a:gdLst>
                <a:gd name="T0" fmla="*/ 4176 w 4576"/>
                <a:gd name="T1" fmla="*/ 996 h 4576"/>
                <a:gd name="T2" fmla="*/ 4106 w 4576"/>
                <a:gd name="T3" fmla="*/ 1355 h 4576"/>
                <a:gd name="T4" fmla="*/ 2907 w 4576"/>
                <a:gd name="T5" fmla="*/ 1262 h 4576"/>
                <a:gd name="T6" fmla="*/ 2797 w 4576"/>
                <a:gd name="T7" fmla="*/ 1612 h 4576"/>
                <a:gd name="T8" fmla="*/ 4141 w 4576"/>
                <a:gd name="T9" fmla="*/ 2094 h 4576"/>
                <a:gd name="T10" fmla="*/ 4386 w 4576"/>
                <a:gd name="T11" fmla="*/ 2839 h 4576"/>
                <a:gd name="T12" fmla="*/ 3944 w 4576"/>
                <a:gd name="T13" fmla="*/ 3672 h 4576"/>
                <a:gd name="T14" fmla="*/ 3173 w 4576"/>
                <a:gd name="T15" fmla="*/ 3966 h 4576"/>
                <a:gd name="T16" fmla="*/ 2263 w 4576"/>
                <a:gd name="T17" fmla="*/ 3848 h 4576"/>
                <a:gd name="T18" fmla="*/ 2082 w 4576"/>
                <a:gd name="T19" fmla="*/ 3429 h 4576"/>
                <a:gd name="T20" fmla="*/ 2101 w 4576"/>
                <a:gd name="T21" fmla="*/ 3327 h 4576"/>
                <a:gd name="T22" fmla="*/ 2301 w 4576"/>
                <a:gd name="T23" fmla="*/ 3133 h 4576"/>
                <a:gd name="T24" fmla="*/ 2390 w 4576"/>
                <a:gd name="T25" fmla="*/ 3119 h 4576"/>
                <a:gd name="T26" fmla="*/ 2659 w 4576"/>
                <a:gd name="T27" fmla="*/ 3526 h 4576"/>
                <a:gd name="T28" fmla="*/ 3240 w 4576"/>
                <a:gd name="T29" fmla="*/ 3784 h 4576"/>
                <a:gd name="T30" fmla="*/ 3753 w 4576"/>
                <a:gd name="T31" fmla="*/ 3318 h 4576"/>
                <a:gd name="T32" fmla="*/ 2217 w 4576"/>
                <a:gd name="T33" fmla="*/ 2488 h 4576"/>
                <a:gd name="T34" fmla="*/ 2812 w 4576"/>
                <a:gd name="T35" fmla="*/ 701 h 4576"/>
                <a:gd name="T36" fmla="*/ 3564 w 4576"/>
                <a:gd name="T37" fmla="*/ 766 h 4576"/>
                <a:gd name="T38" fmla="*/ 4065 w 4576"/>
                <a:gd name="T39" fmla="*/ 848 h 4576"/>
                <a:gd name="T40" fmla="*/ 2288 w 4576"/>
                <a:gd name="T41" fmla="*/ 0 h 4576"/>
                <a:gd name="T42" fmla="*/ 0 w 4576"/>
                <a:gd name="T43" fmla="*/ 2288 h 4576"/>
                <a:gd name="T44" fmla="*/ 445 w 4576"/>
                <a:gd name="T45" fmla="*/ 3644 h 4576"/>
                <a:gd name="T46" fmla="*/ 616 w 4576"/>
                <a:gd name="T47" fmla="*/ 3581 h 4576"/>
                <a:gd name="T48" fmla="*/ 610 w 4576"/>
                <a:gd name="T49" fmla="*/ 3402 h 4576"/>
                <a:gd name="T50" fmla="*/ 565 w 4576"/>
                <a:gd name="T51" fmla="*/ 1982 h 4576"/>
                <a:gd name="T52" fmla="*/ 245 w 4576"/>
                <a:gd name="T53" fmla="*/ 1998 h 4576"/>
                <a:gd name="T54" fmla="*/ 261 w 4576"/>
                <a:gd name="T55" fmla="*/ 1735 h 4576"/>
                <a:gd name="T56" fmla="*/ 579 w 4576"/>
                <a:gd name="T57" fmla="*/ 1707 h 4576"/>
                <a:gd name="T58" fmla="*/ 596 w 4576"/>
                <a:gd name="T59" fmla="*/ 1479 h 4576"/>
                <a:gd name="T60" fmla="*/ 1542 w 4576"/>
                <a:gd name="T61" fmla="*/ 623 h 4576"/>
                <a:gd name="T62" fmla="*/ 1920 w 4576"/>
                <a:gd name="T63" fmla="*/ 561 h 4576"/>
                <a:gd name="T64" fmla="*/ 2018 w 4576"/>
                <a:gd name="T65" fmla="*/ 558 h 4576"/>
                <a:gd name="T66" fmla="*/ 2242 w 4576"/>
                <a:gd name="T67" fmla="*/ 603 h 4576"/>
                <a:gd name="T68" fmla="*/ 2508 w 4576"/>
                <a:gd name="T69" fmla="*/ 807 h 4576"/>
                <a:gd name="T70" fmla="*/ 2505 w 4576"/>
                <a:gd name="T71" fmla="*/ 873 h 4576"/>
                <a:gd name="T72" fmla="*/ 2379 w 4576"/>
                <a:gd name="T73" fmla="*/ 1020 h 4576"/>
                <a:gd name="T74" fmla="*/ 2278 w 4576"/>
                <a:gd name="T75" fmla="*/ 1033 h 4576"/>
                <a:gd name="T76" fmla="*/ 2065 w 4576"/>
                <a:gd name="T77" fmla="*/ 927 h 4576"/>
                <a:gd name="T78" fmla="*/ 1657 w 4576"/>
                <a:gd name="T79" fmla="*/ 818 h 4576"/>
                <a:gd name="T80" fmla="*/ 1466 w 4576"/>
                <a:gd name="T81" fmla="*/ 1048 h 4576"/>
                <a:gd name="T82" fmla="*/ 1438 w 4576"/>
                <a:gd name="T83" fmla="*/ 1664 h 4576"/>
                <a:gd name="T84" fmla="*/ 2218 w 4576"/>
                <a:gd name="T85" fmla="*/ 1651 h 4576"/>
                <a:gd name="T86" fmla="*/ 2218 w 4576"/>
                <a:gd name="T87" fmla="*/ 1831 h 4576"/>
                <a:gd name="T88" fmla="*/ 1959 w 4576"/>
                <a:gd name="T89" fmla="*/ 1950 h 4576"/>
                <a:gd name="T90" fmla="*/ 1431 w 4576"/>
                <a:gd name="T91" fmla="*/ 1957 h 4576"/>
                <a:gd name="T92" fmla="*/ 1454 w 4576"/>
                <a:gd name="T93" fmla="*/ 3469 h 4576"/>
                <a:gd name="T94" fmla="*/ 1482 w 4576"/>
                <a:gd name="T95" fmla="*/ 3663 h 4576"/>
                <a:gd name="T96" fmla="*/ 1961 w 4576"/>
                <a:gd name="T97" fmla="*/ 3789 h 4576"/>
                <a:gd name="T98" fmla="*/ 1965 w 4576"/>
                <a:gd name="T99" fmla="*/ 3947 h 4576"/>
                <a:gd name="T100" fmla="*/ 583 w 4576"/>
                <a:gd name="T101" fmla="*/ 3814 h 4576"/>
                <a:gd name="T102" fmla="*/ 2288 w 4576"/>
                <a:gd name="T103" fmla="*/ 4576 h 4576"/>
                <a:gd name="T104" fmla="*/ 4576 w 4576"/>
                <a:gd name="T105" fmla="*/ 2288 h 4576"/>
                <a:gd name="T106" fmla="*/ 4176 w 4576"/>
                <a:gd name="T107" fmla="*/ 996 h 4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576" h="4576">
                  <a:moveTo>
                    <a:pt x="4176" y="996"/>
                  </a:moveTo>
                  <a:cubicBezTo>
                    <a:pt x="4148" y="1112"/>
                    <a:pt x="4134" y="1232"/>
                    <a:pt x="4106" y="1355"/>
                  </a:cubicBezTo>
                  <a:cubicBezTo>
                    <a:pt x="3763" y="1310"/>
                    <a:pt x="3360" y="1278"/>
                    <a:pt x="2907" y="1262"/>
                  </a:cubicBezTo>
                  <a:cubicBezTo>
                    <a:pt x="2871" y="1377"/>
                    <a:pt x="2836" y="1489"/>
                    <a:pt x="2797" y="1612"/>
                  </a:cubicBezTo>
                  <a:cubicBezTo>
                    <a:pt x="3555" y="1659"/>
                    <a:pt x="3923" y="1858"/>
                    <a:pt x="4141" y="2094"/>
                  </a:cubicBezTo>
                  <a:cubicBezTo>
                    <a:pt x="4354" y="2332"/>
                    <a:pt x="4399" y="2594"/>
                    <a:pt x="4386" y="2839"/>
                  </a:cubicBezTo>
                  <a:cubicBezTo>
                    <a:pt x="4359" y="3235"/>
                    <a:pt x="4184" y="3486"/>
                    <a:pt x="3944" y="3672"/>
                  </a:cubicBezTo>
                  <a:cubicBezTo>
                    <a:pt x="3702" y="3855"/>
                    <a:pt x="3408" y="3946"/>
                    <a:pt x="3173" y="3966"/>
                  </a:cubicBezTo>
                  <a:cubicBezTo>
                    <a:pt x="2826" y="3991"/>
                    <a:pt x="2362" y="3909"/>
                    <a:pt x="2263" y="3848"/>
                  </a:cubicBezTo>
                  <a:cubicBezTo>
                    <a:pt x="2204" y="3713"/>
                    <a:pt x="2145" y="3577"/>
                    <a:pt x="2082" y="3429"/>
                  </a:cubicBezTo>
                  <a:cubicBezTo>
                    <a:pt x="2067" y="3397"/>
                    <a:pt x="2057" y="3365"/>
                    <a:pt x="2101" y="3327"/>
                  </a:cubicBezTo>
                  <a:cubicBezTo>
                    <a:pt x="2168" y="3262"/>
                    <a:pt x="2233" y="3200"/>
                    <a:pt x="2301" y="3133"/>
                  </a:cubicBezTo>
                  <a:cubicBezTo>
                    <a:pt x="2332" y="3104"/>
                    <a:pt x="2365" y="3076"/>
                    <a:pt x="2390" y="3119"/>
                  </a:cubicBezTo>
                  <a:cubicBezTo>
                    <a:pt x="2484" y="3262"/>
                    <a:pt x="2571" y="3394"/>
                    <a:pt x="2659" y="3526"/>
                  </a:cubicBezTo>
                  <a:cubicBezTo>
                    <a:pt x="2758" y="3673"/>
                    <a:pt x="2910" y="3806"/>
                    <a:pt x="3240" y="3784"/>
                  </a:cubicBezTo>
                  <a:cubicBezTo>
                    <a:pt x="3519" y="3759"/>
                    <a:pt x="3730" y="3549"/>
                    <a:pt x="3753" y="3318"/>
                  </a:cubicBezTo>
                  <a:cubicBezTo>
                    <a:pt x="3777" y="2889"/>
                    <a:pt x="3344" y="2585"/>
                    <a:pt x="2217" y="2488"/>
                  </a:cubicBezTo>
                  <a:cubicBezTo>
                    <a:pt x="2433" y="1835"/>
                    <a:pt x="2644" y="1203"/>
                    <a:pt x="2812" y="701"/>
                  </a:cubicBezTo>
                  <a:cubicBezTo>
                    <a:pt x="3080" y="713"/>
                    <a:pt x="3328" y="735"/>
                    <a:pt x="3564" y="766"/>
                  </a:cubicBezTo>
                  <a:cubicBezTo>
                    <a:pt x="3740" y="788"/>
                    <a:pt x="3902" y="829"/>
                    <a:pt x="4065" y="848"/>
                  </a:cubicBezTo>
                  <a:cubicBezTo>
                    <a:pt x="3646" y="330"/>
                    <a:pt x="3006" y="0"/>
                    <a:pt x="2288" y="0"/>
                  </a:cubicBezTo>
                  <a:cubicBezTo>
                    <a:pt x="1024" y="0"/>
                    <a:pt x="0" y="1024"/>
                    <a:pt x="0" y="2288"/>
                  </a:cubicBezTo>
                  <a:cubicBezTo>
                    <a:pt x="0" y="2796"/>
                    <a:pt x="165" y="3264"/>
                    <a:pt x="445" y="3644"/>
                  </a:cubicBezTo>
                  <a:cubicBezTo>
                    <a:pt x="542" y="3645"/>
                    <a:pt x="609" y="3623"/>
                    <a:pt x="616" y="3581"/>
                  </a:cubicBezTo>
                  <a:cubicBezTo>
                    <a:pt x="625" y="3538"/>
                    <a:pt x="618" y="3470"/>
                    <a:pt x="610" y="3402"/>
                  </a:cubicBezTo>
                  <a:cubicBezTo>
                    <a:pt x="564" y="2953"/>
                    <a:pt x="548" y="2468"/>
                    <a:pt x="565" y="1982"/>
                  </a:cubicBezTo>
                  <a:cubicBezTo>
                    <a:pt x="449" y="1987"/>
                    <a:pt x="345" y="1992"/>
                    <a:pt x="245" y="1998"/>
                  </a:cubicBezTo>
                  <a:cubicBezTo>
                    <a:pt x="249" y="1908"/>
                    <a:pt x="254" y="1823"/>
                    <a:pt x="261" y="1735"/>
                  </a:cubicBezTo>
                  <a:cubicBezTo>
                    <a:pt x="360" y="1725"/>
                    <a:pt x="465" y="1717"/>
                    <a:pt x="579" y="1707"/>
                  </a:cubicBezTo>
                  <a:cubicBezTo>
                    <a:pt x="584" y="1630"/>
                    <a:pt x="590" y="1555"/>
                    <a:pt x="596" y="1479"/>
                  </a:cubicBezTo>
                  <a:cubicBezTo>
                    <a:pt x="648" y="1016"/>
                    <a:pt x="1136" y="732"/>
                    <a:pt x="1542" y="623"/>
                  </a:cubicBezTo>
                  <a:cubicBezTo>
                    <a:pt x="1723" y="579"/>
                    <a:pt x="1833" y="565"/>
                    <a:pt x="1920" y="561"/>
                  </a:cubicBezTo>
                  <a:cubicBezTo>
                    <a:pt x="1951" y="560"/>
                    <a:pt x="1985" y="558"/>
                    <a:pt x="2018" y="558"/>
                  </a:cubicBezTo>
                  <a:cubicBezTo>
                    <a:pt x="2102" y="558"/>
                    <a:pt x="2188" y="566"/>
                    <a:pt x="2242" y="603"/>
                  </a:cubicBezTo>
                  <a:cubicBezTo>
                    <a:pt x="2330" y="669"/>
                    <a:pt x="2416" y="734"/>
                    <a:pt x="2508" y="807"/>
                  </a:cubicBezTo>
                  <a:cubicBezTo>
                    <a:pt x="2518" y="819"/>
                    <a:pt x="2528" y="839"/>
                    <a:pt x="2505" y="873"/>
                  </a:cubicBezTo>
                  <a:cubicBezTo>
                    <a:pt x="2463" y="922"/>
                    <a:pt x="2422" y="969"/>
                    <a:pt x="2379" y="1020"/>
                  </a:cubicBezTo>
                  <a:cubicBezTo>
                    <a:pt x="2354" y="1050"/>
                    <a:pt x="2313" y="1042"/>
                    <a:pt x="2278" y="1033"/>
                  </a:cubicBezTo>
                  <a:cubicBezTo>
                    <a:pt x="2206" y="996"/>
                    <a:pt x="2136" y="962"/>
                    <a:pt x="2065" y="927"/>
                  </a:cubicBezTo>
                  <a:cubicBezTo>
                    <a:pt x="1937" y="870"/>
                    <a:pt x="1804" y="812"/>
                    <a:pt x="1657" y="818"/>
                  </a:cubicBezTo>
                  <a:cubicBezTo>
                    <a:pt x="1565" y="825"/>
                    <a:pt x="1475" y="919"/>
                    <a:pt x="1466" y="1048"/>
                  </a:cubicBezTo>
                  <a:cubicBezTo>
                    <a:pt x="1453" y="1244"/>
                    <a:pt x="1445" y="1446"/>
                    <a:pt x="1438" y="1664"/>
                  </a:cubicBezTo>
                  <a:cubicBezTo>
                    <a:pt x="1694" y="1656"/>
                    <a:pt x="1949" y="1652"/>
                    <a:pt x="2218" y="1651"/>
                  </a:cubicBezTo>
                  <a:cubicBezTo>
                    <a:pt x="2218" y="1712"/>
                    <a:pt x="2218" y="1768"/>
                    <a:pt x="2218" y="1831"/>
                  </a:cubicBezTo>
                  <a:cubicBezTo>
                    <a:pt x="2130" y="1870"/>
                    <a:pt x="2047" y="1910"/>
                    <a:pt x="1959" y="1950"/>
                  </a:cubicBezTo>
                  <a:cubicBezTo>
                    <a:pt x="1778" y="1952"/>
                    <a:pt x="1605" y="1954"/>
                    <a:pt x="1431" y="1957"/>
                  </a:cubicBezTo>
                  <a:cubicBezTo>
                    <a:pt x="1423" y="2475"/>
                    <a:pt x="1430" y="2992"/>
                    <a:pt x="1454" y="3469"/>
                  </a:cubicBezTo>
                  <a:cubicBezTo>
                    <a:pt x="1458" y="3541"/>
                    <a:pt x="1462" y="3614"/>
                    <a:pt x="1482" y="3663"/>
                  </a:cubicBezTo>
                  <a:cubicBezTo>
                    <a:pt x="1507" y="3725"/>
                    <a:pt x="1650" y="3772"/>
                    <a:pt x="1961" y="3789"/>
                  </a:cubicBezTo>
                  <a:cubicBezTo>
                    <a:pt x="1962" y="3844"/>
                    <a:pt x="1964" y="3895"/>
                    <a:pt x="1965" y="3947"/>
                  </a:cubicBezTo>
                  <a:cubicBezTo>
                    <a:pt x="1459" y="3932"/>
                    <a:pt x="973" y="3884"/>
                    <a:pt x="583" y="3814"/>
                  </a:cubicBezTo>
                  <a:cubicBezTo>
                    <a:pt x="1002" y="4282"/>
                    <a:pt x="1611" y="4576"/>
                    <a:pt x="2288" y="4576"/>
                  </a:cubicBezTo>
                  <a:cubicBezTo>
                    <a:pt x="3552" y="4576"/>
                    <a:pt x="4576" y="3552"/>
                    <a:pt x="4576" y="2288"/>
                  </a:cubicBezTo>
                  <a:cubicBezTo>
                    <a:pt x="4576" y="1809"/>
                    <a:pt x="4428" y="1364"/>
                    <a:pt x="4176" y="9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73737"/>
                </a:solidFill>
                <a:effectLst/>
                <a:uLnTx/>
                <a:uFillTx/>
                <a:latin typeface="Arial Narrow"/>
                <a:ea typeface="+mn-ea"/>
                <a:cs typeface="+mn-cs"/>
              </a:endParaRPr>
            </a:p>
          </p:txBody>
        </p:sp>
        <p:sp>
          <p:nvSpPr>
            <p:cNvPr id="13" name="Freeform 27">
              <a:extLst>
                <a:ext uri="{FF2B5EF4-FFF2-40B4-BE49-F238E27FC236}">
                  <a16:creationId xmlns:a16="http://schemas.microsoft.com/office/drawing/2014/main" id="{C66F7432-E150-4495-9A00-2F1C2AC72108}"/>
                </a:ext>
              </a:extLst>
            </p:cNvPr>
            <p:cNvSpPr>
              <a:spLocks/>
            </p:cNvSpPr>
            <p:nvPr userDrawn="1"/>
          </p:nvSpPr>
          <p:spPr bwMode="auto">
            <a:xfrm>
              <a:off x="5360" y="611"/>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73737"/>
                </a:solidFill>
                <a:effectLst/>
                <a:uLnTx/>
                <a:uFillTx/>
                <a:latin typeface="Arial Narrow"/>
                <a:ea typeface="+mn-ea"/>
                <a:cs typeface="+mn-cs"/>
              </a:endParaRPr>
            </a:p>
          </p:txBody>
        </p:sp>
      </p:grpSp>
      <p:sp>
        <p:nvSpPr>
          <p:cNvPr id="37" name="Content Placeholder 2">
            <a:extLst>
              <a:ext uri="{FF2B5EF4-FFF2-40B4-BE49-F238E27FC236}">
                <a16:creationId xmlns:a16="http://schemas.microsoft.com/office/drawing/2014/main" id="{CB74AC72-DDAB-49D1-8286-ABBA64795E3E}"/>
              </a:ext>
            </a:extLst>
          </p:cNvPr>
          <p:cNvSpPr>
            <a:spLocks noGrp="1"/>
          </p:cNvSpPr>
          <p:nvPr>
            <p:ph idx="14"/>
          </p:nvPr>
        </p:nvSpPr>
        <p:spPr>
          <a:xfrm>
            <a:off x="469223" y="1967113"/>
            <a:ext cx="5164134" cy="442706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Footer Placeholder 1">
            <a:extLst>
              <a:ext uri="{FF2B5EF4-FFF2-40B4-BE49-F238E27FC236}">
                <a16:creationId xmlns:a16="http://schemas.microsoft.com/office/drawing/2014/main" id="{AE06395E-12C9-400E-96F1-B30312584E36}"/>
              </a:ext>
            </a:extLst>
          </p:cNvPr>
          <p:cNvSpPr>
            <a:spLocks noGrp="1"/>
          </p:cNvSpPr>
          <p:nvPr>
            <p:ph type="ftr" sz="quarter" idx="16"/>
          </p:nvPr>
        </p:nvSpPr>
        <p:spPr/>
        <p:txBody>
          <a:bodyPr/>
          <a:lstStyle/>
          <a:p>
            <a:r>
              <a:rPr lang="en-US"/>
              <a:t>CONFIDENTIAL</a:t>
            </a:r>
            <a:endParaRPr lang="en-US" dirty="0"/>
          </a:p>
        </p:txBody>
      </p:sp>
      <p:sp>
        <p:nvSpPr>
          <p:cNvPr id="14" name="Text Placeholder 2">
            <a:extLst>
              <a:ext uri="{FF2B5EF4-FFF2-40B4-BE49-F238E27FC236}">
                <a16:creationId xmlns:a16="http://schemas.microsoft.com/office/drawing/2014/main" id="{F84C2779-5F96-4963-ABA1-52B1DEDACA1F}"/>
              </a:ext>
            </a:extLst>
          </p:cNvPr>
          <p:cNvSpPr>
            <a:spLocks noGrp="1"/>
          </p:cNvSpPr>
          <p:nvPr>
            <p:ph type="body" idx="17"/>
          </p:nvPr>
        </p:nvSpPr>
        <p:spPr>
          <a:xfrm>
            <a:off x="457200" y="1256758"/>
            <a:ext cx="5176215" cy="246221"/>
          </a:xfrm>
          <a:prstGeom prst="rect">
            <a:avLst/>
          </a:prstGeom>
        </p:spPr>
        <p:txBody>
          <a:bodyPr wrap="square" lIns="0" anchor="t">
            <a:spAutoFit/>
          </a:bodyPr>
          <a:lstStyle>
            <a:lvl1pPr marL="0" indent="0">
              <a:lnSpc>
                <a:spcPct val="100000"/>
              </a:lnSpc>
              <a:spcBef>
                <a:spcPts val="0"/>
              </a:spcBef>
              <a:buNone/>
              <a:defRPr sz="1600" b="1" cap="all" spc="50" baseline="0">
                <a:solidFill>
                  <a:srgbClr val="7D7D7D"/>
                </a:solidFill>
                <a:latin typeface="Arial Narrow" panose="020B0606020202030204" pitchFamily="34" charset="0"/>
              </a:defRPr>
            </a:lvl1pPr>
            <a:lvl2pPr marL="0" indent="0">
              <a:buNone/>
              <a:defRPr lang="en-US" sz="1800" b="1" kern="100" cap="all" spc="50" baseline="0" dirty="0" smtClean="0">
                <a:solidFill>
                  <a:srgbClr val="7D7D7D"/>
                </a:solidFill>
                <a:latin typeface="Arial Narrow" panose="020B0606020202030204" pitchFamily="34" charset="0"/>
                <a:ea typeface="+mn-ea"/>
                <a:cs typeface="Arial" panose="020B0604020202020204" pitchFamily="34" charset="0"/>
              </a:defRPr>
            </a:lvl2pPr>
            <a:lvl3pPr marL="0" indent="0">
              <a:buNone/>
              <a:defRPr lang="en-US" sz="1800" b="1" kern="100" cap="all" spc="50" baseline="0" dirty="0" smtClean="0">
                <a:solidFill>
                  <a:srgbClr val="7D7D7D"/>
                </a:solidFill>
                <a:latin typeface="Arial Narrow" panose="020B0606020202030204" pitchFamily="34" charset="0"/>
                <a:ea typeface="+mn-ea"/>
                <a:cs typeface="Arial" panose="020B0604020202020204" pitchFamily="34" charset="0"/>
              </a:defRPr>
            </a:lvl3pPr>
            <a:lvl4pPr marL="0" indent="0">
              <a:buNone/>
              <a:defRPr lang="en-US" sz="1800" b="1" kern="100" cap="all" spc="50" baseline="0" dirty="0">
                <a:solidFill>
                  <a:srgbClr val="7D7D7D"/>
                </a:solidFill>
                <a:latin typeface="Arial Narrow" panose="020B0606020202030204" pitchFamily="34" charset="0"/>
                <a:ea typeface="+mn-ea"/>
                <a:cs typeface="Arial" panose="020B0604020202020204" pitchFamily="34" charset="0"/>
              </a:defRPr>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 name="Title 2">
            <a:extLst>
              <a:ext uri="{FF2B5EF4-FFF2-40B4-BE49-F238E27FC236}">
                <a16:creationId xmlns:a16="http://schemas.microsoft.com/office/drawing/2014/main" id="{2870FF31-9141-4408-B4D2-D6D124989ADA}"/>
              </a:ext>
            </a:extLst>
          </p:cNvPr>
          <p:cNvSpPr>
            <a:spLocks noGrp="1"/>
          </p:cNvSpPr>
          <p:nvPr>
            <p:ph type="title"/>
          </p:nvPr>
        </p:nvSpPr>
        <p:spPr>
          <a:xfrm>
            <a:off x="457200" y="457200"/>
            <a:ext cx="5176157" cy="753995"/>
          </a:xfrm>
        </p:spPr>
        <p:txBody>
          <a:bodyPr/>
          <a:lstStyle/>
          <a:p>
            <a:r>
              <a:rPr lang="en-US"/>
              <a:t>Click to edit Master title style</a:t>
            </a:r>
            <a:endParaRPr lang="en-US" dirty="0"/>
          </a:p>
        </p:txBody>
      </p:sp>
    </p:spTree>
    <p:extLst>
      <p:ext uri="{BB962C8B-B14F-4D97-AF65-F5344CB8AC3E}">
        <p14:creationId xmlns:p14="http://schemas.microsoft.com/office/powerpoint/2010/main" val="347268647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Content and Photo Lef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193922-250C-D740-A91E-0F1BF41B61A8}"/>
              </a:ext>
            </a:extLst>
          </p:cNvPr>
          <p:cNvSpPr/>
          <p:nvPr userDrawn="1"/>
        </p:nvSpPr>
        <p:spPr>
          <a:xfrm>
            <a:off x="0" y="0"/>
            <a:ext cx="6098736" cy="6858000"/>
          </a:xfrm>
          <a:prstGeom prst="rect">
            <a:avLst/>
          </a:prstGeom>
          <a:solidFill>
            <a:srgbClr val="DCD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lnSpc>
                <a:spcPct val="90000"/>
              </a:lnSpc>
              <a:spcBef>
                <a:spcPts val="200"/>
              </a:spcBef>
              <a:spcAft>
                <a:spcPts val="200"/>
              </a:spcAft>
            </a:pPr>
            <a:endParaRPr lang="en-US" kern="100" dirty="0" err="1">
              <a:solidFill>
                <a:schemeClr val="bg1"/>
              </a:solidFill>
              <a:latin typeface="+mj-lt"/>
            </a:endParaRPr>
          </a:p>
        </p:txBody>
      </p:sp>
      <p:pic>
        <p:nvPicPr>
          <p:cNvPr id="17" name="Picture 16">
            <a:extLst>
              <a:ext uri="{FF2B5EF4-FFF2-40B4-BE49-F238E27FC236}">
                <a16:creationId xmlns:a16="http://schemas.microsoft.com/office/drawing/2014/main" id="{CD4E6D88-ADD1-784E-902B-4CBC476BE5F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1343"/>
          <a:stretch/>
        </p:blipFill>
        <p:spPr>
          <a:xfrm>
            <a:off x="0" y="0"/>
            <a:ext cx="6098736" cy="6858000"/>
          </a:xfrm>
          <a:prstGeom prst="rect">
            <a:avLst/>
          </a:prstGeom>
        </p:spPr>
      </p:pic>
      <p:sp>
        <p:nvSpPr>
          <p:cNvPr id="19" name="Picture Placeholder 3">
            <a:extLst>
              <a:ext uri="{FF2B5EF4-FFF2-40B4-BE49-F238E27FC236}">
                <a16:creationId xmlns:a16="http://schemas.microsoft.com/office/drawing/2014/main" id="{A2524182-F3AA-A449-A811-1F42DD3BE45E}"/>
              </a:ext>
            </a:extLst>
          </p:cNvPr>
          <p:cNvSpPr>
            <a:spLocks noGrp="1"/>
          </p:cNvSpPr>
          <p:nvPr>
            <p:ph type="pic" sz="quarter" idx="15" hasCustomPrompt="1"/>
          </p:nvPr>
        </p:nvSpPr>
        <p:spPr bwMode="ltGray">
          <a:xfrm>
            <a:off x="0" y="0"/>
            <a:ext cx="6098736" cy="6858000"/>
          </a:xfrm>
          <a:prstGeom prst="rect">
            <a:avLst/>
          </a:prstGeom>
          <a:noFill/>
        </p:spPr>
        <p:txBody>
          <a:bodyPr lIns="274320" tIns="274320" rIns="274320" bIns="274320"/>
          <a:lstStyle>
            <a:lvl1pPr algn="ctr">
              <a:defRPr sz="1800"/>
            </a:lvl1pPr>
          </a:lstStyle>
          <a:p>
            <a:r>
              <a:rPr lang="en-US" dirty="0"/>
              <a:t>Click icon below to insert a photo</a:t>
            </a:r>
          </a:p>
        </p:txBody>
      </p:sp>
      <p:sp>
        <p:nvSpPr>
          <p:cNvPr id="14" name="TextBox 13">
            <a:extLst>
              <a:ext uri="{FF2B5EF4-FFF2-40B4-BE49-F238E27FC236}">
                <a16:creationId xmlns:a16="http://schemas.microsoft.com/office/drawing/2014/main" id="{91315C5C-1BD6-447A-BB8C-085CA00511D6}"/>
              </a:ext>
            </a:extLst>
          </p:cNvPr>
          <p:cNvSpPr txBox="1"/>
          <p:nvPr userDrawn="1"/>
        </p:nvSpPr>
        <p:spPr>
          <a:xfrm>
            <a:off x="609779" y="6501327"/>
            <a:ext cx="480901" cy="104644"/>
          </a:xfrm>
          <a:prstGeom prst="rect">
            <a:avLst/>
          </a:prstGeom>
          <a:noFill/>
        </p:spPr>
        <p:txBody>
          <a:bodyPr wrap="square" lIns="0" tIns="0" rIns="0" bIns="0" rtlCol="0">
            <a:spAutoFit/>
          </a:bodyPr>
          <a:lstStyle/>
          <a:p>
            <a:pPr marL="0" lvl="4">
              <a:lnSpc>
                <a:spcPct val="85000"/>
              </a:lnSpc>
              <a:spcBef>
                <a:spcPts val="200"/>
              </a:spcBef>
              <a:spcAft>
                <a:spcPts val="400"/>
              </a:spcAft>
              <a:buClr>
                <a:schemeClr val="accent5"/>
              </a:buClr>
            </a:pPr>
            <a:r>
              <a:rPr lang="en-US" sz="800" kern="100" cap="all" spc="50" dirty="0">
                <a:solidFill>
                  <a:schemeClr val="bg1"/>
                </a:solidFill>
                <a:latin typeface="Arial Narrow" panose="020B0606020202030204" pitchFamily="34" charset="0"/>
                <a:cs typeface="Arial" panose="020B0604020202020204" pitchFamily="34" charset="0"/>
              </a:rPr>
              <a:t>| ©2020 F5</a:t>
            </a:r>
          </a:p>
        </p:txBody>
      </p:sp>
      <p:sp>
        <p:nvSpPr>
          <p:cNvPr id="15" name="TextBox 14">
            <a:extLst>
              <a:ext uri="{FF2B5EF4-FFF2-40B4-BE49-F238E27FC236}">
                <a16:creationId xmlns:a16="http://schemas.microsoft.com/office/drawing/2014/main" id="{120E777D-EBF7-4140-95ED-E468E84F741B}"/>
              </a:ext>
            </a:extLst>
          </p:cNvPr>
          <p:cNvSpPr txBox="1"/>
          <p:nvPr userDrawn="1"/>
        </p:nvSpPr>
        <p:spPr>
          <a:xfrm>
            <a:off x="6805" y="6501327"/>
            <a:ext cx="567398" cy="104644"/>
          </a:xfrm>
          <a:prstGeom prst="rect">
            <a:avLst/>
          </a:prstGeom>
          <a:noFill/>
        </p:spPr>
        <p:txBody>
          <a:bodyPr wrap="square" lIns="0" tIns="0" rIns="0" bIns="0" rtlCol="0">
            <a:spAutoFit/>
          </a:bodyPr>
          <a:lstStyle/>
          <a:p>
            <a:pPr marL="0" lvl="4" algn="r">
              <a:lnSpc>
                <a:spcPct val="85000"/>
              </a:lnSpc>
              <a:spcBef>
                <a:spcPts val="200"/>
              </a:spcBef>
              <a:spcAft>
                <a:spcPts val="400"/>
              </a:spcAft>
              <a:buClr>
                <a:schemeClr val="accent5"/>
              </a:buClr>
              <a:buFont typeface="Arial" panose="020B0604020202020204" pitchFamily="34" charset="0"/>
              <a:buChar char="​"/>
            </a:pPr>
            <a:fld id="{CB0320B6-2A61-43CE-9396-B5C4FB4B7D43}" type="slidenum">
              <a:rPr lang="en-US" sz="800" kern="100" cap="all" spc="50" smtClean="0">
                <a:solidFill>
                  <a:schemeClr val="bg1"/>
                </a:solidFill>
                <a:latin typeface="Arial Narrow" panose="020B0606020202030204" pitchFamily="34" charset="0"/>
                <a:cs typeface="Arial" panose="020B0604020202020204" pitchFamily="34" charset="0"/>
              </a:rPr>
              <a:pPr marL="0" lvl="4" algn="r">
                <a:lnSpc>
                  <a:spcPct val="85000"/>
                </a:lnSpc>
                <a:spcBef>
                  <a:spcPts val="200"/>
                </a:spcBef>
                <a:spcAft>
                  <a:spcPts val="400"/>
                </a:spcAft>
                <a:buClr>
                  <a:schemeClr val="accent5"/>
                </a:buClr>
                <a:buFont typeface="Arial" panose="020B0604020202020204" pitchFamily="34" charset="0"/>
                <a:buChar char="​"/>
              </a:pPr>
              <a:t>‹#›</a:t>
            </a:fld>
            <a:endParaRPr lang="en-US" sz="800" kern="100" cap="all" spc="50" dirty="0">
              <a:solidFill>
                <a:schemeClr val="bg1"/>
              </a:solidFill>
              <a:latin typeface="Arial Narrow" panose="020B0606020202030204" pitchFamily="34" charset="0"/>
              <a:cs typeface="Arial" panose="020B0604020202020204" pitchFamily="34" charset="0"/>
            </a:endParaRPr>
          </a:p>
        </p:txBody>
      </p:sp>
      <p:grpSp>
        <p:nvGrpSpPr>
          <p:cNvPr id="16" name="Group 22">
            <a:extLst>
              <a:ext uri="{FF2B5EF4-FFF2-40B4-BE49-F238E27FC236}">
                <a16:creationId xmlns:a16="http://schemas.microsoft.com/office/drawing/2014/main" id="{87848057-3CD1-48E4-9244-0842CE4E8E80}"/>
              </a:ext>
            </a:extLst>
          </p:cNvPr>
          <p:cNvGrpSpPr>
            <a:grpSpLocks noChangeAspect="1"/>
          </p:cNvGrpSpPr>
          <p:nvPr userDrawn="1"/>
        </p:nvGrpSpPr>
        <p:grpSpPr bwMode="auto">
          <a:xfrm>
            <a:off x="11489503" y="6431000"/>
            <a:ext cx="245297" cy="245297"/>
            <a:chOff x="5266" y="0"/>
            <a:chExt cx="733" cy="733"/>
          </a:xfrm>
          <a:solidFill>
            <a:schemeClr val="bg2"/>
          </a:solidFill>
        </p:grpSpPr>
        <p:sp>
          <p:nvSpPr>
            <p:cNvPr id="18" name="Freeform 24">
              <a:extLst>
                <a:ext uri="{FF2B5EF4-FFF2-40B4-BE49-F238E27FC236}">
                  <a16:creationId xmlns:a16="http://schemas.microsoft.com/office/drawing/2014/main" id="{79BF8BB3-6F9B-4FF5-8A30-D6B2C731AFBB}"/>
                </a:ext>
              </a:extLst>
            </p:cNvPr>
            <p:cNvSpPr>
              <a:spLocks/>
            </p:cNvSpPr>
            <p:nvPr userDrawn="1"/>
          </p:nvSpPr>
          <p:spPr bwMode="auto">
            <a:xfrm>
              <a:off x="5360" y="611"/>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73737"/>
                </a:solidFill>
                <a:effectLst/>
                <a:uLnTx/>
                <a:uFillTx/>
                <a:latin typeface="Arial Narrow"/>
                <a:ea typeface="+mn-ea"/>
                <a:cs typeface="+mn-cs"/>
              </a:endParaRPr>
            </a:p>
          </p:txBody>
        </p:sp>
        <p:sp>
          <p:nvSpPr>
            <p:cNvPr id="21" name="Freeform 25">
              <a:extLst>
                <a:ext uri="{FF2B5EF4-FFF2-40B4-BE49-F238E27FC236}">
                  <a16:creationId xmlns:a16="http://schemas.microsoft.com/office/drawing/2014/main" id="{97DB0A90-A3E7-44DC-86FE-BFA0522524FF}"/>
                </a:ext>
              </a:extLst>
            </p:cNvPr>
            <p:cNvSpPr>
              <a:spLocks noEditPoints="1"/>
            </p:cNvSpPr>
            <p:nvPr userDrawn="1"/>
          </p:nvSpPr>
          <p:spPr bwMode="auto">
            <a:xfrm>
              <a:off x="5911" y="645"/>
              <a:ext cx="55" cy="55"/>
            </a:xfrm>
            <a:custGeom>
              <a:avLst/>
              <a:gdLst>
                <a:gd name="T0" fmla="*/ 277 w 345"/>
                <a:gd name="T1" fmla="*/ 68 h 345"/>
                <a:gd name="T2" fmla="*/ 320 w 345"/>
                <a:gd name="T3" fmla="*/ 172 h 345"/>
                <a:gd name="T4" fmla="*/ 277 w 345"/>
                <a:gd name="T5" fmla="*/ 278 h 345"/>
                <a:gd name="T6" fmla="*/ 172 w 345"/>
                <a:gd name="T7" fmla="*/ 322 h 345"/>
                <a:gd name="T8" fmla="*/ 67 w 345"/>
                <a:gd name="T9" fmla="*/ 278 h 345"/>
                <a:gd name="T10" fmla="*/ 24 w 345"/>
                <a:gd name="T11" fmla="*/ 172 h 345"/>
                <a:gd name="T12" fmla="*/ 67 w 345"/>
                <a:gd name="T13" fmla="*/ 68 h 345"/>
                <a:gd name="T14" fmla="*/ 172 w 345"/>
                <a:gd name="T15" fmla="*/ 23 h 345"/>
                <a:gd name="T16" fmla="*/ 277 w 345"/>
                <a:gd name="T17" fmla="*/ 68 h 345"/>
                <a:gd name="T18" fmla="*/ 295 w 345"/>
                <a:gd name="T19" fmla="*/ 50 h 345"/>
                <a:gd name="T20" fmla="*/ 172 w 345"/>
                <a:gd name="T21" fmla="*/ 0 h 345"/>
                <a:gd name="T22" fmla="*/ 51 w 345"/>
                <a:gd name="T23" fmla="*/ 50 h 345"/>
                <a:gd name="T24" fmla="*/ 0 w 345"/>
                <a:gd name="T25" fmla="*/ 172 h 345"/>
                <a:gd name="T26" fmla="*/ 50 w 345"/>
                <a:gd name="T27" fmla="*/ 295 h 345"/>
                <a:gd name="T28" fmla="*/ 172 w 345"/>
                <a:gd name="T29" fmla="*/ 345 h 345"/>
                <a:gd name="T30" fmla="*/ 295 w 345"/>
                <a:gd name="T31" fmla="*/ 295 h 345"/>
                <a:gd name="T32" fmla="*/ 345 w 345"/>
                <a:gd name="T33" fmla="*/ 172 h 345"/>
                <a:gd name="T34" fmla="*/ 295 w 345"/>
                <a:gd name="T35" fmla="*/ 50 h 345"/>
                <a:gd name="T36" fmla="*/ 198 w 345"/>
                <a:gd name="T37" fmla="*/ 164 h 345"/>
                <a:gd name="T38" fmla="*/ 166 w 345"/>
                <a:gd name="T39" fmla="*/ 168 h 345"/>
                <a:gd name="T40" fmla="*/ 136 w 345"/>
                <a:gd name="T41" fmla="*/ 168 h 345"/>
                <a:gd name="T42" fmla="*/ 136 w 345"/>
                <a:gd name="T43" fmla="*/ 100 h 345"/>
                <a:gd name="T44" fmla="*/ 164 w 345"/>
                <a:gd name="T45" fmla="*/ 100 h 345"/>
                <a:gd name="T46" fmla="*/ 205 w 345"/>
                <a:gd name="T47" fmla="*/ 107 h 345"/>
                <a:gd name="T48" fmla="*/ 217 w 345"/>
                <a:gd name="T49" fmla="*/ 134 h 345"/>
                <a:gd name="T50" fmla="*/ 198 w 345"/>
                <a:gd name="T51" fmla="*/ 164 h 345"/>
                <a:gd name="T52" fmla="*/ 103 w 345"/>
                <a:gd name="T53" fmla="*/ 266 h 345"/>
                <a:gd name="T54" fmla="*/ 136 w 345"/>
                <a:gd name="T55" fmla="*/ 266 h 345"/>
                <a:gd name="T56" fmla="*/ 136 w 345"/>
                <a:gd name="T57" fmla="*/ 192 h 345"/>
                <a:gd name="T58" fmla="*/ 162 w 345"/>
                <a:gd name="T59" fmla="*/ 192 h 345"/>
                <a:gd name="T60" fmla="*/ 200 w 345"/>
                <a:gd name="T61" fmla="*/ 198 h 345"/>
                <a:gd name="T62" fmla="*/ 217 w 345"/>
                <a:gd name="T63" fmla="*/ 241 h 345"/>
                <a:gd name="T64" fmla="*/ 217 w 345"/>
                <a:gd name="T65" fmla="*/ 256 h 345"/>
                <a:gd name="T66" fmla="*/ 218 w 345"/>
                <a:gd name="T67" fmla="*/ 262 h 345"/>
                <a:gd name="T68" fmla="*/ 218 w 345"/>
                <a:gd name="T69" fmla="*/ 265 h 345"/>
                <a:gd name="T70" fmla="*/ 219 w 345"/>
                <a:gd name="T71" fmla="*/ 266 h 345"/>
                <a:gd name="T72" fmla="*/ 250 w 345"/>
                <a:gd name="T73" fmla="*/ 266 h 345"/>
                <a:gd name="T74" fmla="*/ 249 w 345"/>
                <a:gd name="T75" fmla="*/ 264 h 345"/>
                <a:gd name="T76" fmla="*/ 247 w 345"/>
                <a:gd name="T77" fmla="*/ 254 h 345"/>
                <a:gd name="T78" fmla="*/ 247 w 345"/>
                <a:gd name="T79" fmla="*/ 240 h 345"/>
                <a:gd name="T80" fmla="*/ 247 w 345"/>
                <a:gd name="T81" fmla="*/ 226 h 345"/>
                <a:gd name="T82" fmla="*/ 237 w 345"/>
                <a:gd name="T83" fmla="*/ 197 h 345"/>
                <a:gd name="T84" fmla="*/ 204 w 345"/>
                <a:gd name="T85" fmla="*/ 178 h 345"/>
                <a:gd name="T86" fmla="*/ 231 w 345"/>
                <a:gd name="T87" fmla="*/ 169 h 345"/>
                <a:gd name="T88" fmla="*/ 250 w 345"/>
                <a:gd name="T89" fmla="*/ 132 h 345"/>
                <a:gd name="T90" fmla="*/ 220 w 345"/>
                <a:gd name="T91" fmla="*/ 84 h 345"/>
                <a:gd name="T92" fmla="*/ 169 w 345"/>
                <a:gd name="T93" fmla="*/ 77 h 345"/>
                <a:gd name="T94" fmla="*/ 103 w 345"/>
                <a:gd name="T95" fmla="*/ 77 h 345"/>
                <a:gd name="T96" fmla="*/ 103 w 345"/>
                <a:gd name="T97" fmla="*/ 266 h 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45" h="345">
                  <a:moveTo>
                    <a:pt x="277" y="68"/>
                  </a:moveTo>
                  <a:cubicBezTo>
                    <a:pt x="306" y="96"/>
                    <a:pt x="320" y="131"/>
                    <a:pt x="320" y="172"/>
                  </a:cubicBezTo>
                  <a:cubicBezTo>
                    <a:pt x="320" y="213"/>
                    <a:pt x="306" y="249"/>
                    <a:pt x="277" y="278"/>
                  </a:cubicBezTo>
                  <a:cubicBezTo>
                    <a:pt x="248" y="307"/>
                    <a:pt x="213" y="322"/>
                    <a:pt x="172" y="322"/>
                  </a:cubicBezTo>
                  <a:cubicBezTo>
                    <a:pt x="131" y="322"/>
                    <a:pt x="96" y="307"/>
                    <a:pt x="67" y="278"/>
                  </a:cubicBezTo>
                  <a:cubicBezTo>
                    <a:pt x="38" y="249"/>
                    <a:pt x="24" y="213"/>
                    <a:pt x="24" y="172"/>
                  </a:cubicBezTo>
                  <a:cubicBezTo>
                    <a:pt x="24" y="131"/>
                    <a:pt x="38" y="96"/>
                    <a:pt x="67" y="68"/>
                  </a:cubicBezTo>
                  <a:cubicBezTo>
                    <a:pt x="96" y="38"/>
                    <a:pt x="131" y="23"/>
                    <a:pt x="172" y="23"/>
                  </a:cubicBezTo>
                  <a:cubicBezTo>
                    <a:pt x="213" y="23"/>
                    <a:pt x="248" y="38"/>
                    <a:pt x="277" y="68"/>
                  </a:cubicBezTo>
                  <a:close/>
                  <a:moveTo>
                    <a:pt x="295" y="50"/>
                  </a:moveTo>
                  <a:cubicBezTo>
                    <a:pt x="261" y="17"/>
                    <a:pt x="220" y="0"/>
                    <a:pt x="172" y="0"/>
                  </a:cubicBezTo>
                  <a:cubicBezTo>
                    <a:pt x="125" y="0"/>
                    <a:pt x="84" y="17"/>
                    <a:pt x="51" y="50"/>
                  </a:cubicBezTo>
                  <a:cubicBezTo>
                    <a:pt x="17" y="84"/>
                    <a:pt x="0" y="125"/>
                    <a:pt x="0" y="172"/>
                  </a:cubicBezTo>
                  <a:cubicBezTo>
                    <a:pt x="0" y="220"/>
                    <a:pt x="17" y="261"/>
                    <a:pt x="50" y="295"/>
                  </a:cubicBezTo>
                  <a:cubicBezTo>
                    <a:pt x="83" y="329"/>
                    <a:pt x="124" y="345"/>
                    <a:pt x="172" y="345"/>
                  </a:cubicBezTo>
                  <a:cubicBezTo>
                    <a:pt x="220" y="345"/>
                    <a:pt x="261" y="329"/>
                    <a:pt x="295" y="295"/>
                  </a:cubicBezTo>
                  <a:cubicBezTo>
                    <a:pt x="328" y="261"/>
                    <a:pt x="345" y="220"/>
                    <a:pt x="345" y="172"/>
                  </a:cubicBezTo>
                  <a:cubicBezTo>
                    <a:pt x="345" y="124"/>
                    <a:pt x="328" y="84"/>
                    <a:pt x="295" y="50"/>
                  </a:cubicBezTo>
                  <a:close/>
                  <a:moveTo>
                    <a:pt x="198" y="164"/>
                  </a:moveTo>
                  <a:cubicBezTo>
                    <a:pt x="191" y="167"/>
                    <a:pt x="180" y="168"/>
                    <a:pt x="166" y="168"/>
                  </a:cubicBezTo>
                  <a:cubicBezTo>
                    <a:pt x="136" y="168"/>
                    <a:pt x="136" y="168"/>
                    <a:pt x="136" y="168"/>
                  </a:cubicBezTo>
                  <a:cubicBezTo>
                    <a:pt x="136" y="100"/>
                    <a:pt x="136" y="100"/>
                    <a:pt x="136" y="100"/>
                  </a:cubicBezTo>
                  <a:cubicBezTo>
                    <a:pt x="164" y="100"/>
                    <a:pt x="164" y="100"/>
                    <a:pt x="164" y="100"/>
                  </a:cubicBezTo>
                  <a:cubicBezTo>
                    <a:pt x="183" y="100"/>
                    <a:pt x="196" y="102"/>
                    <a:pt x="205" y="107"/>
                  </a:cubicBezTo>
                  <a:cubicBezTo>
                    <a:pt x="213" y="112"/>
                    <a:pt x="217" y="121"/>
                    <a:pt x="217" y="134"/>
                  </a:cubicBezTo>
                  <a:cubicBezTo>
                    <a:pt x="217" y="149"/>
                    <a:pt x="211" y="159"/>
                    <a:pt x="198" y="164"/>
                  </a:cubicBezTo>
                  <a:close/>
                  <a:moveTo>
                    <a:pt x="103" y="266"/>
                  </a:moveTo>
                  <a:cubicBezTo>
                    <a:pt x="136" y="266"/>
                    <a:pt x="136" y="266"/>
                    <a:pt x="136" y="266"/>
                  </a:cubicBezTo>
                  <a:cubicBezTo>
                    <a:pt x="136" y="192"/>
                    <a:pt x="136" y="192"/>
                    <a:pt x="136" y="192"/>
                  </a:cubicBezTo>
                  <a:cubicBezTo>
                    <a:pt x="162" y="192"/>
                    <a:pt x="162" y="192"/>
                    <a:pt x="162" y="192"/>
                  </a:cubicBezTo>
                  <a:cubicBezTo>
                    <a:pt x="180" y="192"/>
                    <a:pt x="192" y="193"/>
                    <a:pt x="200" y="198"/>
                  </a:cubicBezTo>
                  <a:cubicBezTo>
                    <a:pt x="211" y="205"/>
                    <a:pt x="217" y="219"/>
                    <a:pt x="217" y="241"/>
                  </a:cubicBezTo>
                  <a:cubicBezTo>
                    <a:pt x="217" y="256"/>
                    <a:pt x="217" y="256"/>
                    <a:pt x="217" y="256"/>
                  </a:cubicBezTo>
                  <a:cubicBezTo>
                    <a:pt x="218" y="262"/>
                    <a:pt x="218" y="262"/>
                    <a:pt x="218" y="262"/>
                  </a:cubicBezTo>
                  <a:cubicBezTo>
                    <a:pt x="218" y="263"/>
                    <a:pt x="218" y="264"/>
                    <a:pt x="218" y="265"/>
                  </a:cubicBezTo>
                  <a:cubicBezTo>
                    <a:pt x="219" y="265"/>
                    <a:pt x="219" y="266"/>
                    <a:pt x="219" y="266"/>
                  </a:cubicBezTo>
                  <a:cubicBezTo>
                    <a:pt x="250" y="266"/>
                    <a:pt x="250" y="266"/>
                    <a:pt x="250" y="266"/>
                  </a:cubicBezTo>
                  <a:cubicBezTo>
                    <a:pt x="249" y="264"/>
                    <a:pt x="249" y="264"/>
                    <a:pt x="249" y="264"/>
                  </a:cubicBezTo>
                  <a:cubicBezTo>
                    <a:pt x="248" y="263"/>
                    <a:pt x="248" y="259"/>
                    <a:pt x="247" y="254"/>
                  </a:cubicBezTo>
                  <a:cubicBezTo>
                    <a:pt x="247" y="249"/>
                    <a:pt x="247" y="244"/>
                    <a:pt x="247" y="240"/>
                  </a:cubicBezTo>
                  <a:cubicBezTo>
                    <a:pt x="247" y="226"/>
                    <a:pt x="247" y="226"/>
                    <a:pt x="247" y="226"/>
                  </a:cubicBezTo>
                  <a:cubicBezTo>
                    <a:pt x="247" y="217"/>
                    <a:pt x="244" y="207"/>
                    <a:pt x="237" y="197"/>
                  </a:cubicBezTo>
                  <a:cubicBezTo>
                    <a:pt x="230" y="187"/>
                    <a:pt x="219" y="181"/>
                    <a:pt x="204" y="178"/>
                  </a:cubicBezTo>
                  <a:cubicBezTo>
                    <a:pt x="216" y="176"/>
                    <a:pt x="225" y="173"/>
                    <a:pt x="231" y="169"/>
                  </a:cubicBezTo>
                  <a:cubicBezTo>
                    <a:pt x="244" y="161"/>
                    <a:pt x="250" y="148"/>
                    <a:pt x="250" y="132"/>
                  </a:cubicBezTo>
                  <a:cubicBezTo>
                    <a:pt x="250" y="108"/>
                    <a:pt x="240" y="92"/>
                    <a:pt x="220" y="84"/>
                  </a:cubicBezTo>
                  <a:cubicBezTo>
                    <a:pt x="210" y="79"/>
                    <a:pt x="192" y="77"/>
                    <a:pt x="169" y="77"/>
                  </a:cubicBezTo>
                  <a:cubicBezTo>
                    <a:pt x="103" y="77"/>
                    <a:pt x="103" y="77"/>
                    <a:pt x="103" y="77"/>
                  </a:cubicBezTo>
                  <a:lnTo>
                    <a:pt x="103" y="2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73737"/>
                </a:solidFill>
                <a:effectLst/>
                <a:uLnTx/>
                <a:uFillTx/>
                <a:latin typeface="Arial Narrow"/>
                <a:ea typeface="+mn-ea"/>
                <a:cs typeface="+mn-cs"/>
              </a:endParaRPr>
            </a:p>
          </p:txBody>
        </p:sp>
        <p:sp>
          <p:nvSpPr>
            <p:cNvPr id="23" name="Freeform 26">
              <a:extLst>
                <a:ext uri="{FF2B5EF4-FFF2-40B4-BE49-F238E27FC236}">
                  <a16:creationId xmlns:a16="http://schemas.microsoft.com/office/drawing/2014/main" id="{A0A49DF4-15AF-47C5-A76D-0AAEB50EBD7C}"/>
                </a:ext>
              </a:extLst>
            </p:cNvPr>
            <p:cNvSpPr>
              <a:spLocks/>
            </p:cNvSpPr>
            <p:nvPr userDrawn="1"/>
          </p:nvSpPr>
          <p:spPr bwMode="auto">
            <a:xfrm>
              <a:off x="5266" y="0"/>
              <a:ext cx="733" cy="733"/>
            </a:xfrm>
            <a:custGeom>
              <a:avLst/>
              <a:gdLst>
                <a:gd name="T0" fmla="*/ 4176 w 4576"/>
                <a:gd name="T1" fmla="*/ 996 h 4576"/>
                <a:gd name="T2" fmla="*/ 4106 w 4576"/>
                <a:gd name="T3" fmla="*/ 1355 h 4576"/>
                <a:gd name="T4" fmla="*/ 2907 w 4576"/>
                <a:gd name="T5" fmla="*/ 1262 h 4576"/>
                <a:gd name="T6" fmla="*/ 2797 w 4576"/>
                <a:gd name="T7" fmla="*/ 1612 h 4576"/>
                <a:gd name="T8" fmla="*/ 4141 w 4576"/>
                <a:gd name="T9" fmla="*/ 2094 h 4576"/>
                <a:gd name="T10" fmla="*/ 4386 w 4576"/>
                <a:gd name="T11" fmla="*/ 2839 h 4576"/>
                <a:gd name="T12" fmla="*/ 3944 w 4576"/>
                <a:gd name="T13" fmla="*/ 3672 h 4576"/>
                <a:gd name="T14" fmla="*/ 3173 w 4576"/>
                <a:gd name="T15" fmla="*/ 3966 h 4576"/>
                <a:gd name="T16" fmla="*/ 2263 w 4576"/>
                <a:gd name="T17" fmla="*/ 3848 h 4576"/>
                <a:gd name="T18" fmla="*/ 2082 w 4576"/>
                <a:gd name="T19" fmla="*/ 3429 h 4576"/>
                <a:gd name="T20" fmla="*/ 2101 w 4576"/>
                <a:gd name="T21" fmla="*/ 3327 h 4576"/>
                <a:gd name="T22" fmla="*/ 2301 w 4576"/>
                <a:gd name="T23" fmla="*/ 3133 h 4576"/>
                <a:gd name="T24" fmla="*/ 2390 w 4576"/>
                <a:gd name="T25" fmla="*/ 3119 h 4576"/>
                <a:gd name="T26" fmla="*/ 2659 w 4576"/>
                <a:gd name="T27" fmla="*/ 3526 h 4576"/>
                <a:gd name="T28" fmla="*/ 3240 w 4576"/>
                <a:gd name="T29" fmla="*/ 3784 h 4576"/>
                <a:gd name="T30" fmla="*/ 3753 w 4576"/>
                <a:gd name="T31" fmla="*/ 3318 h 4576"/>
                <a:gd name="T32" fmla="*/ 2217 w 4576"/>
                <a:gd name="T33" fmla="*/ 2488 h 4576"/>
                <a:gd name="T34" fmla="*/ 2812 w 4576"/>
                <a:gd name="T35" fmla="*/ 701 h 4576"/>
                <a:gd name="T36" fmla="*/ 3564 w 4576"/>
                <a:gd name="T37" fmla="*/ 766 h 4576"/>
                <a:gd name="T38" fmla="*/ 4065 w 4576"/>
                <a:gd name="T39" fmla="*/ 848 h 4576"/>
                <a:gd name="T40" fmla="*/ 2288 w 4576"/>
                <a:gd name="T41" fmla="*/ 0 h 4576"/>
                <a:gd name="T42" fmla="*/ 0 w 4576"/>
                <a:gd name="T43" fmla="*/ 2288 h 4576"/>
                <a:gd name="T44" fmla="*/ 445 w 4576"/>
                <a:gd name="T45" fmla="*/ 3644 h 4576"/>
                <a:gd name="T46" fmla="*/ 616 w 4576"/>
                <a:gd name="T47" fmla="*/ 3581 h 4576"/>
                <a:gd name="T48" fmla="*/ 610 w 4576"/>
                <a:gd name="T49" fmla="*/ 3402 h 4576"/>
                <a:gd name="T50" fmla="*/ 565 w 4576"/>
                <a:gd name="T51" fmla="*/ 1982 h 4576"/>
                <a:gd name="T52" fmla="*/ 245 w 4576"/>
                <a:gd name="T53" fmla="*/ 1998 h 4576"/>
                <a:gd name="T54" fmla="*/ 261 w 4576"/>
                <a:gd name="T55" fmla="*/ 1735 h 4576"/>
                <a:gd name="T56" fmla="*/ 579 w 4576"/>
                <a:gd name="T57" fmla="*/ 1707 h 4576"/>
                <a:gd name="T58" fmla="*/ 596 w 4576"/>
                <a:gd name="T59" fmla="*/ 1479 h 4576"/>
                <a:gd name="T60" fmla="*/ 1542 w 4576"/>
                <a:gd name="T61" fmla="*/ 623 h 4576"/>
                <a:gd name="T62" fmla="*/ 1920 w 4576"/>
                <a:gd name="T63" fmla="*/ 561 h 4576"/>
                <a:gd name="T64" fmla="*/ 2018 w 4576"/>
                <a:gd name="T65" fmla="*/ 558 h 4576"/>
                <a:gd name="T66" fmla="*/ 2242 w 4576"/>
                <a:gd name="T67" fmla="*/ 603 h 4576"/>
                <a:gd name="T68" fmla="*/ 2508 w 4576"/>
                <a:gd name="T69" fmla="*/ 807 h 4576"/>
                <a:gd name="T70" fmla="*/ 2505 w 4576"/>
                <a:gd name="T71" fmla="*/ 873 h 4576"/>
                <a:gd name="T72" fmla="*/ 2379 w 4576"/>
                <a:gd name="T73" fmla="*/ 1020 h 4576"/>
                <a:gd name="T74" fmla="*/ 2278 w 4576"/>
                <a:gd name="T75" fmla="*/ 1033 h 4576"/>
                <a:gd name="T76" fmla="*/ 2065 w 4576"/>
                <a:gd name="T77" fmla="*/ 927 h 4576"/>
                <a:gd name="T78" fmla="*/ 1657 w 4576"/>
                <a:gd name="T79" fmla="*/ 818 h 4576"/>
                <a:gd name="T80" fmla="*/ 1466 w 4576"/>
                <a:gd name="T81" fmla="*/ 1048 h 4576"/>
                <a:gd name="T82" fmla="*/ 1438 w 4576"/>
                <a:gd name="T83" fmla="*/ 1664 h 4576"/>
                <a:gd name="T84" fmla="*/ 2218 w 4576"/>
                <a:gd name="T85" fmla="*/ 1651 h 4576"/>
                <a:gd name="T86" fmla="*/ 2218 w 4576"/>
                <a:gd name="T87" fmla="*/ 1831 h 4576"/>
                <a:gd name="T88" fmla="*/ 1959 w 4576"/>
                <a:gd name="T89" fmla="*/ 1950 h 4576"/>
                <a:gd name="T90" fmla="*/ 1431 w 4576"/>
                <a:gd name="T91" fmla="*/ 1957 h 4576"/>
                <a:gd name="T92" fmla="*/ 1454 w 4576"/>
                <a:gd name="T93" fmla="*/ 3469 h 4576"/>
                <a:gd name="T94" fmla="*/ 1482 w 4576"/>
                <a:gd name="T95" fmla="*/ 3663 h 4576"/>
                <a:gd name="T96" fmla="*/ 1961 w 4576"/>
                <a:gd name="T97" fmla="*/ 3789 h 4576"/>
                <a:gd name="T98" fmla="*/ 1965 w 4576"/>
                <a:gd name="T99" fmla="*/ 3947 h 4576"/>
                <a:gd name="T100" fmla="*/ 583 w 4576"/>
                <a:gd name="T101" fmla="*/ 3814 h 4576"/>
                <a:gd name="T102" fmla="*/ 2288 w 4576"/>
                <a:gd name="T103" fmla="*/ 4576 h 4576"/>
                <a:gd name="T104" fmla="*/ 4576 w 4576"/>
                <a:gd name="T105" fmla="*/ 2288 h 4576"/>
                <a:gd name="T106" fmla="*/ 4176 w 4576"/>
                <a:gd name="T107" fmla="*/ 996 h 4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576" h="4576">
                  <a:moveTo>
                    <a:pt x="4176" y="996"/>
                  </a:moveTo>
                  <a:cubicBezTo>
                    <a:pt x="4148" y="1112"/>
                    <a:pt x="4134" y="1232"/>
                    <a:pt x="4106" y="1355"/>
                  </a:cubicBezTo>
                  <a:cubicBezTo>
                    <a:pt x="3763" y="1310"/>
                    <a:pt x="3360" y="1278"/>
                    <a:pt x="2907" y="1262"/>
                  </a:cubicBezTo>
                  <a:cubicBezTo>
                    <a:pt x="2871" y="1377"/>
                    <a:pt x="2836" y="1489"/>
                    <a:pt x="2797" y="1612"/>
                  </a:cubicBezTo>
                  <a:cubicBezTo>
                    <a:pt x="3555" y="1659"/>
                    <a:pt x="3923" y="1858"/>
                    <a:pt x="4141" y="2094"/>
                  </a:cubicBezTo>
                  <a:cubicBezTo>
                    <a:pt x="4354" y="2332"/>
                    <a:pt x="4399" y="2594"/>
                    <a:pt x="4386" y="2839"/>
                  </a:cubicBezTo>
                  <a:cubicBezTo>
                    <a:pt x="4359" y="3235"/>
                    <a:pt x="4184" y="3486"/>
                    <a:pt x="3944" y="3672"/>
                  </a:cubicBezTo>
                  <a:cubicBezTo>
                    <a:pt x="3702" y="3855"/>
                    <a:pt x="3408" y="3946"/>
                    <a:pt x="3173" y="3966"/>
                  </a:cubicBezTo>
                  <a:cubicBezTo>
                    <a:pt x="2826" y="3991"/>
                    <a:pt x="2362" y="3909"/>
                    <a:pt x="2263" y="3848"/>
                  </a:cubicBezTo>
                  <a:cubicBezTo>
                    <a:pt x="2204" y="3713"/>
                    <a:pt x="2145" y="3577"/>
                    <a:pt x="2082" y="3429"/>
                  </a:cubicBezTo>
                  <a:cubicBezTo>
                    <a:pt x="2067" y="3397"/>
                    <a:pt x="2057" y="3365"/>
                    <a:pt x="2101" y="3327"/>
                  </a:cubicBezTo>
                  <a:cubicBezTo>
                    <a:pt x="2168" y="3262"/>
                    <a:pt x="2233" y="3200"/>
                    <a:pt x="2301" y="3133"/>
                  </a:cubicBezTo>
                  <a:cubicBezTo>
                    <a:pt x="2332" y="3104"/>
                    <a:pt x="2365" y="3076"/>
                    <a:pt x="2390" y="3119"/>
                  </a:cubicBezTo>
                  <a:cubicBezTo>
                    <a:pt x="2484" y="3262"/>
                    <a:pt x="2571" y="3394"/>
                    <a:pt x="2659" y="3526"/>
                  </a:cubicBezTo>
                  <a:cubicBezTo>
                    <a:pt x="2758" y="3673"/>
                    <a:pt x="2910" y="3806"/>
                    <a:pt x="3240" y="3784"/>
                  </a:cubicBezTo>
                  <a:cubicBezTo>
                    <a:pt x="3519" y="3759"/>
                    <a:pt x="3730" y="3549"/>
                    <a:pt x="3753" y="3318"/>
                  </a:cubicBezTo>
                  <a:cubicBezTo>
                    <a:pt x="3777" y="2889"/>
                    <a:pt x="3344" y="2585"/>
                    <a:pt x="2217" y="2488"/>
                  </a:cubicBezTo>
                  <a:cubicBezTo>
                    <a:pt x="2433" y="1835"/>
                    <a:pt x="2644" y="1203"/>
                    <a:pt x="2812" y="701"/>
                  </a:cubicBezTo>
                  <a:cubicBezTo>
                    <a:pt x="3080" y="713"/>
                    <a:pt x="3328" y="735"/>
                    <a:pt x="3564" y="766"/>
                  </a:cubicBezTo>
                  <a:cubicBezTo>
                    <a:pt x="3740" y="788"/>
                    <a:pt x="3902" y="829"/>
                    <a:pt x="4065" y="848"/>
                  </a:cubicBezTo>
                  <a:cubicBezTo>
                    <a:pt x="3646" y="330"/>
                    <a:pt x="3006" y="0"/>
                    <a:pt x="2288" y="0"/>
                  </a:cubicBezTo>
                  <a:cubicBezTo>
                    <a:pt x="1024" y="0"/>
                    <a:pt x="0" y="1024"/>
                    <a:pt x="0" y="2288"/>
                  </a:cubicBezTo>
                  <a:cubicBezTo>
                    <a:pt x="0" y="2796"/>
                    <a:pt x="165" y="3264"/>
                    <a:pt x="445" y="3644"/>
                  </a:cubicBezTo>
                  <a:cubicBezTo>
                    <a:pt x="542" y="3645"/>
                    <a:pt x="609" y="3623"/>
                    <a:pt x="616" y="3581"/>
                  </a:cubicBezTo>
                  <a:cubicBezTo>
                    <a:pt x="625" y="3538"/>
                    <a:pt x="618" y="3470"/>
                    <a:pt x="610" y="3402"/>
                  </a:cubicBezTo>
                  <a:cubicBezTo>
                    <a:pt x="564" y="2953"/>
                    <a:pt x="548" y="2468"/>
                    <a:pt x="565" y="1982"/>
                  </a:cubicBezTo>
                  <a:cubicBezTo>
                    <a:pt x="449" y="1987"/>
                    <a:pt x="345" y="1992"/>
                    <a:pt x="245" y="1998"/>
                  </a:cubicBezTo>
                  <a:cubicBezTo>
                    <a:pt x="249" y="1908"/>
                    <a:pt x="254" y="1823"/>
                    <a:pt x="261" y="1735"/>
                  </a:cubicBezTo>
                  <a:cubicBezTo>
                    <a:pt x="360" y="1725"/>
                    <a:pt x="465" y="1717"/>
                    <a:pt x="579" y="1707"/>
                  </a:cubicBezTo>
                  <a:cubicBezTo>
                    <a:pt x="584" y="1630"/>
                    <a:pt x="590" y="1555"/>
                    <a:pt x="596" y="1479"/>
                  </a:cubicBezTo>
                  <a:cubicBezTo>
                    <a:pt x="648" y="1016"/>
                    <a:pt x="1136" y="732"/>
                    <a:pt x="1542" y="623"/>
                  </a:cubicBezTo>
                  <a:cubicBezTo>
                    <a:pt x="1723" y="579"/>
                    <a:pt x="1833" y="565"/>
                    <a:pt x="1920" y="561"/>
                  </a:cubicBezTo>
                  <a:cubicBezTo>
                    <a:pt x="1951" y="560"/>
                    <a:pt x="1985" y="558"/>
                    <a:pt x="2018" y="558"/>
                  </a:cubicBezTo>
                  <a:cubicBezTo>
                    <a:pt x="2102" y="558"/>
                    <a:pt x="2188" y="566"/>
                    <a:pt x="2242" y="603"/>
                  </a:cubicBezTo>
                  <a:cubicBezTo>
                    <a:pt x="2330" y="669"/>
                    <a:pt x="2416" y="734"/>
                    <a:pt x="2508" y="807"/>
                  </a:cubicBezTo>
                  <a:cubicBezTo>
                    <a:pt x="2518" y="819"/>
                    <a:pt x="2528" y="839"/>
                    <a:pt x="2505" y="873"/>
                  </a:cubicBezTo>
                  <a:cubicBezTo>
                    <a:pt x="2463" y="922"/>
                    <a:pt x="2422" y="969"/>
                    <a:pt x="2379" y="1020"/>
                  </a:cubicBezTo>
                  <a:cubicBezTo>
                    <a:pt x="2354" y="1050"/>
                    <a:pt x="2313" y="1042"/>
                    <a:pt x="2278" y="1033"/>
                  </a:cubicBezTo>
                  <a:cubicBezTo>
                    <a:pt x="2206" y="996"/>
                    <a:pt x="2136" y="962"/>
                    <a:pt x="2065" y="927"/>
                  </a:cubicBezTo>
                  <a:cubicBezTo>
                    <a:pt x="1937" y="870"/>
                    <a:pt x="1804" y="812"/>
                    <a:pt x="1657" y="818"/>
                  </a:cubicBezTo>
                  <a:cubicBezTo>
                    <a:pt x="1565" y="825"/>
                    <a:pt x="1475" y="919"/>
                    <a:pt x="1466" y="1048"/>
                  </a:cubicBezTo>
                  <a:cubicBezTo>
                    <a:pt x="1453" y="1244"/>
                    <a:pt x="1445" y="1446"/>
                    <a:pt x="1438" y="1664"/>
                  </a:cubicBezTo>
                  <a:cubicBezTo>
                    <a:pt x="1694" y="1656"/>
                    <a:pt x="1949" y="1652"/>
                    <a:pt x="2218" y="1651"/>
                  </a:cubicBezTo>
                  <a:cubicBezTo>
                    <a:pt x="2218" y="1712"/>
                    <a:pt x="2218" y="1768"/>
                    <a:pt x="2218" y="1831"/>
                  </a:cubicBezTo>
                  <a:cubicBezTo>
                    <a:pt x="2130" y="1870"/>
                    <a:pt x="2047" y="1910"/>
                    <a:pt x="1959" y="1950"/>
                  </a:cubicBezTo>
                  <a:cubicBezTo>
                    <a:pt x="1778" y="1952"/>
                    <a:pt x="1605" y="1954"/>
                    <a:pt x="1431" y="1957"/>
                  </a:cubicBezTo>
                  <a:cubicBezTo>
                    <a:pt x="1423" y="2475"/>
                    <a:pt x="1430" y="2992"/>
                    <a:pt x="1454" y="3469"/>
                  </a:cubicBezTo>
                  <a:cubicBezTo>
                    <a:pt x="1458" y="3541"/>
                    <a:pt x="1462" y="3614"/>
                    <a:pt x="1482" y="3663"/>
                  </a:cubicBezTo>
                  <a:cubicBezTo>
                    <a:pt x="1507" y="3725"/>
                    <a:pt x="1650" y="3772"/>
                    <a:pt x="1961" y="3789"/>
                  </a:cubicBezTo>
                  <a:cubicBezTo>
                    <a:pt x="1962" y="3844"/>
                    <a:pt x="1964" y="3895"/>
                    <a:pt x="1965" y="3947"/>
                  </a:cubicBezTo>
                  <a:cubicBezTo>
                    <a:pt x="1459" y="3932"/>
                    <a:pt x="973" y="3884"/>
                    <a:pt x="583" y="3814"/>
                  </a:cubicBezTo>
                  <a:cubicBezTo>
                    <a:pt x="1002" y="4282"/>
                    <a:pt x="1611" y="4576"/>
                    <a:pt x="2288" y="4576"/>
                  </a:cubicBezTo>
                  <a:cubicBezTo>
                    <a:pt x="3552" y="4576"/>
                    <a:pt x="4576" y="3552"/>
                    <a:pt x="4576" y="2288"/>
                  </a:cubicBezTo>
                  <a:cubicBezTo>
                    <a:pt x="4576" y="1809"/>
                    <a:pt x="4428" y="1364"/>
                    <a:pt x="4176" y="9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73737"/>
                </a:solidFill>
                <a:effectLst/>
                <a:uLnTx/>
                <a:uFillTx/>
                <a:latin typeface="Arial Narrow"/>
                <a:ea typeface="+mn-ea"/>
                <a:cs typeface="+mn-cs"/>
              </a:endParaRPr>
            </a:p>
          </p:txBody>
        </p:sp>
        <p:sp>
          <p:nvSpPr>
            <p:cNvPr id="24" name="Freeform 27">
              <a:extLst>
                <a:ext uri="{FF2B5EF4-FFF2-40B4-BE49-F238E27FC236}">
                  <a16:creationId xmlns:a16="http://schemas.microsoft.com/office/drawing/2014/main" id="{97B3B05F-C38D-4FFE-B4F2-4AD434E7A761}"/>
                </a:ext>
              </a:extLst>
            </p:cNvPr>
            <p:cNvSpPr>
              <a:spLocks/>
            </p:cNvSpPr>
            <p:nvPr userDrawn="1"/>
          </p:nvSpPr>
          <p:spPr bwMode="auto">
            <a:xfrm>
              <a:off x="5360" y="611"/>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73737"/>
                </a:solidFill>
                <a:effectLst/>
                <a:uLnTx/>
                <a:uFillTx/>
                <a:latin typeface="Arial Narrow"/>
                <a:ea typeface="+mn-ea"/>
                <a:cs typeface="+mn-cs"/>
              </a:endParaRPr>
            </a:p>
          </p:txBody>
        </p:sp>
      </p:grpSp>
      <p:sp>
        <p:nvSpPr>
          <p:cNvPr id="26" name="Content Placeholder 2">
            <a:extLst>
              <a:ext uri="{FF2B5EF4-FFF2-40B4-BE49-F238E27FC236}">
                <a16:creationId xmlns:a16="http://schemas.microsoft.com/office/drawing/2014/main" id="{3477760C-3274-4510-B4C1-514FA1F1FE3E}"/>
              </a:ext>
            </a:extLst>
          </p:cNvPr>
          <p:cNvSpPr>
            <a:spLocks noGrp="1"/>
          </p:cNvSpPr>
          <p:nvPr>
            <p:ph idx="14"/>
          </p:nvPr>
        </p:nvSpPr>
        <p:spPr>
          <a:xfrm>
            <a:off x="6570667" y="1967112"/>
            <a:ext cx="5164134" cy="442706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Footer Placeholder 1">
            <a:extLst>
              <a:ext uri="{FF2B5EF4-FFF2-40B4-BE49-F238E27FC236}">
                <a16:creationId xmlns:a16="http://schemas.microsoft.com/office/drawing/2014/main" id="{FA613092-73FC-4362-85BA-EFD6F3459F73}"/>
              </a:ext>
            </a:extLst>
          </p:cNvPr>
          <p:cNvSpPr>
            <a:spLocks noGrp="1"/>
          </p:cNvSpPr>
          <p:nvPr>
            <p:ph type="ftr" sz="quarter" idx="16"/>
          </p:nvPr>
        </p:nvSpPr>
        <p:spPr/>
        <p:txBody>
          <a:bodyPr/>
          <a:lstStyle>
            <a:lvl1pPr>
              <a:defRPr>
                <a:solidFill>
                  <a:schemeClr val="bg1"/>
                </a:solidFill>
              </a:defRPr>
            </a:lvl1pPr>
          </a:lstStyle>
          <a:p>
            <a:r>
              <a:rPr lang="en-US"/>
              <a:t>CONFIDENTIAL</a:t>
            </a:r>
            <a:endParaRPr lang="en-US" dirty="0"/>
          </a:p>
        </p:txBody>
      </p:sp>
      <p:sp>
        <p:nvSpPr>
          <p:cNvPr id="22" name="Text Placeholder 2">
            <a:extLst>
              <a:ext uri="{FF2B5EF4-FFF2-40B4-BE49-F238E27FC236}">
                <a16:creationId xmlns:a16="http://schemas.microsoft.com/office/drawing/2014/main" id="{870AC3FF-BF68-4C43-A242-97CA1842DC49}"/>
              </a:ext>
            </a:extLst>
          </p:cNvPr>
          <p:cNvSpPr>
            <a:spLocks noGrp="1"/>
          </p:cNvSpPr>
          <p:nvPr>
            <p:ph type="body" idx="17"/>
          </p:nvPr>
        </p:nvSpPr>
        <p:spPr>
          <a:xfrm>
            <a:off x="6570667" y="1256758"/>
            <a:ext cx="5176215" cy="246221"/>
          </a:xfrm>
          <a:prstGeom prst="rect">
            <a:avLst/>
          </a:prstGeom>
        </p:spPr>
        <p:txBody>
          <a:bodyPr wrap="square" lIns="0" anchor="t">
            <a:spAutoFit/>
          </a:bodyPr>
          <a:lstStyle>
            <a:lvl1pPr marL="0" indent="0">
              <a:lnSpc>
                <a:spcPct val="100000"/>
              </a:lnSpc>
              <a:spcBef>
                <a:spcPts val="0"/>
              </a:spcBef>
              <a:buNone/>
              <a:defRPr sz="1600" b="1" cap="all" spc="50" baseline="0">
                <a:solidFill>
                  <a:srgbClr val="7D7D7D"/>
                </a:solidFill>
                <a:latin typeface="Arial Narrow" panose="020B0606020202030204" pitchFamily="34" charset="0"/>
              </a:defRPr>
            </a:lvl1pPr>
            <a:lvl2pPr marL="0" indent="0">
              <a:buNone/>
              <a:defRPr lang="en-US" sz="1800" b="1" kern="100" cap="all" spc="50" baseline="0" dirty="0" smtClean="0">
                <a:solidFill>
                  <a:srgbClr val="7D7D7D"/>
                </a:solidFill>
                <a:latin typeface="Arial Narrow" panose="020B0606020202030204" pitchFamily="34" charset="0"/>
                <a:ea typeface="+mn-ea"/>
                <a:cs typeface="Arial" panose="020B0604020202020204" pitchFamily="34" charset="0"/>
              </a:defRPr>
            </a:lvl2pPr>
            <a:lvl3pPr marL="0" indent="0">
              <a:buNone/>
              <a:defRPr lang="en-US" sz="1800" b="1" kern="100" cap="all" spc="50" baseline="0" dirty="0" smtClean="0">
                <a:solidFill>
                  <a:srgbClr val="7D7D7D"/>
                </a:solidFill>
                <a:latin typeface="Arial Narrow" panose="020B0606020202030204" pitchFamily="34" charset="0"/>
                <a:ea typeface="+mn-ea"/>
                <a:cs typeface="Arial" panose="020B0604020202020204" pitchFamily="34" charset="0"/>
              </a:defRPr>
            </a:lvl3pPr>
            <a:lvl4pPr marL="0" indent="0">
              <a:buNone/>
              <a:defRPr lang="en-US" sz="1800" b="1" kern="100" cap="all" spc="50" baseline="0" dirty="0">
                <a:solidFill>
                  <a:srgbClr val="7D7D7D"/>
                </a:solidFill>
                <a:latin typeface="Arial Narrow" panose="020B0606020202030204" pitchFamily="34" charset="0"/>
                <a:ea typeface="+mn-ea"/>
                <a:cs typeface="Arial" panose="020B0604020202020204" pitchFamily="34" charset="0"/>
              </a:defRPr>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 name="Title 2">
            <a:extLst>
              <a:ext uri="{FF2B5EF4-FFF2-40B4-BE49-F238E27FC236}">
                <a16:creationId xmlns:a16="http://schemas.microsoft.com/office/drawing/2014/main" id="{4F10EF53-26EC-4206-AAE1-524C87D7422A}"/>
              </a:ext>
            </a:extLst>
          </p:cNvPr>
          <p:cNvSpPr>
            <a:spLocks noGrp="1"/>
          </p:cNvSpPr>
          <p:nvPr>
            <p:ph type="title"/>
          </p:nvPr>
        </p:nvSpPr>
        <p:spPr>
          <a:xfrm>
            <a:off x="6567616" y="457200"/>
            <a:ext cx="5176215" cy="753995"/>
          </a:xfrm>
        </p:spPr>
        <p:txBody>
          <a:bodyPr/>
          <a:lstStyle/>
          <a:p>
            <a:r>
              <a:rPr lang="en-US"/>
              <a:t>Click to edit Master title style</a:t>
            </a:r>
            <a:endParaRPr lang="en-US" dirty="0"/>
          </a:p>
        </p:txBody>
      </p:sp>
    </p:spTree>
    <p:extLst>
      <p:ext uri="{BB962C8B-B14F-4D97-AF65-F5344CB8AC3E}">
        <p14:creationId xmlns:p14="http://schemas.microsoft.com/office/powerpoint/2010/main" val="57134756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Sidebar w/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5FDF3E6-324E-4875-8242-D42D701A6E9E}"/>
              </a:ext>
            </a:extLst>
          </p:cNvPr>
          <p:cNvSpPr/>
          <p:nvPr userDrawn="1"/>
        </p:nvSpPr>
        <p:spPr bwMode="ltGray">
          <a:xfrm>
            <a:off x="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ontent Placeholder 2">
            <a:extLst>
              <a:ext uri="{FF2B5EF4-FFF2-40B4-BE49-F238E27FC236}">
                <a16:creationId xmlns:a16="http://schemas.microsoft.com/office/drawing/2014/main" id="{1A61974F-83C6-4B8C-A611-F52ADE4EAD76}"/>
              </a:ext>
            </a:extLst>
          </p:cNvPr>
          <p:cNvSpPr>
            <a:spLocks noGrp="1"/>
          </p:cNvSpPr>
          <p:nvPr>
            <p:ph idx="16"/>
          </p:nvPr>
        </p:nvSpPr>
        <p:spPr>
          <a:xfrm>
            <a:off x="6590906" y="457200"/>
            <a:ext cx="5140845" cy="59436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Box 12">
            <a:extLst>
              <a:ext uri="{FF2B5EF4-FFF2-40B4-BE49-F238E27FC236}">
                <a16:creationId xmlns:a16="http://schemas.microsoft.com/office/drawing/2014/main" id="{BDE3E873-AF1B-4C3F-930B-6E0403CE8678}"/>
              </a:ext>
            </a:extLst>
          </p:cNvPr>
          <p:cNvSpPr txBox="1"/>
          <p:nvPr userDrawn="1"/>
        </p:nvSpPr>
        <p:spPr>
          <a:xfrm>
            <a:off x="609779" y="6501327"/>
            <a:ext cx="480901" cy="104644"/>
          </a:xfrm>
          <a:prstGeom prst="rect">
            <a:avLst/>
          </a:prstGeom>
          <a:noFill/>
        </p:spPr>
        <p:txBody>
          <a:bodyPr wrap="square" lIns="0" tIns="0" rIns="0" bIns="0" rtlCol="0">
            <a:spAutoFit/>
          </a:bodyPr>
          <a:lstStyle/>
          <a:p>
            <a:pPr marL="0" lvl="4">
              <a:lnSpc>
                <a:spcPct val="85000"/>
              </a:lnSpc>
              <a:spcBef>
                <a:spcPts val="200"/>
              </a:spcBef>
              <a:spcAft>
                <a:spcPts val="400"/>
              </a:spcAft>
              <a:buClr>
                <a:schemeClr val="accent5"/>
              </a:buClr>
            </a:pPr>
            <a:r>
              <a:rPr lang="en-US" sz="800" kern="100" cap="all" spc="50" dirty="0">
                <a:solidFill>
                  <a:schemeClr val="bg1"/>
                </a:solidFill>
                <a:latin typeface="Arial Narrow" panose="020B0606020202030204" pitchFamily="34" charset="0"/>
                <a:cs typeface="Arial" panose="020B0604020202020204" pitchFamily="34" charset="0"/>
              </a:rPr>
              <a:t>| ©2020 F5</a:t>
            </a:r>
          </a:p>
        </p:txBody>
      </p:sp>
      <p:sp>
        <p:nvSpPr>
          <p:cNvPr id="15" name="TextBox 14">
            <a:extLst>
              <a:ext uri="{FF2B5EF4-FFF2-40B4-BE49-F238E27FC236}">
                <a16:creationId xmlns:a16="http://schemas.microsoft.com/office/drawing/2014/main" id="{F54AA734-C5A1-4689-A980-340C4EAF10CB}"/>
              </a:ext>
            </a:extLst>
          </p:cNvPr>
          <p:cNvSpPr txBox="1"/>
          <p:nvPr userDrawn="1"/>
        </p:nvSpPr>
        <p:spPr>
          <a:xfrm>
            <a:off x="6805" y="6501327"/>
            <a:ext cx="567398" cy="104644"/>
          </a:xfrm>
          <a:prstGeom prst="rect">
            <a:avLst/>
          </a:prstGeom>
          <a:noFill/>
        </p:spPr>
        <p:txBody>
          <a:bodyPr wrap="square" lIns="0" tIns="0" rIns="0" bIns="0" rtlCol="0">
            <a:spAutoFit/>
          </a:bodyPr>
          <a:lstStyle/>
          <a:p>
            <a:pPr marL="0" lvl="4" algn="r">
              <a:lnSpc>
                <a:spcPct val="85000"/>
              </a:lnSpc>
              <a:spcBef>
                <a:spcPts val="200"/>
              </a:spcBef>
              <a:spcAft>
                <a:spcPts val="400"/>
              </a:spcAft>
              <a:buClr>
                <a:schemeClr val="accent5"/>
              </a:buClr>
              <a:buFont typeface="Arial" panose="020B0604020202020204" pitchFamily="34" charset="0"/>
              <a:buChar char="​"/>
            </a:pPr>
            <a:fld id="{CB0320B6-2A61-43CE-9396-B5C4FB4B7D43}" type="slidenum">
              <a:rPr lang="en-US" sz="800" kern="100" cap="all" spc="50" smtClean="0">
                <a:solidFill>
                  <a:schemeClr val="bg1"/>
                </a:solidFill>
                <a:latin typeface="Arial Narrow" panose="020B0606020202030204" pitchFamily="34" charset="0"/>
                <a:cs typeface="Arial" panose="020B0604020202020204" pitchFamily="34" charset="0"/>
              </a:rPr>
              <a:pPr marL="0" lvl="4" algn="r">
                <a:lnSpc>
                  <a:spcPct val="85000"/>
                </a:lnSpc>
                <a:spcBef>
                  <a:spcPts val="200"/>
                </a:spcBef>
                <a:spcAft>
                  <a:spcPts val="400"/>
                </a:spcAft>
                <a:buClr>
                  <a:schemeClr val="accent5"/>
                </a:buClr>
                <a:buFont typeface="Arial" panose="020B0604020202020204" pitchFamily="34" charset="0"/>
                <a:buChar char="​"/>
              </a:pPr>
              <a:t>‹#›</a:t>
            </a:fld>
            <a:endParaRPr lang="en-US" sz="800" kern="100" cap="all" spc="50" dirty="0">
              <a:solidFill>
                <a:schemeClr val="bg1"/>
              </a:solidFill>
              <a:latin typeface="Arial Narrow" panose="020B0606020202030204" pitchFamily="34" charset="0"/>
              <a:cs typeface="Arial" panose="020B0604020202020204" pitchFamily="34" charset="0"/>
            </a:endParaRPr>
          </a:p>
        </p:txBody>
      </p:sp>
      <p:grpSp>
        <p:nvGrpSpPr>
          <p:cNvPr id="16" name="Group 22">
            <a:extLst>
              <a:ext uri="{FF2B5EF4-FFF2-40B4-BE49-F238E27FC236}">
                <a16:creationId xmlns:a16="http://schemas.microsoft.com/office/drawing/2014/main" id="{0982E93E-6456-47E0-8319-E4DDE426C277}"/>
              </a:ext>
            </a:extLst>
          </p:cNvPr>
          <p:cNvGrpSpPr>
            <a:grpSpLocks noChangeAspect="1"/>
          </p:cNvGrpSpPr>
          <p:nvPr userDrawn="1"/>
        </p:nvGrpSpPr>
        <p:grpSpPr bwMode="auto">
          <a:xfrm>
            <a:off x="11489503" y="6431000"/>
            <a:ext cx="245297" cy="245297"/>
            <a:chOff x="5266" y="0"/>
            <a:chExt cx="733" cy="733"/>
          </a:xfrm>
          <a:solidFill>
            <a:schemeClr val="bg2"/>
          </a:solidFill>
        </p:grpSpPr>
        <p:sp>
          <p:nvSpPr>
            <p:cNvPr id="19" name="Freeform 24">
              <a:extLst>
                <a:ext uri="{FF2B5EF4-FFF2-40B4-BE49-F238E27FC236}">
                  <a16:creationId xmlns:a16="http://schemas.microsoft.com/office/drawing/2014/main" id="{E08DBDD0-BB74-4DA8-BDA4-FF41E24013D9}"/>
                </a:ext>
              </a:extLst>
            </p:cNvPr>
            <p:cNvSpPr>
              <a:spLocks/>
            </p:cNvSpPr>
            <p:nvPr userDrawn="1"/>
          </p:nvSpPr>
          <p:spPr bwMode="auto">
            <a:xfrm>
              <a:off x="5360" y="611"/>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73737"/>
                </a:solidFill>
                <a:effectLst/>
                <a:uLnTx/>
                <a:uFillTx/>
                <a:latin typeface="Arial Narrow"/>
                <a:ea typeface="+mn-ea"/>
                <a:cs typeface="+mn-cs"/>
              </a:endParaRPr>
            </a:p>
          </p:txBody>
        </p:sp>
        <p:sp>
          <p:nvSpPr>
            <p:cNvPr id="20" name="Freeform 25">
              <a:extLst>
                <a:ext uri="{FF2B5EF4-FFF2-40B4-BE49-F238E27FC236}">
                  <a16:creationId xmlns:a16="http://schemas.microsoft.com/office/drawing/2014/main" id="{FBD4B04F-839C-4E4E-B195-2FD0AF6FE5B6}"/>
                </a:ext>
              </a:extLst>
            </p:cNvPr>
            <p:cNvSpPr>
              <a:spLocks noEditPoints="1"/>
            </p:cNvSpPr>
            <p:nvPr userDrawn="1"/>
          </p:nvSpPr>
          <p:spPr bwMode="auto">
            <a:xfrm>
              <a:off x="5911" y="645"/>
              <a:ext cx="55" cy="55"/>
            </a:xfrm>
            <a:custGeom>
              <a:avLst/>
              <a:gdLst>
                <a:gd name="T0" fmla="*/ 277 w 345"/>
                <a:gd name="T1" fmla="*/ 68 h 345"/>
                <a:gd name="T2" fmla="*/ 320 w 345"/>
                <a:gd name="T3" fmla="*/ 172 h 345"/>
                <a:gd name="T4" fmla="*/ 277 w 345"/>
                <a:gd name="T5" fmla="*/ 278 h 345"/>
                <a:gd name="T6" fmla="*/ 172 w 345"/>
                <a:gd name="T7" fmla="*/ 322 h 345"/>
                <a:gd name="T8" fmla="*/ 67 w 345"/>
                <a:gd name="T9" fmla="*/ 278 h 345"/>
                <a:gd name="T10" fmla="*/ 24 w 345"/>
                <a:gd name="T11" fmla="*/ 172 h 345"/>
                <a:gd name="T12" fmla="*/ 67 w 345"/>
                <a:gd name="T13" fmla="*/ 68 h 345"/>
                <a:gd name="T14" fmla="*/ 172 w 345"/>
                <a:gd name="T15" fmla="*/ 23 h 345"/>
                <a:gd name="T16" fmla="*/ 277 w 345"/>
                <a:gd name="T17" fmla="*/ 68 h 345"/>
                <a:gd name="T18" fmla="*/ 295 w 345"/>
                <a:gd name="T19" fmla="*/ 50 h 345"/>
                <a:gd name="T20" fmla="*/ 172 w 345"/>
                <a:gd name="T21" fmla="*/ 0 h 345"/>
                <a:gd name="T22" fmla="*/ 51 w 345"/>
                <a:gd name="T23" fmla="*/ 50 h 345"/>
                <a:gd name="T24" fmla="*/ 0 w 345"/>
                <a:gd name="T25" fmla="*/ 172 h 345"/>
                <a:gd name="T26" fmla="*/ 50 w 345"/>
                <a:gd name="T27" fmla="*/ 295 h 345"/>
                <a:gd name="T28" fmla="*/ 172 w 345"/>
                <a:gd name="T29" fmla="*/ 345 h 345"/>
                <a:gd name="T30" fmla="*/ 295 w 345"/>
                <a:gd name="T31" fmla="*/ 295 h 345"/>
                <a:gd name="T32" fmla="*/ 345 w 345"/>
                <a:gd name="T33" fmla="*/ 172 h 345"/>
                <a:gd name="T34" fmla="*/ 295 w 345"/>
                <a:gd name="T35" fmla="*/ 50 h 345"/>
                <a:gd name="T36" fmla="*/ 198 w 345"/>
                <a:gd name="T37" fmla="*/ 164 h 345"/>
                <a:gd name="T38" fmla="*/ 166 w 345"/>
                <a:gd name="T39" fmla="*/ 168 h 345"/>
                <a:gd name="T40" fmla="*/ 136 w 345"/>
                <a:gd name="T41" fmla="*/ 168 h 345"/>
                <a:gd name="T42" fmla="*/ 136 w 345"/>
                <a:gd name="T43" fmla="*/ 100 h 345"/>
                <a:gd name="T44" fmla="*/ 164 w 345"/>
                <a:gd name="T45" fmla="*/ 100 h 345"/>
                <a:gd name="T46" fmla="*/ 205 w 345"/>
                <a:gd name="T47" fmla="*/ 107 h 345"/>
                <a:gd name="T48" fmla="*/ 217 w 345"/>
                <a:gd name="T49" fmla="*/ 134 h 345"/>
                <a:gd name="T50" fmla="*/ 198 w 345"/>
                <a:gd name="T51" fmla="*/ 164 h 345"/>
                <a:gd name="T52" fmla="*/ 103 w 345"/>
                <a:gd name="T53" fmla="*/ 266 h 345"/>
                <a:gd name="T54" fmla="*/ 136 w 345"/>
                <a:gd name="T55" fmla="*/ 266 h 345"/>
                <a:gd name="T56" fmla="*/ 136 w 345"/>
                <a:gd name="T57" fmla="*/ 192 h 345"/>
                <a:gd name="T58" fmla="*/ 162 w 345"/>
                <a:gd name="T59" fmla="*/ 192 h 345"/>
                <a:gd name="T60" fmla="*/ 200 w 345"/>
                <a:gd name="T61" fmla="*/ 198 h 345"/>
                <a:gd name="T62" fmla="*/ 217 w 345"/>
                <a:gd name="T63" fmla="*/ 241 h 345"/>
                <a:gd name="T64" fmla="*/ 217 w 345"/>
                <a:gd name="T65" fmla="*/ 256 h 345"/>
                <a:gd name="T66" fmla="*/ 218 w 345"/>
                <a:gd name="T67" fmla="*/ 262 h 345"/>
                <a:gd name="T68" fmla="*/ 218 w 345"/>
                <a:gd name="T69" fmla="*/ 265 h 345"/>
                <a:gd name="T70" fmla="*/ 219 w 345"/>
                <a:gd name="T71" fmla="*/ 266 h 345"/>
                <a:gd name="T72" fmla="*/ 250 w 345"/>
                <a:gd name="T73" fmla="*/ 266 h 345"/>
                <a:gd name="T74" fmla="*/ 249 w 345"/>
                <a:gd name="T75" fmla="*/ 264 h 345"/>
                <a:gd name="T76" fmla="*/ 247 w 345"/>
                <a:gd name="T77" fmla="*/ 254 h 345"/>
                <a:gd name="T78" fmla="*/ 247 w 345"/>
                <a:gd name="T79" fmla="*/ 240 h 345"/>
                <a:gd name="T80" fmla="*/ 247 w 345"/>
                <a:gd name="T81" fmla="*/ 226 h 345"/>
                <a:gd name="T82" fmla="*/ 237 w 345"/>
                <a:gd name="T83" fmla="*/ 197 h 345"/>
                <a:gd name="T84" fmla="*/ 204 w 345"/>
                <a:gd name="T85" fmla="*/ 178 h 345"/>
                <a:gd name="T86" fmla="*/ 231 w 345"/>
                <a:gd name="T87" fmla="*/ 169 h 345"/>
                <a:gd name="T88" fmla="*/ 250 w 345"/>
                <a:gd name="T89" fmla="*/ 132 h 345"/>
                <a:gd name="T90" fmla="*/ 220 w 345"/>
                <a:gd name="T91" fmla="*/ 84 h 345"/>
                <a:gd name="T92" fmla="*/ 169 w 345"/>
                <a:gd name="T93" fmla="*/ 77 h 345"/>
                <a:gd name="T94" fmla="*/ 103 w 345"/>
                <a:gd name="T95" fmla="*/ 77 h 345"/>
                <a:gd name="T96" fmla="*/ 103 w 345"/>
                <a:gd name="T97" fmla="*/ 266 h 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45" h="345">
                  <a:moveTo>
                    <a:pt x="277" y="68"/>
                  </a:moveTo>
                  <a:cubicBezTo>
                    <a:pt x="306" y="96"/>
                    <a:pt x="320" y="131"/>
                    <a:pt x="320" y="172"/>
                  </a:cubicBezTo>
                  <a:cubicBezTo>
                    <a:pt x="320" y="213"/>
                    <a:pt x="306" y="249"/>
                    <a:pt x="277" y="278"/>
                  </a:cubicBezTo>
                  <a:cubicBezTo>
                    <a:pt x="248" y="307"/>
                    <a:pt x="213" y="322"/>
                    <a:pt x="172" y="322"/>
                  </a:cubicBezTo>
                  <a:cubicBezTo>
                    <a:pt x="131" y="322"/>
                    <a:pt x="96" y="307"/>
                    <a:pt x="67" y="278"/>
                  </a:cubicBezTo>
                  <a:cubicBezTo>
                    <a:pt x="38" y="249"/>
                    <a:pt x="24" y="213"/>
                    <a:pt x="24" y="172"/>
                  </a:cubicBezTo>
                  <a:cubicBezTo>
                    <a:pt x="24" y="131"/>
                    <a:pt x="38" y="96"/>
                    <a:pt x="67" y="68"/>
                  </a:cubicBezTo>
                  <a:cubicBezTo>
                    <a:pt x="96" y="38"/>
                    <a:pt x="131" y="23"/>
                    <a:pt x="172" y="23"/>
                  </a:cubicBezTo>
                  <a:cubicBezTo>
                    <a:pt x="213" y="23"/>
                    <a:pt x="248" y="38"/>
                    <a:pt x="277" y="68"/>
                  </a:cubicBezTo>
                  <a:close/>
                  <a:moveTo>
                    <a:pt x="295" y="50"/>
                  </a:moveTo>
                  <a:cubicBezTo>
                    <a:pt x="261" y="17"/>
                    <a:pt x="220" y="0"/>
                    <a:pt x="172" y="0"/>
                  </a:cubicBezTo>
                  <a:cubicBezTo>
                    <a:pt x="125" y="0"/>
                    <a:pt x="84" y="17"/>
                    <a:pt x="51" y="50"/>
                  </a:cubicBezTo>
                  <a:cubicBezTo>
                    <a:pt x="17" y="84"/>
                    <a:pt x="0" y="125"/>
                    <a:pt x="0" y="172"/>
                  </a:cubicBezTo>
                  <a:cubicBezTo>
                    <a:pt x="0" y="220"/>
                    <a:pt x="17" y="261"/>
                    <a:pt x="50" y="295"/>
                  </a:cubicBezTo>
                  <a:cubicBezTo>
                    <a:pt x="83" y="329"/>
                    <a:pt x="124" y="345"/>
                    <a:pt x="172" y="345"/>
                  </a:cubicBezTo>
                  <a:cubicBezTo>
                    <a:pt x="220" y="345"/>
                    <a:pt x="261" y="329"/>
                    <a:pt x="295" y="295"/>
                  </a:cubicBezTo>
                  <a:cubicBezTo>
                    <a:pt x="328" y="261"/>
                    <a:pt x="345" y="220"/>
                    <a:pt x="345" y="172"/>
                  </a:cubicBezTo>
                  <a:cubicBezTo>
                    <a:pt x="345" y="124"/>
                    <a:pt x="328" y="84"/>
                    <a:pt x="295" y="50"/>
                  </a:cubicBezTo>
                  <a:close/>
                  <a:moveTo>
                    <a:pt x="198" y="164"/>
                  </a:moveTo>
                  <a:cubicBezTo>
                    <a:pt x="191" y="167"/>
                    <a:pt x="180" y="168"/>
                    <a:pt x="166" y="168"/>
                  </a:cubicBezTo>
                  <a:cubicBezTo>
                    <a:pt x="136" y="168"/>
                    <a:pt x="136" y="168"/>
                    <a:pt x="136" y="168"/>
                  </a:cubicBezTo>
                  <a:cubicBezTo>
                    <a:pt x="136" y="100"/>
                    <a:pt x="136" y="100"/>
                    <a:pt x="136" y="100"/>
                  </a:cubicBezTo>
                  <a:cubicBezTo>
                    <a:pt x="164" y="100"/>
                    <a:pt x="164" y="100"/>
                    <a:pt x="164" y="100"/>
                  </a:cubicBezTo>
                  <a:cubicBezTo>
                    <a:pt x="183" y="100"/>
                    <a:pt x="196" y="102"/>
                    <a:pt x="205" y="107"/>
                  </a:cubicBezTo>
                  <a:cubicBezTo>
                    <a:pt x="213" y="112"/>
                    <a:pt x="217" y="121"/>
                    <a:pt x="217" y="134"/>
                  </a:cubicBezTo>
                  <a:cubicBezTo>
                    <a:pt x="217" y="149"/>
                    <a:pt x="211" y="159"/>
                    <a:pt x="198" y="164"/>
                  </a:cubicBezTo>
                  <a:close/>
                  <a:moveTo>
                    <a:pt x="103" y="266"/>
                  </a:moveTo>
                  <a:cubicBezTo>
                    <a:pt x="136" y="266"/>
                    <a:pt x="136" y="266"/>
                    <a:pt x="136" y="266"/>
                  </a:cubicBezTo>
                  <a:cubicBezTo>
                    <a:pt x="136" y="192"/>
                    <a:pt x="136" y="192"/>
                    <a:pt x="136" y="192"/>
                  </a:cubicBezTo>
                  <a:cubicBezTo>
                    <a:pt x="162" y="192"/>
                    <a:pt x="162" y="192"/>
                    <a:pt x="162" y="192"/>
                  </a:cubicBezTo>
                  <a:cubicBezTo>
                    <a:pt x="180" y="192"/>
                    <a:pt x="192" y="193"/>
                    <a:pt x="200" y="198"/>
                  </a:cubicBezTo>
                  <a:cubicBezTo>
                    <a:pt x="211" y="205"/>
                    <a:pt x="217" y="219"/>
                    <a:pt x="217" y="241"/>
                  </a:cubicBezTo>
                  <a:cubicBezTo>
                    <a:pt x="217" y="256"/>
                    <a:pt x="217" y="256"/>
                    <a:pt x="217" y="256"/>
                  </a:cubicBezTo>
                  <a:cubicBezTo>
                    <a:pt x="218" y="262"/>
                    <a:pt x="218" y="262"/>
                    <a:pt x="218" y="262"/>
                  </a:cubicBezTo>
                  <a:cubicBezTo>
                    <a:pt x="218" y="263"/>
                    <a:pt x="218" y="264"/>
                    <a:pt x="218" y="265"/>
                  </a:cubicBezTo>
                  <a:cubicBezTo>
                    <a:pt x="219" y="265"/>
                    <a:pt x="219" y="266"/>
                    <a:pt x="219" y="266"/>
                  </a:cubicBezTo>
                  <a:cubicBezTo>
                    <a:pt x="250" y="266"/>
                    <a:pt x="250" y="266"/>
                    <a:pt x="250" y="266"/>
                  </a:cubicBezTo>
                  <a:cubicBezTo>
                    <a:pt x="249" y="264"/>
                    <a:pt x="249" y="264"/>
                    <a:pt x="249" y="264"/>
                  </a:cubicBezTo>
                  <a:cubicBezTo>
                    <a:pt x="248" y="263"/>
                    <a:pt x="248" y="259"/>
                    <a:pt x="247" y="254"/>
                  </a:cubicBezTo>
                  <a:cubicBezTo>
                    <a:pt x="247" y="249"/>
                    <a:pt x="247" y="244"/>
                    <a:pt x="247" y="240"/>
                  </a:cubicBezTo>
                  <a:cubicBezTo>
                    <a:pt x="247" y="226"/>
                    <a:pt x="247" y="226"/>
                    <a:pt x="247" y="226"/>
                  </a:cubicBezTo>
                  <a:cubicBezTo>
                    <a:pt x="247" y="217"/>
                    <a:pt x="244" y="207"/>
                    <a:pt x="237" y="197"/>
                  </a:cubicBezTo>
                  <a:cubicBezTo>
                    <a:pt x="230" y="187"/>
                    <a:pt x="219" y="181"/>
                    <a:pt x="204" y="178"/>
                  </a:cubicBezTo>
                  <a:cubicBezTo>
                    <a:pt x="216" y="176"/>
                    <a:pt x="225" y="173"/>
                    <a:pt x="231" y="169"/>
                  </a:cubicBezTo>
                  <a:cubicBezTo>
                    <a:pt x="244" y="161"/>
                    <a:pt x="250" y="148"/>
                    <a:pt x="250" y="132"/>
                  </a:cubicBezTo>
                  <a:cubicBezTo>
                    <a:pt x="250" y="108"/>
                    <a:pt x="240" y="92"/>
                    <a:pt x="220" y="84"/>
                  </a:cubicBezTo>
                  <a:cubicBezTo>
                    <a:pt x="210" y="79"/>
                    <a:pt x="192" y="77"/>
                    <a:pt x="169" y="77"/>
                  </a:cubicBezTo>
                  <a:cubicBezTo>
                    <a:pt x="103" y="77"/>
                    <a:pt x="103" y="77"/>
                    <a:pt x="103" y="77"/>
                  </a:cubicBezTo>
                  <a:lnTo>
                    <a:pt x="103" y="2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73737"/>
                </a:solidFill>
                <a:effectLst/>
                <a:uLnTx/>
                <a:uFillTx/>
                <a:latin typeface="Arial Narrow"/>
                <a:ea typeface="+mn-ea"/>
                <a:cs typeface="+mn-cs"/>
              </a:endParaRPr>
            </a:p>
          </p:txBody>
        </p:sp>
        <p:sp>
          <p:nvSpPr>
            <p:cNvPr id="21" name="Freeform 26">
              <a:extLst>
                <a:ext uri="{FF2B5EF4-FFF2-40B4-BE49-F238E27FC236}">
                  <a16:creationId xmlns:a16="http://schemas.microsoft.com/office/drawing/2014/main" id="{742CDF7C-03B2-4A37-908D-15DE917336E4}"/>
                </a:ext>
              </a:extLst>
            </p:cNvPr>
            <p:cNvSpPr>
              <a:spLocks/>
            </p:cNvSpPr>
            <p:nvPr userDrawn="1"/>
          </p:nvSpPr>
          <p:spPr bwMode="auto">
            <a:xfrm>
              <a:off x="5266" y="0"/>
              <a:ext cx="733" cy="733"/>
            </a:xfrm>
            <a:custGeom>
              <a:avLst/>
              <a:gdLst>
                <a:gd name="T0" fmla="*/ 4176 w 4576"/>
                <a:gd name="T1" fmla="*/ 996 h 4576"/>
                <a:gd name="T2" fmla="*/ 4106 w 4576"/>
                <a:gd name="T3" fmla="*/ 1355 h 4576"/>
                <a:gd name="T4" fmla="*/ 2907 w 4576"/>
                <a:gd name="T5" fmla="*/ 1262 h 4576"/>
                <a:gd name="T6" fmla="*/ 2797 w 4576"/>
                <a:gd name="T7" fmla="*/ 1612 h 4576"/>
                <a:gd name="T8" fmla="*/ 4141 w 4576"/>
                <a:gd name="T9" fmla="*/ 2094 h 4576"/>
                <a:gd name="T10" fmla="*/ 4386 w 4576"/>
                <a:gd name="T11" fmla="*/ 2839 h 4576"/>
                <a:gd name="T12" fmla="*/ 3944 w 4576"/>
                <a:gd name="T13" fmla="*/ 3672 h 4576"/>
                <a:gd name="T14" fmla="*/ 3173 w 4576"/>
                <a:gd name="T15" fmla="*/ 3966 h 4576"/>
                <a:gd name="T16" fmla="*/ 2263 w 4576"/>
                <a:gd name="T17" fmla="*/ 3848 h 4576"/>
                <a:gd name="T18" fmla="*/ 2082 w 4576"/>
                <a:gd name="T19" fmla="*/ 3429 h 4576"/>
                <a:gd name="T20" fmla="*/ 2101 w 4576"/>
                <a:gd name="T21" fmla="*/ 3327 h 4576"/>
                <a:gd name="T22" fmla="*/ 2301 w 4576"/>
                <a:gd name="T23" fmla="*/ 3133 h 4576"/>
                <a:gd name="T24" fmla="*/ 2390 w 4576"/>
                <a:gd name="T25" fmla="*/ 3119 h 4576"/>
                <a:gd name="T26" fmla="*/ 2659 w 4576"/>
                <a:gd name="T27" fmla="*/ 3526 h 4576"/>
                <a:gd name="T28" fmla="*/ 3240 w 4576"/>
                <a:gd name="T29" fmla="*/ 3784 h 4576"/>
                <a:gd name="T30" fmla="*/ 3753 w 4576"/>
                <a:gd name="T31" fmla="*/ 3318 h 4576"/>
                <a:gd name="T32" fmla="*/ 2217 w 4576"/>
                <a:gd name="T33" fmla="*/ 2488 h 4576"/>
                <a:gd name="T34" fmla="*/ 2812 w 4576"/>
                <a:gd name="T35" fmla="*/ 701 h 4576"/>
                <a:gd name="T36" fmla="*/ 3564 w 4576"/>
                <a:gd name="T37" fmla="*/ 766 h 4576"/>
                <a:gd name="T38" fmla="*/ 4065 w 4576"/>
                <a:gd name="T39" fmla="*/ 848 h 4576"/>
                <a:gd name="T40" fmla="*/ 2288 w 4576"/>
                <a:gd name="T41" fmla="*/ 0 h 4576"/>
                <a:gd name="T42" fmla="*/ 0 w 4576"/>
                <a:gd name="T43" fmla="*/ 2288 h 4576"/>
                <a:gd name="T44" fmla="*/ 445 w 4576"/>
                <a:gd name="T45" fmla="*/ 3644 h 4576"/>
                <a:gd name="T46" fmla="*/ 616 w 4576"/>
                <a:gd name="T47" fmla="*/ 3581 h 4576"/>
                <a:gd name="T48" fmla="*/ 610 w 4576"/>
                <a:gd name="T49" fmla="*/ 3402 h 4576"/>
                <a:gd name="T50" fmla="*/ 565 w 4576"/>
                <a:gd name="T51" fmla="*/ 1982 h 4576"/>
                <a:gd name="T52" fmla="*/ 245 w 4576"/>
                <a:gd name="T53" fmla="*/ 1998 h 4576"/>
                <a:gd name="T54" fmla="*/ 261 w 4576"/>
                <a:gd name="T55" fmla="*/ 1735 h 4576"/>
                <a:gd name="T56" fmla="*/ 579 w 4576"/>
                <a:gd name="T57" fmla="*/ 1707 h 4576"/>
                <a:gd name="T58" fmla="*/ 596 w 4576"/>
                <a:gd name="T59" fmla="*/ 1479 h 4576"/>
                <a:gd name="T60" fmla="*/ 1542 w 4576"/>
                <a:gd name="T61" fmla="*/ 623 h 4576"/>
                <a:gd name="T62" fmla="*/ 1920 w 4576"/>
                <a:gd name="T63" fmla="*/ 561 h 4576"/>
                <a:gd name="T64" fmla="*/ 2018 w 4576"/>
                <a:gd name="T65" fmla="*/ 558 h 4576"/>
                <a:gd name="T66" fmla="*/ 2242 w 4576"/>
                <a:gd name="T67" fmla="*/ 603 h 4576"/>
                <a:gd name="T68" fmla="*/ 2508 w 4576"/>
                <a:gd name="T69" fmla="*/ 807 h 4576"/>
                <a:gd name="T70" fmla="*/ 2505 w 4576"/>
                <a:gd name="T71" fmla="*/ 873 h 4576"/>
                <a:gd name="T72" fmla="*/ 2379 w 4576"/>
                <a:gd name="T73" fmla="*/ 1020 h 4576"/>
                <a:gd name="T74" fmla="*/ 2278 w 4576"/>
                <a:gd name="T75" fmla="*/ 1033 h 4576"/>
                <a:gd name="T76" fmla="*/ 2065 w 4576"/>
                <a:gd name="T77" fmla="*/ 927 h 4576"/>
                <a:gd name="T78" fmla="*/ 1657 w 4576"/>
                <a:gd name="T79" fmla="*/ 818 h 4576"/>
                <a:gd name="T80" fmla="*/ 1466 w 4576"/>
                <a:gd name="T81" fmla="*/ 1048 h 4576"/>
                <a:gd name="T82" fmla="*/ 1438 w 4576"/>
                <a:gd name="T83" fmla="*/ 1664 h 4576"/>
                <a:gd name="T84" fmla="*/ 2218 w 4576"/>
                <a:gd name="T85" fmla="*/ 1651 h 4576"/>
                <a:gd name="T86" fmla="*/ 2218 w 4576"/>
                <a:gd name="T87" fmla="*/ 1831 h 4576"/>
                <a:gd name="T88" fmla="*/ 1959 w 4576"/>
                <a:gd name="T89" fmla="*/ 1950 h 4576"/>
                <a:gd name="T90" fmla="*/ 1431 w 4576"/>
                <a:gd name="T91" fmla="*/ 1957 h 4576"/>
                <a:gd name="T92" fmla="*/ 1454 w 4576"/>
                <a:gd name="T93" fmla="*/ 3469 h 4576"/>
                <a:gd name="T94" fmla="*/ 1482 w 4576"/>
                <a:gd name="T95" fmla="*/ 3663 h 4576"/>
                <a:gd name="T96" fmla="*/ 1961 w 4576"/>
                <a:gd name="T97" fmla="*/ 3789 h 4576"/>
                <a:gd name="T98" fmla="*/ 1965 w 4576"/>
                <a:gd name="T99" fmla="*/ 3947 h 4576"/>
                <a:gd name="T100" fmla="*/ 583 w 4576"/>
                <a:gd name="T101" fmla="*/ 3814 h 4576"/>
                <a:gd name="T102" fmla="*/ 2288 w 4576"/>
                <a:gd name="T103" fmla="*/ 4576 h 4576"/>
                <a:gd name="T104" fmla="*/ 4576 w 4576"/>
                <a:gd name="T105" fmla="*/ 2288 h 4576"/>
                <a:gd name="T106" fmla="*/ 4176 w 4576"/>
                <a:gd name="T107" fmla="*/ 996 h 4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576" h="4576">
                  <a:moveTo>
                    <a:pt x="4176" y="996"/>
                  </a:moveTo>
                  <a:cubicBezTo>
                    <a:pt x="4148" y="1112"/>
                    <a:pt x="4134" y="1232"/>
                    <a:pt x="4106" y="1355"/>
                  </a:cubicBezTo>
                  <a:cubicBezTo>
                    <a:pt x="3763" y="1310"/>
                    <a:pt x="3360" y="1278"/>
                    <a:pt x="2907" y="1262"/>
                  </a:cubicBezTo>
                  <a:cubicBezTo>
                    <a:pt x="2871" y="1377"/>
                    <a:pt x="2836" y="1489"/>
                    <a:pt x="2797" y="1612"/>
                  </a:cubicBezTo>
                  <a:cubicBezTo>
                    <a:pt x="3555" y="1659"/>
                    <a:pt x="3923" y="1858"/>
                    <a:pt x="4141" y="2094"/>
                  </a:cubicBezTo>
                  <a:cubicBezTo>
                    <a:pt x="4354" y="2332"/>
                    <a:pt x="4399" y="2594"/>
                    <a:pt x="4386" y="2839"/>
                  </a:cubicBezTo>
                  <a:cubicBezTo>
                    <a:pt x="4359" y="3235"/>
                    <a:pt x="4184" y="3486"/>
                    <a:pt x="3944" y="3672"/>
                  </a:cubicBezTo>
                  <a:cubicBezTo>
                    <a:pt x="3702" y="3855"/>
                    <a:pt x="3408" y="3946"/>
                    <a:pt x="3173" y="3966"/>
                  </a:cubicBezTo>
                  <a:cubicBezTo>
                    <a:pt x="2826" y="3991"/>
                    <a:pt x="2362" y="3909"/>
                    <a:pt x="2263" y="3848"/>
                  </a:cubicBezTo>
                  <a:cubicBezTo>
                    <a:pt x="2204" y="3713"/>
                    <a:pt x="2145" y="3577"/>
                    <a:pt x="2082" y="3429"/>
                  </a:cubicBezTo>
                  <a:cubicBezTo>
                    <a:pt x="2067" y="3397"/>
                    <a:pt x="2057" y="3365"/>
                    <a:pt x="2101" y="3327"/>
                  </a:cubicBezTo>
                  <a:cubicBezTo>
                    <a:pt x="2168" y="3262"/>
                    <a:pt x="2233" y="3200"/>
                    <a:pt x="2301" y="3133"/>
                  </a:cubicBezTo>
                  <a:cubicBezTo>
                    <a:pt x="2332" y="3104"/>
                    <a:pt x="2365" y="3076"/>
                    <a:pt x="2390" y="3119"/>
                  </a:cubicBezTo>
                  <a:cubicBezTo>
                    <a:pt x="2484" y="3262"/>
                    <a:pt x="2571" y="3394"/>
                    <a:pt x="2659" y="3526"/>
                  </a:cubicBezTo>
                  <a:cubicBezTo>
                    <a:pt x="2758" y="3673"/>
                    <a:pt x="2910" y="3806"/>
                    <a:pt x="3240" y="3784"/>
                  </a:cubicBezTo>
                  <a:cubicBezTo>
                    <a:pt x="3519" y="3759"/>
                    <a:pt x="3730" y="3549"/>
                    <a:pt x="3753" y="3318"/>
                  </a:cubicBezTo>
                  <a:cubicBezTo>
                    <a:pt x="3777" y="2889"/>
                    <a:pt x="3344" y="2585"/>
                    <a:pt x="2217" y="2488"/>
                  </a:cubicBezTo>
                  <a:cubicBezTo>
                    <a:pt x="2433" y="1835"/>
                    <a:pt x="2644" y="1203"/>
                    <a:pt x="2812" y="701"/>
                  </a:cubicBezTo>
                  <a:cubicBezTo>
                    <a:pt x="3080" y="713"/>
                    <a:pt x="3328" y="735"/>
                    <a:pt x="3564" y="766"/>
                  </a:cubicBezTo>
                  <a:cubicBezTo>
                    <a:pt x="3740" y="788"/>
                    <a:pt x="3902" y="829"/>
                    <a:pt x="4065" y="848"/>
                  </a:cubicBezTo>
                  <a:cubicBezTo>
                    <a:pt x="3646" y="330"/>
                    <a:pt x="3006" y="0"/>
                    <a:pt x="2288" y="0"/>
                  </a:cubicBezTo>
                  <a:cubicBezTo>
                    <a:pt x="1024" y="0"/>
                    <a:pt x="0" y="1024"/>
                    <a:pt x="0" y="2288"/>
                  </a:cubicBezTo>
                  <a:cubicBezTo>
                    <a:pt x="0" y="2796"/>
                    <a:pt x="165" y="3264"/>
                    <a:pt x="445" y="3644"/>
                  </a:cubicBezTo>
                  <a:cubicBezTo>
                    <a:pt x="542" y="3645"/>
                    <a:pt x="609" y="3623"/>
                    <a:pt x="616" y="3581"/>
                  </a:cubicBezTo>
                  <a:cubicBezTo>
                    <a:pt x="625" y="3538"/>
                    <a:pt x="618" y="3470"/>
                    <a:pt x="610" y="3402"/>
                  </a:cubicBezTo>
                  <a:cubicBezTo>
                    <a:pt x="564" y="2953"/>
                    <a:pt x="548" y="2468"/>
                    <a:pt x="565" y="1982"/>
                  </a:cubicBezTo>
                  <a:cubicBezTo>
                    <a:pt x="449" y="1987"/>
                    <a:pt x="345" y="1992"/>
                    <a:pt x="245" y="1998"/>
                  </a:cubicBezTo>
                  <a:cubicBezTo>
                    <a:pt x="249" y="1908"/>
                    <a:pt x="254" y="1823"/>
                    <a:pt x="261" y="1735"/>
                  </a:cubicBezTo>
                  <a:cubicBezTo>
                    <a:pt x="360" y="1725"/>
                    <a:pt x="465" y="1717"/>
                    <a:pt x="579" y="1707"/>
                  </a:cubicBezTo>
                  <a:cubicBezTo>
                    <a:pt x="584" y="1630"/>
                    <a:pt x="590" y="1555"/>
                    <a:pt x="596" y="1479"/>
                  </a:cubicBezTo>
                  <a:cubicBezTo>
                    <a:pt x="648" y="1016"/>
                    <a:pt x="1136" y="732"/>
                    <a:pt x="1542" y="623"/>
                  </a:cubicBezTo>
                  <a:cubicBezTo>
                    <a:pt x="1723" y="579"/>
                    <a:pt x="1833" y="565"/>
                    <a:pt x="1920" y="561"/>
                  </a:cubicBezTo>
                  <a:cubicBezTo>
                    <a:pt x="1951" y="560"/>
                    <a:pt x="1985" y="558"/>
                    <a:pt x="2018" y="558"/>
                  </a:cubicBezTo>
                  <a:cubicBezTo>
                    <a:pt x="2102" y="558"/>
                    <a:pt x="2188" y="566"/>
                    <a:pt x="2242" y="603"/>
                  </a:cubicBezTo>
                  <a:cubicBezTo>
                    <a:pt x="2330" y="669"/>
                    <a:pt x="2416" y="734"/>
                    <a:pt x="2508" y="807"/>
                  </a:cubicBezTo>
                  <a:cubicBezTo>
                    <a:pt x="2518" y="819"/>
                    <a:pt x="2528" y="839"/>
                    <a:pt x="2505" y="873"/>
                  </a:cubicBezTo>
                  <a:cubicBezTo>
                    <a:pt x="2463" y="922"/>
                    <a:pt x="2422" y="969"/>
                    <a:pt x="2379" y="1020"/>
                  </a:cubicBezTo>
                  <a:cubicBezTo>
                    <a:pt x="2354" y="1050"/>
                    <a:pt x="2313" y="1042"/>
                    <a:pt x="2278" y="1033"/>
                  </a:cubicBezTo>
                  <a:cubicBezTo>
                    <a:pt x="2206" y="996"/>
                    <a:pt x="2136" y="962"/>
                    <a:pt x="2065" y="927"/>
                  </a:cubicBezTo>
                  <a:cubicBezTo>
                    <a:pt x="1937" y="870"/>
                    <a:pt x="1804" y="812"/>
                    <a:pt x="1657" y="818"/>
                  </a:cubicBezTo>
                  <a:cubicBezTo>
                    <a:pt x="1565" y="825"/>
                    <a:pt x="1475" y="919"/>
                    <a:pt x="1466" y="1048"/>
                  </a:cubicBezTo>
                  <a:cubicBezTo>
                    <a:pt x="1453" y="1244"/>
                    <a:pt x="1445" y="1446"/>
                    <a:pt x="1438" y="1664"/>
                  </a:cubicBezTo>
                  <a:cubicBezTo>
                    <a:pt x="1694" y="1656"/>
                    <a:pt x="1949" y="1652"/>
                    <a:pt x="2218" y="1651"/>
                  </a:cubicBezTo>
                  <a:cubicBezTo>
                    <a:pt x="2218" y="1712"/>
                    <a:pt x="2218" y="1768"/>
                    <a:pt x="2218" y="1831"/>
                  </a:cubicBezTo>
                  <a:cubicBezTo>
                    <a:pt x="2130" y="1870"/>
                    <a:pt x="2047" y="1910"/>
                    <a:pt x="1959" y="1950"/>
                  </a:cubicBezTo>
                  <a:cubicBezTo>
                    <a:pt x="1778" y="1952"/>
                    <a:pt x="1605" y="1954"/>
                    <a:pt x="1431" y="1957"/>
                  </a:cubicBezTo>
                  <a:cubicBezTo>
                    <a:pt x="1423" y="2475"/>
                    <a:pt x="1430" y="2992"/>
                    <a:pt x="1454" y="3469"/>
                  </a:cubicBezTo>
                  <a:cubicBezTo>
                    <a:pt x="1458" y="3541"/>
                    <a:pt x="1462" y="3614"/>
                    <a:pt x="1482" y="3663"/>
                  </a:cubicBezTo>
                  <a:cubicBezTo>
                    <a:pt x="1507" y="3725"/>
                    <a:pt x="1650" y="3772"/>
                    <a:pt x="1961" y="3789"/>
                  </a:cubicBezTo>
                  <a:cubicBezTo>
                    <a:pt x="1962" y="3844"/>
                    <a:pt x="1964" y="3895"/>
                    <a:pt x="1965" y="3947"/>
                  </a:cubicBezTo>
                  <a:cubicBezTo>
                    <a:pt x="1459" y="3932"/>
                    <a:pt x="973" y="3884"/>
                    <a:pt x="583" y="3814"/>
                  </a:cubicBezTo>
                  <a:cubicBezTo>
                    <a:pt x="1002" y="4282"/>
                    <a:pt x="1611" y="4576"/>
                    <a:pt x="2288" y="4576"/>
                  </a:cubicBezTo>
                  <a:cubicBezTo>
                    <a:pt x="3552" y="4576"/>
                    <a:pt x="4576" y="3552"/>
                    <a:pt x="4576" y="2288"/>
                  </a:cubicBezTo>
                  <a:cubicBezTo>
                    <a:pt x="4576" y="1809"/>
                    <a:pt x="4428" y="1364"/>
                    <a:pt x="4176" y="9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73737"/>
                </a:solidFill>
                <a:effectLst/>
                <a:uLnTx/>
                <a:uFillTx/>
                <a:latin typeface="Arial Narrow"/>
                <a:ea typeface="+mn-ea"/>
                <a:cs typeface="+mn-cs"/>
              </a:endParaRPr>
            </a:p>
          </p:txBody>
        </p:sp>
        <p:sp>
          <p:nvSpPr>
            <p:cNvPr id="22" name="Freeform 27">
              <a:extLst>
                <a:ext uri="{FF2B5EF4-FFF2-40B4-BE49-F238E27FC236}">
                  <a16:creationId xmlns:a16="http://schemas.microsoft.com/office/drawing/2014/main" id="{B05030A6-3257-4CAF-9D2F-AC652581E52B}"/>
                </a:ext>
              </a:extLst>
            </p:cNvPr>
            <p:cNvSpPr>
              <a:spLocks/>
            </p:cNvSpPr>
            <p:nvPr userDrawn="1"/>
          </p:nvSpPr>
          <p:spPr bwMode="auto">
            <a:xfrm>
              <a:off x="5360" y="611"/>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73737"/>
                </a:solidFill>
                <a:effectLst/>
                <a:uLnTx/>
                <a:uFillTx/>
                <a:latin typeface="Arial Narrow"/>
                <a:ea typeface="+mn-ea"/>
                <a:cs typeface="+mn-cs"/>
              </a:endParaRPr>
            </a:p>
          </p:txBody>
        </p:sp>
      </p:grpSp>
      <p:sp>
        <p:nvSpPr>
          <p:cNvPr id="14" name="Text Placeholder 2">
            <a:extLst>
              <a:ext uri="{FF2B5EF4-FFF2-40B4-BE49-F238E27FC236}">
                <a16:creationId xmlns:a16="http://schemas.microsoft.com/office/drawing/2014/main" id="{8E8E56E7-3501-43C0-8E56-CED7C59FB5F3}"/>
              </a:ext>
            </a:extLst>
          </p:cNvPr>
          <p:cNvSpPr>
            <a:spLocks noGrp="1"/>
          </p:cNvSpPr>
          <p:nvPr>
            <p:ph type="body" idx="1"/>
          </p:nvPr>
        </p:nvSpPr>
        <p:spPr>
          <a:xfrm>
            <a:off x="469223" y="1967112"/>
            <a:ext cx="4856688" cy="4139385"/>
          </a:xfrm>
          <a:prstGeom prst="rect">
            <a:avLst/>
          </a:prstGeom>
        </p:spPr>
        <p:txBody>
          <a:bodyPr anchor="t"/>
          <a:lstStyle>
            <a:lvl1pPr marL="0" marR="0" indent="0" algn="l" defTabSz="914400" rtl="0" eaLnBrk="1" fontAlgn="auto" latinLnBrk="0" hangingPunct="1">
              <a:lnSpc>
                <a:spcPct val="120000"/>
              </a:lnSpc>
              <a:spcBef>
                <a:spcPts val="2400"/>
              </a:spcBef>
              <a:spcAft>
                <a:spcPts val="0"/>
              </a:spcAft>
              <a:buClrTx/>
              <a:buSzTx/>
              <a:buFont typeface="Arial" panose="020B0604020202020204" pitchFamily="34" charset="0"/>
              <a:buNone/>
              <a:tabLst/>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914400" rtl="0" eaLnBrk="1" fontAlgn="auto" latinLnBrk="0" hangingPunct="1">
              <a:lnSpc>
                <a:spcPct val="100000"/>
              </a:lnSpc>
              <a:spcBef>
                <a:spcPts val="2400"/>
              </a:spcBef>
              <a:spcAft>
                <a:spcPts val="0"/>
              </a:spcAft>
              <a:buClrTx/>
              <a:buSzTx/>
              <a:buFont typeface="Arial" panose="020B0604020202020204" pitchFamily="34" charset="0"/>
              <a:buNone/>
              <a:tabLst/>
              <a:defRPr/>
            </a:pPr>
            <a:r>
              <a:rPr lang="en-US"/>
              <a:t>Click to edit Master text styles</a:t>
            </a:r>
          </a:p>
        </p:txBody>
      </p:sp>
      <p:sp>
        <p:nvSpPr>
          <p:cNvPr id="3" name="Footer Placeholder 2">
            <a:extLst>
              <a:ext uri="{FF2B5EF4-FFF2-40B4-BE49-F238E27FC236}">
                <a16:creationId xmlns:a16="http://schemas.microsoft.com/office/drawing/2014/main" id="{7E74D282-2535-40C9-BE48-02ADEBFCDAC0}"/>
              </a:ext>
            </a:extLst>
          </p:cNvPr>
          <p:cNvSpPr>
            <a:spLocks noGrp="1"/>
          </p:cNvSpPr>
          <p:nvPr>
            <p:ph type="ftr" sz="quarter" idx="18"/>
          </p:nvPr>
        </p:nvSpPr>
        <p:spPr/>
        <p:txBody>
          <a:bodyPr/>
          <a:lstStyle>
            <a:lvl1pPr>
              <a:defRPr>
                <a:solidFill>
                  <a:schemeClr val="bg1"/>
                </a:solidFill>
              </a:defRPr>
            </a:lvl1pPr>
          </a:lstStyle>
          <a:p>
            <a:r>
              <a:rPr lang="en-US"/>
              <a:t>CONFIDENTIAL</a:t>
            </a:r>
            <a:endParaRPr lang="en-US" dirty="0"/>
          </a:p>
        </p:txBody>
      </p:sp>
      <p:sp>
        <p:nvSpPr>
          <p:cNvPr id="25" name="Text Placeholder 2">
            <a:extLst>
              <a:ext uri="{FF2B5EF4-FFF2-40B4-BE49-F238E27FC236}">
                <a16:creationId xmlns:a16="http://schemas.microsoft.com/office/drawing/2014/main" id="{929E3C62-B093-4BF1-8BE0-5748DD85577B}"/>
              </a:ext>
            </a:extLst>
          </p:cNvPr>
          <p:cNvSpPr>
            <a:spLocks noGrp="1"/>
          </p:cNvSpPr>
          <p:nvPr>
            <p:ph type="body" idx="19"/>
          </p:nvPr>
        </p:nvSpPr>
        <p:spPr>
          <a:xfrm>
            <a:off x="457801" y="1195202"/>
            <a:ext cx="5176215" cy="246221"/>
          </a:xfrm>
          <a:prstGeom prst="rect">
            <a:avLst/>
          </a:prstGeom>
        </p:spPr>
        <p:txBody>
          <a:bodyPr vert="horz" wrap="square" lIns="0" tIns="0" rIns="0" bIns="0" rtlCol="0" anchor="t">
            <a:spAutoFit/>
          </a:bodyPr>
          <a:lstStyle>
            <a:lvl1pPr>
              <a:defRPr lang="en-US" sz="1600" b="1" cap="all" spc="50" baseline="0" dirty="0" smtClean="0">
                <a:solidFill>
                  <a:schemeClr val="accent1"/>
                </a:solidFill>
                <a:latin typeface="Arial Narrow" panose="020B0606020202030204" pitchFamily="34" charset="0"/>
              </a:defRPr>
            </a:lvl1pPr>
          </a:lstStyle>
          <a:p>
            <a:pPr lvl="0">
              <a:lnSpc>
                <a:spcPct val="100000"/>
              </a:lnSpc>
              <a:spcBef>
                <a:spcPts val="0"/>
              </a:spcBef>
              <a:buNone/>
            </a:pPr>
            <a:r>
              <a:rPr lang="en-US"/>
              <a:t>Click to edit Master text styles</a:t>
            </a:r>
          </a:p>
        </p:txBody>
      </p:sp>
      <p:sp>
        <p:nvSpPr>
          <p:cNvPr id="2" name="Title 1">
            <a:extLst>
              <a:ext uri="{FF2B5EF4-FFF2-40B4-BE49-F238E27FC236}">
                <a16:creationId xmlns:a16="http://schemas.microsoft.com/office/drawing/2014/main" id="{27CAC042-5DC9-4769-B7E8-FF597DC9486E}"/>
              </a:ext>
            </a:extLst>
          </p:cNvPr>
          <p:cNvSpPr>
            <a:spLocks noGrp="1"/>
          </p:cNvSpPr>
          <p:nvPr>
            <p:ph type="title"/>
          </p:nvPr>
        </p:nvSpPr>
        <p:spPr>
          <a:xfrm>
            <a:off x="457200" y="457200"/>
            <a:ext cx="5176215" cy="753995"/>
          </a:xfrm>
        </p:spPr>
        <p:txBody>
          <a:bodyPr/>
          <a:lstStyle/>
          <a:p>
            <a:r>
              <a:rPr lang="en-US"/>
              <a:t>Click to edit Master title style</a:t>
            </a:r>
            <a:endParaRPr lang="en-US" dirty="0"/>
          </a:p>
        </p:txBody>
      </p:sp>
    </p:spTree>
    <p:extLst>
      <p:ext uri="{BB962C8B-B14F-4D97-AF65-F5344CB8AC3E}">
        <p14:creationId xmlns:p14="http://schemas.microsoft.com/office/powerpoint/2010/main" val="221859601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Sidebar w/ Two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5EE79197-BE46-CD4B-A69A-6C9861B988C9}"/>
              </a:ext>
            </a:extLst>
          </p:cNvPr>
          <p:cNvSpPr/>
          <p:nvPr userDrawn="1"/>
        </p:nvSpPr>
        <p:spPr bwMode="ltGray">
          <a:xfrm>
            <a:off x="6806" y="0"/>
            <a:ext cx="608919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2">
            <a:extLst>
              <a:ext uri="{FF2B5EF4-FFF2-40B4-BE49-F238E27FC236}">
                <a16:creationId xmlns:a16="http://schemas.microsoft.com/office/drawing/2014/main" id="{95719015-A164-7549-B5DA-DA385F2E60B8}"/>
              </a:ext>
            </a:extLst>
          </p:cNvPr>
          <p:cNvSpPr>
            <a:spLocks noGrp="1"/>
          </p:cNvSpPr>
          <p:nvPr>
            <p:ph type="body" idx="1"/>
          </p:nvPr>
        </p:nvSpPr>
        <p:spPr>
          <a:xfrm>
            <a:off x="469223" y="1967112"/>
            <a:ext cx="4856688" cy="4139385"/>
          </a:xfrm>
          <a:prstGeom prst="rect">
            <a:avLst/>
          </a:prstGeom>
        </p:spPr>
        <p:txBody>
          <a:bodyPr anchor="t"/>
          <a:lstStyle>
            <a:lvl1pPr marL="0" marR="0" indent="0" algn="l" defTabSz="914400" rtl="0" eaLnBrk="1" fontAlgn="auto" latinLnBrk="0" hangingPunct="1">
              <a:lnSpc>
                <a:spcPct val="120000"/>
              </a:lnSpc>
              <a:spcBef>
                <a:spcPts val="2400"/>
              </a:spcBef>
              <a:spcAft>
                <a:spcPts val="0"/>
              </a:spcAft>
              <a:buClrTx/>
              <a:buSzTx/>
              <a:buFont typeface="Arial" panose="020B0604020202020204" pitchFamily="34" charset="0"/>
              <a:buNone/>
              <a:tabLst/>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914400" rtl="0" eaLnBrk="1" fontAlgn="auto" latinLnBrk="0" hangingPunct="1">
              <a:lnSpc>
                <a:spcPct val="100000"/>
              </a:lnSpc>
              <a:spcBef>
                <a:spcPts val="2400"/>
              </a:spcBef>
              <a:spcAft>
                <a:spcPts val="0"/>
              </a:spcAft>
              <a:buClrTx/>
              <a:buSzTx/>
              <a:buFont typeface="Arial" panose="020B0604020202020204" pitchFamily="34" charset="0"/>
              <a:buNone/>
              <a:tabLst/>
              <a:defRPr/>
            </a:pPr>
            <a:r>
              <a:rPr lang="en-US"/>
              <a:t>Click to edit Master text styles</a:t>
            </a:r>
          </a:p>
        </p:txBody>
      </p:sp>
      <p:sp>
        <p:nvSpPr>
          <p:cNvPr id="10" name="Content Placeholder 2">
            <a:extLst>
              <a:ext uri="{FF2B5EF4-FFF2-40B4-BE49-F238E27FC236}">
                <a16:creationId xmlns:a16="http://schemas.microsoft.com/office/drawing/2014/main" id="{992D9BB4-6A42-42F9-9B40-381660F7B068}"/>
              </a:ext>
            </a:extLst>
          </p:cNvPr>
          <p:cNvSpPr>
            <a:spLocks noGrp="1"/>
          </p:cNvSpPr>
          <p:nvPr>
            <p:ph idx="15"/>
          </p:nvPr>
        </p:nvSpPr>
        <p:spPr>
          <a:xfrm>
            <a:off x="6590906" y="457200"/>
            <a:ext cx="2434355" cy="59436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5" name="Content Placeholder 2">
            <a:extLst>
              <a:ext uri="{FF2B5EF4-FFF2-40B4-BE49-F238E27FC236}">
                <a16:creationId xmlns:a16="http://schemas.microsoft.com/office/drawing/2014/main" id="{2636734D-CA3D-4CF5-B0EC-6C294FD982F2}"/>
              </a:ext>
            </a:extLst>
          </p:cNvPr>
          <p:cNvSpPr>
            <a:spLocks noGrp="1"/>
          </p:cNvSpPr>
          <p:nvPr>
            <p:ph idx="16"/>
          </p:nvPr>
        </p:nvSpPr>
        <p:spPr>
          <a:xfrm>
            <a:off x="9310855" y="457200"/>
            <a:ext cx="2434355" cy="59436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extBox 15">
            <a:extLst>
              <a:ext uri="{FF2B5EF4-FFF2-40B4-BE49-F238E27FC236}">
                <a16:creationId xmlns:a16="http://schemas.microsoft.com/office/drawing/2014/main" id="{BB89E979-5539-4D29-AFB2-481DEAC4F8C8}"/>
              </a:ext>
            </a:extLst>
          </p:cNvPr>
          <p:cNvSpPr txBox="1"/>
          <p:nvPr userDrawn="1"/>
        </p:nvSpPr>
        <p:spPr>
          <a:xfrm>
            <a:off x="609779" y="6501327"/>
            <a:ext cx="480901" cy="104644"/>
          </a:xfrm>
          <a:prstGeom prst="rect">
            <a:avLst/>
          </a:prstGeom>
          <a:noFill/>
        </p:spPr>
        <p:txBody>
          <a:bodyPr wrap="square" lIns="0" tIns="0" rIns="0" bIns="0" rtlCol="0">
            <a:spAutoFit/>
          </a:bodyPr>
          <a:lstStyle/>
          <a:p>
            <a:pPr marL="0" lvl="4">
              <a:lnSpc>
                <a:spcPct val="85000"/>
              </a:lnSpc>
              <a:spcBef>
                <a:spcPts val="200"/>
              </a:spcBef>
              <a:spcAft>
                <a:spcPts val="400"/>
              </a:spcAft>
              <a:buClr>
                <a:schemeClr val="accent5"/>
              </a:buClr>
            </a:pPr>
            <a:r>
              <a:rPr lang="en-US" sz="800" kern="100" cap="all" spc="50" dirty="0">
                <a:solidFill>
                  <a:schemeClr val="bg1"/>
                </a:solidFill>
                <a:latin typeface="Arial Narrow" panose="020B0606020202030204" pitchFamily="34" charset="0"/>
                <a:cs typeface="Arial" panose="020B0604020202020204" pitchFamily="34" charset="0"/>
              </a:rPr>
              <a:t>| ©2020 F5</a:t>
            </a:r>
          </a:p>
        </p:txBody>
      </p:sp>
      <p:sp>
        <p:nvSpPr>
          <p:cNvPr id="17" name="TextBox 16">
            <a:extLst>
              <a:ext uri="{FF2B5EF4-FFF2-40B4-BE49-F238E27FC236}">
                <a16:creationId xmlns:a16="http://schemas.microsoft.com/office/drawing/2014/main" id="{DF4DF6F5-134D-4DF4-901A-7A85D8CD8EE9}"/>
              </a:ext>
            </a:extLst>
          </p:cNvPr>
          <p:cNvSpPr txBox="1"/>
          <p:nvPr userDrawn="1"/>
        </p:nvSpPr>
        <p:spPr>
          <a:xfrm>
            <a:off x="6805" y="6501327"/>
            <a:ext cx="567398" cy="104644"/>
          </a:xfrm>
          <a:prstGeom prst="rect">
            <a:avLst/>
          </a:prstGeom>
          <a:noFill/>
        </p:spPr>
        <p:txBody>
          <a:bodyPr wrap="square" lIns="0" tIns="0" rIns="0" bIns="0" rtlCol="0">
            <a:spAutoFit/>
          </a:bodyPr>
          <a:lstStyle/>
          <a:p>
            <a:pPr marL="0" lvl="4" algn="r">
              <a:lnSpc>
                <a:spcPct val="85000"/>
              </a:lnSpc>
              <a:spcBef>
                <a:spcPts val="200"/>
              </a:spcBef>
              <a:spcAft>
                <a:spcPts val="400"/>
              </a:spcAft>
              <a:buClr>
                <a:schemeClr val="accent5"/>
              </a:buClr>
              <a:buFont typeface="Arial" panose="020B0604020202020204" pitchFamily="34" charset="0"/>
              <a:buChar char="​"/>
            </a:pPr>
            <a:fld id="{CB0320B6-2A61-43CE-9396-B5C4FB4B7D43}" type="slidenum">
              <a:rPr lang="en-US" sz="800" kern="100" cap="all" spc="50" smtClean="0">
                <a:solidFill>
                  <a:schemeClr val="bg1"/>
                </a:solidFill>
                <a:latin typeface="Arial Narrow" panose="020B0606020202030204" pitchFamily="34" charset="0"/>
                <a:cs typeface="Arial" panose="020B0604020202020204" pitchFamily="34" charset="0"/>
              </a:rPr>
              <a:pPr marL="0" lvl="4" algn="r">
                <a:lnSpc>
                  <a:spcPct val="85000"/>
                </a:lnSpc>
                <a:spcBef>
                  <a:spcPts val="200"/>
                </a:spcBef>
                <a:spcAft>
                  <a:spcPts val="400"/>
                </a:spcAft>
                <a:buClr>
                  <a:schemeClr val="accent5"/>
                </a:buClr>
                <a:buFont typeface="Arial" panose="020B0604020202020204" pitchFamily="34" charset="0"/>
                <a:buChar char="​"/>
              </a:pPr>
              <a:t>‹#›</a:t>
            </a:fld>
            <a:endParaRPr lang="en-US" sz="800" kern="100" cap="all" spc="50" dirty="0">
              <a:solidFill>
                <a:schemeClr val="bg1"/>
              </a:solidFill>
              <a:latin typeface="Arial Narrow" panose="020B0606020202030204" pitchFamily="34" charset="0"/>
              <a:cs typeface="Arial" panose="020B0604020202020204" pitchFamily="34" charset="0"/>
            </a:endParaRPr>
          </a:p>
        </p:txBody>
      </p:sp>
      <p:grpSp>
        <p:nvGrpSpPr>
          <p:cNvPr id="18" name="Group 22">
            <a:extLst>
              <a:ext uri="{FF2B5EF4-FFF2-40B4-BE49-F238E27FC236}">
                <a16:creationId xmlns:a16="http://schemas.microsoft.com/office/drawing/2014/main" id="{88B37FD2-A236-4912-8F68-96F1AB1AEF1D}"/>
              </a:ext>
            </a:extLst>
          </p:cNvPr>
          <p:cNvGrpSpPr>
            <a:grpSpLocks noChangeAspect="1"/>
          </p:cNvGrpSpPr>
          <p:nvPr userDrawn="1"/>
        </p:nvGrpSpPr>
        <p:grpSpPr bwMode="auto">
          <a:xfrm>
            <a:off x="11489503" y="6431000"/>
            <a:ext cx="245297" cy="245297"/>
            <a:chOff x="5266" y="0"/>
            <a:chExt cx="733" cy="733"/>
          </a:xfrm>
          <a:solidFill>
            <a:schemeClr val="bg2"/>
          </a:solidFill>
        </p:grpSpPr>
        <p:sp>
          <p:nvSpPr>
            <p:cNvPr id="21" name="Freeform 24">
              <a:extLst>
                <a:ext uri="{FF2B5EF4-FFF2-40B4-BE49-F238E27FC236}">
                  <a16:creationId xmlns:a16="http://schemas.microsoft.com/office/drawing/2014/main" id="{F4B12B69-4E44-4E05-8847-634BD7DA4494}"/>
                </a:ext>
              </a:extLst>
            </p:cNvPr>
            <p:cNvSpPr>
              <a:spLocks/>
            </p:cNvSpPr>
            <p:nvPr userDrawn="1"/>
          </p:nvSpPr>
          <p:spPr bwMode="auto">
            <a:xfrm>
              <a:off x="5360" y="611"/>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73737"/>
                </a:solidFill>
                <a:effectLst/>
                <a:uLnTx/>
                <a:uFillTx/>
                <a:latin typeface="Arial Narrow"/>
                <a:ea typeface="+mn-ea"/>
                <a:cs typeface="+mn-cs"/>
              </a:endParaRPr>
            </a:p>
          </p:txBody>
        </p:sp>
        <p:sp>
          <p:nvSpPr>
            <p:cNvPr id="22" name="Freeform 25">
              <a:extLst>
                <a:ext uri="{FF2B5EF4-FFF2-40B4-BE49-F238E27FC236}">
                  <a16:creationId xmlns:a16="http://schemas.microsoft.com/office/drawing/2014/main" id="{495ECC9C-7414-4FC4-8868-608953BA1EFD}"/>
                </a:ext>
              </a:extLst>
            </p:cNvPr>
            <p:cNvSpPr>
              <a:spLocks noEditPoints="1"/>
            </p:cNvSpPr>
            <p:nvPr userDrawn="1"/>
          </p:nvSpPr>
          <p:spPr bwMode="auto">
            <a:xfrm>
              <a:off x="5911" y="645"/>
              <a:ext cx="55" cy="55"/>
            </a:xfrm>
            <a:custGeom>
              <a:avLst/>
              <a:gdLst>
                <a:gd name="T0" fmla="*/ 277 w 345"/>
                <a:gd name="T1" fmla="*/ 68 h 345"/>
                <a:gd name="T2" fmla="*/ 320 w 345"/>
                <a:gd name="T3" fmla="*/ 172 h 345"/>
                <a:gd name="T4" fmla="*/ 277 w 345"/>
                <a:gd name="T5" fmla="*/ 278 h 345"/>
                <a:gd name="T6" fmla="*/ 172 w 345"/>
                <a:gd name="T7" fmla="*/ 322 h 345"/>
                <a:gd name="T8" fmla="*/ 67 w 345"/>
                <a:gd name="T9" fmla="*/ 278 h 345"/>
                <a:gd name="T10" fmla="*/ 24 w 345"/>
                <a:gd name="T11" fmla="*/ 172 h 345"/>
                <a:gd name="T12" fmla="*/ 67 w 345"/>
                <a:gd name="T13" fmla="*/ 68 h 345"/>
                <a:gd name="T14" fmla="*/ 172 w 345"/>
                <a:gd name="T15" fmla="*/ 23 h 345"/>
                <a:gd name="T16" fmla="*/ 277 w 345"/>
                <a:gd name="T17" fmla="*/ 68 h 345"/>
                <a:gd name="T18" fmla="*/ 295 w 345"/>
                <a:gd name="T19" fmla="*/ 50 h 345"/>
                <a:gd name="T20" fmla="*/ 172 w 345"/>
                <a:gd name="T21" fmla="*/ 0 h 345"/>
                <a:gd name="T22" fmla="*/ 51 w 345"/>
                <a:gd name="T23" fmla="*/ 50 h 345"/>
                <a:gd name="T24" fmla="*/ 0 w 345"/>
                <a:gd name="T25" fmla="*/ 172 h 345"/>
                <a:gd name="T26" fmla="*/ 50 w 345"/>
                <a:gd name="T27" fmla="*/ 295 h 345"/>
                <a:gd name="T28" fmla="*/ 172 w 345"/>
                <a:gd name="T29" fmla="*/ 345 h 345"/>
                <a:gd name="T30" fmla="*/ 295 w 345"/>
                <a:gd name="T31" fmla="*/ 295 h 345"/>
                <a:gd name="T32" fmla="*/ 345 w 345"/>
                <a:gd name="T33" fmla="*/ 172 h 345"/>
                <a:gd name="T34" fmla="*/ 295 w 345"/>
                <a:gd name="T35" fmla="*/ 50 h 345"/>
                <a:gd name="T36" fmla="*/ 198 w 345"/>
                <a:gd name="T37" fmla="*/ 164 h 345"/>
                <a:gd name="T38" fmla="*/ 166 w 345"/>
                <a:gd name="T39" fmla="*/ 168 h 345"/>
                <a:gd name="T40" fmla="*/ 136 w 345"/>
                <a:gd name="T41" fmla="*/ 168 h 345"/>
                <a:gd name="T42" fmla="*/ 136 w 345"/>
                <a:gd name="T43" fmla="*/ 100 h 345"/>
                <a:gd name="T44" fmla="*/ 164 w 345"/>
                <a:gd name="T45" fmla="*/ 100 h 345"/>
                <a:gd name="T46" fmla="*/ 205 w 345"/>
                <a:gd name="T47" fmla="*/ 107 h 345"/>
                <a:gd name="T48" fmla="*/ 217 w 345"/>
                <a:gd name="T49" fmla="*/ 134 h 345"/>
                <a:gd name="T50" fmla="*/ 198 w 345"/>
                <a:gd name="T51" fmla="*/ 164 h 345"/>
                <a:gd name="T52" fmla="*/ 103 w 345"/>
                <a:gd name="T53" fmla="*/ 266 h 345"/>
                <a:gd name="T54" fmla="*/ 136 w 345"/>
                <a:gd name="T55" fmla="*/ 266 h 345"/>
                <a:gd name="T56" fmla="*/ 136 w 345"/>
                <a:gd name="T57" fmla="*/ 192 h 345"/>
                <a:gd name="T58" fmla="*/ 162 w 345"/>
                <a:gd name="T59" fmla="*/ 192 h 345"/>
                <a:gd name="T60" fmla="*/ 200 w 345"/>
                <a:gd name="T61" fmla="*/ 198 h 345"/>
                <a:gd name="T62" fmla="*/ 217 w 345"/>
                <a:gd name="T63" fmla="*/ 241 h 345"/>
                <a:gd name="T64" fmla="*/ 217 w 345"/>
                <a:gd name="T65" fmla="*/ 256 h 345"/>
                <a:gd name="T66" fmla="*/ 218 w 345"/>
                <a:gd name="T67" fmla="*/ 262 h 345"/>
                <a:gd name="T68" fmla="*/ 218 w 345"/>
                <a:gd name="T69" fmla="*/ 265 h 345"/>
                <a:gd name="T70" fmla="*/ 219 w 345"/>
                <a:gd name="T71" fmla="*/ 266 h 345"/>
                <a:gd name="T72" fmla="*/ 250 w 345"/>
                <a:gd name="T73" fmla="*/ 266 h 345"/>
                <a:gd name="T74" fmla="*/ 249 w 345"/>
                <a:gd name="T75" fmla="*/ 264 h 345"/>
                <a:gd name="T76" fmla="*/ 247 w 345"/>
                <a:gd name="T77" fmla="*/ 254 h 345"/>
                <a:gd name="T78" fmla="*/ 247 w 345"/>
                <a:gd name="T79" fmla="*/ 240 h 345"/>
                <a:gd name="T80" fmla="*/ 247 w 345"/>
                <a:gd name="T81" fmla="*/ 226 h 345"/>
                <a:gd name="T82" fmla="*/ 237 w 345"/>
                <a:gd name="T83" fmla="*/ 197 h 345"/>
                <a:gd name="T84" fmla="*/ 204 w 345"/>
                <a:gd name="T85" fmla="*/ 178 h 345"/>
                <a:gd name="T86" fmla="*/ 231 w 345"/>
                <a:gd name="T87" fmla="*/ 169 h 345"/>
                <a:gd name="T88" fmla="*/ 250 w 345"/>
                <a:gd name="T89" fmla="*/ 132 h 345"/>
                <a:gd name="T90" fmla="*/ 220 w 345"/>
                <a:gd name="T91" fmla="*/ 84 h 345"/>
                <a:gd name="T92" fmla="*/ 169 w 345"/>
                <a:gd name="T93" fmla="*/ 77 h 345"/>
                <a:gd name="T94" fmla="*/ 103 w 345"/>
                <a:gd name="T95" fmla="*/ 77 h 345"/>
                <a:gd name="T96" fmla="*/ 103 w 345"/>
                <a:gd name="T97" fmla="*/ 266 h 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45" h="345">
                  <a:moveTo>
                    <a:pt x="277" y="68"/>
                  </a:moveTo>
                  <a:cubicBezTo>
                    <a:pt x="306" y="96"/>
                    <a:pt x="320" y="131"/>
                    <a:pt x="320" y="172"/>
                  </a:cubicBezTo>
                  <a:cubicBezTo>
                    <a:pt x="320" y="213"/>
                    <a:pt x="306" y="249"/>
                    <a:pt x="277" y="278"/>
                  </a:cubicBezTo>
                  <a:cubicBezTo>
                    <a:pt x="248" y="307"/>
                    <a:pt x="213" y="322"/>
                    <a:pt x="172" y="322"/>
                  </a:cubicBezTo>
                  <a:cubicBezTo>
                    <a:pt x="131" y="322"/>
                    <a:pt x="96" y="307"/>
                    <a:pt x="67" y="278"/>
                  </a:cubicBezTo>
                  <a:cubicBezTo>
                    <a:pt x="38" y="249"/>
                    <a:pt x="24" y="213"/>
                    <a:pt x="24" y="172"/>
                  </a:cubicBezTo>
                  <a:cubicBezTo>
                    <a:pt x="24" y="131"/>
                    <a:pt x="38" y="96"/>
                    <a:pt x="67" y="68"/>
                  </a:cubicBezTo>
                  <a:cubicBezTo>
                    <a:pt x="96" y="38"/>
                    <a:pt x="131" y="23"/>
                    <a:pt x="172" y="23"/>
                  </a:cubicBezTo>
                  <a:cubicBezTo>
                    <a:pt x="213" y="23"/>
                    <a:pt x="248" y="38"/>
                    <a:pt x="277" y="68"/>
                  </a:cubicBezTo>
                  <a:close/>
                  <a:moveTo>
                    <a:pt x="295" y="50"/>
                  </a:moveTo>
                  <a:cubicBezTo>
                    <a:pt x="261" y="17"/>
                    <a:pt x="220" y="0"/>
                    <a:pt x="172" y="0"/>
                  </a:cubicBezTo>
                  <a:cubicBezTo>
                    <a:pt x="125" y="0"/>
                    <a:pt x="84" y="17"/>
                    <a:pt x="51" y="50"/>
                  </a:cubicBezTo>
                  <a:cubicBezTo>
                    <a:pt x="17" y="84"/>
                    <a:pt x="0" y="125"/>
                    <a:pt x="0" y="172"/>
                  </a:cubicBezTo>
                  <a:cubicBezTo>
                    <a:pt x="0" y="220"/>
                    <a:pt x="17" y="261"/>
                    <a:pt x="50" y="295"/>
                  </a:cubicBezTo>
                  <a:cubicBezTo>
                    <a:pt x="83" y="329"/>
                    <a:pt x="124" y="345"/>
                    <a:pt x="172" y="345"/>
                  </a:cubicBezTo>
                  <a:cubicBezTo>
                    <a:pt x="220" y="345"/>
                    <a:pt x="261" y="329"/>
                    <a:pt x="295" y="295"/>
                  </a:cubicBezTo>
                  <a:cubicBezTo>
                    <a:pt x="328" y="261"/>
                    <a:pt x="345" y="220"/>
                    <a:pt x="345" y="172"/>
                  </a:cubicBezTo>
                  <a:cubicBezTo>
                    <a:pt x="345" y="124"/>
                    <a:pt x="328" y="84"/>
                    <a:pt x="295" y="50"/>
                  </a:cubicBezTo>
                  <a:close/>
                  <a:moveTo>
                    <a:pt x="198" y="164"/>
                  </a:moveTo>
                  <a:cubicBezTo>
                    <a:pt x="191" y="167"/>
                    <a:pt x="180" y="168"/>
                    <a:pt x="166" y="168"/>
                  </a:cubicBezTo>
                  <a:cubicBezTo>
                    <a:pt x="136" y="168"/>
                    <a:pt x="136" y="168"/>
                    <a:pt x="136" y="168"/>
                  </a:cubicBezTo>
                  <a:cubicBezTo>
                    <a:pt x="136" y="100"/>
                    <a:pt x="136" y="100"/>
                    <a:pt x="136" y="100"/>
                  </a:cubicBezTo>
                  <a:cubicBezTo>
                    <a:pt x="164" y="100"/>
                    <a:pt x="164" y="100"/>
                    <a:pt x="164" y="100"/>
                  </a:cubicBezTo>
                  <a:cubicBezTo>
                    <a:pt x="183" y="100"/>
                    <a:pt x="196" y="102"/>
                    <a:pt x="205" y="107"/>
                  </a:cubicBezTo>
                  <a:cubicBezTo>
                    <a:pt x="213" y="112"/>
                    <a:pt x="217" y="121"/>
                    <a:pt x="217" y="134"/>
                  </a:cubicBezTo>
                  <a:cubicBezTo>
                    <a:pt x="217" y="149"/>
                    <a:pt x="211" y="159"/>
                    <a:pt x="198" y="164"/>
                  </a:cubicBezTo>
                  <a:close/>
                  <a:moveTo>
                    <a:pt x="103" y="266"/>
                  </a:moveTo>
                  <a:cubicBezTo>
                    <a:pt x="136" y="266"/>
                    <a:pt x="136" y="266"/>
                    <a:pt x="136" y="266"/>
                  </a:cubicBezTo>
                  <a:cubicBezTo>
                    <a:pt x="136" y="192"/>
                    <a:pt x="136" y="192"/>
                    <a:pt x="136" y="192"/>
                  </a:cubicBezTo>
                  <a:cubicBezTo>
                    <a:pt x="162" y="192"/>
                    <a:pt x="162" y="192"/>
                    <a:pt x="162" y="192"/>
                  </a:cubicBezTo>
                  <a:cubicBezTo>
                    <a:pt x="180" y="192"/>
                    <a:pt x="192" y="193"/>
                    <a:pt x="200" y="198"/>
                  </a:cubicBezTo>
                  <a:cubicBezTo>
                    <a:pt x="211" y="205"/>
                    <a:pt x="217" y="219"/>
                    <a:pt x="217" y="241"/>
                  </a:cubicBezTo>
                  <a:cubicBezTo>
                    <a:pt x="217" y="256"/>
                    <a:pt x="217" y="256"/>
                    <a:pt x="217" y="256"/>
                  </a:cubicBezTo>
                  <a:cubicBezTo>
                    <a:pt x="218" y="262"/>
                    <a:pt x="218" y="262"/>
                    <a:pt x="218" y="262"/>
                  </a:cubicBezTo>
                  <a:cubicBezTo>
                    <a:pt x="218" y="263"/>
                    <a:pt x="218" y="264"/>
                    <a:pt x="218" y="265"/>
                  </a:cubicBezTo>
                  <a:cubicBezTo>
                    <a:pt x="219" y="265"/>
                    <a:pt x="219" y="266"/>
                    <a:pt x="219" y="266"/>
                  </a:cubicBezTo>
                  <a:cubicBezTo>
                    <a:pt x="250" y="266"/>
                    <a:pt x="250" y="266"/>
                    <a:pt x="250" y="266"/>
                  </a:cubicBezTo>
                  <a:cubicBezTo>
                    <a:pt x="249" y="264"/>
                    <a:pt x="249" y="264"/>
                    <a:pt x="249" y="264"/>
                  </a:cubicBezTo>
                  <a:cubicBezTo>
                    <a:pt x="248" y="263"/>
                    <a:pt x="248" y="259"/>
                    <a:pt x="247" y="254"/>
                  </a:cubicBezTo>
                  <a:cubicBezTo>
                    <a:pt x="247" y="249"/>
                    <a:pt x="247" y="244"/>
                    <a:pt x="247" y="240"/>
                  </a:cubicBezTo>
                  <a:cubicBezTo>
                    <a:pt x="247" y="226"/>
                    <a:pt x="247" y="226"/>
                    <a:pt x="247" y="226"/>
                  </a:cubicBezTo>
                  <a:cubicBezTo>
                    <a:pt x="247" y="217"/>
                    <a:pt x="244" y="207"/>
                    <a:pt x="237" y="197"/>
                  </a:cubicBezTo>
                  <a:cubicBezTo>
                    <a:pt x="230" y="187"/>
                    <a:pt x="219" y="181"/>
                    <a:pt x="204" y="178"/>
                  </a:cubicBezTo>
                  <a:cubicBezTo>
                    <a:pt x="216" y="176"/>
                    <a:pt x="225" y="173"/>
                    <a:pt x="231" y="169"/>
                  </a:cubicBezTo>
                  <a:cubicBezTo>
                    <a:pt x="244" y="161"/>
                    <a:pt x="250" y="148"/>
                    <a:pt x="250" y="132"/>
                  </a:cubicBezTo>
                  <a:cubicBezTo>
                    <a:pt x="250" y="108"/>
                    <a:pt x="240" y="92"/>
                    <a:pt x="220" y="84"/>
                  </a:cubicBezTo>
                  <a:cubicBezTo>
                    <a:pt x="210" y="79"/>
                    <a:pt x="192" y="77"/>
                    <a:pt x="169" y="77"/>
                  </a:cubicBezTo>
                  <a:cubicBezTo>
                    <a:pt x="103" y="77"/>
                    <a:pt x="103" y="77"/>
                    <a:pt x="103" y="77"/>
                  </a:cubicBezTo>
                  <a:lnTo>
                    <a:pt x="103" y="2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73737"/>
                </a:solidFill>
                <a:effectLst/>
                <a:uLnTx/>
                <a:uFillTx/>
                <a:latin typeface="Arial Narrow"/>
                <a:ea typeface="+mn-ea"/>
                <a:cs typeface="+mn-cs"/>
              </a:endParaRPr>
            </a:p>
          </p:txBody>
        </p:sp>
        <p:sp>
          <p:nvSpPr>
            <p:cNvPr id="23" name="Freeform 26">
              <a:extLst>
                <a:ext uri="{FF2B5EF4-FFF2-40B4-BE49-F238E27FC236}">
                  <a16:creationId xmlns:a16="http://schemas.microsoft.com/office/drawing/2014/main" id="{26E11249-6268-45E2-B77A-4B2F81D2F316}"/>
                </a:ext>
              </a:extLst>
            </p:cNvPr>
            <p:cNvSpPr>
              <a:spLocks/>
            </p:cNvSpPr>
            <p:nvPr userDrawn="1"/>
          </p:nvSpPr>
          <p:spPr bwMode="auto">
            <a:xfrm>
              <a:off x="5266" y="0"/>
              <a:ext cx="733" cy="733"/>
            </a:xfrm>
            <a:custGeom>
              <a:avLst/>
              <a:gdLst>
                <a:gd name="T0" fmla="*/ 4176 w 4576"/>
                <a:gd name="T1" fmla="*/ 996 h 4576"/>
                <a:gd name="T2" fmla="*/ 4106 w 4576"/>
                <a:gd name="T3" fmla="*/ 1355 h 4576"/>
                <a:gd name="T4" fmla="*/ 2907 w 4576"/>
                <a:gd name="T5" fmla="*/ 1262 h 4576"/>
                <a:gd name="T6" fmla="*/ 2797 w 4576"/>
                <a:gd name="T7" fmla="*/ 1612 h 4576"/>
                <a:gd name="T8" fmla="*/ 4141 w 4576"/>
                <a:gd name="T9" fmla="*/ 2094 h 4576"/>
                <a:gd name="T10" fmla="*/ 4386 w 4576"/>
                <a:gd name="T11" fmla="*/ 2839 h 4576"/>
                <a:gd name="T12" fmla="*/ 3944 w 4576"/>
                <a:gd name="T13" fmla="*/ 3672 h 4576"/>
                <a:gd name="T14" fmla="*/ 3173 w 4576"/>
                <a:gd name="T15" fmla="*/ 3966 h 4576"/>
                <a:gd name="T16" fmla="*/ 2263 w 4576"/>
                <a:gd name="T17" fmla="*/ 3848 h 4576"/>
                <a:gd name="T18" fmla="*/ 2082 w 4576"/>
                <a:gd name="T19" fmla="*/ 3429 h 4576"/>
                <a:gd name="T20" fmla="*/ 2101 w 4576"/>
                <a:gd name="T21" fmla="*/ 3327 h 4576"/>
                <a:gd name="T22" fmla="*/ 2301 w 4576"/>
                <a:gd name="T23" fmla="*/ 3133 h 4576"/>
                <a:gd name="T24" fmla="*/ 2390 w 4576"/>
                <a:gd name="T25" fmla="*/ 3119 h 4576"/>
                <a:gd name="T26" fmla="*/ 2659 w 4576"/>
                <a:gd name="T27" fmla="*/ 3526 h 4576"/>
                <a:gd name="T28" fmla="*/ 3240 w 4576"/>
                <a:gd name="T29" fmla="*/ 3784 h 4576"/>
                <a:gd name="T30" fmla="*/ 3753 w 4576"/>
                <a:gd name="T31" fmla="*/ 3318 h 4576"/>
                <a:gd name="T32" fmla="*/ 2217 w 4576"/>
                <a:gd name="T33" fmla="*/ 2488 h 4576"/>
                <a:gd name="T34" fmla="*/ 2812 w 4576"/>
                <a:gd name="T35" fmla="*/ 701 h 4576"/>
                <a:gd name="T36" fmla="*/ 3564 w 4576"/>
                <a:gd name="T37" fmla="*/ 766 h 4576"/>
                <a:gd name="T38" fmla="*/ 4065 w 4576"/>
                <a:gd name="T39" fmla="*/ 848 h 4576"/>
                <a:gd name="T40" fmla="*/ 2288 w 4576"/>
                <a:gd name="T41" fmla="*/ 0 h 4576"/>
                <a:gd name="T42" fmla="*/ 0 w 4576"/>
                <a:gd name="T43" fmla="*/ 2288 h 4576"/>
                <a:gd name="T44" fmla="*/ 445 w 4576"/>
                <a:gd name="T45" fmla="*/ 3644 h 4576"/>
                <a:gd name="T46" fmla="*/ 616 w 4576"/>
                <a:gd name="T47" fmla="*/ 3581 h 4576"/>
                <a:gd name="T48" fmla="*/ 610 w 4576"/>
                <a:gd name="T49" fmla="*/ 3402 h 4576"/>
                <a:gd name="T50" fmla="*/ 565 w 4576"/>
                <a:gd name="T51" fmla="*/ 1982 h 4576"/>
                <a:gd name="T52" fmla="*/ 245 w 4576"/>
                <a:gd name="T53" fmla="*/ 1998 h 4576"/>
                <a:gd name="T54" fmla="*/ 261 w 4576"/>
                <a:gd name="T55" fmla="*/ 1735 h 4576"/>
                <a:gd name="T56" fmla="*/ 579 w 4576"/>
                <a:gd name="T57" fmla="*/ 1707 h 4576"/>
                <a:gd name="T58" fmla="*/ 596 w 4576"/>
                <a:gd name="T59" fmla="*/ 1479 h 4576"/>
                <a:gd name="T60" fmla="*/ 1542 w 4576"/>
                <a:gd name="T61" fmla="*/ 623 h 4576"/>
                <a:gd name="T62" fmla="*/ 1920 w 4576"/>
                <a:gd name="T63" fmla="*/ 561 h 4576"/>
                <a:gd name="T64" fmla="*/ 2018 w 4576"/>
                <a:gd name="T65" fmla="*/ 558 h 4576"/>
                <a:gd name="T66" fmla="*/ 2242 w 4576"/>
                <a:gd name="T67" fmla="*/ 603 h 4576"/>
                <a:gd name="T68" fmla="*/ 2508 w 4576"/>
                <a:gd name="T69" fmla="*/ 807 h 4576"/>
                <a:gd name="T70" fmla="*/ 2505 w 4576"/>
                <a:gd name="T71" fmla="*/ 873 h 4576"/>
                <a:gd name="T72" fmla="*/ 2379 w 4576"/>
                <a:gd name="T73" fmla="*/ 1020 h 4576"/>
                <a:gd name="T74" fmla="*/ 2278 w 4576"/>
                <a:gd name="T75" fmla="*/ 1033 h 4576"/>
                <a:gd name="T76" fmla="*/ 2065 w 4576"/>
                <a:gd name="T77" fmla="*/ 927 h 4576"/>
                <a:gd name="T78" fmla="*/ 1657 w 4576"/>
                <a:gd name="T79" fmla="*/ 818 h 4576"/>
                <a:gd name="T80" fmla="*/ 1466 w 4576"/>
                <a:gd name="T81" fmla="*/ 1048 h 4576"/>
                <a:gd name="T82" fmla="*/ 1438 w 4576"/>
                <a:gd name="T83" fmla="*/ 1664 h 4576"/>
                <a:gd name="T84" fmla="*/ 2218 w 4576"/>
                <a:gd name="T85" fmla="*/ 1651 h 4576"/>
                <a:gd name="T86" fmla="*/ 2218 w 4576"/>
                <a:gd name="T87" fmla="*/ 1831 h 4576"/>
                <a:gd name="T88" fmla="*/ 1959 w 4576"/>
                <a:gd name="T89" fmla="*/ 1950 h 4576"/>
                <a:gd name="T90" fmla="*/ 1431 w 4576"/>
                <a:gd name="T91" fmla="*/ 1957 h 4576"/>
                <a:gd name="T92" fmla="*/ 1454 w 4576"/>
                <a:gd name="T93" fmla="*/ 3469 h 4576"/>
                <a:gd name="T94" fmla="*/ 1482 w 4576"/>
                <a:gd name="T95" fmla="*/ 3663 h 4576"/>
                <a:gd name="T96" fmla="*/ 1961 w 4576"/>
                <a:gd name="T97" fmla="*/ 3789 h 4576"/>
                <a:gd name="T98" fmla="*/ 1965 w 4576"/>
                <a:gd name="T99" fmla="*/ 3947 h 4576"/>
                <a:gd name="T100" fmla="*/ 583 w 4576"/>
                <a:gd name="T101" fmla="*/ 3814 h 4576"/>
                <a:gd name="T102" fmla="*/ 2288 w 4576"/>
                <a:gd name="T103" fmla="*/ 4576 h 4576"/>
                <a:gd name="T104" fmla="*/ 4576 w 4576"/>
                <a:gd name="T105" fmla="*/ 2288 h 4576"/>
                <a:gd name="T106" fmla="*/ 4176 w 4576"/>
                <a:gd name="T107" fmla="*/ 996 h 4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576" h="4576">
                  <a:moveTo>
                    <a:pt x="4176" y="996"/>
                  </a:moveTo>
                  <a:cubicBezTo>
                    <a:pt x="4148" y="1112"/>
                    <a:pt x="4134" y="1232"/>
                    <a:pt x="4106" y="1355"/>
                  </a:cubicBezTo>
                  <a:cubicBezTo>
                    <a:pt x="3763" y="1310"/>
                    <a:pt x="3360" y="1278"/>
                    <a:pt x="2907" y="1262"/>
                  </a:cubicBezTo>
                  <a:cubicBezTo>
                    <a:pt x="2871" y="1377"/>
                    <a:pt x="2836" y="1489"/>
                    <a:pt x="2797" y="1612"/>
                  </a:cubicBezTo>
                  <a:cubicBezTo>
                    <a:pt x="3555" y="1659"/>
                    <a:pt x="3923" y="1858"/>
                    <a:pt x="4141" y="2094"/>
                  </a:cubicBezTo>
                  <a:cubicBezTo>
                    <a:pt x="4354" y="2332"/>
                    <a:pt x="4399" y="2594"/>
                    <a:pt x="4386" y="2839"/>
                  </a:cubicBezTo>
                  <a:cubicBezTo>
                    <a:pt x="4359" y="3235"/>
                    <a:pt x="4184" y="3486"/>
                    <a:pt x="3944" y="3672"/>
                  </a:cubicBezTo>
                  <a:cubicBezTo>
                    <a:pt x="3702" y="3855"/>
                    <a:pt x="3408" y="3946"/>
                    <a:pt x="3173" y="3966"/>
                  </a:cubicBezTo>
                  <a:cubicBezTo>
                    <a:pt x="2826" y="3991"/>
                    <a:pt x="2362" y="3909"/>
                    <a:pt x="2263" y="3848"/>
                  </a:cubicBezTo>
                  <a:cubicBezTo>
                    <a:pt x="2204" y="3713"/>
                    <a:pt x="2145" y="3577"/>
                    <a:pt x="2082" y="3429"/>
                  </a:cubicBezTo>
                  <a:cubicBezTo>
                    <a:pt x="2067" y="3397"/>
                    <a:pt x="2057" y="3365"/>
                    <a:pt x="2101" y="3327"/>
                  </a:cubicBezTo>
                  <a:cubicBezTo>
                    <a:pt x="2168" y="3262"/>
                    <a:pt x="2233" y="3200"/>
                    <a:pt x="2301" y="3133"/>
                  </a:cubicBezTo>
                  <a:cubicBezTo>
                    <a:pt x="2332" y="3104"/>
                    <a:pt x="2365" y="3076"/>
                    <a:pt x="2390" y="3119"/>
                  </a:cubicBezTo>
                  <a:cubicBezTo>
                    <a:pt x="2484" y="3262"/>
                    <a:pt x="2571" y="3394"/>
                    <a:pt x="2659" y="3526"/>
                  </a:cubicBezTo>
                  <a:cubicBezTo>
                    <a:pt x="2758" y="3673"/>
                    <a:pt x="2910" y="3806"/>
                    <a:pt x="3240" y="3784"/>
                  </a:cubicBezTo>
                  <a:cubicBezTo>
                    <a:pt x="3519" y="3759"/>
                    <a:pt x="3730" y="3549"/>
                    <a:pt x="3753" y="3318"/>
                  </a:cubicBezTo>
                  <a:cubicBezTo>
                    <a:pt x="3777" y="2889"/>
                    <a:pt x="3344" y="2585"/>
                    <a:pt x="2217" y="2488"/>
                  </a:cubicBezTo>
                  <a:cubicBezTo>
                    <a:pt x="2433" y="1835"/>
                    <a:pt x="2644" y="1203"/>
                    <a:pt x="2812" y="701"/>
                  </a:cubicBezTo>
                  <a:cubicBezTo>
                    <a:pt x="3080" y="713"/>
                    <a:pt x="3328" y="735"/>
                    <a:pt x="3564" y="766"/>
                  </a:cubicBezTo>
                  <a:cubicBezTo>
                    <a:pt x="3740" y="788"/>
                    <a:pt x="3902" y="829"/>
                    <a:pt x="4065" y="848"/>
                  </a:cubicBezTo>
                  <a:cubicBezTo>
                    <a:pt x="3646" y="330"/>
                    <a:pt x="3006" y="0"/>
                    <a:pt x="2288" y="0"/>
                  </a:cubicBezTo>
                  <a:cubicBezTo>
                    <a:pt x="1024" y="0"/>
                    <a:pt x="0" y="1024"/>
                    <a:pt x="0" y="2288"/>
                  </a:cubicBezTo>
                  <a:cubicBezTo>
                    <a:pt x="0" y="2796"/>
                    <a:pt x="165" y="3264"/>
                    <a:pt x="445" y="3644"/>
                  </a:cubicBezTo>
                  <a:cubicBezTo>
                    <a:pt x="542" y="3645"/>
                    <a:pt x="609" y="3623"/>
                    <a:pt x="616" y="3581"/>
                  </a:cubicBezTo>
                  <a:cubicBezTo>
                    <a:pt x="625" y="3538"/>
                    <a:pt x="618" y="3470"/>
                    <a:pt x="610" y="3402"/>
                  </a:cubicBezTo>
                  <a:cubicBezTo>
                    <a:pt x="564" y="2953"/>
                    <a:pt x="548" y="2468"/>
                    <a:pt x="565" y="1982"/>
                  </a:cubicBezTo>
                  <a:cubicBezTo>
                    <a:pt x="449" y="1987"/>
                    <a:pt x="345" y="1992"/>
                    <a:pt x="245" y="1998"/>
                  </a:cubicBezTo>
                  <a:cubicBezTo>
                    <a:pt x="249" y="1908"/>
                    <a:pt x="254" y="1823"/>
                    <a:pt x="261" y="1735"/>
                  </a:cubicBezTo>
                  <a:cubicBezTo>
                    <a:pt x="360" y="1725"/>
                    <a:pt x="465" y="1717"/>
                    <a:pt x="579" y="1707"/>
                  </a:cubicBezTo>
                  <a:cubicBezTo>
                    <a:pt x="584" y="1630"/>
                    <a:pt x="590" y="1555"/>
                    <a:pt x="596" y="1479"/>
                  </a:cubicBezTo>
                  <a:cubicBezTo>
                    <a:pt x="648" y="1016"/>
                    <a:pt x="1136" y="732"/>
                    <a:pt x="1542" y="623"/>
                  </a:cubicBezTo>
                  <a:cubicBezTo>
                    <a:pt x="1723" y="579"/>
                    <a:pt x="1833" y="565"/>
                    <a:pt x="1920" y="561"/>
                  </a:cubicBezTo>
                  <a:cubicBezTo>
                    <a:pt x="1951" y="560"/>
                    <a:pt x="1985" y="558"/>
                    <a:pt x="2018" y="558"/>
                  </a:cubicBezTo>
                  <a:cubicBezTo>
                    <a:pt x="2102" y="558"/>
                    <a:pt x="2188" y="566"/>
                    <a:pt x="2242" y="603"/>
                  </a:cubicBezTo>
                  <a:cubicBezTo>
                    <a:pt x="2330" y="669"/>
                    <a:pt x="2416" y="734"/>
                    <a:pt x="2508" y="807"/>
                  </a:cubicBezTo>
                  <a:cubicBezTo>
                    <a:pt x="2518" y="819"/>
                    <a:pt x="2528" y="839"/>
                    <a:pt x="2505" y="873"/>
                  </a:cubicBezTo>
                  <a:cubicBezTo>
                    <a:pt x="2463" y="922"/>
                    <a:pt x="2422" y="969"/>
                    <a:pt x="2379" y="1020"/>
                  </a:cubicBezTo>
                  <a:cubicBezTo>
                    <a:pt x="2354" y="1050"/>
                    <a:pt x="2313" y="1042"/>
                    <a:pt x="2278" y="1033"/>
                  </a:cubicBezTo>
                  <a:cubicBezTo>
                    <a:pt x="2206" y="996"/>
                    <a:pt x="2136" y="962"/>
                    <a:pt x="2065" y="927"/>
                  </a:cubicBezTo>
                  <a:cubicBezTo>
                    <a:pt x="1937" y="870"/>
                    <a:pt x="1804" y="812"/>
                    <a:pt x="1657" y="818"/>
                  </a:cubicBezTo>
                  <a:cubicBezTo>
                    <a:pt x="1565" y="825"/>
                    <a:pt x="1475" y="919"/>
                    <a:pt x="1466" y="1048"/>
                  </a:cubicBezTo>
                  <a:cubicBezTo>
                    <a:pt x="1453" y="1244"/>
                    <a:pt x="1445" y="1446"/>
                    <a:pt x="1438" y="1664"/>
                  </a:cubicBezTo>
                  <a:cubicBezTo>
                    <a:pt x="1694" y="1656"/>
                    <a:pt x="1949" y="1652"/>
                    <a:pt x="2218" y="1651"/>
                  </a:cubicBezTo>
                  <a:cubicBezTo>
                    <a:pt x="2218" y="1712"/>
                    <a:pt x="2218" y="1768"/>
                    <a:pt x="2218" y="1831"/>
                  </a:cubicBezTo>
                  <a:cubicBezTo>
                    <a:pt x="2130" y="1870"/>
                    <a:pt x="2047" y="1910"/>
                    <a:pt x="1959" y="1950"/>
                  </a:cubicBezTo>
                  <a:cubicBezTo>
                    <a:pt x="1778" y="1952"/>
                    <a:pt x="1605" y="1954"/>
                    <a:pt x="1431" y="1957"/>
                  </a:cubicBezTo>
                  <a:cubicBezTo>
                    <a:pt x="1423" y="2475"/>
                    <a:pt x="1430" y="2992"/>
                    <a:pt x="1454" y="3469"/>
                  </a:cubicBezTo>
                  <a:cubicBezTo>
                    <a:pt x="1458" y="3541"/>
                    <a:pt x="1462" y="3614"/>
                    <a:pt x="1482" y="3663"/>
                  </a:cubicBezTo>
                  <a:cubicBezTo>
                    <a:pt x="1507" y="3725"/>
                    <a:pt x="1650" y="3772"/>
                    <a:pt x="1961" y="3789"/>
                  </a:cubicBezTo>
                  <a:cubicBezTo>
                    <a:pt x="1962" y="3844"/>
                    <a:pt x="1964" y="3895"/>
                    <a:pt x="1965" y="3947"/>
                  </a:cubicBezTo>
                  <a:cubicBezTo>
                    <a:pt x="1459" y="3932"/>
                    <a:pt x="973" y="3884"/>
                    <a:pt x="583" y="3814"/>
                  </a:cubicBezTo>
                  <a:cubicBezTo>
                    <a:pt x="1002" y="4282"/>
                    <a:pt x="1611" y="4576"/>
                    <a:pt x="2288" y="4576"/>
                  </a:cubicBezTo>
                  <a:cubicBezTo>
                    <a:pt x="3552" y="4576"/>
                    <a:pt x="4576" y="3552"/>
                    <a:pt x="4576" y="2288"/>
                  </a:cubicBezTo>
                  <a:cubicBezTo>
                    <a:pt x="4576" y="1809"/>
                    <a:pt x="4428" y="1364"/>
                    <a:pt x="4176" y="9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73737"/>
                </a:solidFill>
                <a:effectLst/>
                <a:uLnTx/>
                <a:uFillTx/>
                <a:latin typeface="Arial Narrow"/>
                <a:ea typeface="+mn-ea"/>
                <a:cs typeface="+mn-cs"/>
              </a:endParaRPr>
            </a:p>
          </p:txBody>
        </p:sp>
        <p:sp>
          <p:nvSpPr>
            <p:cNvPr id="24" name="Freeform 27">
              <a:extLst>
                <a:ext uri="{FF2B5EF4-FFF2-40B4-BE49-F238E27FC236}">
                  <a16:creationId xmlns:a16="http://schemas.microsoft.com/office/drawing/2014/main" id="{FC5EE707-75FE-4CBF-A32E-B7747DD88E0F}"/>
                </a:ext>
              </a:extLst>
            </p:cNvPr>
            <p:cNvSpPr>
              <a:spLocks/>
            </p:cNvSpPr>
            <p:nvPr userDrawn="1"/>
          </p:nvSpPr>
          <p:spPr bwMode="auto">
            <a:xfrm>
              <a:off x="5360" y="611"/>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73737"/>
                </a:solidFill>
                <a:effectLst/>
                <a:uLnTx/>
                <a:uFillTx/>
                <a:latin typeface="Arial Narrow"/>
                <a:ea typeface="+mn-ea"/>
                <a:cs typeface="+mn-cs"/>
              </a:endParaRPr>
            </a:p>
          </p:txBody>
        </p:sp>
      </p:grpSp>
      <p:sp>
        <p:nvSpPr>
          <p:cNvPr id="2" name="Footer Placeholder 1">
            <a:extLst>
              <a:ext uri="{FF2B5EF4-FFF2-40B4-BE49-F238E27FC236}">
                <a16:creationId xmlns:a16="http://schemas.microsoft.com/office/drawing/2014/main" id="{B4EABF3E-EB48-4EF6-B876-3539676C5C8C}"/>
              </a:ext>
            </a:extLst>
          </p:cNvPr>
          <p:cNvSpPr>
            <a:spLocks noGrp="1"/>
          </p:cNvSpPr>
          <p:nvPr>
            <p:ph type="ftr" sz="quarter" idx="18"/>
          </p:nvPr>
        </p:nvSpPr>
        <p:spPr/>
        <p:txBody>
          <a:bodyPr/>
          <a:lstStyle>
            <a:lvl1pPr>
              <a:defRPr>
                <a:solidFill>
                  <a:schemeClr val="bg1"/>
                </a:solidFill>
              </a:defRPr>
            </a:lvl1pPr>
          </a:lstStyle>
          <a:p>
            <a:r>
              <a:rPr lang="en-US"/>
              <a:t>CONFIDENTIAL</a:t>
            </a:r>
            <a:endParaRPr lang="en-US" dirty="0"/>
          </a:p>
        </p:txBody>
      </p:sp>
      <p:sp>
        <p:nvSpPr>
          <p:cNvPr id="28" name="Text Placeholder 2">
            <a:extLst>
              <a:ext uri="{FF2B5EF4-FFF2-40B4-BE49-F238E27FC236}">
                <a16:creationId xmlns:a16="http://schemas.microsoft.com/office/drawing/2014/main" id="{F7F5F465-B468-489E-B891-6E9E52807148}"/>
              </a:ext>
            </a:extLst>
          </p:cNvPr>
          <p:cNvSpPr>
            <a:spLocks noGrp="1"/>
          </p:cNvSpPr>
          <p:nvPr>
            <p:ph type="body" idx="19"/>
          </p:nvPr>
        </p:nvSpPr>
        <p:spPr>
          <a:xfrm>
            <a:off x="457801" y="1195202"/>
            <a:ext cx="5176215" cy="246221"/>
          </a:xfrm>
          <a:prstGeom prst="rect">
            <a:avLst/>
          </a:prstGeom>
        </p:spPr>
        <p:txBody>
          <a:bodyPr vert="horz" wrap="square" lIns="0" tIns="0" rIns="0" bIns="0" rtlCol="0" anchor="t">
            <a:spAutoFit/>
          </a:bodyPr>
          <a:lstStyle>
            <a:lvl1pPr>
              <a:defRPr lang="en-US" sz="1600" b="1" cap="all" spc="50" baseline="0" dirty="0" smtClean="0">
                <a:solidFill>
                  <a:schemeClr val="accent1"/>
                </a:solidFill>
                <a:latin typeface="Arial Narrow" panose="020B0606020202030204" pitchFamily="34" charset="0"/>
              </a:defRPr>
            </a:lvl1pPr>
          </a:lstStyle>
          <a:p>
            <a:pPr lvl="0">
              <a:lnSpc>
                <a:spcPct val="100000"/>
              </a:lnSpc>
              <a:spcBef>
                <a:spcPts val="0"/>
              </a:spcBef>
              <a:buNone/>
            </a:pPr>
            <a:r>
              <a:rPr lang="en-US"/>
              <a:t>Click to edit Master text styles</a:t>
            </a:r>
          </a:p>
        </p:txBody>
      </p:sp>
      <p:sp>
        <p:nvSpPr>
          <p:cNvPr id="3" name="Title 2">
            <a:extLst>
              <a:ext uri="{FF2B5EF4-FFF2-40B4-BE49-F238E27FC236}">
                <a16:creationId xmlns:a16="http://schemas.microsoft.com/office/drawing/2014/main" id="{92AD992F-CFF9-4702-B95D-3BEE84B4103A}"/>
              </a:ext>
            </a:extLst>
          </p:cNvPr>
          <p:cNvSpPr>
            <a:spLocks noGrp="1"/>
          </p:cNvSpPr>
          <p:nvPr>
            <p:ph type="title"/>
          </p:nvPr>
        </p:nvSpPr>
        <p:spPr>
          <a:xfrm>
            <a:off x="457200" y="457200"/>
            <a:ext cx="5176215" cy="753995"/>
          </a:xfrm>
        </p:spPr>
        <p:txBody>
          <a:bodyPr/>
          <a:lstStyle/>
          <a:p>
            <a:r>
              <a:rPr lang="en-US"/>
              <a:t>Click to edit Master title style</a:t>
            </a:r>
            <a:endParaRPr lang="en-US" dirty="0"/>
          </a:p>
        </p:txBody>
      </p:sp>
    </p:spTree>
    <p:extLst>
      <p:ext uri="{BB962C8B-B14F-4D97-AF65-F5344CB8AC3E}">
        <p14:creationId xmlns:p14="http://schemas.microsoft.com/office/powerpoint/2010/main" val="96089314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and Graphic">
    <p:bg>
      <p:bgPr>
        <a:solidFill>
          <a:schemeClr val="tx2"/>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6181C7A-5486-47B5-A535-32617B35F733}"/>
              </a:ext>
            </a:extLst>
          </p:cNvPr>
          <p:cNvPicPr>
            <a:picLocks noChangeAspect="1"/>
          </p:cNvPicPr>
          <p:nvPr userDrawn="1"/>
        </p:nvPicPr>
        <p:blipFill>
          <a:blip r:embed="rId2"/>
          <a:stretch>
            <a:fillRect/>
          </a:stretch>
        </p:blipFill>
        <p:spPr>
          <a:xfrm>
            <a:off x="4381500" y="0"/>
            <a:ext cx="7810500" cy="6858000"/>
          </a:xfrm>
          <a:prstGeom prst="rect">
            <a:avLst/>
          </a:prstGeom>
        </p:spPr>
      </p:pic>
      <p:sp>
        <p:nvSpPr>
          <p:cNvPr id="19" name="Content Placeholder 2">
            <a:extLst>
              <a:ext uri="{FF2B5EF4-FFF2-40B4-BE49-F238E27FC236}">
                <a16:creationId xmlns:a16="http://schemas.microsoft.com/office/drawing/2014/main" id="{65AEBC58-1A9D-47F7-A2C7-132ADC3ADF0F}"/>
              </a:ext>
            </a:extLst>
          </p:cNvPr>
          <p:cNvSpPr>
            <a:spLocks noGrp="1"/>
          </p:cNvSpPr>
          <p:nvPr>
            <p:ph idx="1"/>
          </p:nvPr>
        </p:nvSpPr>
        <p:spPr>
          <a:xfrm>
            <a:off x="457200" y="457200"/>
            <a:ext cx="5454479" cy="5943600"/>
          </a:xfrm>
          <a:prstGeom prst="rect">
            <a:avLst/>
          </a:prstGeom>
        </p:spPr>
        <p:txBody>
          <a:bodyPr anchor="ctr"/>
          <a:lstStyle>
            <a:lvl1pPr marL="0" indent="0">
              <a:lnSpc>
                <a:spcPct val="85000"/>
              </a:lnSpc>
              <a:spcBef>
                <a:spcPts val="0"/>
              </a:spcBef>
              <a:spcAft>
                <a:spcPts val="0"/>
              </a:spcAft>
              <a:buFont typeface="Arial" panose="020B0604020202020204" pitchFamily="34" charset="0"/>
              <a:buChar char="​"/>
              <a:defRPr sz="4000" spc="-100" baseline="0"/>
            </a:lvl1pPr>
            <a:lvl2pPr marL="0" indent="0">
              <a:lnSpc>
                <a:spcPct val="100000"/>
              </a:lnSpc>
              <a:spcBef>
                <a:spcPts val="200"/>
              </a:spcBef>
              <a:spcAft>
                <a:spcPts val="800"/>
              </a:spcAft>
              <a:buFont typeface="Arial" panose="020B0604020202020204" pitchFamily="34" charset="0"/>
              <a:buChar char="​"/>
              <a:defRPr sz="1800" b="1" cap="all" spc="50" baseline="0">
                <a:solidFill>
                  <a:schemeClr val="accent1"/>
                </a:solidFill>
                <a:latin typeface="Arial Narrow" panose="020B0606020202030204" pitchFamily="34" charset="0"/>
              </a:defRPr>
            </a:lvl2pPr>
            <a:lvl3pPr marL="0" indent="0">
              <a:lnSpc>
                <a:spcPct val="90000"/>
              </a:lnSpc>
              <a:spcBef>
                <a:spcPts val="1200"/>
              </a:spcBef>
              <a:spcAft>
                <a:spcPts val="400"/>
              </a:spcAft>
              <a:buFont typeface="Arial" panose="020B0604020202020204" pitchFamily="34" charset="0"/>
              <a:buChar char="​"/>
              <a:defRPr sz="2000" b="1"/>
            </a:lvl3pPr>
            <a:lvl4pPr marL="0" indent="0">
              <a:lnSpc>
                <a:spcPct val="90000"/>
              </a:lnSpc>
              <a:spcBef>
                <a:spcPts val="0"/>
              </a:spcBef>
              <a:spcAft>
                <a:spcPts val="600"/>
              </a:spcAft>
              <a:buFont typeface="Arial" panose="020B0604020202020204" pitchFamily="34" charset="0"/>
              <a:buChar char="​"/>
              <a:defRPr sz="1400" b="1" cap="all" baseline="0">
                <a:solidFill>
                  <a:schemeClr val="accent1"/>
                </a:solidFill>
                <a:latin typeface="Arial Narrow" panose="020B0606020202030204" pitchFamily="34" charset="0"/>
              </a:defRPr>
            </a:lvl4pPr>
            <a:lvl5pPr marL="0" indent="0">
              <a:lnSpc>
                <a:spcPct val="120000"/>
              </a:lnSpc>
              <a:spcBef>
                <a:spcPts val="600"/>
              </a:spcBef>
              <a:spcAft>
                <a:spcPts val="600"/>
              </a:spcAft>
              <a:buFont typeface="Arial" panose="020B0604020202020204" pitchFamily="34" charset="0"/>
              <a:buChar char="​"/>
              <a:defRPr sz="1400" b="0">
                <a:solidFill>
                  <a:schemeClr val="tx1"/>
                </a:solidFill>
                <a:latin typeface="+mj-lt"/>
              </a:defRPr>
            </a:lvl5pPr>
            <a:lvl6pPr marL="171450" indent="-171450">
              <a:lnSpc>
                <a:spcPct val="90000"/>
              </a:lnSpc>
              <a:spcBef>
                <a:spcPts val="600"/>
              </a:spcBef>
              <a:spcAft>
                <a:spcPts val="600"/>
              </a:spcAft>
              <a:buFont typeface="Arial" panose="020B0604020202020204" pitchFamily="34" charset="0"/>
              <a:buChar char="•"/>
              <a:defRPr sz="1400" b="0">
                <a:solidFill>
                  <a:schemeClr val="tx1"/>
                </a:solidFill>
                <a:latin typeface="+mj-lt"/>
              </a:defRPr>
            </a:lvl6pPr>
            <a:lvl7pPr marL="341313" indent="-169863">
              <a:lnSpc>
                <a:spcPct val="90000"/>
              </a:lnSpc>
              <a:spcBef>
                <a:spcPts val="600"/>
              </a:spcBef>
              <a:spcAft>
                <a:spcPts val="400"/>
              </a:spcAft>
              <a:buFont typeface="Arial" panose="020B0604020202020204" pitchFamily="34" charset="0"/>
              <a:buChar char="−"/>
              <a:defRPr sz="1400" b="0">
                <a:solidFill>
                  <a:schemeClr val="tx1"/>
                </a:solidFill>
                <a:latin typeface="+mj-lt"/>
              </a:defRPr>
            </a:lvl7pPr>
            <a:lvl8pPr marL="0" indent="0">
              <a:lnSpc>
                <a:spcPct val="120000"/>
              </a:lnSpc>
              <a:spcBef>
                <a:spcPts val="2400"/>
              </a:spcBef>
              <a:spcAft>
                <a:spcPts val="0"/>
              </a:spcAft>
              <a:buFont typeface="Arial" panose="020B0604020202020204" pitchFamily="34" charset="0"/>
              <a:buChar char="​"/>
              <a:defRPr sz="2000" b="0">
                <a:solidFill>
                  <a:schemeClr val="tx1"/>
                </a:solidFill>
                <a:latin typeface="+mj-lt"/>
              </a:defRPr>
            </a:lvl8pPr>
            <a:lvl9pPr marL="171450" indent="-171450">
              <a:lnSpc>
                <a:spcPct val="100000"/>
              </a:lnSpc>
              <a:spcBef>
                <a:spcPts val="1200"/>
              </a:spcBef>
              <a:spcAft>
                <a:spcPts val="0"/>
              </a:spcAft>
              <a:buFont typeface="Arial" panose="020B0604020202020204" pitchFamily="34" charset="0"/>
              <a:buChar char="•"/>
              <a:defRPr sz="2000" b="0">
                <a:solidFill>
                  <a:schemeClr val="tx1"/>
                </a:solidFill>
                <a:latin typeface="+mj-l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Footer Placeholder 1">
            <a:extLst>
              <a:ext uri="{FF2B5EF4-FFF2-40B4-BE49-F238E27FC236}">
                <a16:creationId xmlns:a16="http://schemas.microsoft.com/office/drawing/2014/main" id="{215FC19C-CAFC-4E73-8273-35E6BDE20218}"/>
              </a:ext>
            </a:extLst>
          </p:cNvPr>
          <p:cNvSpPr>
            <a:spLocks noGrp="1"/>
          </p:cNvSpPr>
          <p:nvPr>
            <p:ph type="ftr" sz="quarter" idx="10"/>
          </p:nvPr>
        </p:nvSpPr>
        <p:spPr/>
        <p:txBody>
          <a:bodyPr/>
          <a:lstStyle/>
          <a:p>
            <a:r>
              <a:rPr lang="en-US"/>
              <a:t>CONFIDENTIAL</a:t>
            </a:r>
            <a:endParaRPr lang="en-US" dirty="0"/>
          </a:p>
        </p:txBody>
      </p:sp>
    </p:spTree>
    <p:extLst>
      <p:ext uri="{BB962C8B-B14F-4D97-AF65-F5344CB8AC3E}">
        <p14:creationId xmlns:p14="http://schemas.microsoft.com/office/powerpoint/2010/main" val="19688945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Gri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A989772A-5773-574A-B6F8-FE6EE18F52EE}"/>
              </a:ext>
            </a:extLst>
          </p:cNvPr>
          <p:cNvSpPr/>
          <p:nvPr userDrawn="1"/>
        </p:nvSpPr>
        <p:spPr>
          <a:xfrm>
            <a:off x="0" y="0"/>
            <a:ext cx="12188952" cy="45720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ED91C8EB-2EC7-7348-A790-C3B94928DB0F}"/>
              </a:ext>
            </a:extLst>
          </p:cNvPr>
          <p:cNvSpPr/>
          <p:nvPr userDrawn="1"/>
        </p:nvSpPr>
        <p:spPr>
          <a:xfrm>
            <a:off x="0" y="6400800"/>
            <a:ext cx="12192000" cy="45720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679DCA21-A80E-C740-8D95-E40B577291A6}"/>
              </a:ext>
            </a:extLst>
          </p:cNvPr>
          <p:cNvSpPr/>
          <p:nvPr userDrawn="1"/>
        </p:nvSpPr>
        <p:spPr>
          <a:xfrm rot="5400000">
            <a:off x="-3200400" y="3200400"/>
            <a:ext cx="6858000" cy="45720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D72B2B15-B649-C945-8F45-B73BCE1D96D3}"/>
              </a:ext>
            </a:extLst>
          </p:cNvPr>
          <p:cNvSpPr/>
          <p:nvPr userDrawn="1"/>
        </p:nvSpPr>
        <p:spPr>
          <a:xfrm rot="5400000">
            <a:off x="8534400" y="3200400"/>
            <a:ext cx="6858000" cy="45720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EA2BD637-13E9-E14F-B2BA-CCCBD0753859}"/>
              </a:ext>
            </a:extLst>
          </p:cNvPr>
          <p:cNvSpPr/>
          <p:nvPr userDrawn="1"/>
        </p:nvSpPr>
        <p:spPr>
          <a:xfrm>
            <a:off x="-687" y="1512321"/>
            <a:ext cx="12188952" cy="45720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A37622AC-0C91-0240-9B95-F9280D46537D}"/>
              </a:ext>
            </a:extLst>
          </p:cNvPr>
          <p:cNvSpPr/>
          <p:nvPr userDrawn="1"/>
        </p:nvSpPr>
        <p:spPr>
          <a:xfrm rot="5400000">
            <a:off x="805688" y="3255264"/>
            <a:ext cx="6858000" cy="347472"/>
          </a:xfrm>
          <a:prstGeom prst="rect">
            <a:avLst/>
          </a:prstGeom>
          <a:solidFill>
            <a:schemeClr val="accent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B975DA25-2945-5140-A814-83B60744BEDA}"/>
              </a:ext>
            </a:extLst>
          </p:cNvPr>
          <p:cNvSpPr/>
          <p:nvPr userDrawn="1"/>
        </p:nvSpPr>
        <p:spPr>
          <a:xfrm rot="5400000">
            <a:off x="4528312" y="3255264"/>
            <a:ext cx="6858000" cy="347472"/>
          </a:xfrm>
          <a:prstGeom prst="rect">
            <a:avLst/>
          </a:prstGeom>
          <a:solidFill>
            <a:schemeClr val="accent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Footer Placeholder 1">
            <a:extLst>
              <a:ext uri="{FF2B5EF4-FFF2-40B4-BE49-F238E27FC236}">
                <a16:creationId xmlns:a16="http://schemas.microsoft.com/office/drawing/2014/main" id="{9BE2BF86-18EB-422B-9F43-3944E45A3FA6}"/>
              </a:ext>
            </a:extLst>
          </p:cNvPr>
          <p:cNvSpPr>
            <a:spLocks noGrp="1"/>
          </p:cNvSpPr>
          <p:nvPr>
            <p:ph type="ftr" sz="quarter" idx="10"/>
          </p:nvPr>
        </p:nvSpPr>
        <p:spPr/>
        <p:txBody>
          <a:bodyPr/>
          <a:lstStyle/>
          <a:p>
            <a:r>
              <a:rPr lang="en-US"/>
              <a:t>CONFIDENTIAL</a:t>
            </a:r>
            <a:endParaRPr lang="en-US" dirty="0"/>
          </a:p>
        </p:txBody>
      </p:sp>
    </p:spTree>
    <p:extLst>
      <p:ext uri="{BB962C8B-B14F-4D97-AF65-F5344CB8AC3E}">
        <p14:creationId xmlns:p14="http://schemas.microsoft.com/office/powerpoint/2010/main" val="3094363416"/>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Dark Gray End Slide">
    <p:bg>
      <p:bgPr>
        <a:solidFill>
          <a:schemeClr val="tx1"/>
        </a:solidFill>
        <a:effectLst/>
      </p:bgPr>
    </p:bg>
    <p:spTree>
      <p:nvGrpSpPr>
        <p:cNvPr id="1" name=""/>
        <p:cNvGrpSpPr/>
        <p:nvPr/>
      </p:nvGrpSpPr>
      <p:grpSpPr>
        <a:xfrm>
          <a:off x="0" y="0"/>
          <a:ext cx="0" cy="0"/>
          <a:chOff x="0" y="0"/>
          <a:chExt cx="0" cy="0"/>
        </a:xfrm>
      </p:grpSpPr>
      <p:grpSp>
        <p:nvGrpSpPr>
          <p:cNvPr id="11" name="Group 22">
            <a:extLst>
              <a:ext uri="{FF2B5EF4-FFF2-40B4-BE49-F238E27FC236}">
                <a16:creationId xmlns:a16="http://schemas.microsoft.com/office/drawing/2014/main" id="{B49D0D91-C17F-4B05-8E43-82015C7BB704}"/>
              </a:ext>
            </a:extLst>
          </p:cNvPr>
          <p:cNvGrpSpPr>
            <a:grpSpLocks noChangeAspect="1"/>
          </p:cNvGrpSpPr>
          <p:nvPr userDrawn="1"/>
        </p:nvGrpSpPr>
        <p:grpSpPr bwMode="auto">
          <a:xfrm>
            <a:off x="4868424" y="2102144"/>
            <a:ext cx="2433289" cy="2433289"/>
            <a:chOff x="5266" y="0"/>
            <a:chExt cx="733" cy="733"/>
          </a:xfrm>
        </p:grpSpPr>
        <p:sp>
          <p:nvSpPr>
            <p:cNvPr id="12" name="Freeform 23">
              <a:extLst>
                <a:ext uri="{FF2B5EF4-FFF2-40B4-BE49-F238E27FC236}">
                  <a16:creationId xmlns:a16="http://schemas.microsoft.com/office/drawing/2014/main" id="{04A93985-0D67-451D-B3A3-FF1DFA20A8D5}"/>
                </a:ext>
              </a:extLst>
            </p:cNvPr>
            <p:cNvSpPr>
              <a:spLocks/>
            </p:cNvSpPr>
            <p:nvPr userDrawn="1"/>
          </p:nvSpPr>
          <p:spPr bwMode="auto">
            <a:xfrm>
              <a:off x="5266" y="0"/>
              <a:ext cx="733" cy="733"/>
            </a:xfrm>
            <a:custGeom>
              <a:avLst/>
              <a:gdLst>
                <a:gd name="T0" fmla="*/ 4176 w 4576"/>
                <a:gd name="T1" fmla="*/ 996 h 4576"/>
                <a:gd name="T2" fmla="*/ 4065 w 4576"/>
                <a:gd name="T3" fmla="*/ 848 h 4576"/>
                <a:gd name="T4" fmla="*/ 4065 w 4576"/>
                <a:gd name="T5" fmla="*/ 848 h 4576"/>
                <a:gd name="T6" fmla="*/ 2288 w 4576"/>
                <a:gd name="T7" fmla="*/ 0 h 4576"/>
                <a:gd name="T8" fmla="*/ 0 w 4576"/>
                <a:gd name="T9" fmla="*/ 2288 h 4576"/>
                <a:gd name="T10" fmla="*/ 445 w 4576"/>
                <a:gd name="T11" fmla="*/ 3644 h 4576"/>
                <a:gd name="T12" fmla="*/ 445 w 4576"/>
                <a:gd name="T13" fmla="*/ 3644 h 4576"/>
                <a:gd name="T14" fmla="*/ 583 w 4576"/>
                <a:gd name="T15" fmla="*/ 3814 h 4576"/>
                <a:gd name="T16" fmla="*/ 583 w 4576"/>
                <a:gd name="T17" fmla="*/ 3814 h 4576"/>
                <a:gd name="T18" fmla="*/ 2288 w 4576"/>
                <a:gd name="T19" fmla="*/ 4576 h 4576"/>
                <a:gd name="T20" fmla="*/ 4576 w 4576"/>
                <a:gd name="T21" fmla="*/ 2288 h 4576"/>
                <a:gd name="T22" fmla="*/ 4176 w 4576"/>
                <a:gd name="T23" fmla="*/ 996 h 4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576" h="4576">
                  <a:moveTo>
                    <a:pt x="4176" y="996"/>
                  </a:moveTo>
                  <a:cubicBezTo>
                    <a:pt x="4141" y="945"/>
                    <a:pt x="4104" y="895"/>
                    <a:pt x="4065" y="848"/>
                  </a:cubicBezTo>
                  <a:cubicBezTo>
                    <a:pt x="4065" y="848"/>
                    <a:pt x="4065" y="848"/>
                    <a:pt x="4065" y="848"/>
                  </a:cubicBezTo>
                  <a:cubicBezTo>
                    <a:pt x="3646" y="330"/>
                    <a:pt x="3006" y="0"/>
                    <a:pt x="2288" y="0"/>
                  </a:cubicBezTo>
                  <a:cubicBezTo>
                    <a:pt x="1024" y="0"/>
                    <a:pt x="0" y="1024"/>
                    <a:pt x="0" y="2288"/>
                  </a:cubicBezTo>
                  <a:cubicBezTo>
                    <a:pt x="0" y="2796"/>
                    <a:pt x="165" y="3264"/>
                    <a:pt x="445" y="3644"/>
                  </a:cubicBezTo>
                  <a:cubicBezTo>
                    <a:pt x="445" y="3644"/>
                    <a:pt x="445" y="3644"/>
                    <a:pt x="445" y="3644"/>
                  </a:cubicBezTo>
                  <a:cubicBezTo>
                    <a:pt x="488" y="3703"/>
                    <a:pt x="534" y="3759"/>
                    <a:pt x="583" y="3814"/>
                  </a:cubicBezTo>
                  <a:cubicBezTo>
                    <a:pt x="583" y="3814"/>
                    <a:pt x="583" y="3814"/>
                    <a:pt x="583" y="3814"/>
                  </a:cubicBezTo>
                  <a:cubicBezTo>
                    <a:pt x="1002" y="4282"/>
                    <a:pt x="1611" y="4576"/>
                    <a:pt x="2288" y="4576"/>
                  </a:cubicBezTo>
                  <a:cubicBezTo>
                    <a:pt x="3552" y="4576"/>
                    <a:pt x="4576" y="3552"/>
                    <a:pt x="4576" y="2288"/>
                  </a:cubicBezTo>
                  <a:cubicBezTo>
                    <a:pt x="4576" y="1809"/>
                    <a:pt x="4428" y="1364"/>
                    <a:pt x="4176" y="99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24">
              <a:extLst>
                <a:ext uri="{FF2B5EF4-FFF2-40B4-BE49-F238E27FC236}">
                  <a16:creationId xmlns:a16="http://schemas.microsoft.com/office/drawing/2014/main" id="{51F8F0B5-AE5E-4F6A-A5A9-1380A0E147F1}"/>
                </a:ext>
              </a:extLst>
            </p:cNvPr>
            <p:cNvSpPr>
              <a:spLocks/>
            </p:cNvSpPr>
            <p:nvPr userDrawn="1"/>
          </p:nvSpPr>
          <p:spPr bwMode="auto">
            <a:xfrm>
              <a:off x="5360" y="611"/>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E317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25">
              <a:extLst>
                <a:ext uri="{FF2B5EF4-FFF2-40B4-BE49-F238E27FC236}">
                  <a16:creationId xmlns:a16="http://schemas.microsoft.com/office/drawing/2014/main" id="{0588F478-4A92-494A-9C3A-F0E7B3557D95}"/>
                </a:ext>
              </a:extLst>
            </p:cNvPr>
            <p:cNvSpPr>
              <a:spLocks noEditPoints="1"/>
            </p:cNvSpPr>
            <p:nvPr userDrawn="1"/>
          </p:nvSpPr>
          <p:spPr bwMode="auto">
            <a:xfrm>
              <a:off x="5911" y="645"/>
              <a:ext cx="55" cy="55"/>
            </a:xfrm>
            <a:custGeom>
              <a:avLst/>
              <a:gdLst>
                <a:gd name="T0" fmla="*/ 277 w 345"/>
                <a:gd name="T1" fmla="*/ 68 h 345"/>
                <a:gd name="T2" fmla="*/ 320 w 345"/>
                <a:gd name="T3" fmla="*/ 172 h 345"/>
                <a:gd name="T4" fmla="*/ 277 w 345"/>
                <a:gd name="T5" fmla="*/ 278 h 345"/>
                <a:gd name="T6" fmla="*/ 172 w 345"/>
                <a:gd name="T7" fmla="*/ 322 h 345"/>
                <a:gd name="T8" fmla="*/ 67 w 345"/>
                <a:gd name="T9" fmla="*/ 278 h 345"/>
                <a:gd name="T10" fmla="*/ 24 w 345"/>
                <a:gd name="T11" fmla="*/ 172 h 345"/>
                <a:gd name="T12" fmla="*/ 67 w 345"/>
                <a:gd name="T13" fmla="*/ 68 h 345"/>
                <a:gd name="T14" fmla="*/ 172 w 345"/>
                <a:gd name="T15" fmla="*/ 23 h 345"/>
                <a:gd name="T16" fmla="*/ 277 w 345"/>
                <a:gd name="T17" fmla="*/ 68 h 345"/>
                <a:gd name="T18" fmla="*/ 295 w 345"/>
                <a:gd name="T19" fmla="*/ 50 h 345"/>
                <a:gd name="T20" fmla="*/ 172 w 345"/>
                <a:gd name="T21" fmla="*/ 0 h 345"/>
                <a:gd name="T22" fmla="*/ 51 w 345"/>
                <a:gd name="T23" fmla="*/ 50 h 345"/>
                <a:gd name="T24" fmla="*/ 0 w 345"/>
                <a:gd name="T25" fmla="*/ 172 h 345"/>
                <a:gd name="T26" fmla="*/ 50 w 345"/>
                <a:gd name="T27" fmla="*/ 295 h 345"/>
                <a:gd name="T28" fmla="*/ 172 w 345"/>
                <a:gd name="T29" fmla="*/ 345 h 345"/>
                <a:gd name="T30" fmla="*/ 295 w 345"/>
                <a:gd name="T31" fmla="*/ 295 h 345"/>
                <a:gd name="T32" fmla="*/ 345 w 345"/>
                <a:gd name="T33" fmla="*/ 172 h 345"/>
                <a:gd name="T34" fmla="*/ 295 w 345"/>
                <a:gd name="T35" fmla="*/ 50 h 345"/>
                <a:gd name="T36" fmla="*/ 198 w 345"/>
                <a:gd name="T37" fmla="*/ 164 h 345"/>
                <a:gd name="T38" fmla="*/ 166 w 345"/>
                <a:gd name="T39" fmla="*/ 168 h 345"/>
                <a:gd name="T40" fmla="*/ 136 w 345"/>
                <a:gd name="T41" fmla="*/ 168 h 345"/>
                <a:gd name="T42" fmla="*/ 136 w 345"/>
                <a:gd name="T43" fmla="*/ 100 h 345"/>
                <a:gd name="T44" fmla="*/ 164 w 345"/>
                <a:gd name="T45" fmla="*/ 100 h 345"/>
                <a:gd name="T46" fmla="*/ 205 w 345"/>
                <a:gd name="T47" fmla="*/ 107 h 345"/>
                <a:gd name="T48" fmla="*/ 217 w 345"/>
                <a:gd name="T49" fmla="*/ 134 h 345"/>
                <a:gd name="T50" fmla="*/ 198 w 345"/>
                <a:gd name="T51" fmla="*/ 164 h 345"/>
                <a:gd name="T52" fmla="*/ 103 w 345"/>
                <a:gd name="T53" fmla="*/ 266 h 345"/>
                <a:gd name="T54" fmla="*/ 136 w 345"/>
                <a:gd name="T55" fmla="*/ 266 h 345"/>
                <a:gd name="T56" fmla="*/ 136 w 345"/>
                <a:gd name="T57" fmla="*/ 192 h 345"/>
                <a:gd name="T58" fmla="*/ 162 w 345"/>
                <a:gd name="T59" fmla="*/ 192 h 345"/>
                <a:gd name="T60" fmla="*/ 200 w 345"/>
                <a:gd name="T61" fmla="*/ 198 h 345"/>
                <a:gd name="T62" fmla="*/ 217 w 345"/>
                <a:gd name="T63" fmla="*/ 241 h 345"/>
                <a:gd name="T64" fmla="*/ 217 w 345"/>
                <a:gd name="T65" fmla="*/ 256 h 345"/>
                <a:gd name="T66" fmla="*/ 218 w 345"/>
                <a:gd name="T67" fmla="*/ 262 h 345"/>
                <a:gd name="T68" fmla="*/ 218 w 345"/>
                <a:gd name="T69" fmla="*/ 265 h 345"/>
                <a:gd name="T70" fmla="*/ 219 w 345"/>
                <a:gd name="T71" fmla="*/ 266 h 345"/>
                <a:gd name="T72" fmla="*/ 250 w 345"/>
                <a:gd name="T73" fmla="*/ 266 h 345"/>
                <a:gd name="T74" fmla="*/ 249 w 345"/>
                <a:gd name="T75" fmla="*/ 264 h 345"/>
                <a:gd name="T76" fmla="*/ 247 w 345"/>
                <a:gd name="T77" fmla="*/ 254 h 345"/>
                <a:gd name="T78" fmla="*/ 247 w 345"/>
                <a:gd name="T79" fmla="*/ 240 h 345"/>
                <a:gd name="T80" fmla="*/ 247 w 345"/>
                <a:gd name="T81" fmla="*/ 226 h 345"/>
                <a:gd name="T82" fmla="*/ 237 w 345"/>
                <a:gd name="T83" fmla="*/ 197 h 345"/>
                <a:gd name="T84" fmla="*/ 204 w 345"/>
                <a:gd name="T85" fmla="*/ 178 h 345"/>
                <a:gd name="T86" fmla="*/ 231 w 345"/>
                <a:gd name="T87" fmla="*/ 169 h 345"/>
                <a:gd name="T88" fmla="*/ 250 w 345"/>
                <a:gd name="T89" fmla="*/ 132 h 345"/>
                <a:gd name="T90" fmla="*/ 220 w 345"/>
                <a:gd name="T91" fmla="*/ 84 h 345"/>
                <a:gd name="T92" fmla="*/ 169 w 345"/>
                <a:gd name="T93" fmla="*/ 77 h 345"/>
                <a:gd name="T94" fmla="*/ 103 w 345"/>
                <a:gd name="T95" fmla="*/ 77 h 345"/>
                <a:gd name="T96" fmla="*/ 103 w 345"/>
                <a:gd name="T97" fmla="*/ 266 h 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45" h="345">
                  <a:moveTo>
                    <a:pt x="277" y="68"/>
                  </a:moveTo>
                  <a:cubicBezTo>
                    <a:pt x="306" y="96"/>
                    <a:pt x="320" y="131"/>
                    <a:pt x="320" y="172"/>
                  </a:cubicBezTo>
                  <a:cubicBezTo>
                    <a:pt x="320" y="213"/>
                    <a:pt x="306" y="249"/>
                    <a:pt x="277" y="278"/>
                  </a:cubicBezTo>
                  <a:cubicBezTo>
                    <a:pt x="248" y="307"/>
                    <a:pt x="213" y="322"/>
                    <a:pt x="172" y="322"/>
                  </a:cubicBezTo>
                  <a:cubicBezTo>
                    <a:pt x="131" y="322"/>
                    <a:pt x="96" y="307"/>
                    <a:pt x="67" y="278"/>
                  </a:cubicBezTo>
                  <a:cubicBezTo>
                    <a:pt x="38" y="249"/>
                    <a:pt x="24" y="213"/>
                    <a:pt x="24" y="172"/>
                  </a:cubicBezTo>
                  <a:cubicBezTo>
                    <a:pt x="24" y="131"/>
                    <a:pt x="38" y="96"/>
                    <a:pt x="67" y="68"/>
                  </a:cubicBezTo>
                  <a:cubicBezTo>
                    <a:pt x="96" y="38"/>
                    <a:pt x="131" y="23"/>
                    <a:pt x="172" y="23"/>
                  </a:cubicBezTo>
                  <a:cubicBezTo>
                    <a:pt x="213" y="23"/>
                    <a:pt x="248" y="38"/>
                    <a:pt x="277" y="68"/>
                  </a:cubicBezTo>
                  <a:close/>
                  <a:moveTo>
                    <a:pt x="295" y="50"/>
                  </a:moveTo>
                  <a:cubicBezTo>
                    <a:pt x="261" y="17"/>
                    <a:pt x="220" y="0"/>
                    <a:pt x="172" y="0"/>
                  </a:cubicBezTo>
                  <a:cubicBezTo>
                    <a:pt x="125" y="0"/>
                    <a:pt x="84" y="17"/>
                    <a:pt x="51" y="50"/>
                  </a:cubicBezTo>
                  <a:cubicBezTo>
                    <a:pt x="17" y="84"/>
                    <a:pt x="0" y="125"/>
                    <a:pt x="0" y="172"/>
                  </a:cubicBezTo>
                  <a:cubicBezTo>
                    <a:pt x="0" y="220"/>
                    <a:pt x="17" y="261"/>
                    <a:pt x="50" y="295"/>
                  </a:cubicBezTo>
                  <a:cubicBezTo>
                    <a:pt x="83" y="329"/>
                    <a:pt x="124" y="345"/>
                    <a:pt x="172" y="345"/>
                  </a:cubicBezTo>
                  <a:cubicBezTo>
                    <a:pt x="220" y="345"/>
                    <a:pt x="261" y="329"/>
                    <a:pt x="295" y="295"/>
                  </a:cubicBezTo>
                  <a:cubicBezTo>
                    <a:pt x="328" y="261"/>
                    <a:pt x="345" y="220"/>
                    <a:pt x="345" y="172"/>
                  </a:cubicBezTo>
                  <a:cubicBezTo>
                    <a:pt x="345" y="124"/>
                    <a:pt x="328" y="84"/>
                    <a:pt x="295" y="50"/>
                  </a:cubicBezTo>
                  <a:close/>
                  <a:moveTo>
                    <a:pt x="198" y="164"/>
                  </a:moveTo>
                  <a:cubicBezTo>
                    <a:pt x="191" y="167"/>
                    <a:pt x="180" y="168"/>
                    <a:pt x="166" y="168"/>
                  </a:cubicBezTo>
                  <a:cubicBezTo>
                    <a:pt x="136" y="168"/>
                    <a:pt x="136" y="168"/>
                    <a:pt x="136" y="168"/>
                  </a:cubicBezTo>
                  <a:cubicBezTo>
                    <a:pt x="136" y="100"/>
                    <a:pt x="136" y="100"/>
                    <a:pt x="136" y="100"/>
                  </a:cubicBezTo>
                  <a:cubicBezTo>
                    <a:pt x="164" y="100"/>
                    <a:pt x="164" y="100"/>
                    <a:pt x="164" y="100"/>
                  </a:cubicBezTo>
                  <a:cubicBezTo>
                    <a:pt x="183" y="100"/>
                    <a:pt x="196" y="102"/>
                    <a:pt x="205" y="107"/>
                  </a:cubicBezTo>
                  <a:cubicBezTo>
                    <a:pt x="213" y="112"/>
                    <a:pt x="217" y="121"/>
                    <a:pt x="217" y="134"/>
                  </a:cubicBezTo>
                  <a:cubicBezTo>
                    <a:pt x="217" y="149"/>
                    <a:pt x="211" y="159"/>
                    <a:pt x="198" y="164"/>
                  </a:cubicBezTo>
                  <a:close/>
                  <a:moveTo>
                    <a:pt x="103" y="266"/>
                  </a:moveTo>
                  <a:cubicBezTo>
                    <a:pt x="136" y="266"/>
                    <a:pt x="136" y="266"/>
                    <a:pt x="136" y="266"/>
                  </a:cubicBezTo>
                  <a:cubicBezTo>
                    <a:pt x="136" y="192"/>
                    <a:pt x="136" y="192"/>
                    <a:pt x="136" y="192"/>
                  </a:cubicBezTo>
                  <a:cubicBezTo>
                    <a:pt x="162" y="192"/>
                    <a:pt x="162" y="192"/>
                    <a:pt x="162" y="192"/>
                  </a:cubicBezTo>
                  <a:cubicBezTo>
                    <a:pt x="180" y="192"/>
                    <a:pt x="192" y="193"/>
                    <a:pt x="200" y="198"/>
                  </a:cubicBezTo>
                  <a:cubicBezTo>
                    <a:pt x="211" y="205"/>
                    <a:pt x="217" y="219"/>
                    <a:pt x="217" y="241"/>
                  </a:cubicBezTo>
                  <a:cubicBezTo>
                    <a:pt x="217" y="256"/>
                    <a:pt x="217" y="256"/>
                    <a:pt x="217" y="256"/>
                  </a:cubicBezTo>
                  <a:cubicBezTo>
                    <a:pt x="218" y="262"/>
                    <a:pt x="218" y="262"/>
                    <a:pt x="218" y="262"/>
                  </a:cubicBezTo>
                  <a:cubicBezTo>
                    <a:pt x="218" y="263"/>
                    <a:pt x="218" y="264"/>
                    <a:pt x="218" y="265"/>
                  </a:cubicBezTo>
                  <a:cubicBezTo>
                    <a:pt x="219" y="265"/>
                    <a:pt x="219" y="266"/>
                    <a:pt x="219" y="266"/>
                  </a:cubicBezTo>
                  <a:cubicBezTo>
                    <a:pt x="250" y="266"/>
                    <a:pt x="250" y="266"/>
                    <a:pt x="250" y="266"/>
                  </a:cubicBezTo>
                  <a:cubicBezTo>
                    <a:pt x="249" y="264"/>
                    <a:pt x="249" y="264"/>
                    <a:pt x="249" y="264"/>
                  </a:cubicBezTo>
                  <a:cubicBezTo>
                    <a:pt x="248" y="263"/>
                    <a:pt x="248" y="259"/>
                    <a:pt x="247" y="254"/>
                  </a:cubicBezTo>
                  <a:cubicBezTo>
                    <a:pt x="247" y="249"/>
                    <a:pt x="247" y="244"/>
                    <a:pt x="247" y="240"/>
                  </a:cubicBezTo>
                  <a:cubicBezTo>
                    <a:pt x="247" y="226"/>
                    <a:pt x="247" y="226"/>
                    <a:pt x="247" y="226"/>
                  </a:cubicBezTo>
                  <a:cubicBezTo>
                    <a:pt x="247" y="217"/>
                    <a:pt x="244" y="207"/>
                    <a:pt x="237" y="197"/>
                  </a:cubicBezTo>
                  <a:cubicBezTo>
                    <a:pt x="230" y="187"/>
                    <a:pt x="219" y="181"/>
                    <a:pt x="204" y="178"/>
                  </a:cubicBezTo>
                  <a:cubicBezTo>
                    <a:pt x="216" y="176"/>
                    <a:pt x="225" y="173"/>
                    <a:pt x="231" y="169"/>
                  </a:cubicBezTo>
                  <a:cubicBezTo>
                    <a:pt x="244" y="161"/>
                    <a:pt x="250" y="148"/>
                    <a:pt x="250" y="132"/>
                  </a:cubicBezTo>
                  <a:cubicBezTo>
                    <a:pt x="250" y="108"/>
                    <a:pt x="240" y="92"/>
                    <a:pt x="220" y="84"/>
                  </a:cubicBezTo>
                  <a:cubicBezTo>
                    <a:pt x="210" y="79"/>
                    <a:pt x="192" y="77"/>
                    <a:pt x="169" y="77"/>
                  </a:cubicBezTo>
                  <a:cubicBezTo>
                    <a:pt x="103" y="77"/>
                    <a:pt x="103" y="77"/>
                    <a:pt x="103" y="77"/>
                  </a:cubicBezTo>
                  <a:lnTo>
                    <a:pt x="103" y="26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26">
              <a:extLst>
                <a:ext uri="{FF2B5EF4-FFF2-40B4-BE49-F238E27FC236}">
                  <a16:creationId xmlns:a16="http://schemas.microsoft.com/office/drawing/2014/main" id="{1C181752-AA5D-48E5-B1BF-DFEB698DA565}"/>
                </a:ext>
              </a:extLst>
            </p:cNvPr>
            <p:cNvSpPr>
              <a:spLocks/>
            </p:cNvSpPr>
            <p:nvPr userDrawn="1"/>
          </p:nvSpPr>
          <p:spPr bwMode="auto">
            <a:xfrm>
              <a:off x="5266" y="0"/>
              <a:ext cx="733" cy="733"/>
            </a:xfrm>
            <a:custGeom>
              <a:avLst/>
              <a:gdLst>
                <a:gd name="T0" fmla="*/ 4176 w 4576"/>
                <a:gd name="T1" fmla="*/ 996 h 4576"/>
                <a:gd name="T2" fmla="*/ 4106 w 4576"/>
                <a:gd name="T3" fmla="*/ 1355 h 4576"/>
                <a:gd name="T4" fmla="*/ 2907 w 4576"/>
                <a:gd name="T5" fmla="*/ 1262 h 4576"/>
                <a:gd name="T6" fmla="*/ 2797 w 4576"/>
                <a:gd name="T7" fmla="*/ 1612 h 4576"/>
                <a:gd name="T8" fmla="*/ 4141 w 4576"/>
                <a:gd name="T9" fmla="*/ 2094 h 4576"/>
                <a:gd name="T10" fmla="*/ 4386 w 4576"/>
                <a:gd name="T11" fmla="*/ 2839 h 4576"/>
                <a:gd name="T12" fmla="*/ 3944 w 4576"/>
                <a:gd name="T13" fmla="*/ 3672 h 4576"/>
                <a:gd name="T14" fmla="*/ 3173 w 4576"/>
                <a:gd name="T15" fmla="*/ 3966 h 4576"/>
                <a:gd name="T16" fmla="*/ 2263 w 4576"/>
                <a:gd name="T17" fmla="*/ 3848 h 4576"/>
                <a:gd name="T18" fmla="*/ 2082 w 4576"/>
                <a:gd name="T19" fmla="*/ 3429 h 4576"/>
                <a:gd name="T20" fmla="*/ 2101 w 4576"/>
                <a:gd name="T21" fmla="*/ 3327 h 4576"/>
                <a:gd name="T22" fmla="*/ 2301 w 4576"/>
                <a:gd name="T23" fmla="*/ 3133 h 4576"/>
                <a:gd name="T24" fmla="*/ 2390 w 4576"/>
                <a:gd name="T25" fmla="*/ 3119 h 4576"/>
                <a:gd name="T26" fmla="*/ 2659 w 4576"/>
                <a:gd name="T27" fmla="*/ 3526 h 4576"/>
                <a:gd name="T28" fmla="*/ 3240 w 4576"/>
                <a:gd name="T29" fmla="*/ 3784 h 4576"/>
                <a:gd name="T30" fmla="*/ 3753 w 4576"/>
                <a:gd name="T31" fmla="*/ 3318 h 4576"/>
                <a:gd name="T32" fmla="*/ 2217 w 4576"/>
                <a:gd name="T33" fmla="*/ 2488 h 4576"/>
                <a:gd name="T34" fmla="*/ 2812 w 4576"/>
                <a:gd name="T35" fmla="*/ 701 h 4576"/>
                <a:gd name="T36" fmla="*/ 3564 w 4576"/>
                <a:gd name="T37" fmla="*/ 766 h 4576"/>
                <a:gd name="T38" fmla="*/ 4065 w 4576"/>
                <a:gd name="T39" fmla="*/ 848 h 4576"/>
                <a:gd name="T40" fmla="*/ 2288 w 4576"/>
                <a:gd name="T41" fmla="*/ 0 h 4576"/>
                <a:gd name="T42" fmla="*/ 0 w 4576"/>
                <a:gd name="T43" fmla="*/ 2288 h 4576"/>
                <a:gd name="T44" fmla="*/ 445 w 4576"/>
                <a:gd name="T45" fmla="*/ 3644 h 4576"/>
                <a:gd name="T46" fmla="*/ 616 w 4576"/>
                <a:gd name="T47" fmla="*/ 3581 h 4576"/>
                <a:gd name="T48" fmla="*/ 610 w 4576"/>
                <a:gd name="T49" fmla="*/ 3402 h 4576"/>
                <a:gd name="T50" fmla="*/ 565 w 4576"/>
                <a:gd name="T51" fmla="*/ 1982 h 4576"/>
                <a:gd name="T52" fmla="*/ 245 w 4576"/>
                <a:gd name="T53" fmla="*/ 1998 h 4576"/>
                <a:gd name="T54" fmla="*/ 261 w 4576"/>
                <a:gd name="T55" fmla="*/ 1735 h 4576"/>
                <a:gd name="T56" fmla="*/ 579 w 4576"/>
                <a:gd name="T57" fmla="*/ 1707 h 4576"/>
                <a:gd name="T58" fmla="*/ 596 w 4576"/>
                <a:gd name="T59" fmla="*/ 1479 h 4576"/>
                <a:gd name="T60" fmla="*/ 1542 w 4576"/>
                <a:gd name="T61" fmla="*/ 623 h 4576"/>
                <a:gd name="T62" fmla="*/ 1920 w 4576"/>
                <a:gd name="T63" fmla="*/ 561 h 4576"/>
                <a:gd name="T64" fmla="*/ 2018 w 4576"/>
                <a:gd name="T65" fmla="*/ 558 h 4576"/>
                <a:gd name="T66" fmla="*/ 2242 w 4576"/>
                <a:gd name="T67" fmla="*/ 603 h 4576"/>
                <a:gd name="T68" fmla="*/ 2508 w 4576"/>
                <a:gd name="T69" fmla="*/ 807 h 4576"/>
                <a:gd name="T70" fmla="*/ 2505 w 4576"/>
                <a:gd name="T71" fmla="*/ 873 h 4576"/>
                <a:gd name="T72" fmla="*/ 2379 w 4576"/>
                <a:gd name="T73" fmla="*/ 1020 h 4576"/>
                <a:gd name="T74" fmla="*/ 2278 w 4576"/>
                <a:gd name="T75" fmla="*/ 1033 h 4576"/>
                <a:gd name="T76" fmla="*/ 2065 w 4576"/>
                <a:gd name="T77" fmla="*/ 927 h 4576"/>
                <a:gd name="T78" fmla="*/ 1657 w 4576"/>
                <a:gd name="T79" fmla="*/ 818 h 4576"/>
                <a:gd name="T80" fmla="*/ 1466 w 4576"/>
                <a:gd name="T81" fmla="*/ 1048 h 4576"/>
                <a:gd name="T82" fmla="*/ 1438 w 4576"/>
                <a:gd name="T83" fmla="*/ 1664 h 4576"/>
                <a:gd name="T84" fmla="*/ 2218 w 4576"/>
                <a:gd name="T85" fmla="*/ 1651 h 4576"/>
                <a:gd name="T86" fmla="*/ 2218 w 4576"/>
                <a:gd name="T87" fmla="*/ 1831 h 4576"/>
                <a:gd name="T88" fmla="*/ 1959 w 4576"/>
                <a:gd name="T89" fmla="*/ 1950 h 4576"/>
                <a:gd name="T90" fmla="*/ 1431 w 4576"/>
                <a:gd name="T91" fmla="*/ 1957 h 4576"/>
                <a:gd name="T92" fmla="*/ 1454 w 4576"/>
                <a:gd name="T93" fmla="*/ 3469 h 4576"/>
                <a:gd name="T94" fmla="*/ 1482 w 4576"/>
                <a:gd name="T95" fmla="*/ 3663 h 4576"/>
                <a:gd name="T96" fmla="*/ 1961 w 4576"/>
                <a:gd name="T97" fmla="*/ 3789 h 4576"/>
                <a:gd name="T98" fmla="*/ 1965 w 4576"/>
                <a:gd name="T99" fmla="*/ 3947 h 4576"/>
                <a:gd name="T100" fmla="*/ 583 w 4576"/>
                <a:gd name="T101" fmla="*/ 3814 h 4576"/>
                <a:gd name="T102" fmla="*/ 2288 w 4576"/>
                <a:gd name="T103" fmla="*/ 4576 h 4576"/>
                <a:gd name="T104" fmla="*/ 4576 w 4576"/>
                <a:gd name="T105" fmla="*/ 2288 h 4576"/>
                <a:gd name="T106" fmla="*/ 4176 w 4576"/>
                <a:gd name="T107" fmla="*/ 996 h 4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576" h="4576">
                  <a:moveTo>
                    <a:pt x="4176" y="996"/>
                  </a:moveTo>
                  <a:cubicBezTo>
                    <a:pt x="4148" y="1112"/>
                    <a:pt x="4134" y="1232"/>
                    <a:pt x="4106" y="1355"/>
                  </a:cubicBezTo>
                  <a:cubicBezTo>
                    <a:pt x="3763" y="1310"/>
                    <a:pt x="3360" y="1278"/>
                    <a:pt x="2907" y="1262"/>
                  </a:cubicBezTo>
                  <a:cubicBezTo>
                    <a:pt x="2871" y="1377"/>
                    <a:pt x="2836" y="1489"/>
                    <a:pt x="2797" y="1612"/>
                  </a:cubicBezTo>
                  <a:cubicBezTo>
                    <a:pt x="3555" y="1659"/>
                    <a:pt x="3923" y="1858"/>
                    <a:pt x="4141" y="2094"/>
                  </a:cubicBezTo>
                  <a:cubicBezTo>
                    <a:pt x="4354" y="2332"/>
                    <a:pt x="4399" y="2594"/>
                    <a:pt x="4386" y="2839"/>
                  </a:cubicBezTo>
                  <a:cubicBezTo>
                    <a:pt x="4359" y="3235"/>
                    <a:pt x="4184" y="3486"/>
                    <a:pt x="3944" y="3672"/>
                  </a:cubicBezTo>
                  <a:cubicBezTo>
                    <a:pt x="3702" y="3855"/>
                    <a:pt x="3408" y="3946"/>
                    <a:pt x="3173" y="3966"/>
                  </a:cubicBezTo>
                  <a:cubicBezTo>
                    <a:pt x="2826" y="3991"/>
                    <a:pt x="2362" y="3909"/>
                    <a:pt x="2263" y="3848"/>
                  </a:cubicBezTo>
                  <a:cubicBezTo>
                    <a:pt x="2204" y="3713"/>
                    <a:pt x="2145" y="3577"/>
                    <a:pt x="2082" y="3429"/>
                  </a:cubicBezTo>
                  <a:cubicBezTo>
                    <a:pt x="2067" y="3397"/>
                    <a:pt x="2057" y="3365"/>
                    <a:pt x="2101" y="3327"/>
                  </a:cubicBezTo>
                  <a:cubicBezTo>
                    <a:pt x="2168" y="3262"/>
                    <a:pt x="2233" y="3200"/>
                    <a:pt x="2301" y="3133"/>
                  </a:cubicBezTo>
                  <a:cubicBezTo>
                    <a:pt x="2332" y="3104"/>
                    <a:pt x="2365" y="3076"/>
                    <a:pt x="2390" y="3119"/>
                  </a:cubicBezTo>
                  <a:cubicBezTo>
                    <a:pt x="2484" y="3262"/>
                    <a:pt x="2571" y="3394"/>
                    <a:pt x="2659" y="3526"/>
                  </a:cubicBezTo>
                  <a:cubicBezTo>
                    <a:pt x="2758" y="3673"/>
                    <a:pt x="2910" y="3806"/>
                    <a:pt x="3240" y="3784"/>
                  </a:cubicBezTo>
                  <a:cubicBezTo>
                    <a:pt x="3519" y="3759"/>
                    <a:pt x="3730" y="3549"/>
                    <a:pt x="3753" y="3318"/>
                  </a:cubicBezTo>
                  <a:cubicBezTo>
                    <a:pt x="3777" y="2889"/>
                    <a:pt x="3344" y="2585"/>
                    <a:pt x="2217" y="2488"/>
                  </a:cubicBezTo>
                  <a:cubicBezTo>
                    <a:pt x="2433" y="1835"/>
                    <a:pt x="2644" y="1203"/>
                    <a:pt x="2812" y="701"/>
                  </a:cubicBezTo>
                  <a:cubicBezTo>
                    <a:pt x="3080" y="713"/>
                    <a:pt x="3328" y="735"/>
                    <a:pt x="3564" y="766"/>
                  </a:cubicBezTo>
                  <a:cubicBezTo>
                    <a:pt x="3740" y="788"/>
                    <a:pt x="3902" y="829"/>
                    <a:pt x="4065" y="848"/>
                  </a:cubicBezTo>
                  <a:cubicBezTo>
                    <a:pt x="3646" y="330"/>
                    <a:pt x="3006" y="0"/>
                    <a:pt x="2288" y="0"/>
                  </a:cubicBezTo>
                  <a:cubicBezTo>
                    <a:pt x="1024" y="0"/>
                    <a:pt x="0" y="1024"/>
                    <a:pt x="0" y="2288"/>
                  </a:cubicBezTo>
                  <a:cubicBezTo>
                    <a:pt x="0" y="2796"/>
                    <a:pt x="165" y="3264"/>
                    <a:pt x="445" y="3644"/>
                  </a:cubicBezTo>
                  <a:cubicBezTo>
                    <a:pt x="542" y="3645"/>
                    <a:pt x="609" y="3623"/>
                    <a:pt x="616" y="3581"/>
                  </a:cubicBezTo>
                  <a:cubicBezTo>
                    <a:pt x="625" y="3538"/>
                    <a:pt x="618" y="3470"/>
                    <a:pt x="610" y="3402"/>
                  </a:cubicBezTo>
                  <a:cubicBezTo>
                    <a:pt x="564" y="2953"/>
                    <a:pt x="548" y="2468"/>
                    <a:pt x="565" y="1982"/>
                  </a:cubicBezTo>
                  <a:cubicBezTo>
                    <a:pt x="449" y="1987"/>
                    <a:pt x="345" y="1992"/>
                    <a:pt x="245" y="1998"/>
                  </a:cubicBezTo>
                  <a:cubicBezTo>
                    <a:pt x="249" y="1908"/>
                    <a:pt x="254" y="1823"/>
                    <a:pt x="261" y="1735"/>
                  </a:cubicBezTo>
                  <a:cubicBezTo>
                    <a:pt x="360" y="1725"/>
                    <a:pt x="465" y="1717"/>
                    <a:pt x="579" y="1707"/>
                  </a:cubicBezTo>
                  <a:cubicBezTo>
                    <a:pt x="584" y="1630"/>
                    <a:pt x="590" y="1555"/>
                    <a:pt x="596" y="1479"/>
                  </a:cubicBezTo>
                  <a:cubicBezTo>
                    <a:pt x="648" y="1016"/>
                    <a:pt x="1136" y="732"/>
                    <a:pt x="1542" y="623"/>
                  </a:cubicBezTo>
                  <a:cubicBezTo>
                    <a:pt x="1723" y="579"/>
                    <a:pt x="1833" y="565"/>
                    <a:pt x="1920" y="561"/>
                  </a:cubicBezTo>
                  <a:cubicBezTo>
                    <a:pt x="1951" y="560"/>
                    <a:pt x="1985" y="558"/>
                    <a:pt x="2018" y="558"/>
                  </a:cubicBezTo>
                  <a:cubicBezTo>
                    <a:pt x="2102" y="558"/>
                    <a:pt x="2188" y="566"/>
                    <a:pt x="2242" y="603"/>
                  </a:cubicBezTo>
                  <a:cubicBezTo>
                    <a:pt x="2330" y="669"/>
                    <a:pt x="2416" y="734"/>
                    <a:pt x="2508" y="807"/>
                  </a:cubicBezTo>
                  <a:cubicBezTo>
                    <a:pt x="2518" y="819"/>
                    <a:pt x="2528" y="839"/>
                    <a:pt x="2505" y="873"/>
                  </a:cubicBezTo>
                  <a:cubicBezTo>
                    <a:pt x="2463" y="922"/>
                    <a:pt x="2422" y="969"/>
                    <a:pt x="2379" y="1020"/>
                  </a:cubicBezTo>
                  <a:cubicBezTo>
                    <a:pt x="2354" y="1050"/>
                    <a:pt x="2313" y="1042"/>
                    <a:pt x="2278" y="1033"/>
                  </a:cubicBezTo>
                  <a:cubicBezTo>
                    <a:pt x="2206" y="996"/>
                    <a:pt x="2136" y="962"/>
                    <a:pt x="2065" y="927"/>
                  </a:cubicBezTo>
                  <a:cubicBezTo>
                    <a:pt x="1937" y="870"/>
                    <a:pt x="1804" y="812"/>
                    <a:pt x="1657" y="818"/>
                  </a:cubicBezTo>
                  <a:cubicBezTo>
                    <a:pt x="1565" y="825"/>
                    <a:pt x="1475" y="919"/>
                    <a:pt x="1466" y="1048"/>
                  </a:cubicBezTo>
                  <a:cubicBezTo>
                    <a:pt x="1453" y="1244"/>
                    <a:pt x="1445" y="1446"/>
                    <a:pt x="1438" y="1664"/>
                  </a:cubicBezTo>
                  <a:cubicBezTo>
                    <a:pt x="1694" y="1656"/>
                    <a:pt x="1949" y="1652"/>
                    <a:pt x="2218" y="1651"/>
                  </a:cubicBezTo>
                  <a:cubicBezTo>
                    <a:pt x="2218" y="1712"/>
                    <a:pt x="2218" y="1768"/>
                    <a:pt x="2218" y="1831"/>
                  </a:cubicBezTo>
                  <a:cubicBezTo>
                    <a:pt x="2130" y="1870"/>
                    <a:pt x="2047" y="1910"/>
                    <a:pt x="1959" y="1950"/>
                  </a:cubicBezTo>
                  <a:cubicBezTo>
                    <a:pt x="1778" y="1952"/>
                    <a:pt x="1605" y="1954"/>
                    <a:pt x="1431" y="1957"/>
                  </a:cubicBezTo>
                  <a:cubicBezTo>
                    <a:pt x="1423" y="2475"/>
                    <a:pt x="1430" y="2992"/>
                    <a:pt x="1454" y="3469"/>
                  </a:cubicBezTo>
                  <a:cubicBezTo>
                    <a:pt x="1458" y="3541"/>
                    <a:pt x="1462" y="3614"/>
                    <a:pt x="1482" y="3663"/>
                  </a:cubicBezTo>
                  <a:cubicBezTo>
                    <a:pt x="1507" y="3725"/>
                    <a:pt x="1650" y="3772"/>
                    <a:pt x="1961" y="3789"/>
                  </a:cubicBezTo>
                  <a:cubicBezTo>
                    <a:pt x="1962" y="3844"/>
                    <a:pt x="1964" y="3895"/>
                    <a:pt x="1965" y="3947"/>
                  </a:cubicBezTo>
                  <a:cubicBezTo>
                    <a:pt x="1459" y="3932"/>
                    <a:pt x="973" y="3884"/>
                    <a:pt x="583" y="3814"/>
                  </a:cubicBezTo>
                  <a:cubicBezTo>
                    <a:pt x="1002" y="4282"/>
                    <a:pt x="1611" y="4576"/>
                    <a:pt x="2288" y="4576"/>
                  </a:cubicBezTo>
                  <a:cubicBezTo>
                    <a:pt x="3552" y="4576"/>
                    <a:pt x="4576" y="3552"/>
                    <a:pt x="4576" y="2288"/>
                  </a:cubicBezTo>
                  <a:cubicBezTo>
                    <a:pt x="4576" y="1809"/>
                    <a:pt x="4428" y="1364"/>
                    <a:pt x="4176" y="996"/>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27">
              <a:extLst>
                <a:ext uri="{FF2B5EF4-FFF2-40B4-BE49-F238E27FC236}">
                  <a16:creationId xmlns:a16="http://schemas.microsoft.com/office/drawing/2014/main" id="{7C566761-B5D4-457C-92C2-7F809697D4B8}"/>
                </a:ext>
              </a:extLst>
            </p:cNvPr>
            <p:cNvSpPr>
              <a:spLocks/>
            </p:cNvSpPr>
            <p:nvPr userDrawn="1"/>
          </p:nvSpPr>
          <p:spPr bwMode="auto">
            <a:xfrm>
              <a:off x="5360" y="611"/>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E317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19095425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White End Slide ">
    <p:spTree>
      <p:nvGrpSpPr>
        <p:cNvPr id="1" name=""/>
        <p:cNvGrpSpPr/>
        <p:nvPr/>
      </p:nvGrpSpPr>
      <p:grpSpPr>
        <a:xfrm>
          <a:off x="0" y="0"/>
          <a:ext cx="0" cy="0"/>
          <a:chOff x="0" y="0"/>
          <a:chExt cx="0" cy="0"/>
        </a:xfrm>
      </p:grpSpPr>
      <p:grpSp>
        <p:nvGrpSpPr>
          <p:cNvPr id="24" name="Group 22">
            <a:extLst>
              <a:ext uri="{FF2B5EF4-FFF2-40B4-BE49-F238E27FC236}">
                <a16:creationId xmlns:a16="http://schemas.microsoft.com/office/drawing/2014/main" id="{28E4689E-066C-40CE-964D-BA4EBB3542C4}"/>
              </a:ext>
            </a:extLst>
          </p:cNvPr>
          <p:cNvGrpSpPr>
            <a:grpSpLocks noChangeAspect="1"/>
          </p:cNvGrpSpPr>
          <p:nvPr userDrawn="1"/>
        </p:nvGrpSpPr>
        <p:grpSpPr bwMode="auto">
          <a:xfrm>
            <a:off x="4868424" y="2102144"/>
            <a:ext cx="2433289" cy="2433289"/>
            <a:chOff x="5266" y="0"/>
            <a:chExt cx="733" cy="733"/>
          </a:xfrm>
        </p:grpSpPr>
        <p:sp>
          <p:nvSpPr>
            <p:cNvPr id="25" name="Freeform 23">
              <a:extLst>
                <a:ext uri="{FF2B5EF4-FFF2-40B4-BE49-F238E27FC236}">
                  <a16:creationId xmlns:a16="http://schemas.microsoft.com/office/drawing/2014/main" id="{4C573518-C9F5-4610-96E3-6CBACADB1CE3}"/>
                </a:ext>
              </a:extLst>
            </p:cNvPr>
            <p:cNvSpPr>
              <a:spLocks/>
            </p:cNvSpPr>
            <p:nvPr userDrawn="1"/>
          </p:nvSpPr>
          <p:spPr bwMode="auto">
            <a:xfrm>
              <a:off x="5266" y="0"/>
              <a:ext cx="733" cy="733"/>
            </a:xfrm>
            <a:custGeom>
              <a:avLst/>
              <a:gdLst>
                <a:gd name="T0" fmla="*/ 4176 w 4576"/>
                <a:gd name="T1" fmla="*/ 996 h 4576"/>
                <a:gd name="T2" fmla="*/ 4065 w 4576"/>
                <a:gd name="T3" fmla="*/ 848 h 4576"/>
                <a:gd name="T4" fmla="*/ 4065 w 4576"/>
                <a:gd name="T5" fmla="*/ 848 h 4576"/>
                <a:gd name="T6" fmla="*/ 2288 w 4576"/>
                <a:gd name="T7" fmla="*/ 0 h 4576"/>
                <a:gd name="T8" fmla="*/ 0 w 4576"/>
                <a:gd name="T9" fmla="*/ 2288 h 4576"/>
                <a:gd name="T10" fmla="*/ 445 w 4576"/>
                <a:gd name="T11" fmla="*/ 3644 h 4576"/>
                <a:gd name="T12" fmla="*/ 445 w 4576"/>
                <a:gd name="T13" fmla="*/ 3644 h 4576"/>
                <a:gd name="T14" fmla="*/ 583 w 4576"/>
                <a:gd name="T15" fmla="*/ 3814 h 4576"/>
                <a:gd name="T16" fmla="*/ 583 w 4576"/>
                <a:gd name="T17" fmla="*/ 3814 h 4576"/>
                <a:gd name="T18" fmla="*/ 2288 w 4576"/>
                <a:gd name="T19" fmla="*/ 4576 h 4576"/>
                <a:gd name="T20" fmla="*/ 4576 w 4576"/>
                <a:gd name="T21" fmla="*/ 2288 h 4576"/>
                <a:gd name="T22" fmla="*/ 4176 w 4576"/>
                <a:gd name="T23" fmla="*/ 996 h 4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576" h="4576">
                  <a:moveTo>
                    <a:pt x="4176" y="996"/>
                  </a:moveTo>
                  <a:cubicBezTo>
                    <a:pt x="4141" y="945"/>
                    <a:pt x="4104" y="895"/>
                    <a:pt x="4065" y="848"/>
                  </a:cubicBezTo>
                  <a:cubicBezTo>
                    <a:pt x="4065" y="848"/>
                    <a:pt x="4065" y="848"/>
                    <a:pt x="4065" y="848"/>
                  </a:cubicBezTo>
                  <a:cubicBezTo>
                    <a:pt x="3646" y="330"/>
                    <a:pt x="3006" y="0"/>
                    <a:pt x="2288" y="0"/>
                  </a:cubicBezTo>
                  <a:cubicBezTo>
                    <a:pt x="1024" y="0"/>
                    <a:pt x="0" y="1024"/>
                    <a:pt x="0" y="2288"/>
                  </a:cubicBezTo>
                  <a:cubicBezTo>
                    <a:pt x="0" y="2796"/>
                    <a:pt x="165" y="3264"/>
                    <a:pt x="445" y="3644"/>
                  </a:cubicBezTo>
                  <a:cubicBezTo>
                    <a:pt x="445" y="3644"/>
                    <a:pt x="445" y="3644"/>
                    <a:pt x="445" y="3644"/>
                  </a:cubicBezTo>
                  <a:cubicBezTo>
                    <a:pt x="488" y="3703"/>
                    <a:pt x="534" y="3759"/>
                    <a:pt x="583" y="3814"/>
                  </a:cubicBezTo>
                  <a:cubicBezTo>
                    <a:pt x="583" y="3814"/>
                    <a:pt x="583" y="3814"/>
                    <a:pt x="583" y="3814"/>
                  </a:cubicBezTo>
                  <a:cubicBezTo>
                    <a:pt x="1002" y="4282"/>
                    <a:pt x="1611" y="4576"/>
                    <a:pt x="2288" y="4576"/>
                  </a:cubicBezTo>
                  <a:cubicBezTo>
                    <a:pt x="3552" y="4576"/>
                    <a:pt x="4576" y="3552"/>
                    <a:pt x="4576" y="2288"/>
                  </a:cubicBezTo>
                  <a:cubicBezTo>
                    <a:pt x="4576" y="1809"/>
                    <a:pt x="4428" y="1364"/>
                    <a:pt x="4176" y="99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 name="Freeform 24">
              <a:extLst>
                <a:ext uri="{FF2B5EF4-FFF2-40B4-BE49-F238E27FC236}">
                  <a16:creationId xmlns:a16="http://schemas.microsoft.com/office/drawing/2014/main" id="{B9AF8A63-6FFF-4C2F-883E-76FDE7D496AC}"/>
                </a:ext>
              </a:extLst>
            </p:cNvPr>
            <p:cNvSpPr>
              <a:spLocks/>
            </p:cNvSpPr>
            <p:nvPr userDrawn="1"/>
          </p:nvSpPr>
          <p:spPr bwMode="auto">
            <a:xfrm>
              <a:off x="5360" y="611"/>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E317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25">
              <a:extLst>
                <a:ext uri="{FF2B5EF4-FFF2-40B4-BE49-F238E27FC236}">
                  <a16:creationId xmlns:a16="http://schemas.microsoft.com/office/drawing/2014/main" id="{0B34BBF5-94F1-4633-93DF-D1C74D7E8055}"/>
                </a:ext>
              </a:extLst>
            </p:cNvPr>
            <p:cNvSpPr>
              <a:spLocks noEditPoints="1"/>
            </p:cNvSpPr>
            <p:nvPr userDrawn="1"/>
          </p:nvSpPr>
          <p:spPr bwMode="auto">
            <a:xfrm>
              <a:off x="5911" y="645"/>
              <a:ext cx="55" cy="55"/>
            </a:xfrm>
            <a:custGeom>
              <a:avLst/>
              <a:gdLst>
                <a:gd name="T0" fmla="*/ 277 w 345"/>
                <a:gd name="T1" fmla="*/ 68 h 345"/>
                <a:gd name="T2" fmla="*/ 320 w 345"/>
                <a:gd name="T3" fmla="*/ 172 h 345"/>
                <a:gd name="T4" fmla="*/ 277 w 345"/>
                <a:gd name="T5" fmla="*/ 278 h 345"/>
                <a:gd name="T6" fmla="*/ 172 w 345"/>
                <a:gd name="T7" fmla="*/ 322 h 345"/>
                <a:gd name="T8" fmla="*/ 67 w 345"/>
                <a:gd name="T9" fmla="*/ 278 h 345"/>
                <a:gd name="T10" fmla="*/ 24 w 345"/>
                <a:gd name="T11" fmla="*/ 172 h 345"/>
                <a:gd name="T12" fmla="*/ 67 w 345"/>
                <a:gd name="T13" fmla="*/ 68 h 345"/>
                <a:gd name="T14" fmla="*/ 172 w 345"/>
                <a:gd name="T15" fmla="*/ 23 h 345"/>
                <a:gd name="T16" fmla="*/ 277 w 345"/>
                <a:gd name="T17" fmla="*/ 68 h 345"/>
                <a:gd name="T18" fmla="*/ 295 w 345"/>
                <a:gd name="T19" fmla="*/ 50 h 345"/>
                <a:gd name="T20" fmla="*/ 172 w 345"/>
                <a:gd name="T21" fmla="*/ 0 h 345"/>
                <a:gd name="T22" fmla="*/ 51 w 345"/>
                <a:gd name="T23" fmla="*/ 50 h 345"/>
                <a:gd name="T24" fmla="*/ 0 w 345"/>
                <a:gd name="T25" fmla="*/ 172 h 345"/>
                <a:gd name="T26" fmla="*/ 50 w 345"/>
                <a:gd name="T27" fmla="*/ 295 h 345"/>
                <a:gd name="T28" fmla="*/ 172 w 345"/>
                <a:gd name="T29" fmla="*/ 345 h 345"/>
                <a:gd name="T30" fmla="*/ 295 w 345"/>
                <a:gd name="T31" fmla="*/ 295 h 345"/>
                <a:gd name="T32" fmla="*/ 345 w 345"/>
                <a:gd name="T33" fmla="*/ 172 h 345"/>
                <a:gd name="T34" fmla="*/ 295 w 345"/>
                <a:gd name="T35" fmla="*/ 50 h 345"/>
                <a:gd name="T36" fmla="*/ 198 w 345"/>
                <a:gd name="T37" fmla="*/ 164 h 345"/>
                <a:gd name="T38" fmla="*/ 166 w 345"/>
                <a:gd name="T39" fmla="*/ 168 h 345"/>
                <a:gd name="T40" fmla="*/ 136 w 345"/>
                <a:gd name="T41" fmla="*/ 168 h 345"/>
                <a:gd name="T42" fmla="*/ 136 w 345"/>
                <a:gd name="T43" fmla="*/ 100 h 345"/>
                <a:gd name="T44" fmla="*/ 164 w 345"/>
                <a:gd name="T45" fmla="*/ 100 h 345"/>
                <a:gd name="T46" fmla="*/ 205 w 345"/>
                <a:gd name="T47" fmla="*/ 107 h 345"/>
                <a:gd name="T48" fmla="*/ 217 w 345"/>
                <a:gd name="T49" fmla="*/ 134 h 345"/>
                <a:gd name="T50" fmla="*/ 198 w 345"/>
                <a:gd name="T51" fmla="*/ 164 h 345"/>
                <a:gd name="T52" fmla="*/ 103 w 345"/>
                <a:gd name="T53" fmla="*/ 266 h 345"/>
                <a:gd name="T54" fmla="*/ 136 w 345"/>
                <a:gd name="T55" fmla="*/ 266 h 345"/>
                <a:gd name="T56" fmla="*/ 136 w 345"/>
                <a:gd name="T57" fmla="*/ 192 h 345"/>
                <a:gd name="T58" fmla="*/ 162 w 345"/>
                <a:gd name="T59" fmla="*/ 192 h 345"/>
                <a:gd name="T60" fmla="*/ 200 w 345"/>
                <a:gd name="T61" fmla="*/ 198 h 345"/>
                <a:gd name="T62" fmla="*/ 217 w 345"/>
                <a:gd name="T63" fmla="*/ 241 h 345"/>
                <a:gd name="T64" fmla="*/ 217 w 345"/>
                <a:gd name="T65" fmla="*/ 256 h 345"/>
                <a:gd name="T66" fmla="*/ 218 w 345"/>
                <a:gd name="T67" fmla="*/ 262 h 345"/>
                <a:gd name="T68" fmla="*/ 218 w 345"/>
                <a:gd name="T69" fmla="*/ 265 h 345"/>
                <a:gd name="T70" fmla="*/ 219 w 345"/>
                <a:gd name="T71" fmla="*/ 266 h 345"/>
                <a:gd name="T72" fmla="*/ 250 w 345"/>
                <a:gd name="T73" fmla="*/ 266 h 345"/>
                <a:gd name="T74" fmla="*/ 249 w 345"/>
                <a:gd name="T75" fmla="*/ 264 h 345"/>
                <a:gd name="T76" fmla="*/ 247 w 345"/>
                <a:gd name="T77" fmla="*/ 254 h 345"/>
                <a:gd name="T78" fmla="*/ 247 w 345"/>
                <a:gd name="T79" fmla="*/ 240 h 345"/>
                <a:gd name="T80" fmla="*/ 247 w 345"/>
                <a:gd name="T81" fmla="*/ 226 h 345"/>
                <a:gd name="T82" fmla="*/ 237 w 345"/>
                <a:gd name="T83" fmla="*/ 197 h 345"/>
                <a:gd name="T84" fmla="*/ 204 w 345"/>
                <a:gd name="T85" fmla="*/ 178 h 345"/>
                <a:gd name="T86" fmla="*/ 231 w 345"/>
                <a:gd name="T87" fmla="*/ 169 h 345"/>
                <a:gd name="T88" fmla="*/ 250 w 345"/>
                <a:gd name="T89" fmla="*/ 132 h 345"/>
                <a:gd name="T90" fmla="*/ 220 w 345"/>
                <a:gd name="T91" fmla="*/ 84 h 345"/>
                <a:gd name="T92" fmla="*/ 169 w 345"/>
                <a:gd name="T93" fmla="*/ 77 h 345"/>
                <a:gd name="T94" fmla="*/ 103 w 345"/>
                <a:gd name="T95" fmla="*/ 77 h 345"/>
                <a:gd name="T96" fmla="*/ 103 w 345"/>
                <a:gd name="T97" fmla="*/ 266 h 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45" h="345">
                  <a:moveTo>
                    <a:pt x="277" y="68"/>
                  </a:moveTo>
                  <a:cubicBezTo>
                    <a:pt x="306" y="96"/>
                    <a:pt x="320" y="131"/>
                    <a:pt x="320" y="172"/>
                  </a:cubicBezTo>
                  <a:cubicBezTo>
                    <a:pt x="320" y="213"/>
                    <a:pt x="306" y="249"/>
                    <a:pt x="277" y="278"/>
                  </a:cubicBezTo>
                  <a:cubicBezTo>
                    <a:pt x="248" y="307"/>
                    <a:pt x="213" y="322"/>
                    <a:pt x="172" y="322"/>
                  </a:cubicBezTo>
                  <a:cubicBezTo>
                    <a:pt x="131" y="322"/>
                    <a:pt x="96" y="307"/>
                    <a:pt x="67" y="278"/>
                  </a:cubicBezTo>
                  <a:cubicBezTo>
                    <a:pt x="38" y="249"/>
                    <a:pt x="24" y="213"/>
                    <a:pt x="24" y="172"/>
                  </a:cubicBezTo>
                  <a:cubicBezTo>
                    <a:pt x="24" y="131"/>
                    <a:pt x="38" y="96"/>
                    <a:pt x="67" y="68"/>
                  </a:cubicBezTo>
                  <a:cubicBezTo>
                    <a:pt x="96" y="38"/>
                    <a:pt x="131" y="23"/>
                    <a:pt x="172" y="23"/>
                  </a:cubicBezTo>
                  <a:cubicBezTo>
                    <a:pt x="213" y="23"/>
                    <a:pt x="248" y="38"/>
                    <a:pt x="277" y="68"/>
                  </a:cubicBezTo>
                  <a:close/>
                  <a:moveTo>
                    <a:pt x="295" y="50"/>
                  </a:moveTo>
                  <a:cubicBezTo>
                    <a:pt x="261" y="17"/>
                    <a:pt x="220" y="0"/>
                    <a:pt x="172" y="0"/>
                  </a:cubicBezTo>
                  <a:cubicBezTo>
                    <a:pt x="125" y="0"/>
                    <a:pt x="84" y="17"/>
                    <a:pt x="51" y="50"/>
                  </a:cubicBezTo>
                  <a:cubicBezTo>
                    <a:pt x="17" y="84"/>
                    <a:pt x="0" y="125"/>
                    <a:pt x="0" y="172"/>
                  </a:cubicBezTo>
                  <a:cubicBezTo>
                    <a:pt x="0" y="220"/>
                    <a:pt x="17" y="261"/>
                    <a:pt x="50" y="295"/>
                  </a:cubicBezTo>
                  <a:cubicBezTo>
                    <a:pt x="83" y="329"/>
                    <a:pt x="124" y="345"/>
                    <a:pt x="172" y="345"/>
                  </a:cubicBezTo>
                  <a:cubicBezTo>
                    <a:pt x="220" y="345"/>
                    <a:pt x="261" y="329"/>
                    <a:pt x="295" y="295"/>
                  </a:cubicBezTo>
                  <a:cubicBezTo>
                    <a:pt x="328" y="261"/>
                    <a:pt x="345" y="220"/>
                    <a:pt x="345" y="172"/>
                  </a:cubicBezTo>
                  <a:cubicBezTo>
                    <a:pt x="345" y="124"/>
                    <a:pt x="328" y="84"/>
                    <a:pt x="295" y="50"/>
                  </a:cubicBezTo>
                  <a:close/>
                  <a:moveTo>
                    <a:pt x="198" y="164"/>
                  </a:moveTo>
                  <a:cubicBezTo>
                    <a:pt x="191" y="167"/>
                    <a:pt x="180" y="168"/>
                    <a:pt x="166" y="168"/>
                  </a:cubicBezTo>
                  <a:cubicBezTo>
                    <a:pt x="136" y="168"/>
                    <a:pt x="136" y="168"/>
                    <a:pt x="136" y="168"/>
                  </a:cubicBezTo>
                  <a:cubicBezTo>
                    <a:pt x="136" y="100"/>
                    <a:pt x="136" y="100"/>
                    <a:pt x="136" y="100"/>
                  </a:cubicBezTo>
                  <a:cubicBezTo>
                    <a:pt x="164" y="100"/>
                    <a:pt x="164" y="100"/>
                    <a:pt x="164" y="100"/>
                  </a:cubicBezTo>
                  <a:cubicBezTo>
                    <a:pt x="183" y="100"/>
                    <a:pt x="196" y="102"/>
                    <a:pt x="205" y="107"/>
                  </a:cubicBezTo>
                  <a:cubicBezTo>
                    <a:pt x="213" y="112"/>
                    <a:pt x="217" y="121"/>
                    <a:pt x="217" y="134"/>
                  </a:cubicBezTo>
                  <a:cubicBezTo>
                    <a:pt x="217" y="149"/>
                    <a:pt x="211" y="159"/>
                    <a:pt x="198" y="164"/>
                  </a:cubicBezTo>
                  <a:close/>
                  <a:moveTo>
                    <a:pt x="103" y="266"/>
                  </a:moveTo>
                  <a:cubicBezTo>
                    <a:pt x="136" y="266"/>
                    <a:pt x="136" y="266"/>
                    <a:pt x="136" y="266"/>
                  </a:cubicBezTo>
                  <a:cubicBezTo>
                    <a:pt x="136" y="192"/>
                    <a:pt x="136" y="192"/>
                    <a:pt x="136" y="192"/>
                  </a:cubicBezTo>
                  <a:cubicBezTo>
                    <a:pt x="162" y="192"/>
                    <a:pt x="162" y="192"/>
                    <a:pt x="162" y="192"/>
                  </a:cubicBezTo>
                  <a:cubicBezTo>
                    <a:pt x="180" y="192"/>
                    <a:pt x="192" y="193"/>
                    <a:pt x="200" y="198"/>
                  </a:cubicBezTo>
                  <a:cubicBezTo>
                    <a:pt x="211" y="205"/>
                    <a:pt x="217" y="219"/>
                    <a:pt x="217" y="241"/>
                  </a:cubicBezTo>
                  <a:cubicBezTo>
                    <a:pt x="217" y="256"/>
                    <a:pt x="217" y="256"/>
                    <a:pt x="217" y="256"/>
                  </a:cubicBezTo>
                  <a:cubicBezTo>
                    <a:pt x="218" y="262"/>
                    <a:pt x="218" y="262"/>
                    <a:pt x="218" y="262"/>
                  </a:cubicBezTo>
                  <a:cubicBezTo>
                    <a:pt x="218" y="263"/>
                    <a:pt x="218" y="264"/>
                    <a:pt x="218" y="265"/>
                  </a:cubicBezTo>
                  <a:cubicBezTo>
                    <a:pt x="219" y="265"/>
                    <a:pt x="219" y="266"/>
                    <a:pt x="219" y="266"/>
                  </a:cubicBezTo>
                  <a:cubicBezTo>
                    <a:pt x="250" y="266"/>
                    <a:pt x="250" y="266"/>
                    <a:pt x="250" y="266"/>
                  </a:cubicBezTo>
                  <a:cubicBezTo>
                    <a:pt x="249" y="264"/>
                    <a:pt x="249" y="264"/>
                    <a:pt x="249" y="264"/>
                  </a:cubicBezTo>
                  <a:cubicBezTo>
                    <a:pt x="248" y="263"/>
                    <a:pt x="248" y="259"/>
                    <a:pt x="247" y="254"/>
                  </a:cubicBezTo>
                  <a:cubicBezTo>
                    <a:pt x="247" y="249"/>
                    <a:pt x="247" y="244"/>
                    <a:pt x="247" y="240"/>
                  </a:cubicBezTo>
                  <a:cubicBezTo>
                    <a:pt x="247" y="226"/>
                    <a:pt x="247" y="226"/>
                    <a:pt x="247" y="226"/>
                  </a:cubicBezTo>
                  <a:cubicBezTo>
                    <a:pt x="247" y="217"/>
                    <a:pt x="244" y="207"/>
                    <a:pt x="237" y="197"/>
                  </a:cubicBezTo>
                  <a:cubicBezTo>
                    <a:pt x="230" y="187"/>
                    <a:pt x="219" y="181"/>
                    <a:pt x="204" y="178"/>
                  </a:cubicBezTo>
                  <a:cubicBezTo>
                    <a:pt x="216" y="176"/>
                    <a:pt x="225" y="173"/>
                    <a:pt x="231" y="169"/>
                  </a:cubicBezTo>
                  <a:cubicBezTo>
                    <a:pt x="244" y="161"/>
                    <a:pt x="250" y="148"/>
                    <a:pt x="250" y="132"/>
                  </a:cubicBezTo>
                  <a:cubicBezTo>
                    <a:pt x="250" y="108"/>
                    <a:pt x="240" y="92"/>
                    <a:pt x="220" y="84"/>
                  </a:cubicBezTo>
                  <a:cubicBezTo>
                    <a:pt x="210" y="79"/>
                    <a:pt x="192" y="77"/>
                    <a:pt x="169" y="77"/>
                  </a:cubicBezTo>
                  <a:cubicBezTo>
                    <a:pt x="103" y="77"/>
                    <a:pt x="103" y="77"/>
                    <a:pt x="103" y="77"/>
                  </a:cubicBezTo>
                  <a:lnTo>
                    <a:pt x="103" y="26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26">
              <a:extLst>
                <a:ext uri="{FF2B5EF4-FFF2-40B4-BE49-F238E27FC236}">
                  <a16:creationId xmlns:a16="http://schemas.microsoft.com/office/drawing/2014/main" id="{3502C15E-FAB7-48E2-B3CD-297CE138C9F0}"/>
                </a:ext>
              </a:extLst>
            </p:cNvPr>
            <p:cNvSpPr>
              <a:spLocks/>
            </p:cNvSpPr>
            <p:nvPr userDrawn="1"/>
          </p:nvSpPr>
          <p:spPr bwMode="auto">
            <a:xfrm>
              <a:off x="5266" y="0"/>
              <a:ext cx="733" cy="733"/>
            </a:xfrm>
            <a:custGeom>
              <a:avLst/>
              <a:gdLst>
                <a:gd name="T0" fmla="*/ 4176 w 4576"/>
                <a:gd name="T1" fmla="*/ 996 h 4576"/>
                <a:gd name="T2" fmla="*/ 4106 w 4576"/>
                <a:gd name="T3" fmla="*/ 1355 h 4576"/>
                <a:gd name="T4" fmla="*/ 2907 w 4576"/>
                <a:gd name="T5" fmla="*/ 1262 h 4576"/>
                <a:gd name="T6" fmla="*/ 2797 w 4576"/>
                <a:gd name="T7" fmla="*/ 1612 h 4576"/>
                <a:gd name="T8" fmla="*/ 4141 w 4576"/>
                <a:gd name="T9" fmla="*/ 2094 h 4576"/>
                <a:gd name="T10" fmla="*/ 4386 w 4576"/>
                <a:gd name="T11" fmla="*/ 2839 h 4576"/>
                <a:gd name="T12" fmla="*/ 3944 w 4576"/>
                <a:gd name="T13" fmla="*/ 3672 h 4576"/>
                <a:gd name="T14" fmla="*/ 3173 w 4576"/>
                <a:gd name="T15" fmla="*/ 3966 h 4576"/>
                <a:gd name="T16" fmla="*/ 2263 w 4576"/>
                <a:gd name="T17" fmla="*/ 3848 h 4576"/>
                <a:gd name="T18" fmla="*/ 2082 w 4576"/>
                <a:gd name="T19" fmla="*/ 3429 h 4576"/>
                <a:gd name="T20" fmla="*/ 2101 w 4576"/>
                <a:gd name="T21" fmla="*/ 3327 h 4576"/>
                <a:gd name="T22" fmla="*/ 2301 w 4576"/>
                <a:gd name="T23" fmla="*/ 3133 h 4576"/>
                <a:gd name="T24" fmla="*/ 2390 w 4576"/>
                <a:gd name="T25" fmla="*/ 3119 h 4576"/>
                <a:gd name="T26" fmla="*/ 2659 w 4576"/>
                <a:gd name="T27" fmla="*/ 3526 h 4576"/>
                <a:gd name="T28" fmla="*/ 3240 w 4576"/>
                <a:gd name="T29" fmla="*/ 3784 h 4576"/>
                <a:gd name="T30" fmla="*/ 3753 w 4576"/>
                <a:gd name="T31" fmla="*/ 3318 h 4576"/>
                <a:gd name="T32" fmla="*/ 2217 w 4576"/>
                <a:gd name="T33" fmla="*/ 2488 h 4576"/>
                <a:gd name="T34" fmla="*/ 2812 w 4576"/>
                <a:gd name="T35" fmla="*/ 701 h 4576"/>
                <a:gd name="T36" fmla="*/ 3564 w 4576"/>
                <a:gd name="T37" fmla="*/ 766 h 4576"/>
                <a:gd name="T38" fmla="*/ 4065 w 4576"/>
                <a:gd name="T39" fmla="*/ 848 h 4576"/>
                <a:gd name="T40" fmla="*/ 2288 w 4576"/>
                <a:gd name="T41" fmla="*/ 0 h 4576"/>
                <a:gd name="T42" fmla="*/ 0 w 4576"/>
                <a:gd name="T43" fmla="*/ 2288 h 4576"/>
                <a:gd name="T44" fmla="*/ 445 w 4576"/>
                <a:gd name="T45" fmla="*/ 3644 h 4576"/>
                <a:gd name="T46" fmla="*/ 616 w 4576"/>
                <a:gd name="T47" fmla="*/ 3581 h 4576"/>
                <a:gd name="T48" fmla="*/ 610 w 4576"/>
                <a:gd name="T49" fmla="*/ 3402 h 4576"/>
                <a:gd name="T50" fmla="*/ 565 w 4576"/>
                <a:gd name="T51" fmla="*/ 1982 h 4576"/>
                <a:gd name="T52" fmla="*/ 245 w 4576"/>
                <a:gd name="T53" fmla="*/ 1998 h 4576"/>
                <a:gd name="T54" fmla="*/ 261 w 4576"/>
                <a:gd name="T55" fmla="*/ 1735 h 4576"/>
                <a:gd name="T56" fmla="*/ 579 w 4576"/>
                <a:gd name="T57" fmla="*/ 1707 h 4576"/>
                <a:gd name="T58" fmla="*/ 596 w 4576"/>
                <a:gd name="T59" fmla="*/ 1479 h 4576"/>
                <a:gd name="T60" fmla="*/ 1542 w 4576"/>
                <a:gd name="T61" fmla="*/ 623 h 4576"/>
                <a:gd name="T62" fmla="*/ 1920 w 4576"/>
                <a:gd name="T63" fmla="*/ 561 h 4576"/>
                <a:gd name="T64" fmla="*/ 2018 w 4576"/>
                <a:gd name="T65" fmla="*/ 558 h 4576"/>
                <a:gd name="T66" fmla="*/ 2242 w 4576"/>
                <a:gd name="T67" fmla="*/ 603 h 4576"/>
                <a:gd name="T68" fmla="*/ 2508 w 4576"/>
                <a:gd name="T69" fmla="*/ 807 h 4576"/>
                <a:gd name="T70" fmla="*/ 2505 w 4576"/>
                <a:gd name="T71" fmla="*/ 873 h 4576"/>
                <a:gd name="T72" fmla="*/ 2379 w 4576"/>
                <a:gd name="T73" fmla="*/ 1020 h 4576"/>
                <a:gd name="T74" fmla="*/ 2278 w 4576"/>
                <a:gd name="T75" fmla="*/ 1033 h 4576"/>
                <a:gd name="T76" fmla="*/ 2065 w 4576"/>
                <a:gd name="T77" fmla="*/ 927 h 4576"/>
                <a:gd name="T78" fmla="*/ 1657 w 4576"/>
                <a:gd name="T79" fmla="*/ 818 h 4576"/>
                <a:gd name="T80" fmla="*/ 1466 w 4576"/>
                <a:gd name="T81" fmla="*/ 1048 h 4576"/>
                <a:gd name="T82" fmla="*/ 1438 w 4576"/>
                <a:gd name="T83" fmla="*/ 1664 h 4576"/>
                <a:gd name="T84" fmla="*/ 2218 w 4576"/>
                <a:gd name="T85" fmla="*/ 1651 h 4576"/>
                <a:gd name="T86" fmla="*/ 2218 w 4576"/>
                <a:gd name="T87" fmla="*/ 1831 h 4576"/>
                <a:gd name="T88" fmla="*/ 1959 w 4576"/>
                <a:gd name="T89" fmla="*/ 1950 h 4576"/>
                <a:gd name="T90" fmla="*/ 1431 w 4576"/>
                <a:gd name="T91" fmla="*/ 1957 h 4576"/>
                <a:gd name="T92" fmla="*/ 1454 w 4576"/>
                <a:gd name="T93" fmla="*/ 3469 h 4576"/>
                <a:gd name="T94" fmla="*/ 1482 w 4576"/>
                <a:gd name="T95" fmla="*/ 3663 h 4576"/>
                <a:gd name="T96" fmla="*/ 1961 w 4576"/>
                <a:gd name="T97" fmla="*/ 3789 h 4576"/>
                <a:gd name="T98" fmla="*/ 1965 w 4576"/>
                <a:gd name="T99" fmla="*/ 3947 h 4576"/>
                <a:gd name="T100" fmla="*/ 583 w 4576"/>
                <a:gd name="T101" fmla="*/ 3814 h 4576"/>
                <a:gd name="T102" fmla="*/ 2288 w 4576"/>
                <a:gd name="T103" fmla="*/ 4576 h 4576"/>
                <a:gd name="T104" fmla="*/ 4576 w 4576"/>
                <a:gd name="T105" fmla="*/ 2288 h 4576"/>
                <a:gd name="T106" fmla="*/ 4176 w 4576"/>
                <a:gd name="T107" fmla="*/ 996 h 4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576" h="4576">
                  <a:moveTo>
                    <a:pt x="4176" y="996"/>
                  </a:moveTo>
                  <a:cubicBezTo>
                    <a:pt x="4148" y="1112"/>
                    <a:pt x="4134" y="1232"/>
                    <a:pt x="4106" y="1355"/>
                  </a:cubicBezTo>
                  <a:cubicBezTo>
                    <a:pt x="3763" y="1310"/>
                    <a:pt x="3360" y="1278"/>
                    <a:pt x="2907" y="1262"/>
                  </a:cubicBezTo>
                  <a:cubicBezTo>
                    <a:pt x="2871" y="1377"/>
                    <a:pt x="2836" y="1489"/>
                    <a:pt x="2797" y="1612"/>
                  </a:cubicBezTo>
                  <a:cubicBezTo>
                    <a:pt x="3555" y="1659"/>
                    <a:pt x="3923" y="1858"/>
                    <a:pt x="4141" y="2094"/>
                  </a:cubicBezTo>
                  <a:cubicBezTo>
                    <a:pt x="4354" y="2332"/>
                    <a:pt x="4399" y="2594"/>
                    <a:pt x="4386" y="2839"/>
                  </a:cubicBezTo>
                  <a:cubicBezTo>
                    <a:pt x="4359" y="3235"/>
                    <a:pt x="4184" y="3486"/>
                    <a:pt x="3944" y="3672"/>
                  </a:cubicBezTo>
                  <a:cubicBezTo>
                    <a:pt x="3702" y="3855"/>
                    <a:pt x="3408" y="3946"/>
                    <a:pt x="3173" y="3966"/>
                  </a:cubicBezTo>
                  <a:cubicBezTo>
                    <a:pt x="2826" y="3991"/>
                    <a:pt x="2362" y="3909"/>
                    <a:pt x="2263" y="3848"/>
                  </a:cubicBezTo>
                  <a:cubicBezTo>
                    <a:pt x="2204" y="3713"/>
                    <a:pt x="2145" y="3577"/>
                    <a:pt x="2082" y="3429"/>
                  </a:cubicBezTo>
                  <a:cubicBezTo>
                    <a:pt x="2067" y="3397"/>
                    <a:pt x="2057" y="3365"/>
                    <a:pt x="2101" y="3327"/>
                  </a:cubicBezTo>
                  <a:cubicBezTo>
                    <a:pt x="2168" y="3262"/>
                    <a:pt x="2233" y="3200"/>
                    <a:pt x="2301" y="3133"/>
                  </a:cubicBezTo>
                  <a:cubicBezTo>
                    <a:pt x="2332" y="3104"/>
                    <a:pt x="2365" y="3076"/>
                    <a:pt x="2390" y="3119"/>
                  </a:cubicBezTo>
                  <a:cubicBezTo>
                    <a:pt x="2484" y="3262"/>
                    <a:pt x="2571" y="3394"/>
                    <a:pt x="2659" y="3526"/>
                  </a:cubicBezTo>
                  <a:cubicBezTo>
                    <a:pt x="2758" y="3673"/>
                    <a:pt x="2910" y="3806"/>
                    <a:pt x="3240" y="3784"/>
                  </a:cubicBezTo>
                  <a:cubicBezTo>
                    <a:pt x="3519" y="3759"/>
                    <a:pt x="3730" y="3549"/>
                    <a:pt x="3753" y="3318"/>
                  </a:cubicBezTo>
                  <a:cubicBezTo>
                    <a:pt x="3777" y="2889"/>
                    <a:pt x="3344" y="2585"/>
                    <a:pt x="2217" y="2488"/>
                  </a:cubicBezTo>
                  <a:cubicBezTo>
                    <a:pt x="2433" y="1835"/>
                    <a:pt x="2644" y="1203"/>
                    <a:pt x="2812" y="701"/>
                  </a:cubicBezTo>
                  <a:cubicBezTo>
                    <a:pt x="3080" y="713"/>
                    <a:pt x="3328" y="735"/>
                    <a:pt x="3564" y="766"/>
                  </a:cubicBezTo>
                  <a:cubicBezTo>
                    <a:pt x="3740" y="788"/>
                    <a:pt x="3902" y="829"/>
                    <a:pt x="4065" y="848"/>
                  </a:cubicBezTo>
                  <a:cubicBezTo>
                    <a:pt x="3646" y="330"/>
                    <a:pt x="3006" y="0"/>
                    <a:pt x="2288" y="0"/>
                  </a:cubicBezTo>
                  <a:cubicBezTo>
                    <a:pt x="1024" y="0"/>
                    <a:pt x="0" y="1024"/>
                    <a:pt x="0" y="2288"/>
                  </a:cubicBezTo>
                  <a:cubicBezTo>
                    <a:pt x="0" y="2796"/>
                    <a:pt x="165" y="3264"/>
                    <a:pt x="445" y="3644"/>
                  </a:cubicBezTo>
                  <a:cubicBezTo>
                    <a:pt x="542" y="3645"/>
                    <a:pt x="609" y="3623"/>
                    <a:pt x="616" y="3581"/>
                  </a:cubicBezTo>
                  <a:cubicBezTo>
                    <a:pt x="625" y="3538"/>
                    <a:pt x="618" y="3470"/>
                    <a:pt x="610" y="3402"/>
                  </a:cubicBezTo>
                  <a:cubicBezTo>
                    <a:pt x="564" y="2953"/>
                    <a:pt x="548" y="2468"/>
                    <a:pt x="565" y="1982"/>
                  </a:cubicBezTo>
                  <a:cubicBezTo>
                    <a:pt x="449" y="1987"/>
                    <a:pt x="345" y="1992"/>
                    <a:pt x="245" y="1998"/>
                  </a:cubicBezTo>
                  <a:cubicBezTo>
                    <a:pt x="249" y="1908"/>
                    <a:pt x="254" y="1823"/>
                    <a:pt x="261" y="1735"/>
                  </a:cubicBezTo>
                  <a:cubicBezTo>
                    <a:pt x="360" y="1725"/>
                    <a:pt x="465" y="1717"/>
                    <a:pt x="579" y="1707"/>
                  </a:cubicBezTo>
                  <a:cubicBezTo>
                    <a:pt x="584" y="1630"/>
                    <a:pt x="590" y="1555"/>
                    <a:pt x="596" y="1479"/>
                  </a:cubicBezTo>
                  <a:cubicBezTo>
                    <a:pt x="648" y="1016"/>
                    <a:pt x="1136" y="732"/>
                    <a:pt x="1542" y="623"/>
                  </a:cubicBezTo>
                  <a:cubicBezTo>
                    <a:pt x="1723" y="579"/>
                    <a:pt x="1833" y="565"/>
                    <a:pt x="1920" y="561"/>
                  </a:cubicBezTo>
                  <a:cubicBezTo>
                    <a:pt x="1951" y="560"/>
                    <a:pt x="1985" y="558"/>
                    <a:pt x="2018" y="558"/>
                  </a:cubicBezTo>
                  <a:cubicBezTo>
                    <a:pt x="2102" y="558"/>
                    <a:pt x="2188" y="566"/>
                    <a:pt x="2242" y="603"/>
                  </a:cubicBezTo>
                  <a:cubicBezTo>
                    <a:pt x="2330" y="669"/>
                    <a:pt x="2416" y="734"/>
                    <a:pt x="2508" y="807"/>
                  </a:cubicBezTo>
                  <a:cubicBezTo>
                    <a:pt x="2518" y="819"/>
                    <a:pt x="2528" y="839"/>
                    <a:pt x="2505" y="873"/>
                  </a:cubicBezTo>
                  <a:cubicBezTo>
                    <a:pt x="2463" y="922"/>
                    <a:pt x="2422" y="969"/>
                    <a:pt x="2379" y="1020"/>
                  </a:cubicBezTo>
                  <a:cubicBezTo>
                    <a:pt x="2354" y="1050"/>
                    <a:pt x="2313" y="1042"/>
                    <a:pt x="2278" y="1033"/>
                  </a:cubicBezTo>
                  <a:cubicBezTo>
                    <a:pt x="2206" y="996"/>
                    <a:pt x="2136" y="962"/>
                    <a:pt x="2065" y="927"/>
                  </a:cubicBezTo>
                  <a:cubicBezTo>
                    <a:pt x="1937" y="870"/>
                    <a:pt x="1804" y="812"/>
                    <a:pt x="1657" y="818"/>
                  </a:cubicBezTo>
                  <a:cubicBezTo>
                    <a:pt x="1565" y="825"/>
                    <a:pt x="1475" y="919"/>
                    <a:pt x="1466" y="1048"/>
                  </a:cubicBezTo>
                  <a:cubicBezTo>
                    <a:pt x="1453" y="1244"/>
                    <a:pt x="1445" y="1446"/>
                    <a:pt x="1438" y="1664"/>
                  </a:cubicBezTo>
                  <a:cubicBezTo>
                    <a:pt x="1694" y="1656"/>
                    <a:pt x="1949" y="1652"/>
                    <a:pt x="2218" y="1651"/>
                  </a:cubicBezTo>
                  <a:cubicBezTo>
                    <a:pt x="2218" y="1712"/>
                    <a:pt x="2218" y="1768"/>
                    <a:pt x="2218" y="1831"/>
                  </a:cubicBezTo>
                  <a:cubicBezTo>
                    <a:pt x="2130" y="1870"/>
                    <a:pt x="2047" y="1910"/>
                    <a:pt x="1959" y="1950"/>
                  </a:cubicBezTo>
                  <a:cubicBezTo>
                    <a:pt x="1778" y="1952"/>
                    <a:pt x="1605" y="1954"/>
                    <a:pt x="1431" y="1957"/>
                  </a:cubicBezTo>
                  <a:cubicBezTo>
                    <a:pt x="1423" y="2475"/>
                    <a:pt x="1430" y="2992"/>
                    <a:pt x="1454" y="3469"/>
                  </a:cubicBezTo>
                  <a:cubicBezTo>
                    <a:pt x="1458" y="3541"/>
                    <a:pt x="1462" y="3614"/>
                    <a:pt x="1482" y="3663"/>
                  </a:cubicBezTo>
                  <a:cubicBezTo>
                    <a:pt x="1507" y="3725"/>
                    <a:pt x="1650" y="3772"/>
                    <a:pt x="1961" y="3789"/>
                  </a:cubicBezTo>
                  <a:cubicBezTo>
                    <a:pt x="1962" y="3844"/>
                    <a:pt x="1964" y="3895"/>
                    <a:pt x="1965" y="3947"/>
                  </a:cubicBezTo>
                  <a:cubicBezTo>
                    <a:pt x="1459" y="3932"/>
                    <a:pt x="973" y="3884"/>
                    <a:pt x="583" y="3814"/>
                  </a:cubicBezTo>
                  <a:cubicBezTo>
                    <a:pt x="1002" y="4282"/>
                    <a:pt x="1611" y="4576"/>
                    <a:pt x="2288" y="4576"/>
                  </a:cubicBezTo>
                  <a:cubicBezTo>
                    <a:pt x="3552" y="4576"/>
                    <a:pt x="4576" y="3552"/>
                    <a:pt x="4576" y="2288"/>
                  </a:cubicBezTo>
                  <a:cubicBezTo>
                    <a:pt x="4576" y="1809"/>
                    <a:pt x="4428" y="1364"/>
                    <a:pt x="4176" y="996"/>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27">
              <a:extLst>
                <a:ext uri="{FF2B5EF4-FFF2-40B4-BE49-F238E27FC236}">
                  <a16:creationId xmlns:a16="http://schemas.microsoft.com/office/drawing/2014/main" id="{4D5AA12F-9D7D-47DC-9513-EA313EC1362A}"/>
                </a:ext>
              </a:extLst>
            </p:cNvPr>
            <p:cNvSpPr>
              <a:spLocks/>
            </p:cNvSpPr>
            <p:nvPr userDrawn="1"/>
          </p:nvSpPr>
          <p:spPr bwMode="auto">
            <a:xfrm>
              <a:off x="5360" y="611"/>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E317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1965067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7ED311-9027-3742-8CE4-77B5AA162E7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BAE9FE5-B931-F44D-9690-3FCA4414E03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549E7DB-640C-9242-8E00-0A78BB4778D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15084C2-DBD3-524D-ACB1-1927FF70B24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52E5C60-10A9-F04B-8011-C9AF7F90631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E9B2D42-4A2E-7F49-9C83-E2261887B704}"/>
              </a:ext>
            </a:extLst>
          </p:cNvPr>
          <p:cNvSpPr>
            <a:spLocks noGrp="1"/>
          </p:cNvSpPr>
          <p:nvPr>
            <p:ph type="dt" sz="half" idx="10"/>
          </p:nvPr>
        </p:nvSpPr>
        <p:spPr/>
        <p:txBody>
          <a:bodyPr/>
          <a:lstStyle/>
          <a:p>
            <a:fld id="{875FA1B2-191A-AF41-9084-2E4D027C735A}" type="datetimeFigureOut">
              <a:rPr lang="en-US" smtClean="0"/>
              <a:t>4/22/2021</a:t>
            </a:fld>
            <a:endParaRPr lang="en-US"/>
          </a:p>
        </p:txBody>
      </p:sp>
      <p:sp>
        <p:nvSpPr>
          <p:cNvPr id="8" name="Footer Placeholder 7">
            <a:extLst>
              <a:ext uri="{FF2B5EF4-FFF2-40B4-BE49-F238E27FC236}">
                <a16:creationId xmlns:a16="http://schemas.microsoft.com/office/drawing/2014/main" id="{7B704E01-0CA0-C847-982E-ACAF0145AE1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524A982-ED1C-B448-A184-24B3AB950964}"/>
              </a:ext>
            </a:extLst>
          </p:cNvPr>
          <p:cNvSpPr>
            <a:spLocks noGrp="1"/>
          </p:cNvSpPr>
          <p:nvPr>
            <p:ph type="sldNum" sz="quarter" idx="12"/>
          </p:nvPr>
        </p:nvSpPr>
        <p:spPr/>
        <p:txBody>
          <a:bodyPr/>
          <a:lstStyle/>
          <a:p>
            <a:fld id="{B6E656B4-C556-DD4F-948C-71AF465DAFDF}" type="slidenum">
              <a:rPr lang="en-US" smtClean="0"/>
              <a:t>‹#›</a:t>
            </a:fld>
            <a:endParaRPr lang="en-US"/>
          </a:p>
        </p:txBody>
      </p:sp>
    </p:spTree>
    <p:extLst>
      <p:ext uri="{BB962C8B-B14F-4D97-AF65-F5344CB8AC3E}">
        <p14:creationId xmlns:p14="http://schemas.microsoft.com/office/powerpoint/2010/main" val="98295132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Lagoon Blue End Slide">
    <p:bg>
      <p:bgPr>
        <a:solidFill>
          <a:schemeClr val="accent1"/>
        </a:solidFill>
        <a:effectLst/>
      </p:bgPr>
    </p:bg>
    <p:spTree>
      <p:nvGrpSpPr>
        <p:cNvPr id="1" name=""/>
        <p:cNvGrpSpPr/>
        <p:nvPr/>
      </p:nvGrpSpPr>
      <p:grpSpPr>
        <a:xfrm>
          <a:off x="0" y="0"/>
          <a:ext cx="0" cy="0"/>
          <a:chOff x="0" y="0"/>
          <a:chExt cx="0" cy="0"/>
        </a:xfrm>
      </p:grpSpPr>
      <p:grpSp>
        <p:nvGrpSpPr>
          <p:cNvPr id="24" name="Group 22">
            <a:extLst>
              <a:ext uri="{FF2B5EF4-FFF2-40B4-BE49-F238E27FC236}">
                <a16:creationId xmlns:a16="http://schemas.microsoft.com/office/drawing/2014/main" id="{28E4689E-066C-40CE-964D-BA4EBB3542C4}"/>
              </a:ext>
            </a:extLst>
          </p:cNvPr>
          <p:cNvGrpSpPr>
            <a:grpSpLocks noChangeAspect="1"/>
          </p:cNvGrpSpPr>
          <p:nvPr userDrawn="1"/>
        </p:nvGrpSpPr>
        <p:grpSpPr bwMode="auto">
          <a:xfrm>
            <a:off x="4868424" y="2102144"/>
            <a:ext cx="2433289" cy="2433289"/>
            <a:chOff x="5266" y="0"/>
            <a:chExt cx="733" cy="733"/>
          </a:xfrm>
        </p:grpSpPr>
        <p:sp>
          <p:nvSpPr>
            <p:cNvPr id="26" name="Freeform 24">
              <a:extLst>
                <a:ext uri="{FF2B5EF4-FFF2-40B4-BE49-F238E27FC236}">
                  <a16:creationId xmlns:a16="http://schemas.microsoft.com/office/drawing/2014/main" id="{B9AF8A63-6FFF-4C2F-883E-76FDE7D496AC}"/>
                </a:ext>
              </a:extLst>
            </p:cNvPr>
            <p:cNvSpPr>
              <a:spLocks/>
            </p:cNvSpPr>
            <p:nvPr userDrawn="1"/>
          </p:nvSpPr>
          <p:spPr bwMode="auto">
            <a:xfrm>
              <a:off x="5360" y="611"/>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E317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25">
              <a:extLst>
                <a:ext uri="{FF2B5EF4-FFF2-40B4-BE49-F238E27FC236}">
                  <a16:creationId xmlns:a16="http://schemas.microsoft.com/office/drawing/2014/main" id="{0B34BBF5-94F1-4633-93DF-D1C74D7E8055}"/>
                </a:ext>
              </a:extLst>
            </p:cNvPr>
            <p:cNvSpPr>
              <a:spLocks noEditPoints="1"/>
            </p:cNvSpPr>
            <p:nvPr userDrawn="1"/>
          </p:nvSpPr>
          <p:spPr bwMode="auto">
            <a:xfrm>
              <a:off x="5911" y="645"/>
              <a:ext cx="55" cy="55"/>
            </a:xfrm>
            <a:custGeom>
              <a:avLst/>
              <a:gdLst>
                <a:gd name="T0" fmla="*/ 277 w 345"/>
                <a:gd name="T1" fmla="*/ 68 h 345"/>
                <a:gd name="T2" fmla="*/ 320 w 345"/>
                <a:gd name="T3" fmla="*/ 172 h 345"/>
                <a:gd name="T4" fmla="*/ 277 w 345"/>
                <a:gd name="T5" fmla="*/ 278 h 345"/>
                <a:gd name="T6" fmla="*/ 172 w 345"/>
                <a:gd name="T7" fmla="*/ 322 h 345"/>
                <a:gd name="T8" fmla="*/ 67 w 345"/>
                <a:gd name="T9" fmla="*/ 278 h 345"/>
                <a:gd name="T10" fmla="*/ 24 w 345"/>
                <a:gd name="T11" fmla="*/ 172 h 345"/>
                <a:gd name="T12" fmla="*/ 67 w 345"/>
                <a:gd name="T13" fmla="*/ 68 h 345"/>
                <a:gd name="T14" fmla="*/ 172 w 345"/>
                <a:gd name="T15" fmla="*/ 23 h 345"/>
                <a:gd name="T16" fmla="*/ 277 w 345"/>
                <a:gd name="T17" fmla="*/ 68 h 345"/>
                <a:gd name="T18" fmla="*/ 295 w 345"/>
                <a:gd name="T19" fmla="*/ 50 h 345"/>
                <a:gd name="T20" fmla="*/ 172 w 345"/>
                <a:gd name="T21" fmla="*/ 0 h 345"/>
                <a:gd name="T22" fmla="*/ 51 w 345"/>
                <a:gd name="T23" fmla="*/ 50 h 345"/>
                <a:gd name="T24" fmla="*/ 0 w 345"/>
                <a:gd name="T25" fmla="*/ 172 h 345"/>
                <a:gd name="T26" fmla="*/ 50 w 345"/>
                <a:gd name="T27" fmla="*/ 295 h 345"/>
                <a:gd name="T28" fmla="*/ 172 w 345"/>
                <a:gd name="T29" fmla="*/ 345 h 345"/>
                <a:gd name="T30" fmla="*/ 295 w 345"/>
                <a:gd name="T31" fmla="*/ 295 h 345"/>
                <a:gd name="T32" fmla="*/ 345 w 345"/>
                <a:gd name="T33" fmla="*/ 172 h 345"/>
                <a:gd name="T34" fmla="*/ 295 w 345"/>
                <a:gd name="T35" fmla="*/ 50 h 345"/>
                <a:gd name="T36" fmla="*/ 198 w 345"/>
                <a:gd name="T37" fmla="*/ 164 h 345"/>
                <a:gd name="T38" fmla="*/ 166 w 345"/>
                <a:gd name="T39" fmla="*/ 168 h 345"/>
                <a:gd name="T40" fmla="*/ 136 w 345"/>
                <a:gd name="T41" fmla="*/ 168 h 345"/>
                <a:gd name="T42" fmla="*/ 136 w 345"/>
                <a:gd name="T43" fmla="*/ 100 h 345"/>
                <a:gd name="T44" fmla="*/ 164 w 345"/>
                <a:gd name="T45" fmla="*/ 100 h 345"/>
                <a:gd name="T46" fmla="*/ 205 w 345"/>
                <a:gd name="T47" fmla="*/ 107 h 345"/>
                <a:gd name="T48" fmla="*/ 217 w 345"/>
                <a:gd name="T49" fmla="*/ 134 h 345"/>
                <a:gd name="T50" fmla="*/ 198 w 345"/>
                <a:gd name="T51" fmla="*/ 164 h 345"/>
                <a:gd name="T52" fmla="*/ 103 w 345"/>
                <a:gd name="T53" fmla="*/ 266 h 345"/>
                <a:gd name="T54" fmla="*/ 136 w 345"/>
                <a:gd name="T55" fmla="*/ 266 h 345"/>
                <a:gd name="T56" fmla="*/ 136 w 345"/>
                <a:gd name="T57" fmla="*/ 192 h 345"/>
                <a:gd name="T58" fmla="*/ 162 w 345"/>
                <a:gd name="T59" fmla="*/ 192 h 345"/>
                <a:gd name="T60" fmla="*/ 200 w 345"/>
                <a:gd name="T61" fmla="*/ 198 h 345"/>
                <a:gd name="T62" fmla="*/ 217 w 345"/>
                <a:gd name="T63" fmla="*/ 241 h 345"/>
                <a:gd name="T64" fmla="*/ 217 w 345"/>
                <a:gd name="T65" fmla="*/ 256 h 345"/>
                <a:gd name="T66" fmla="*/ 218 w 345"/>
                <a:gd name="T67" fmla="*/ 262 h 345"/>
                <a:gd name="T68" fmla="*/ 218 w 345"/>
                <a:gd name="T69" fmla="*/ 265 h 345"/>
                <a:gd name="T70" fmla="*/ 219 w 345"/>
                <a:gd name="T71" fmla="*/ 266 h 345"/>
                <a:gd name="T72" fmla="*/ 250 w 345"/>
                <a:gd name="T73" fmla="*/ 266 h 345"/>
                <a:gd name="T74" fmla="*/ 249 w 345"/>
                <a:gd name="T75" fmla="*/ 264 h 345"/>
                <a:gd name="T76" fmla="*/ 247 w 345"/>
                <a:gd name="T77" fmla="*/ 254 h 345"/>
                <a:gd name="T78" fmla="*/ 247 w 345"/>
                <a:gd name="T79" fmla="*/ 240 h 345"/>
                <a:gd name="T80" fmla="*/ 247 w 345"/>
                <a:gd name="T81" fmla="*/ 226 h 345"/>
                <a:gd name="T82" fmla="*/ 237 w 345"/>
                <a:gd name="T83" fmla="*/ 197 h 345"/>
                <a:gd name="T84" fmla="*/ 204 w 345"/>
                <a:gd name="T85" fmla="*/ 178 h 345"/>
                <a:gd name="T86" fmla="*/ 231 w 345"/>
                <a:gd name="T87" fmla="*/ 169 h 345"/>
                <a:gd name="T88" fmla="*/ 250 w 345"/>
                <a:gd name="T89" fmla="*/ 132 h 345"/>
                <a:gd name="T90" fmla="*/ 220 w 345"/>
                <a:gd name="T91" fmla="*/ 84 h 345"/>
                <a:gd name="T92" fmla="*/ 169 w 345"/>
                <a:gd name="T93" fmla="*/ 77 h 345"/>
                <a:gd name="T94" fmla="*/ 103 w 345"/>
                <a:gd name="T95" fmla="*/ 77 h 345"/>
                <a:gd name="T96" fmla="*/ 103 w 345"/>
                <a:gd name="T97" fmla="*/ 266 h 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45" h="345">
                  <a:moveTo>
                    <a:pt x="277" y="68"/>
                  </a:moveTo>
                  <a:cubicBezTo>
                    <a:pt x="306" y="96"/>
                    <a:pt x="320" y="131"/>
                    <a:pt x="320" y="172"/>
                  </a:cubicBezTo>
                  <a:cubicBezTo>
                    <a:pt x="320" y="213"/>
                    <a:pt x="306" y="249"/>
                    <a:pt x="277" y="278"/>
                  </a:cubicBezTo>
                  <a:cubicBezTo>
                    <a:pt x="248" y="307"/>
                    <a:pt x="213" y="322"/>
                    <a:pt x="172" y="322"/>
                  </a:cubicBezTo>
                  <a:cubicBezTo>
                    <a:pt x="131" y="322"/>
                    <a:pt x="96" y="307"/>
                    <a:pt x="67" y="278"/>
                  </a:cubicBezTo>
                  <a:cubicBezTo>
                    <a:pt x="38" y="249"/>
                    <a:pt x="24" y="213"/>
                    <a:pt x="24" y="172"/>
                  </a:cubicBezTo>
                  <a:cubicBezTo>
                    <a:pt x="24" y="131"/>
                    <a:pt x="38" y="96"/>
                    <a:pt x="67" y="68"/>
                  </a:cubicBezTo>
                  <a:cubicBezTo>
                    <a:pt x="96" y="38"/>
                    <a:pt x="131" y="23"/>
                    <a:pt x="172" y="23"/>
                  </a:cubicBezTo>
                  <a:cubicBezTo>
                    <a:pt x="213" y="23"/>
                    <a:pt x="248" y="38"/>
                    <a:pt x="277" y="68"/>
                  </a:cubicBezTo>
                  <a:close/>
                  <a:moveTo>
                    <a:pt x="295" y="50"/>
                  </a:moveTo>
                  <a:cubicBezTo>
                    <a:pt x="261" y="17"/>
                    <a:pt x="220" y="0"/>
                    <a:pt x="172" y="0"/>
                  </a:cubicBezTo>
                  <a:cubicBezTo>
                    <a:pt x="125" y="0"/>
                    <a:pt x="84" y="17"/>
                    <a:pt x="51" y="50"/>
                  </a:cubicBezTo>
                  <a:cubicBezTo>
                    <a:pt x="17" y="84"/>
                    <a:pt x="0" y="125"/>
                    <a:pt x="0" y="172"/>
                  </a:cubicBezTo>
                  <a:cubicBezTo>
                    <a:pt x="0" y="220"/>
                    <a:pt x="17" y="261"/>
                    <a:pt x="50" y="295"/>
                  </a:cubicBezTo>
                  <a:cubicBezTo>
                    <a:pt x="83" y="329"/>
                    <a:pt x="124" y="345"/>
                    <a:pt x="172" y="345"/>
                  </a:cubicBezTo>
                  <a:cubicBezTo>
                    <a:pt x="220" y="345"/>
                    <a:pt x="261" y="329"/>
                    <a:pt x="295" y="295"/>
                  </a:cubicBezTo>
                  <a:cubicBezTo>
                    <a:pt x="328" y="261"/>
                    <a:pt x="345" y="220"/>
                    <a:pt x="345" y="172"/>
                  </a:cubicBezTo>
                  <a:cubicBezTo>
                    <a:pt x="345" y="124"/>
                    <a:pt x="328" y="84"/>
                    <a:pt x="295" y="50"/>
                  </a:cubicBezTo>
                  <a:close/>
                  <a:moveTo>
                    <a:pt x="198" y="164"/>
                  </a:moveTo>
                  <a:cubicBezTo>
                    <a:pt x="191" y="167"/>
                    <a:pt x="180" y="168"/>
                    <a:pt x="166" y="168"/>
                  </a:cubicBezTo>
                  <a:cubicBezTo>
                    <a:pt x="136" y="168"/>
                    <a:pt x="136" y="168"/>
                    <a:pt x="136" y="168"/>
                  </a:cubicBezTo>
                  <a:cubicBezTo>
                    <a:pt x="136" y="100"/>
                    <a:pt x="136" y="100"/>
                    <a:pt x="136" y="100"/>
                  </a:cubicBezTo>
                  <a:cubicBezTo>
                    <a:pt x="164" y="100"/>
                    <a:pt x="164" y="100"/>
                    <a:pt x="164" y="100"/>
                  </a:cubicBezTo>
                  <a:cubicBezTo>
                    <a:pt x="183" y="100"/>
                    <a:pt x="196" y="102"/>
                    <a:pt x="205" y="107"/>
                  </a:cubicBezTo>
                  <a:cubicBezTo>
                    <a:pt x="213" y="112"/>
                    <a:pt x="217" y="121"/>
                    <a:pt x="217" y="134"/>
                  </a:cubicBezTo>
                  <a:cubicBezTo>
                    <a:pt x="217" y="149"/>
                    <a:pt x="211" y="159"/>
                    <a:pt x="198" y="164"/>
                  </a:cubicBezTo>
                  <a:close/>
                  <a:moveTo>
                    <a:pt x="103" y="266"/>
                  </a:moveTo>
                  <a:cubicBezTo>
                    <a:pt x="136" y="266"/>
                    <a:pt x="136" y="266"/>
                    <a:pt x="136" y="266"/>
                  </a:cubicBezTo>
                  <a:cubicBezTo>
                    <a:pt x="136" y="192"/>
                    <a:pt x="136" y="192"/>
                    <a:pt x="136" y="192"/>
                  </a:cubicBezTo>
                  <a:cubicBezTo>
                    <a:pt x="162" y="192"/>
                    <a:pt x="162" y="192"/>
                    <a:pt x="162" y="192"/>
                  </a:cubicBezTo>
                  <a:cubicBezTo>
                    <a:pt x="180" y="192"/>
                    <a:pt x="192" y="193"/>
                    <a:pt x="200" y="198"/>
                  </a:cubicBezTo>
                  <a:cubicBezTo>
                    <a:pt x="211" y="205"/>
                    <a:pt x="217" y="219"/>
                    <a:pt x="217" y="241"/>
                  </a:cubicBezTo>
                  <a:cubicBezTo>
                    <a:pt x="217" y="256"/>
                    <a:pt x="217" y="256"/>
                    <a:pt x="217" y="256"/>
                  </a:cubicBezTo>
                  <a:cubicBezTo>
                    <a:pt x="218" y="262"/>
                    <a:pt x="218" y="262"/>
                    <a:pt x="218" y="262"/>
                  </a:cubicBezTo>
                  <a:cubicBezTo>
                    <a:pt x="218" y="263"/>
                    <a:pt x="218" y="264"/>
                    <a:pt x="218" y="265"/>
                  </a:cubicBezTo>
                  <a:cubicBezTo>
                    <a:pt x="219" y="265"/>
                    <a:pt x="219" y="266"/>
                    <a:pt x="219" y="266"/>
                  </a:cubicBezTo>
                  <a:cubicBezTo>
                    <a:pt x="250" y="266"/>
                    <a:pt x="250" y="266"/>
                    <a:pt x="250" y="266"/>
                  </a:cubicBezTo>
                  <a:cubicBezTo>
                    <a:pt x="249" y="264"/>
                    <a:pt x="249" y="264"/>
                    <a:pt x="249" y="264"/>
                  </a:cubicBezTo>
                  <a:cubicBezTo>
                    <a:pt x="248" y="263"/>
                    <a:pt x="248" y="259"/>
                    <a:pt x="247" y="254"/>
                  </a:cubicBezTo>
                  <a:cubicBezTo>
                    <a:pt x="247" y="249"/>
                    <a:pt x="247" y="244"/>
                    <a:pt x="247" y="240"/>
                  </a:cubicBezTo>
                  <a:cubicBezTo>
                    <a:pt x="247" y="226"/>
                    <a:pt x="247" y="226"/>
                    <a:pt x="247" y="226"/>
                  </a:cubicBezTo>
                  <a:cubicBezTo>
                    <a:pt x="247" y="217"/>
                    <a:pt x="244" y="207"/>
                    <a:pt x="237" y="197"/>
                  </a:cubicBezTo>
                  <a:cubicBezTo>
                    <a:pt x="230" y="187"/>
                    <a:pt x="219" y="181"/>
                    <a:pt x="204" y="178"/>
                  </a:cubicBezTo>
                  <a:cubicBezTo>
                    <a:pt x="216" y="176"/>
                    <a:pt x="225" y="173"/>
                    <a:pt x="231" y="169"/>
                  </a:cubicBezTo>
                  <a:cubicBezTo>
                    <a:pt x="244" y="161"/>
                    <a:pt x="250" y="148"/>
                    <a:pt x="250" y="132"/>
                  </a:cubicBezTo>
                  <a:cubicBezTo>
                    <a:pt x="250" y="108"/>
                    <a:pt x="240" y="92"/>
                    <a:pt x="220" y="84"/>
                  </a:cubicBezTo>
                  <a:cubicBezTo>
                    <a:pt x="210" y="79"/>
                    <a:pt x="192" y="77"/>
                    <a:pt x="169" y="77"/>
                  </a:cubicBezTo>
                  <a:cubicBezTo>
                    <a:pt x="103" y="77"/>
                    <a:pt x="103" y="77"/>
                    <a:pt x="103" y="77"/>
                  </a:cubicBezTo>
                  <a:lnTo>
                    <a:pt x="103" y="26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26">
              <a:extLst>
                <a:ext uri="{FF2B5EF4-FFF2-40B4-BE49-F238E27FC236}">
                  <a16:creationId xmlns:a16="http://schemas.microsoft.com/office/drawing/2014/main" id="{3502C15E-FAB7-48E2-B3CD-297CE138C9F0}"/>
                </a:ext>
              </a:extLst>
            </p:cNvPr>
            <p:cNvSpPr>
              <a:spLocks/>
            </p:cNvSpPr>
            <p:nvPr userDrawn="1"/>
          </p:nvSpPr>
          <p:spPr bwMode="auto">
            <a:xfrm>
              <a:off x="5266" y="0"/>
              <a:ext cx="733" cy="733"/>
            </a:xfrm>
            <a:custGeom>
              <a:avLst/>
              <a:gdLst>
                <a:gd name="T0" fmla="*/ 4176 w 4576"/>
                <a:gd name="T1" fmla="*/ 996 h 4576"/>
                <a:gd name="T2" fmla="*/ 4106 w 4576"/>
                <a:gd name="T3" fmla="*/ 1355 h 4576"/>
                <a:gd name="T4" fmla="*/ 2907 w 4576"/>
                <a:gd name="T5" fmla="*/ 1262 h 4576"/>
                <a:gd name="T6" fmla="*/ 2797 w 4576"/>
                <a:gd name="T7" fmla="*/ 1612 h 4576"/>
                <a:gd name="T8" fmla="*/ 4141 w 4576"/>
                <a:gd name="T9" fmla="*/ 2094 h 4576"/>
                <a:gd name="T10" fmla="*/ 4386 w 4576"/>
                <a:gd name="T11" fmla="*/ 2839 h 4576"/>
                <a:gd name="T12" fmla="*/ 3944 w 4576"/>
                <a:gd name="T13" fmla="*/ 3672 h 4576"/>
                <a:gd name="T14" fmla="*/ 3173 w 4576"/>
                <a:gd name="T15" fmla="*/ 3966 h 4576"/>
                <a:gd name="T16" fmla="*/ 2263 w 4576"/>
                <a:gd name="T17" fmla="*/ 3848 h 4576"/>
                <a:gd name="T18" fmla="*/ 2082 w 4576"/>
                <a:gd name="T19" fmla="*/ 3429 h 4576"/>
                <a:gd name="T20" fmla="*/ 2101 w 4576"/>
                <a:gd name="T21" fmla="*/ 3327 h 4576"/>
                <a:gd name="T22" fmla="*/ 2301 w 4576"/>
                <a:gd name="T23" fmla="*/ 3133 h 4576"/>
                <a:gd name="T24" fmla="*/ 2390 w 4576"/>
                <a:gd name="T25" fmla="*/ 3119 h 4576"/>
                <a:gd name="T26" fmla="*/ 2659 w 4576"/>
                <a:gd name="T27" fmla="*/ 3526 h 4576"/>
                <a:gd name="T28" fmla="*/ 3240 w 4576"/>
                <a:gd name="T29" fmla="*/ 3784 h 4576"/>
                <a:gd name="T30" fmla="*/ 3753 w 4576"/>
                <a:gd name="T31" fmla="*/ 3318 h 4576"/>
                <a:gd name="T32" fmla="*/ 2217 w 4576"/>
                <a:gd name="T33" fmla="*/ 2488 h 4576"/>
                <a:gd name="T34" fmla="*/ 2812 w 4576"/>
                <a:gd name="T35" fmla="*/ 701 h 4576"/>
                <a:gd name="T36" fmla="*/ 3564 w 4576"/>
                <a:gd name="T37" fmla="*/ 766 h 4576"/>
                <a:gd name="T38" fmla="*/ 4065 w 4576"/>
                <a:gd name="T39" fmla="*/ 848 h 4576"/>
                <a:gd name="T40" fmla="*/ 2288 w 4576"/>
                <a:gd name="T41" fmla="*/ 0 h 4576"/>
                <a:gd name="T42" fmla="*/ 0 w 4576"/>
                <a:gd name="T43" fmla="*/ 2288 h 4576"/>
                <a:gd name="T44" fmla="*/ 445 w 4576"/>
                <a:gd name="T45" fmla="*/ 3644 h 4576"/>
                <a:gd name="T46" fmla="*/ 616 w 4576"/>
                <a:gd name="T47" fmla="*/ 3581 h 4576"/>
                <a:gd name="T48" fmla="*/ 610 w 4576"/>
                <a:gd name="T49" fmla="*/ 3402 h 4576"/>
                <a:gd name="T50" fmla="*/ 565 w 4576"/>
                <a:gd name="T51" fmla="*/ 1982 h 4576"/>
                <a:gd name="T52" fmla="*/ 245 w 4576"/>
                <a:gd name="T53" fmla="*/ 1998 h 4576"/>
                <a:gd name="T54" fmla="*/ 261 w 4576"/>
                <a:gd name="T55" fmla="*/ 1735 h 4576"/>
                <a:gd name="T56" fmla="*/ 579 w 4576"/>
                <a:gd name="T57" fmla="*/ 1707 h 4576"/>
                <a:gd name="T58" fmla="*/ 596 w 4576"/>
                <a:gd name="T59" fmla="*/ 1479 h 4576"/>
                <a:gd name="T60" fmla="*/ 1542 w 4576"/>
                <a:gd name="T61" fmla="*/ 623 h 4576"/>
                <a:gd name="T62" fmla="*/ 1920 w 4576"/>
                <a:gd name="T63" fmla="*/ 561 h 4576"/>
                <a:gd name="T64" fmla="*/ 2018 w 4576"/>
                <a:gd name="T65" fmla="*/ 558 h 4576"/>
                <a:gd name="T66" fmla="*/ 2242 w 4576"/>
                <a:gd name="T67" fmla="*/ 603 h 4576"/>
                <a:gd name="T68" fmla="*/ 2508 w 4576"/>
                <a:gd name="T69" fmla="*/ 807 h 4576"/>
                <a:gd name="T70" fmla="*/ 2505 w 4576"/>
                <a:gd name="T71" fmla="*/ 873 h 4576"/>
                <a:gd name="T72" fmla="*/ 2379 w 4576"/>
                <a:gd name="T73" fmla="*/ 1020 h 4576"/>
                <a:gd name="T74" fmla="*/ 2278 w 4576"/>
                <a:gd name="T75" fmla="*/ 1033 h 4576"/>
                <a:gd name="T76" fmla="*/ 2065 w 4576"/>
                <a:gd name="T77" fmla="*/ 927 h 4576"/>
                <a:gd name="T78" fmla="*/ 1657 w 4576"/>
                <a:gd name="T79" fmla="*/ 818 h 4576"/>
                <a:gd name="T80" fmla="*/ 1466 w 4576"/>
                <a:gd name="T81" fmla="*/ 1048 h 4576"/>
                <a:gd name="T82" fmla="*/ 1438 w 4576"/>
                <a:gd name="T83" fmla="*/ 1664 h 4576"/>
                <a:gd name="T84" fmla="*/ 2218 w 4576"/>
                <a:gd name="T85" fmla="*/ 1651 h 4576"/>
                <a:gd name="T86" fmla="*/ 2218 w 4576"/>
                <a:gd name="T87" fmla="*/ 1831 h 4576"/>
                <a:gd name="T88" fmla="*/ 1959 w 4576"/>
                <a:gd name="T89" fmla="*/ 1950 h 4576"/>
                <a:gd name="T90" fmla="*/ 1431 w 4576"/>
                <a:gd name="T91" fmla="*/ 1957 h 4576"/>
                <a:gd name="T92" fmla="*/ 1454 w 4576"/>
                <a:gd name="T93" fmla="*/ 3469 h 4576"/>
                <a:gd name="T94" fmla="*/ 1482 w 4576"/>
                <a:gd name="T95" fmla="*/ 3663 h 4576"/>
                <a:gd name="T96" fmla="*/ 1961 w 4576"/>
                <a:gd name="T97" fmla="*/ 3789 h 4576"/>
                <a:gd name="T98" fmla="*/ 1965 w 4576"/>
                <a:gd name="T99" fmla="*/ 3947 h 4576"/>
                <a:gd name="T100" fmla="*/ 583 w 4576"/>
                <a:gd name="T101" fmla="*/ 3814 h 4576"/>
                <a:gd name="T102" fmla="*/ 2288 w 4576"/>
                <a:gd name="T103" fmla="*/ 4576 h 4576"/>
                <a:gd name="T104" fmla="*/ 4576 w 4576"/>
                <a:gd name="T105" fmla="*/ 2288 h 4576"/>
                <a:gd name="T106" fmla="*/ 4176 w 4576"/>
                <a:gd name="T107" fmla="*/ 996 h 4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576" h="4576">
                  <a:moveTo>
                    <a:pt x="4176" y="996"/>
                  </a:moveTo>
                  <a:cubicBezTo>
                    <a:pt x="4148" y="1112"/>
                    <a:pt x="4134" y="1232"/>
                    <a:pt x="4106" y="1355"/>
                  </a:cubicBezTo>
                  <a:cubicBezTo>
                    <a:pt x="3763" y="1310"/>
                    <a:pt x="3360" y="1278"/>
                    <a:pt x="2907" y="1262"/>
                  </a:cubicBezTo>
                  <a:cubicBezTo>
                    <a:pt x="2871" y="1377"/>
                    <a:pt x="2836" y="1489"/>
                    <a:pt x="2797" y="1612"/>
                  </a:cubicBezTo>
                  <a:cubicBezTo>
                    <a:pt x="3555" y="1659"/>
                    <a:pt x="3923" y="1858"/>
                    <a:pt x="4141" y="2094"/>
                  </a:cubicBezTo>
                  <a:cubicBezTo>
                    <a:pt x="4354" y="2332"/>
                    <a:pt x="4399" y="2594"/>
                    <a:pt x="4386" y="2839"/>
                  </a:cubicBezTo>
                  <a:cubicBezTo>
                    <a:pt x="4359" y="3235"/>
                    <a:pt x="4184" y="3486"/>
                    <a:pt x="3944" y="3672"/>
                  </a:cubicBezTo>
                  <a:cubicBezTo>
                    <a:pt x="3702" y="3855"/>
                    <a:pt x="3408" y="3946"/>
                    <a:pt x="3173" y="3966"/>
                  </a:cubicBezTo>
                  <a:cubicBezTo>
                    <a:pt x="2826" y="3991"/>
                    <a:pt x="2362" y="3909"/>
                    <a:pt x="2263" y="3848"/>
                  </a:cubicBezTo>
                  <a:cubicBezTo>
                    <a:pt x="2204" y="3713"/>
                    <a:pt x="2145" y="3577"/>
                    <a:pt x="2082" y="3429"/>
                  </a:cubicBezTo>
                  <a:cubicBezTo>
                    <a:pt x="2067" y="3397"/>
                    <a:pt x="2057" y="3365"/>
                    <a:pt x="2101" y="3327"/>
                  </a:cubicBezTo>
                  <a:cubicBezTo>
                    <a:pt x="2168" y="3262"/>
                    <a:pt x="2233" y="3200"/>
                    <a:pt x="2301" y="3133"/>
                  </a:cubicBezTo>
                  <a:cubicBezTo>
                    <a:pt x="2332" y="3104"/>
                    <a:pt x="2365" y="3076"/>
                    <a:pt x="2390" y="3119"/>
                  </a:cubicBezTo>
                  <a:cubicBezTo>
                    <a:pt x="2484" y="3262"/>
                    <a:pt x="2571" y="3394"/>
                    <a:pt x="2659" y="3526"/>
                  </a:cubicBezTo>
                  <a:cubicBezTo>
                    <a:pt x="2758" y="3673"/>
                    <a:pt x="2910" y="3806"/>
                    <a:pt x="3240" y="3784"/>
                  </a:cubicBezTo>
                  <a:cubicBezTo>
                    <a:pt x="3519" y="3759"/>
                    <a:pt x="3730" y="3549"/>
                    <a:pt x="3753" y="3318"/>
                  </a:cubicBezTo>
                  <a:cubicBezTo>
                    <a:pt x="3777" y="2889"/>
                    <a:pt x="3344" y="2585"/>
                    <a:pt x="2217" y="2488"/>
                  </a:cubicBezTo>
                  <a:cubicBezTo>
                    <a:pt x="2433" y="1835"/>
                    <a:pt x="2644" y="1203"/>
                    <a:pt x="2812" y="701"/>
                  </a:cubicBezTo>
                  <a:cubicBezTo>
                    <a:pt x="3080" y="713"/>
                    <a:pt x="3328" y="735"/>
                    <a:pt x="3564" y="766"/>
                  </a:cubicBezTo>
                  <a:cubicBezTo>
                    <a:pt x="3740" y="788"/>
                    <a:pt x="3902" y="829"/>
                    <a:pt x="4065" y="848"/>
                  </a:cubicBezTo>
                  <a:cubicBezTo>
                    <a:pt x="3646" y="330"/>
                    <a:pt x="3006" y="0"/>
                    <a:pt x="2288" y="0"/>
                  </a:cubicBezTo>
                  <a:cubicBezTo>
                    <a:pt x="1024" y="0"/>
                    <a:pt x="0" y="1024"/>
                    <a:pt x="0" y="2288"/>
                  </a:cubicBezTo>
                  <a:cubicBezTo>
                    <a:pt x="0" y="2796"/>
                    <a:pt x="165" y="3264"/>
                    <a:pt x="445" y="3644"/>
                  </a:cubicBezTo>
                  <a:cubicBezTo>
                    <a:pt x="542" y="3645"/>
                    <a:pt x="609" y="3623"/>
                    <a:pt x="616" y="3581"/>
                  </a:cubicBezTo>
                  <a:cubicBezTo>
                    <a:pt x="625" y="3538"/>
                    <a:pt x="618" y="3470"/>
                    <a:pt x="610" y="3402"/>
                  </a:cubicBezTo>
                  <a:cubicBezTo>
                    <a:pt x="564" y="2953"/>
                    <a:pt x="548" y="2468"/>
                    <a:pt x="565" y="1982"/>
                  </a:cubicBezTo>
                  <a:cubicBezTo>
                    <a:pt x="449" y="1987"/>
                    <a:pt x="345" y="1992"/>
                    <a:pt x="245" y="1998"/>
                  </a:cubicBezTo>
                  <a:cubicBezTo>
                    <a:pt x="249" y="1908"/>
                    <a:pt x="254" y="1823"/>
                    <a:pt x="261" y="1735"/>
                  </a:cubicBezTo>
                  <a:cubicBezTo>
                    <a:pt x="360" y="1725"/>
                    <a:pt x="465" y="1717"/>
                    <a:pt x="579" y="1707"/>
                  </a:cubicBezTo>
                  <a:cubicBezTo>
                    <a:pt x="584" y="1630"/>
                    <a:pt x="590" y="1555"/>
                    <a:pt x="596" y="1479"/>
                  </a:cubicBezTo>
                  <a:cubicBezTo>
                    <a:pt x="648" y="1016"/>
                    <a:pt x="1136" y="732"/>
                    <a:pt x="1542" y="623"/>
                  </a:cubicBezTo>
                  <a:cubicBezTo>
                    <a:pt x="1723" y="579"/>
                    <a:pt x="1833" y="565"/>
                    <a:pt x="1920" y="561"/>
                  </a:cubicBezTo>
                  <a:cubicBezTo>
                    <a:pt x="1951" y="560"/>
                    <a:pt x="1985" y="558"/>
                    <a:pt x="2018" y="558"/>
                  </a:cubicBezTo>
                  <a:cubicBezTo>
                    <a:pt x="2102" y="558"/>
                    <a:pt x="2188" y="566"/>
                    <a:pt x="2242" y="603"/>
                  </a:cubicBezTo>
                  <a:cubicBezTo>
                    <a:pt x="2330" y="669"/>
                    <a:pt x="2416" y="734"/>
                    <a:pt x="2508" y="807"/>
                  </a:cubicBezTo>
                  <a:cubicBezTo>
                    <a:pt x="2518" y="819"/>
                    <a:pt x="2528" y="839"/>
                    <a:pt x="2505" y="873"/>
                  </a:cubicBezTo>
                  <a:cubicBezTo>
                    <a:pt x="2463" y="922"/>
                    <a:pt x="2422" y="969"/>
                    <a:pt x="2379" y="1020"/>
                  </a:cubicBezTo>
                  <a:cubicBezTo>
                    <a:pt x="2354" y="1050"/>
                    <a:pt x="2313" y="1042"/>
                    <a:pt x="2278" y="1033"/>
                  </a:cubicBezTo>
                  <a:cubicBezTo>
                    <a:pt x="2206" y="996"/>
                    <a:pt x="2136" y="962"/>
                    <a:pt x="2065" y="927"/>
                  </a:cubicBezTo>
                  <a:cubicBezTo>
                    <a:pt x="1937" y="870"/>
                    <a:pt x="1804" y="812"/>
                    <a:pt x="1657" y="818"/>
                  </a:cubicBezTo>
                  <a:cubicBezTo>
                    <a:pt x="1565" y="825"/>
                    <a:pt x="1475" y="919"/>
                    <a:pt x="1466" y="1048"/>
                  </a:cubicBezTo>
                  <a:cubicBezTo>
                    <a:pt x="1453" y="1244"/>
                    <a:pt x="1445" y="1446"/>
                    <a:pt x="1438" y="1664"/>
                  </a:cubicBezTo>
                  <a:cubicBezTo>
                    <a:pt x="1694" y="1656"/>
                    <a:pt x="1949" y="1652"/>
                    <a:pt x="2218" y="1651"/>
                  </a:cubicBezTo>
                  <a:cubicBezTo>
                    <a:pt x="2218" y="1712"/>
                    <a:pt x="2218" y="1768"/>
                    <a:pt x="2218" y="1831"/>
                  </a:cubicBezTo>
                  <a:cubicBezTo>
                    <a:pt x="2130" y="1870"/>
                    <a:pt x="2047" y="1910"/>
                    <a:pt x="1959" y="1950"/>
                  </a:cubicBezTo>
                  <a:cubicBezTo>
                    <a:pt x="1778" y="1952"/>
                    <a:pt x="1605" y="1954"/>
                    <a:pt x="1431" y="1957"/>
                  </a:cubicBezTo>
                  <a:cubicBezTo>
                    <a:pt x="1423" y="2475"/>
                    <a:pt x="1430" y="2992"/>
                    <a:pt x="1454" y="3469"/>
                  </a:cubicBezTo>
                  <a:cubicBezTo>
                    <a:pt x="1458" y="3541"/>
                    <a:pt x="1462" y="3614"/>
                    <a:pt x="1482" y="3663"/>
                  </a:cubicBezTo>
                  <a:cubicBezTo>
                    <a:pt x="1507" y="3725"/>
                    <a:pt x="1650" y="3772"/>
                    <a:pt x="1961" y="3789"/>
                  </a:cubicBezTo>
                  <a:cubicBezTo>
                    <a:pt x="1962" y="3844"/>
                    <a:pt x="1964" y="3895"/>
                    <a:pt x="1965" y="3947"/>
                  </a:cubicBezTo>
                  <a:cubicBezTo>
                    <a:pt x="1459" y="3932"/>
                    <a:pt x="973" y="3884"/>
                    <a:pt x="583" y="3814"/>
                  </a:cubicBezTo>
                  <a:cubicBezTo>
                    <a:pt x="1002" y="4282"/>
                    <a:pt x="1611" y="4576"/>
                    <a:pt x="2288" y="4576"/>
                  </a:cubicBezTo>
                  <a:cubicBezTo>
                    <a:pt x="3552" y="4576"/>
                    <a:pt x="4576" y="3552"/>
                    <a:pt x="4576" y="2288"/>
                  </a:cubicBezTo>
                  <a:cubicBezTo>
                    <a:pt x="4576" y="1809"/>
                    <a:pt x="4428" y="1364"/>
                    <a:pt x="4176" y="996"/>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27">
              <a:extLst>
                <a:ext uri="{FF2B5EF4-FFF2-40B4-BE49-F238E27FC236}">
                  <a16:creationId xmlns:a16="http://schemas.microsoft.com/office/drawing/2014/main" id="{4D5AA12F-9D7D-47DC-9513-EA313EC1362A}"/>
                </a:ext>
              </a:extLst>
            </p:cNvPr>
            <p:cNvSpPr>
              <a:spLocks/>
            </p:cNvSpPr>
            <p:nvPr userDrawn="1"/>
          </p:nvSpPr>
          <p:spPr bwMode="auto">
            <a:xfrm>
              <a:off x="5360" y="611"/>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E317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40440209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CAA76-644C-074A-85C6-C6FFC77F216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47F9047-DA56-884C-8651-A699764CFC5C}"/>
              </a:ext>
            </a:extLst>
          </p:cNvPr>
          <p:cNvSpPr>
            <a:spLocks noGrp="1"/>
          </p:cNvSpPr>
          <p:nvPr>
            <p:ph type="dt" sz="half" idx="10"/>
          </p:nvPr>
        </p:nvSpPr>
        <p:spPr/>
        <p:txBody>
          <a:bodyPr/>
          <a:lstStyle/>
          <a:p>
            <a:fld id="{875FA1B2-191A-AF41-9084-2E4D027C735A}" type="datetimeFigureOut">
              <a:rPr lang="en-US" smtClean="0"/>
              <a:t>4/22/2021</a:t>
            </a:fld>
            <a:endParaRPr lang="en-US"/>
          </a:p>
        </p:txBody>
      </p:sp>
      <p:sp>
        <p:nvSpPr>
          <p:cNvPr id="4" name="Footer Placeholder 3">
            <a:extLst>
              <a:ext uri="{FF2B5EF4-FFF2-40B4-BE49-F238E27FC236}">
                <a16:creationId xmlns:a16="http://schemas.microsoft.com/office/drawing/2014/main" id="{02D44D58-6102-424D-BDA6-887B5558E94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7D3EBAE-26FE-944B-9817-414C3203EF4F}"/>
              </a:ext>
            </a:extLst>
          </p:cNvPr>
          <p:cNvSpPr>
            <a:spLocks noGrp="1"/>
          </p:cNvSpPr>
          <p:nvPr>
            <p:ph type="sldNum" sz="quarter" idx="12"/>
          </p:nvPr>
        </p:nvSpPr>
        <p:spPr/>
        <p:txBody>
          <a:bodyPr/>
          <a:lstStyle/>
          <a:p>
            <a:fld id="{B6E656B4-C556-DD4F-948C-71AF465DAFDF}" type="slidenum">
              <a:rPr lang="en-US" smtClean="0"/>
              <a:t>‹#›</a:t>
            </a:fld>
            <a:endParaRPr lang="en-US"/>
          </a:p>
        </p:txBody>
      </p:sp>
    </p:spTree>
    <p:extLst>
      <p:ext uri="{BB962C8B-B14F-4D97-AF65-F5344CB8AC3E}">
        <p14:creationId xmlns:p14="http://schemas.microsoft.com/office/powerpoint/2010/main" val="32012240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91E7C29-6335-7B4F-81B7-73E976071025}"/>
              </a:ext>
            </a:extLst>
          </p:cNvPr>
          <p:cNvSpPr>
            <a:spLocks noGrp="1"/>
          </p:cNvSpPr>
          <p:nvPr>
            <p:ph type="dt" sz="half" idx="10"/>
          </p:nvPr>
        </p:nvSpPr>
        <p:spPr/>
        <p:txBody>
          <a:bodyPr/>
          <a:lstStyle/>
          <a:p>
            <a:fld id="{875FA1B2-191A-AF41-9084-2E4D027C735A}" type="datetimeFigureOut">
              <a:rPr lang="en-US" smtClean="0"/>
              <a:t>4/22/2021</a:t>
            </a:fld>
            <a:endParaRPr lang="en-US"/>
          </a:p>
        </p:txBody>
      </p:sp>
      <p:sp>
        <p:nvSpPr>
          <p:cNvPr id="3" name="Footer Placeholder 2">
            <a:extLst>
              <a:ext uri="{FF2B5EF4-FFF2-40B4-BE49-F238E27FC236}">
                <a16:creationId xmlns:a16="http://schemas.microsoft.com/office/drawing/2014/main" id="{031CF53D-B1F1-E247-9738-4C0D870274C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25BB1FE-07E1-6E43-BA2F-46745D9BC89D}"/>
              </a:ext>
            </a:extLst>
          </p:cNvPr>
          <p:cNvSpPr>
            <a:spLocks noGrp="1"/>
          </p:cNvSpPr>
          <p:nvPr>
            <p:ph type="sldNum" sz="quarter" idx="12"/>
          </p:nvPr>
        </p:nvSpPr>
        <p:spPr/>
        <p:txBody>
          <a:bodyPr/>
          <a:lstStyle/>
          <a:p>
            <a:fld id="{B6E656B4-C556-DD4F-948C-71AF465DAFDF}" type="slidenum">
              <a:rPr lang="en-US" smtClean="0"/>
              <a:t>‹#›</a:t>
            </a:fld>
            <a:endParaRPr lang="en-US"/>
          </a:p>
        </p:txBody>
      </p:sp>
    </p:spTree>
    <p:extLst>
      <p:ext uri="{BB962C8B-B14F-4D97-AF65-F5344CB8AC3E}">
        <p14:creationId xmlns:p14="http://schemas.microsoft.com/office/powerpoint/2010/main" val="21006995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4C5647-40CE-364E-80E4-31DE8F9CFB0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8410160-1060-BB40-B774-CCDE515FC29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92C36A2-B2D3-1D4D-BB79-E7075849C26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63931BC-CACA-CC4B-B4A7-CA53F9F44C3C}"/>
              </a:ext>
            </a:extLst>
          </p:cNvPr>
          <p:cNvSpPr>
            <a:spLocks noGrp="1"/>
          </p:cNvSpPr>
          <p:nvPr>
            <p:ph type="dt" sz="half" idx="10"/>
          </p:nvPr>
        </p:nvSpPr>
        <p:spPr/>
        <p:txBody>
          <a:bodyPr/>
          <a:lstStyle/>
          <a:p>
            <a:fld id="{875FA1B2-191A-AF41-9084-2E4D027C735A}" type="datetimeFigureOut">
              <a:rPr lang="en-US" smtClean="0"/>
              <a:t>4/22/2021</a:t>
            </a:fld>
            <a:endParaRPr lang="en-US"/>
          </a:p>
        </p:txBody>
      </p:sp>
      <p:sp>
        <p:nvSpPr>
          <p:cNvPr id="6" name="Footer Placeholder 5">
            <a:extLst>
              <a:ext uri="{FF2B5EF4-FFF2-40B4-BE49-F238E27FC236}">
                <a16:creationId xmlns:a16="http://schemas.microsoft.com/office/drawing/2014/main" id="{39E52EA1-1868-914E-A0F3-CAD2C112E65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7D7F2E9-769E-744D-B387-21FC201711C5}"/>
              </a:ext>
            </a:extLst>
          </p:cNvPr>
          <p:cNvSpPr>
            <a:spLocks noGrp="1"/>
          </p:cNvSpPr>
          <p:nvPr>
            <p:ph type="sldNum" sz="quarter" idx="12"/>
          </p:nvPr>
        </p:nvSpPr>
        <p:spPr/>
        <p:txBody>
          <a:bodyPr/>
          <a:lstStyle/>
          <a:p>
            <a:fld id="{B6E656B4-C556-DD4F-948C-71AF465DAFDF}" type="slidenum">
              <a:rPr lang="en-US" smtClean="0"/>
              <a:t>‹#›</a:t>
            </a:fld>
            <a:endParaRPr lang="en-US"/>
          </a:p>
        </p:txBody>
      </p:sp>
    </p:spTree>
    <p:extLst>
      <p:ext uri="{BB962C8B-B14F-4D97-AF65-F5344CB8AC3E}">
        <p14:creationId xmlns:p14="http://schemas.microsoft.com/office/powerpoint/2010/main" val="6652974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18" Type="http://schemas.openxmlformats.org/officeDocument/2006/relationships/slideLayout" Target="../slideLayouts/slideLayout3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slideLayout" Target="../slideLayouts/slideLayout31.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20" Type="http://schemas.openxmlformats.org/officeDocument/2006/relationships/theme" Target="../theme/theme2.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19" Type="http://schemas.openxmlformats.org/officeDocument/2006/relationships/slideLayout" Target="../slideLayouts/slideLayout33.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18" Type="http://schemas.openxmlformats.org/officeDocument/2006/relationships/slideLayout" Target="../slideLayouts/slideLayout51.xml"/><Relationship Id="rId26" Type="http://schemas.openxmlformats.org/officeDocument/2006/relationships/slideLayout" Target="../slideLayouts/slideLayout59.xml"/><Relationship Id="rId3" Type="http://schemas.openxmlformats.org/officeDocument/2006/relationships/slideLayout" Target="../slideLayouts/slideLayout36.xml"/><Relationship Id="rId21" Type="http://schemas.openxmlformats.org/officeDocument/2006/relationships/slideLayout" Target="../slideLayouts/slideLayout54.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5" Type="http://schemas.openxmlformats.org/officeDocument/2006/relationships/slideLayout" Target="../slideLayouts/slideLayout58.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20" Type="http://schemas.openxmlformats.org/officeDocument/2006/relationships/slideLayout" Target="../slideLayouts/slideLayout53.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24" Type="http://schemas.openxmlformats.org/officeDocument/2006/relationships/slideLayout" Target="../slideLayouts/slideLayout57.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23" Type="http://schemas.openxmlformats.org/officeDocument/2006/relationships/slideLayout" Target="../slideLayouts/slideLayout56.xml"/><Relationship Id="rId28" Type="http://schemas.openxmlformats.org/officeDocument/2006/relationships/theme" Target="../theme/theme3.xml"/><Relationship Id="rId10" Type="http://schemas.openxmlformats.org/officeDocument/2006/relationships/slideLayout" Target="../slideLayouts/slideLayout43.xml"/><Relationship Id="rId19" Type="http://schemas.openxmlformats.org/officeDocument/2006/relationships/slideLayout" Target="../slideLayouts/slideLayout52.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 Id="rId22" Type="http://schemas.openxmlformats.org/officeDocument/2006/relationships/slideLayout" Target="../slideLayouts/slideLayout55.xml"/><Relationship Id="rId27" Type="http://schemas.openxmlformats.org/officeDocument/2006/relationships/slideLayout" Target="../slideLayouts/slideLayout6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4F5EF63-C56E-024D-8341-36669FD71E5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3BD60F3-8E39-404E-8BC9-B446DEFFBAA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B9566F-7072-C741-BD33-54623DF6708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5FA1B2-191A-AF41-9084-2E4D027C735A}" type="datetimeFigureOut">
              <a:rPr lang="en-US" smtClean="0"/>
              <a:t>4/22/2021</a:t>
            </a:fld>
            <a:endParaRPr lang="en-US"/>
          </a:p>
        </p:txBody>
      </p:sp>
      <p:sp>
        <p:nvSpPr>
          <p:cNvPr id="5" name="Footer Placeholder 4">
            <a:extLst>
              <a:ext uri="{FF2B5EF4-FFF2-40B4-BE49-F238E27FC236}">
                <a16:creationId xmlns:a16="http://schemas.microsoft.com/office/drawing/2014/main" id="{1A3BA72F-04E0-734F-84DF-9E2641B3C37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3F9DEEC-1A15-8B4C-8FC8-962D999E074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E656B4-C556-DD4F-948C-71AF465DAFDF}" type="slidenum">
              <a:rPr lang="en-US" smtClean="0"/>
              <a:t>‹#›</a:t>
            </a:fld>
            <a:endParaRPr lang="en-US"/>
          </a:p>
        </p:txBody>
      </p:sp>
    </p:spTree>
    <p:extLst>
      <p:ext uri="{BB962C8B-B14F-4D97-AF65-F5344CB8AC3E}">
        <p14:creationId xmlns:p14="http://schemas.microsoft.com/office/powerpoint/2010/main" val="1776235789"/>
      </p:ext>
    </p:extLst>
  </p:cSld>
  <p:clrMap bg1="lt1" tx1="dk1" bg2="lt2" tx2="dk2" accent1="accent1" accent2="accent2" accent3="accent3" accent4="accent4" accent5="accent5" accent6="accent6" hlink="hlink" folHlink="folHlink"/>
  <p:sldLayoutIdLst>
    <p:sldLayoutId id="2147483739"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709" r:id="rId13"/>
    <p:sldLayoutId id="2147483738"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FC9411D-BC96-4E78-BA86-AE555DEC231E}"/>
              </a:ext>
            </a:extLst>
          </p:cNvPr>
          <p:cNvSpPr>
            <a:spLocks noGrp="1"/>
          </p:cNvSpPr>
          <p:nvPr>
            <p:ph type="title"/>
          </p:nvPr>
        </p:nvSpPr>
        <p:spPr bwMode="gray">
          <a:xfrm>
            <a:off x="670560" y="112433"/>
            <a:ext cx="10820400" cy="1098762"/>
          </a:xfrm>
          <a:prstGeom prst="rect">
            <a:avLst/>
          </a:prstGeom>
        </p:spPr>
        <p:txBody>
          <a:bodyPr vert="horz" lIns="0" tIns="0" rIns="0" bIns="0" rtlCol="0" anchor="b">
            <a:noAutofit/>
          </a:bodyPr>
          <a:lstStyle/>
          <a:p>
            <a:r>
              <a:rPr lang="en-US"/>
              <a:t>Click to edit Master title style</a:t>
            </a:r>
          </a:p>
        </p:txBody>
      </p:sp>
      <p:sp>
        <p:nvSpPr>
          <p:cNvPr id="3" name="Text Placeholder 2">
            <a:extLst>
              <a:ext uri="{FF2B5EF4-FFF2-40B4-BE49-F238E27FC236}">
                <a16:creationId xmlns:a16="http://schemas.microsoft.com/office/drawing/2014/main" id="{7DBAD322-0F4D-4143-81C8-A073EA5D215B}"/>
              </a:ext>
            </a:extLst>
          </p:cNvPr>
          <p:cNvSpPr>
            <a:spLocks noGrp="1"/>
          </p:cNvSpPr>
          <p:nvPr>
            <p:ph type="body" idx="1"/>
          </p:nvPr>
        </p:nvSpPr>
        <p:spPr bwMode="gray">
          <a:xfrm>
            <a:off x="685800" y="2129340"/>
            <a:ext cx="10820400" cy="4040683"/>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 level</a:t>
            </a:r>
          </a:p>
          <a:p>
            <a:pPr lvl="8"/>
            <a:r>
              <a:rPr lang="en-US"/>
              <a:t>Ninth level</a:t>
            </a:r>
          </a:p>
        </p:txBody>
      </p:sp>
      <p:sp>
        <p:nvSpPr>
          <p:cNvPr id="4" name="TextBox 3">
            <a:extLst>
              <a:ext uri="{FF2B5EF4-FFF2-40B4-BE49-F238E27FC236}">
                <a16:creationId xmlns:a16="http://schemas.microsoft.com/office/drawing/2014/main" id="{42AAB995-A37B-47CB-8A82-4E41671FDD98}"/>
              </a:ext>
            </a:extLst>
          </p:cNvPr>
          <p:cNvSpPr txBox="1"/>
          <p:nvPr userDrawn="1"/>
        </p:nvSpPr>
        <p:spPr>
          <a:xfrm>
            <a:off x="686432" y="6631942"/>
            <a:ext cx="1049967" cy="104644"/>
          </a:xfrm>
          <a:prstGeom prst="rect">
            <a:avLst/>
          </a:prstGeom>
          <a:noFill/>
        </p:spPr>
        <p:txBody>
          <a:bodyPr wrap="none" lIns="0" tIns="0" rIns="0" bIns="0" rtlCol="0">
            <a:spAutoFit/>
          </a:bodyPr>
          <a:lstStyle/>
          <a:p>
            <a:pPr marL="0" lvl="4">
              <a:lnSpc>
                <a:spcPct val="85000"/>
              </a:lnSpc>
              <a:spcBef>
                <a:spcPts val="200"/>
              </a:spcBef>
              <a:spcAft>
                <a:spcPts val="400"/>
              </a:spcAft>
              <a:buClr>
                <a:schemeClr val="accent5"/>
              </a:buClr>
            </a:pPr>
            <a:r>
              <a:rPr lang="en-US" sz="800" kern="100" cap="all" spc="50">
                <a:solidFill>
                  <a:srgbClr val="3A343F"/>
                </a:solidFill>
                <a:latin typeface="Arial Narrow" panose="020B0606020202030204" pitchFamily="34" charset="0"/>
                <a:cs typeface="Arial" panose="020B0604020202020204" pitchFamily="34" charset="0"/>
              </a:rPr>
              <a:t>| ©2018 F5 Networks</a:t>
            </a:r>
          </a:p>
        </p:txBody>
      </p:sp>
      <p:sp>
        <p:nvSpPr>
          <p:cNvPr id="5" name="TextBox 4">
            <a:extLst>
              <a:ext uri="{FF2B5EF4-FFF2-40B4-BE49-F238E27FC236}">
                <a16:creationId xmlns:a16="http://schemas.microsoft.com/office/drawing/2014/main" id="{F1C29EEC-46AC-4AA2-9A5E-A9C2EAF88A56}"/>
              </a:ext>
            </a:extLst>
          </p:cNvPr>
          <p:cNvSpPr txBox="1"/>
          <p:nvPr userDrawn="1"/>
        </p:nvSpPr>
        <p:spPr>
          <a:xfrm>
            <a:off x="0" y="6631942"/>
            <a:ext cx="650856" cy="104644"/>
          </a:xfrm>
          <a:prstGeom prst="rect">
            <a:avLst/>
          </a:prstGeom>
          <a:noFill/>
        </p:spPr>
        <p:txBody>
          <a:bodyPr wrap="square" lIns="0" tIns="0" rIns="0" bIns="0" rtlCol="0">
            <a:spAutoFit/>
          </a:bodyPr>
          <a:lstStyle/>
          <a:p>
            <a:pPr marL="0" lvl="4" algn="r">
              <a:lnSpc>
                <a:spcPct val="85000"/>
              </a:lnSpc>
              <a:spcBef>
                <a:spcPts val="200"/>
              </a:spcBef>
              <a:spcAft>
                <a:spcPts val="400"/>
              </a:spcAft>
              <a:buClr>
                <a:schemeClr val="accent5"/>
              </a:buClr>
              <a:buFont typeface="Arial" panose="020B0604020202020204" pitchFamily="34" charset="0"/>
              <a:buChar char="​"/>
            </a:pPr>
            <a:fld id="{CB0320B6-2A61-43CE-9396-B5C4FB4B7D43}" type="slidenum">
              <a:rPr lang="en-US" sz="800" kern="100" cap="all" spc="50" smtClean="0">
                <a:solidFill>
                  <a:srgbClr val="3A343F"/>
                </a:solidFill>
                <a:latin typeface="Arial Narrow" panose="020B0606020202030204" pitchFamily="34" charset="0"/>
                <a:cs typeface="Arial" panose="020B0604020202020204" pitchFamily="34" charset="0"/>
              </a:rPr>
              <a:pPr marL="0" lvl="4" algn="r">
                <a:lnSpc>
                  <a:spcPct val="85000"/>
                </a:lnSpc>
                <a:spcBef>
                  <a:spcPts val="200"/>
                </a:spcBef>
                <a:spcAft>
                  <a:spcPts val="400"/>
                </a:spcAft>
                <a:buClr>
                  <a:schemeClr val="accent5"/>
                </a:buClr>
                <a:buFont typeface="Arial" panose="020B0604020202020204" pitchFamily="34" charset="0"/>
                <a:buChar char="​"/>
              </a:pPr>
              <a:t>‹#›</a:t>
            </a:fld>
            <a:endParaRPr lang="en-US" sz="800" kern="100" cap="all" spc="50">
              <a:solidFill>
                <a:srgbClr val="3A343F"/>
              </a:solidFill>
              <a:latin typeface="Arial Narrow" panose="020B0606020202030204" pitchFamily="34" charset="0"/>
              <a:cs typeface="Arial" panose="020B0604020202020204" pitchFamily="34" charset="0"/>
            </a:endParaRPr>
          </a:p>
        </p:txBody>
      </p:sp>
      <p:sp>
        <p:nvSpPr>
          <p:cNvPr id="6" name="Footer Placeholder 5">
            <a:extLst>
              <a:ext uri="{FF2B5EF4-FFF2-40B4-BE49-F238E27FC236}">
                <a16:creationId xmlns:a16="http://schemas.microsoft.com/office/drawing/2014/main" id="{B9695A9D-34EC-4022-8061-AB0F44F53801}"/>
              </a:ext>
            </a:extLst>
          </p:cNvPr>
          <p:cNvSpPr>
            <a:spLocks noGrp="1"/>
          </p:cNvSpPr>
          <p:nvPr>
            <p:ph type="ftr" sz="quarter" idx="3"/>
          </p:nvPr>
        </p:nvSpPr>
        <p:spPr>
          <a:xfrm>
            <a:off x="1783903" y="6613475"/>
            <a:ext cx="4312094" cy="123111"/>
          </a:xfrm>
          <a:prstGeom prst="rect">
            <a:avLst/>
          </a:prstGeom>
        </p:spPr>
        <p:txBody>
          <a:bodyPr vert="horz" lIns="0" tIns="0" rIns="0" bIns="0" rtlCol="0" anchor="ctr">
            <a:noAutofit/>
          </a:bodyPr>
          <a:lstStyle>
            <a:lvl1pPr algn="l">
              <a:defRPr sz="800" kern="100" cap="all" spc="50" baseline="0">
                <a:solidFill>
                  <a:schemeClr val="tx1"/>
                </a:solidFill>
                <a:latin typeface="+mn-lt"/>
              </a:defRPr>
            </a:lvl1pPr>
          </a:lstStyle>
          <a:p>
            <a:endParaRPr lang="en-US"/>
          </a:p>
        </p:txBody>
      </p:sp>
    </p:spTree>
    <p:extLst>
      <p:ext uri="{BB962C8B-B14F-4D97-AF65-F5344CB8AC3E}">
        <p14:creationId xmlns:p14="http://schemas.microsoft.com/office/powerpoint/2010/main" val="513952534"/>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 id="2147483752" r:id="rId12"/>
    <p:sldLayoutId id="2147483753" r:id="rId13"/>
    <p:sldLayoutId id="2147483754" r:id="rId14"/>
    <p:sldLayoutId id="2147483755" r:id="rId15"/>
    <p:sldLayoutId id="2147483756" r:id="rId16"/>
    <p:sldLayoutId id="2147483757" r:id="rId17"/>
    <p:sldLayoutId id="2147483758" r:id="rId18"/>
    <p:sldLayoutId id="2147483759" r:id="rId19"/>
  </p:sldLayoutIdLst>
  <p:txStyles>
    <p:titleStyle>
      <a:lvl1pPr algn="l" defTabSz="914400" rtl="0" eaLnBrk="1" latinLnBrk="0" hangingPunct="1">
        <a:lnSpc>
          <a:spcPct val="85000"/>
        </a:lnSpc>
        <a:spcBef>
          <a:spcPct val="0"/>
        </a:spcBef>
        <a:buNone/>
        <a:defRPr sz="4200" kern="100" spc="-100" baseline="0">
          <a:solidFill>
            <a:schemeClr val="tx1"/>
          </a:solidFill>
          <a:latin typeface="+mj-lt"/>
          <a:ea typeface="+mj-ea"/>
          <a:cs typeface="+mj-cs"/>
        </a:defRPr>
      </a:lvl1pPr>
    </p:titleStyle>
    <p:bodyStyle>
      <a:lvl1pPr marL="0" indent="0" algn="l" defTabSz="914400" rtl="0" eaLnBrk="1" latinLnBrk="0" hangingPunct="1">
        <a:lnSpc>
          <a:spcPct val="120000"/>
        </a:lnSpc>
        <a:spcBef>
          <a:spcPts val="2400"/>
        </a:spcBef>
        <a:buFont typeface="Arial" panose="020B0604020202020204" pitchFamily="34" charset="0"/>
        <a:buChar char="​"/>
        <a:defRPr sz="2000" kern="100" spc="-20">
          <a:solidFill>
            <a:schemeClr val="tx1"/>
          </a:solidFill>
          <a:latin typeface="Arial" panose="020B0604020202020204" pitchFamily="34" charset="0"/>
          <a:ea typeface="+mn-ea"/>
          <a:cs typeface="Arial" panose="020B0604020202020204" pitchFamily="34" charset="0"/>
        </a:defRPr>
      </a:lvl1pPr>
      <a:lvl2pPr marL="228600" indent="-228600" algn="l" defTabSz="914400" rtl="0" eaLnBrk="1" latinLnBrk="0" hangingPunct="1">
        <a:lnSpc>
          <a:spcPct val="100000"/>
        </a:lnSpc>
        <a:spcBef>
          <a:spcPts val="1200"/>
        </a:spcBef>
        <a:buFont typeface="Arial" panose="020B0604020202020204" pitchFamily="34" charset="0"/>
        <a:buChar char="•"/>
        <a:defRPr sz="2000" kern="100" spc="-20">
          <a:solidFill>
            <a:schemeClr val="tx1"/>
          </a:solidFill>
          <a:latin typeface="Arial" panose="020B0604020202020204" pitchFamily="34" charset="0"/>
          <a:ea typeface="+mn-ea"/>
          <a:cs typeface="Arial" panose="020B0604020202020204" pitchFamily="34" charset="0"/>
        </a:defRPr>
      </a:lvl2pPr>
      <a:lvl3pPr marL="457200" indent="-228600" algn="l" defTabSz="914400" rtl="0" eaLnBrk="1" latinLnBrk="0" hangingPunct="1">
        <a:lnSpc>
          <a:spcPct val="95000"/>
        </a:lnSpc>
        <a:spcBef>
          <a:spcPts val="400"/>
        </a:spcBef>
        <a:spcAft>
          <a:spcPts val="200"/>
        </a:spcAft>
        <a:buFont typeface="Arial" panose="020B0604020202020204" pitchFamily="34" charset="0"/>
        <a:buChar char="−"/>
        <a:defRPr sz="1400" kern="100" spc="0">
          <a:solidFill>
            <a:schemeClr val="tx1"/>
          </a:solidFill>
          <a:latin typeface="Arial" panose="020B0604020202020204" pitchFamily="34" charset="0"/>
          <a:ea typeface="+mn-ea"/>
          <a:cs typeface="Arial" panose="020B0604020202020204" pitchFamily="34" charset="0"/>
        </a:defRPr>
      </a:lvl3pPr>
      <a:lvl4pPr marL="685800" indent="-228600" algn="l" defTabSz="914400" rtl="0" eaLnBrk="1" latinLnBrk="0" hangingPunct="1">
        <a:lnSpc>
          <a:spcPct val="90000"/>
        </a:lnSpc>
        <a:spcBef>
          <a:spcPts val="200"/>
        </a:spcBef>
        <a:spcAft>
          <a:spcPts val="200"/>
        </a:spcAft>
        <a:buFont typeface="Arial" panose="020B0604020202020204" pitchFamily="34" charset="0"/>
        <a:buChar char="−"/>
        <a:defRPr sz="1400" kern="100" spc="0">
          <a:solidFill>
            <a:schemeClr val="tx1"/>
          </a:solidFill>
          <a:latin typeface="Arial" panose="020B0604020202020204" pitchFamily="34" charset="0"/>
          <a:ea typeface="+mn-ea"/>
          <a:cs typeface="Arial" panose="020B0604020202020204" pitchFamily="34" charset="0"/>
        </a:defRPr>
      </a:lvl4pPr>
      <a:lvl5pPr marL="0" indent="0" algn="l" defTabSz="914400" rtl="0" eaLnBrk="1" latinLnBrk="0" hangingPunct="1">
        <a:lnSpc>
          <a:spcPct val="90000"/>
        </a:lnSpc>
        <a:spcBef>
          <a:spcPts val="1200"/>
        </a:spcBef>
        <a:spcAft>
          <a:spcPts val="400"/>
        </a:spcAft>
        <a:buFont typeface="Arial" panose="020B0604020202020204" pitchFamily="34" charset="0"/>
        <a:buChar char="​"/>
        <a:defRPr sz="2000" b="1" kern="100" cap="none" spc="0" baseline="0">
          <a:solidFill>
            <a:schemeClr val="tx1"/>
          </a:solidFill>
          <a:latin typeface="Arial" panose="020B0604020202020204" pitchFamily="34" charset="0"/>
          <a:ea typeface="+mn-ea"/>
          <a:cs typeface="Arial" panose="020B0604020202020204" pitchFamily="34" charset="0"/>
        </a:defRPr>
      </a:lvl5pPr>
      <a:lvl6pPr marL="0" indent="0" algn="l" defTabSz="914400" rtl="0" eaLnBrk="1" latinLnBrk="0" hangingPunct="1">
        <a:lnSpc>
          <a:spcPct val="90000"/>
        </a:lnSpc>
        <a:spcBef>
          <a:spcPts val="0"/>
        </a:spcBef>
        <a:spcAft>
          <a:spcPts val="600"/>
        </a:spcAft>
        <a:buFont typeface="Arial" panose="020B0604020202020204" pitchFamily="34" charset="0"/>
        <a:buChar char="​"/>
        <a:defRPr sz="1400" kern="100" cap="all" spc="50" baseline="0">
          <a:solidFill>
            <a:schemeClr val="bg2"/>
          </a:solidFill>
          <a:latin typeface="+mn-lt"/>
          <a:ea typeface="+mn-ea"/>
          <a:cs typeface="Arial" panose="020B0604020202020204" pitchFamily="34" charset="0"/>
        </a:defRPr>
      </a:lvl6pPr>
      <a:lvl7pPr marL="0" indent="0" algn="l" defTabSz="914400" rtl="0" eaLnBrk="1" latinLnBrk="0" hangingPunct="1">
        <a:lnSpc>
          <a:spcPct val="120000"/>
        </a:lnSpc>
        <a:spcBef>
          <a:spcPts val="600"/>
        </a:spcBef>
        <a:spcAft>
          <a:spcPts val="600"/>
        </a:spcAft>
        <a:buFont typeface="Arial" panose="020B0604020202020204" pitchFamily="34" charset="0"/>
        <a:buChar char="​"/>
        <a:defRPr sz="1400" kern="100" spc="0">
          <a:solidFill>
            <a:schemeClr val="tx1"/>
          </a:solidFill>
          <a:latin typeface="Arial" panose="020B0604020202020204" pitchFamily="34" charset="0"/>
          <a:ea typeface="+mn-ea"/>
          <a:cs typeface="Arial" panose="020B0604020202020204" pitchFamily="34" charset="0"/>
        </a:defRPr>
      </a:lvl7pPr>
      <a:lvl8pPr marL="171450" indent="-171450" algn="l" defTabSz="914400" rtl="0" eaLnBrk="1" latinLnBrk="0" hangingPunct="1">
        <a:lnSpc>
          <a:spcPct val="90000"/>
        </a:lnSpc>
        <a:spcBef>
          <a:spcPts val="600"/>
        </a:spcBef>
        <a:spcAft>
          <a:spcPts val="200"/>
        </a:spcAft>
        <a:buFont typeface="Arial" panose="020B0604020202020204" pitchFamily="34" charset="0"/>
        <a:buChar char="•"/>
        <a:defRPr sz="1400" kern="100" spc="0">
          <a:solidFill>
            <a:schemeClr val="tx1"/>
          </a:solidFill>
          <a:latin typeface="Arial" panose="020B0604020202020204" pitchFamily="34" charset="0"/>
          <a:ea typeface="+mn-ea"/>
          <a:cs typeface="Arial" panose="020B0604020202020204" pitchFamily="34" charset="0"/>
        </a:defRPr>
      </a:lvl8pPr>
      <a:lvl9pPr marL="342900" indent="-171450" algn="l" defTabSz="914400" rtl="0" eaLnBrk="1" latinLnBrk="0" hangingPunct="1">
        <a:lnSpc>
          <a:spcPct val="90000"/>
        </a:lnSpc>
        <a:spcBef>
          <a:spcPts val="600"/>
        </a:spcBef>
        <a:spcAft>
          <a:spcPts val="400"/>
        </a:spcAft>
        <a:buFont typeface="Arial" panose="020B0604020202020204" pitchFamily="34" charset="0"/>
        <a:buChar char="−"/>
        <a:defRPr sz="1200" kern="100" spc="0">
          <a:solidFill>
            <a:schemeClr val="tx1"/>
          </a:solidFill>
          <a:latin typeface="Arial" panose="020B0604020202020204" pitchFamily="34" charset="0"/>
          <a:ea typeface="+mn-ea"/>
          <a:cs typeface="Arial" panose="020B0604020202020204" pitchFamily="34"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FC9411D-BC96-4E78-BA86-AE555DEC231E}"/>
              </a:ext>
            </a:extLst>
          </p:cNvPr>
          <p:cNvSpPr>
            <a:spLocks noGrp="1"/>
          </p:cNvSpPr>
          <p:nvPr>
            <p:ph type="title"/>
          </p:nvPr>
        </p:nvSpPr>
        <p:spPr bwMode="gray">
          <a:xfrm>
            <a:off x="457200" y="457200"/>
            <a:ext cx="11274552" cy="753995"/>
          </a:xfrm>
          <a:prstGeom prst="rect">
            <a:avLst/>
          </a:prstGeom>
        </p:spPr>
        <p:txBody>
          <a:bodyPr vert="horz" lIns="0" tIns="0" rIns="0" bIns="0" rtlCol="0" anchor="b">
            <a:noAutofit/>
          </a:bodyPr>
          <a:lstStyle/>
          <a:p>
            <a:r>
              <a:rPr lang="en-US"/>
              <a:t>Click to edit Master title style</a:t>
            </a:r>
            <a:endParaRPr lang="en-US" dirty="0"/>
          </a:p>
        </p:txBody>
      </p:sp>
      <p:sp>
        <p:nvSpPr>
          <p:cNvPr id="7" name="TextBox 6">
            <a:extLst>
              <a:ext uri="{FF2B5EF4-FFF2-40B4-BE49-F238E27FC236}">
                <a16:creationId xmlns:a16="http://schemas.microsoft.com/office/drawing/2014/main" id="{8C7A8562-B6C4-4F72-9A77-9CE22CA5E603}"/>
              </a:ext>
            </a:extLst>
          </p:cNvPr>
          <p:cNvSpPr txBox="1"/>
          <p:nvPr userDrawn="1"/>
        </p:nvSpPr>
        <p:spPr>
          <a:xfrm>
            <a:off x="609779" y="6501327"/>
            <a:ext cx="480901" cy="104644"/>
          </a:xfrm>
          <a:prstGeom prst="rect">
            <a:avLst/>
          </a:prstGeom>
          <a:noFill/>
        </p:spPr>
        <p:txBody>
          <a:bodyPr wrap="square" lIns="0" tIns="0" rIns="0" bIns="0" rtlCol="0">
            <a:spAutoFit/>
          </a:bodyPr>
          <a:lstStyle/>
          <a:p>
            <a:pPr marL="0" lvl="4">
              <a:lnSpc>
                <a:spcPct val="85000"/>
              </a:lnSpc>
              <a:spcBef>
                <a:spcPts val="200"/>
              </a:spcBef>
              <a:spcAft>
                <a:spcPts val="400"/>
              </a:spcAft>
              <a:buClr>
                <a:schemeClr val="accent5"/>
              </a:buClr>
            </a:pPr>
            <a:r>
              <a:rPr lang="en-US" sz="800" kern="100" cap="all" spc="50" dirty="0">
                <a:solidFill>
                  <a:srgbClr val="3A343F"/>
                </a:solidFill>
                <a:latin typeface="Arial Narrow" panose="020B0606020202030204" pitchFamily="34" charset="0"/>
                <a:cs typeface="Arial" panose="020B0604020202020204" pitchFamily="34" charset="0"/>
              </a:rPr>
              <a:t>| ©2020 F5</a:t>
            </a:r>
          </a:p>
        </p:txBody>
      </p:sp>
      <p:sp>
        <p:nvSpPr>
          <p:cNvPr id="8" name="TextBox 7">
            <a:extLst>
              <a:ext uri="{FF2B5EF4-FFF2-40B4-BE49-F238E27FC236}">
                <a16:creationId xmlns:a16="http://schemas.microsoft.com/office/drawing/2014/main" id="{7CFC7C42-B2DD-4FEE-B3DC-79EBB56C4AAB}"/>
              </a:ext>
            </a:extLst>
          </p:cNvPr>
          <p:cNvSpPr txBox="1"/>
          <p:nvPr userDrawn="1"/>
        </p:nvSpPr>
        <p:spPr>
          <a:xfrm>
            <a:off x="6805" y="6501327"/>
            <a:ext cx="567398" cy="104644"/>
          </a:xfrm>
          <a:prstGeom prst="rect">
            <a:avLst/>
          </a:prstGeom>
          <a:noFill/>
        </p:spPr>
        <p:txBody>
          <a:bodyPr wrap="square" lIns="0" tIns="0" rIns="0" bIns="0" rtlCol="0">
            <a:spAutoFit/>
          </a:bodyPr>
          <a:lstStyle/>
          <a:p>
            <a:pPr marL="0" lvl="4" algn="r">
              <a:lnSpc>
                <a:spcPct val="85000"/>
              </a:lnSpc>
              <a:spcBef>
                <a:spcPts val="200"/>
              </a:spcBef>
              <a:spcAft>
                <a:spcPts val="400"/>
              </a:spcAft>
              <a:buClr>
                <a:schemeClr val="accent5"/>
              </a:buClr>
              <a:buFont typeface="Arial" panose="020B0604020202020204" pitchFamily="34" charset="0"/>
              <a:buChar char="​"/>
            </a:pPr>
            <a:fld id="{CB0320B6-2A61-43CE-9396-B5C4FB4B7D43}" type="slidenum">
              <a:rPr lang="en-US" sz="800" kern="100" cap="all" spc="50" smtClean="0">
                <a:solidFill>
                  <a:srgbClr val="3A343F"/>
                </a:solidFill>
                <a:latin typeface="Arial Narrow" panose="020B0606020202030204" pitchFamily="34" charset="0"/>
                <a:cs typeface="Arial" panose="020B0604020202020204" pitchFamily="34" charset="0"/>
              </a:rPr>
              <a:pPr marL="0" lvl="4" algn="r">
                <a:lnSpc>
                  <a:spcPct val="85000"/>
                </a:lnSpc>
                <a:spcBef>
                  <a:spcPts val="200"/>
                </a:spcBef>
                <a:spcAft>
                  <a:spcPts val="400"/>
                </a:spcAft>
                <a:buClr>
                  <a:schemeClr val="accent5"/>
                </a:buClr>
                <a:buFont typeface="Arial" panose="020B0604020202020204" pitchFamily="34" charset="0"/>
                <a:buChar char="​"/>
              </a:pPr>
              <a:t>‹#›</a:t>
            </a:fld>
            <a:endParaRPr lang="en-US" sz="800" kern="100" cap="all" spc="50" dirty="0">
              <a:solidFill>
                <a:srgbClr val="3A343F"/>
              </a:solidFill>
              <a:latin typeface="Arial Narrow" panose="020B0606020202030204" pitchFamily="34" charset="0"/>
              <a:cs typeface="Arial" panose="020B0604020202020204" pitchFamily="34" charset="0"/>
            </a:endParaRPr>
          </a:p>
        </p:txBody>
      </p:sp>
      <p:grpSp>
        <p:nvGrpSpPr>
          <p:cNvPr id="9" name="Group 22">
            <a:extLst>
              <a:ext uri="{FF2B5EF4-FFF2-40B4-BE49-F238E27FC236}">
                <a16:creationId xmlns:a16="http://schemas.microsoft.com/office/drawing/2014/main" id="{29626AFC-C13A-41B0-9A82-B92C271DFB37}"/>
              </a:ext>
            </a:extLst>
          </p:cNvPr>
          <p:cNvGrpSpPr>
            <a:grpSpLocks noChangeAspect="1"/>
          </p:cNvGrpSpPr>
          <p:nvPr userDrawn="1"/>
        </p:nvGrpSpPr>
        <p:grpSpPr bwMode="auto">
          <a:xfrm>
            <a:off x="11489503" y="6431000"/>
            <a:ext cx="245297" cy="245297"/>
            <a:chOff x="5266" y="0"/>
            <a:chExt cx="733" cy="733"/>
          </a:xfrm>
          <a:solidFill>
            <a:schemeClr val="bg2"/>
          </a:solidFill>
        </p:grpSpPr>
        <p:sp>
          <p:nvSpPr>
            <p:cNvPr id="10" name="Freeform 24">
              <a:extLst>
                <a:ext uri="{FF2B5EF4-FFF2-40B4-BE49-F238E27FC236}">
                  <a16:creationId xmlns:a16="http://schemas.microsoft.com/office/drawing/2014/main" id="{A2DC360D-71B4-488C-8896-2059F9975405}"/>
                </a:ext>
              </a:extLst>
            </p:cNvPr>
            <p:cNvSpPr>
              <a:spLocks/>
            </p:cNvSpPr>
            <p:nvPr userDrawn="1"/>
          </p:nvSpPr>
          <p:spPr bwMode="auto">
            <a:xfrm>
              <a:off x="5360" y="611"/>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73737"/>
                </a:solidFill>
                <a:effectLst/>
                <a:uLnTx/>
                <a:uFillTx/>
                <a:latin typeface="Arial Narrow"/>
                <a:ea typeface="+mn-ea"/>
                <a:cs typeface="+mn-cs"/>
              </a:endParaRPr>
            </a:p>
          </p:txBody>
        </p:sp>
        <p:sp>
          <p:nvSpPr>
            <p:cNvPr id="11" name="Freeform 25">
              <a:extLst>
                <a:ext uri="{FF2B5EF4-FFF2-40B4-BE49-F238E27FC236}">
                  <a16:creationId xmlns:a16="http://schemas.microsoft.com/office/drawing/2014/main" id="{A34EC3A7-51CE-4A8F-92FA-4B8859A37D30}"/>
                </a:ext>
              </a:extLst>
            </p:cNvPr>
            <p:cNvSpPr>
              <a:spLocks noEditPoints="1"/>
            </p:cNvSpPr>
            <p:nvPr userDrawn="1"/>
          </p:nvSpPr>
          <p:spPr bwMode="auto">
            <a:xfrm>
              <a:off x="5911" y="645"/>
              <a:ext cx="55" cy="55"/>
            </a:xfrm>
            <a:custGeom>
              <a:avLst/>
              <a:gdLst>
                <a:gd name="T0" fmla="*/ 277 w 345"/>
                <a:gd name="T1" fmla="*/ 68 h 345"/>
                <a:gd name="T2" fmla="*/ 320 w 345"/>
                <a:gd name="T3" fmla="*/ 172 h 345"/>
                <a:gd name="T4" fmla="*/ 277 w 345"/>
                <a:gd name="T5" fmla="*/ 278 h 345"/>
                <a:gd name="T6" fmla="*/ 172 w 345"/>
                <a:gd name="T7" fmla="*/ 322 h 345"/>
                <a:gd name="T8" fmla="*/ 67 w 345"/>
                <a:gd name="T9" fmla="*/ 278 h 345"/>
                <a:gd name="T10" fmla="*/ 24 w 345"/>
                <a:gd name="T11" fmla="*/ 172 h 345"/>
                <a:gd name="T12" fmla="*/ 67 w 345"/>
                <a:gd name="T13" fmla="*/ 68 h 345"/>
                <a:gd name="T14" fmla="*/ 172 w 345"/>
                <a:gd name="T15" fmla="*/ 23 h 345"/>
                <a:gd name="T16" fmla="*/ 277 w 345"/>
                <a:gd name="T17" fmla="*/ 68 h 345"/>
                <a:gd name="T18" fmla="*/ 295 w 345"/>
                <a:gd name="T19" fmla="*/ 50 h 345"/>
                <a:gd name="T20" fmla="*/ 172 w 345"/>
                <a:gd name="T21" fmla="*/ 0 h 345"/>
                <a:gd name="T22" fmla="*/ 51 w 345"/>
                <a:gd name="T23" fmla="*/ 50 h 345"/>
                <a:gd name="T24" fmla="*/ 0 w 345"/>
                <a:gd name="T25" fmla="*/ 172 h 345"/>
                <a:gd name="T26" fmla="*/ 50 w 345"/>
                <a:gd name="T27" fmla="*/ 295 h 345"/>
                <a:gd name="T28" fmla="*/ 172 w 345"/>
                <a:gd name="T29" fmla="*/ 345 h 345"/>
                <a:gd name="T30" fmla="*/ 295 w 345"/>
                <a:gd name="T31" fmla="*/ 295 h 345"/>
                <a:gd name="T32" fmla="*/ 345 w 345"/>
                <a:gd name="T33" fmla="*/ 172 h 345"/>
                <a:gd name="T34" fmla="*/ 295 w 345"/>
                <a:gd name="T35" fmla="*/ 50 h 345"/>
                <a:gd name="T36" fmla="*/ 198 w 345"/>
                <a:gd name="T37" fmla="*/ 164 h 345"/>
                <a:gd name="T38" fmla="*/ 166 w 345"/>
                <a:gd name="T39" fmla="*/ 168 h 345"/>
                <a:gd name="T40" fmla="*/ 136 w 345"/>
                <a:gd name="T41" fmla="*/ 168 h 345"/>
                <a:gd name="T42" fmla="*/ 136 w 345"/>
                <a:gd name="T43" fmla="*/ 100 h 345"/>
                <a:gd name="T44" fmla="*/ 164 w 345"/>
                <a:gd name="T45" fmla="*/ 100 h 345"/>
                <a:gd name="T46" fmla="*/ 205 w 345"/>
                <a:gd name="T47" fmla="*/ 107 h 345"/>
                <a:gd name="T48" fmla="*/ 217 w 345"/>
                <a:gd name="T49" fmla="*/ 134 h 345"/>
                <a:gd name="T50" fmla="*/ 198 w 345"/>
                <a:gd name="T51" fmla="*/ 164 h 345"/>
                <a:gd name="T52" fmla="*/ 103 w 345"/>
                <a:gd name="T53" fmla="*/ 266 h 345"/>
                <a:gd name="T54" fmla="*/ 136 w 345"/>
                <a:gd name="T55" fmla="*/ 266 h 345"/>
                <a:gd name="T56" fmla="*/ 136 w 345"/>
                <a:gd name="T57" fmla="*/ 192 h 345"/>
                <a:gd name="T58" fmla="*/ 162 w 345"/>
                <a:gd name="T59" fmla="*/ 192 h 345"/>
                <a:gd name="T60" fmla="*/ 200 w 345"/>
                <a:gd name="T61" fmla="*/ 198 h 345"/>
                <a:gd name="T62" fmla="*/ 217 w 345"/>
                <a:gd name="T63" fmla="*/ 241 h 345"/>
                <a:gd name="T64" fmla="*/ 217 w 345"/>
                <a:gd name="T65" fmla="*/ 256 h 345"/>
                <a:gd name="T66" fmla="*/ 218 w 345"/>
                <a:gd name="T67" fmla="*/ 262 h 345"/>
                <a:gd name="T68" fmla="*/ 218 w 345"/>
                <a:gd name="T69" fmla="*/ 265 h 345"/>
                <a:gd name="T70" fmla="*/ 219 w 345"/>
                <a:gd name="T71" fmla="*/ 266 h 345"/>
                <a:gd name="T72" fmla="*/ 250 w 345"/>
                <a:gd name="T73" fmla="*/ 266 h 345"/>
                <a:gd name="T74" fmla="*/ 249 w 345"/>
                <a:gd name="T75" fmla="*/ 264 h 345"/>
                <a:gd name="T76" fmla="*/ 247 w 345"/>
                <a:gd name="T77" fmla="*/ 254 h 345"/>
                <a:gd name="T78" fmla="*/ 247 w 345"/>
                <a:gd name="T79" fmla="*/ 240 h 345"/>
                <a:gd name="T80" fmla="*/ 247 w 345"/>
                <a:gd name="T81" fmla="*/ 226 h 345"/>
                <a:gd name="T82" fmla="*/ 237 w 345"/>
                <a:gd name="T83" fmla="*/ 197 h 345"/>
                <a:gd name="T84" fmla="*/ 204 w 345"/>
                <a:gd name="T85" fmla="*/ 178 h 345"/>
                <a:gd name="T86" fmla="*/ 231 w 345"/>
                <a:gd name="T87" fmla="*/ 169 h 345"/>
                <a:gd name="T88" fmla="*/ 250 w 345"/>
                <a:gd name="T89" fmla="*/ 132 h 345"/>
                <a:gd name="T90" fmla="*/ 220 w 345"/>
                <a:gd name="T91" fmla="*/ 84 h 345"/>
                <a:gd name="T92" fmla="*/ 169 w 345"/>
                <a:gd name="T93" fmla="*/ 77 h 345"/>
                <a:gd name="T94" fmla="*/ 103 w 345"/>
                <a:gd name="T95" fmla="*/ 77 h 345"/>
                <a:gd name="T96" fmla="*/ 103 w 345"/>
                <a:gd name="T97" fmla="*/ 266 h 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45" h="345">
                  <a:moveTo>
                    <a:pt x="277" y="68"/>
                  </a:moveTo>
                  <a:cubicBezTo>
                    <a:pt x="306" y="96"/>
                    <a:pt x="320" y="131"/>
                    <a:pt x="320" y="172"/>
                  </a:cubicBezTo>
                  <a:cubicBezTo>
                    <a:pt x="320" y="213"/>
                    <a:pt x="306" y="249"/>
                    <a:pt x="277" y="278"/>
                  </a:cubicBezTo>
                  <a:cubicBezTo>
                    <a:pt x="248" y="307"/>
                    <a:pt x="213" y="322"/>
                    <a:pt x="172" y="322"/>
                  </a:cubicBezTo>
                  <a:cubicBezTo>
                    <a:pt x="131" y="322"/>
                    <a:pt x="96" y="307"/>
                    <a:pt x="67" y="278"/>
                  </a:cubicBezTo>
                  <a:cubicBezTo>
                    <a:pt x="38" y="249"/>
                    <a:pt x="24" y="213"/>
                    <a:pt x="24" y="172"/>
                  </a:cubicBezTo>
                  <a:cubicBezTo>
                    <a:pt x="24" y="131"/>
                    <a:pt x="38" y="96"/>
                    <a:pt x="67" y="68"/>
                  </a:cubicBezTo>
                  <a:cubicBezTo>
                    <a:pt x="96" y="38"/>
                    <a:pt x="131" y="23"/>
                    <a:pt x="172" y="23"/>
                  </a:cubicBezTo>
                  <a:cubicBezTo>
                    <a:pt x="213" y="23"/>
                    <a:pt x="248" y="38"/>
                    <a:pt x="277" y="68"/>
                  </a:cubicBezTo>
                  <a:close/>
                  <a:moveTo>
                    <a:pt x="295" y="50"/>
                  </a:moveTo>
                  <a:cubicBezTo>
                    <a:pt x="261" y="17"/>
                    <a:pt x="220" y="0"/>
                    <a:pt x="172" y="0"/>
                  </a:cubicBezTo>
                  <a:cubicBezTo>
                    <a:pt x="125" y="0"/>
                    <a:pt x="84" y="17"/>
                    <a:pt x="51" y="50"/>
                  </a:cubicBezTo>
                  <a:cubicBezTo>
                    <a:pt x="17" y="84"/>
                    <a:pt x="0" y="125"/>
                    <a:pt x="0" y="172"/>
                  </a:cubicBezTo>
                  <a:cubicBezTo>
                    <a:pt x="0" y="220"/>
                    <a:pt x="17" y="261"/>
                    <a:pt x="50" y="295"/>
                  </a:cubicBezTo>
                  <a:cubicBezTo>
                    <a:pt x="83" y="329"/>
                    <a:pt x="124" y="345"/>
                    <a:pt x="172" y="345"/>
                  </a:cubicBezTo>
                  <a:cubicBezTo>
                    <a:pt x="220" y="345"/>
                    <a:pt x="261" y="329"/>
                    <a:pt x="295" y="295"/>
                  </a:cubicBezTo>
                  <a:cubicBezTo>
                    <a:pt x="328" y="261"/>
                    <a:pt x="345" y="220"/>
                    <a:pt x="345" y="172"/>
                  </a:cubicBezTo>
                  <a:cubicBezTo>
                    <a:pt x="345" y="124"/>
                    <a:pt x="328" y="84"/>
                    <a:pt x="295" y="50"/>
                  </a:cubicBezTo>
                  <a:close/>
                  <a:moveTo>
                    <a:pt x="198" y="164"/>
                  </a:moveTo>
                  <a:cubicBezTo>
                    <a:pt x="191" y="167"/>
                    <a:pt x="180" y="168"/>
                    <a:pt x="166" y="168"/>
                  </a:cubicBezTo>
                  <a:cubicBezTo>
                    <a:pt x="136" y="168"/>
                    <a:pt x="136" y="168"/>
                    <a:pt x="136" y="168"/>
                  </a:cubicBezTo>
                  <a:cubicBezTo>
                    <a:pt x="136" y="100"/>
                    <a:pt x="136" y="100"/>
                    <a:pt x="136" y="100"/>
                  </a:cubicBezTo>
                  <a:cubicBezTo>
                    <a:pt x="164" y="100"/>
                    <a:pt x="164" y="100"/>
                    <a:pt x="164" y="100"/>
                  </a:cubicBezTo>
                  <a:cubicBezTo>
                    <a:pt x="183" y="100"/>
                    <a:pt x="196" y="102"/>
                    <a:pt x="205" y="107"/>
                  </a:cubicBezTo>
                  <a:cubicBezTo>
                    <a:pt x="213" y="112"/>
                    <a:pt x="217" y="121"/>
                    <a:pt x="217" y="134"/>
                  </a:cubicBezTo>
                  <a:cubicBezTo>
                    <a:pt x="217" y="149"/>
                    <a:pt x="211" y="159"/>
                    <a:pt x="198" y="164"/>
                  </a:cubicBezTo>
                  <a:close/>
                  <a:moveTo>
                    <a:pt x="103" y="266"/>
                  </a:moveTo>
                  <a:cubicBezTo>
                    <a:pt x="136" y="266"/>
                    <a:pt x="136" y="266"/>
                    <a:pt x="136" y="266"/>
                  </a:cubicBezTo>
                  <a:cubicBezTo>
                    <a:pt x="136" y="192"/>
                    <a:pt x="136" y="192"/>
                    <a:pt x="136" y="192"/>
                  </a:cubicBezTo>
                  <a:cubicBezTo>
                    <a:pt x="162" y="192"/>
                    <a:pt x="162" y="192"/>
                    <a:pt x="162" y="192"/>
                  </a:cubicBezTo>
                  <a:cubicBezTo>
                    <a:pt x="180" y="192"/>
                    <a:pt x="192" y="193"/>
                    <a:pt x="200" y="198"/>
                  </a:cubicBezTo>
                  <a:cubicBezTo>
                    <a:pt x="211" y="205"/>
                    <a:pt x="217" y="219"/>
                    <a:pt x="217" y="241"/>
                  </a:cubicBezTo>
                  <a:cubicBezTo>
                    <a:pt x="217" y="256"/>
                    <a:pt x="217" y="256"/>
                    <a:pt x="217" y="256"/>
                  </a:cubicBezTo>
                  <a:cubicBezTo>
                    <a:pt x="218" y="262"/>
                    <a:pt x="218" y="262"/>
                    <a:pt x="218" y="262"/>
                  </a:cubicBezTo>
                  <a:cubicBezTo>
                    <a:pt x="218" y="263"/>
                    <a:pt x="218" y="264"/>
                    <a:pt x="218" y="265"/>
                  </a:cubicBezTo>
                  <a:cubicBezTo>
                    <a:pt x="219" y="265"/>
                    <a:pt x="219" y="266"/>
                    <a:pt x="219" y="266"/>
                  </a:cubicBezTo>
                  <a:cubicBezTo>
                    <a:pt x="250" y="266"/>
                    <a:pt x="250" y="266"/>
                    <a:pt x="250" y="266"/>
                  </a:cubicBezTo>
                  <a:cubicBezTo>
                    <a:pt x="249" y="264"/>
                    <a:pt x="249" y="264"/>
                    <a:pt x="249" y="264"/>
                  </a:cubicBezTo>
                  <a:cubicBezTo>
                    <a:pt x="248" y="263"/>
                    <a:pt x="248" y="259"/>
                    <a:pt x="247" y="254"/>
                  </a:cubicBezTo>
                  <a:cubicBezTo>
                    <a:pt x="247" y="249"/>
                    <a:pt x="247" y="244"/>
                    <a:pt x="247" y="240"/>
                  </a:cubicBezTo>
                  <a:cubicBezTo>
                    <a:pt x="247" y="226"/>
                    <a:pt x="247" y="226"/>
                    <a:pt x="247" y="226"/>
                  </a:cubicBezTo>
                  <a:cubicBezTo>
                    <a:pt x="247" y="217"/>
                    <a:pt x="244" y="207"/>
                    <a:pt x="237" y="197"/>
                  </a:cubicBezTo>
                  <a:cubicBezTo>
                    <a:pt x="230" y="187"/>
                    <a:pt x="219" y="181"/>
                    <a:pt x="204" y="178"/>
                  </a:cubicBezTo>
                  <a:cubicBezTo>
                    <a:pt x="216" y="176"/>
                    <a:pt x="225" y="173"/>
                    <a:pt x="231" y="169"/>
                  </a:cubicBezTo>
                  <a:cubicBezTo>
                    <a:pt x="244" y="161"/>
                    <a:pt x="250" y="148"/>
                    <a:pt x="250" y="132"/>
                  </a:cubicBezTo>
                  <a:cubicBezTo>
                    <a:pt x="250" y="108"/>
                    <a:pt x="240" y="92"/>
                    <a:pt x="220" y="84"/>
                  </a:cubicBezTo>
                  <a:cubicBezTo>
                    <a:pt x="210" y="79"/>
                    <a:pt x="192" y="77"/>
                    <a:pt x="169" y="77"/>
                  </a:cubicBezTo>
                  <a:cubicBezTo>
                    <a:pt x="103" y="77"/>
                    <a:pt x="103" y="77"/>
                    <a:pt x="103" y="77"/>
                  </a:cubicBezTo>
                  <a:lnTo>
                    <a:pt x="103" y="2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73737"/>
                </a:solidFill>
                <a:effectLst/>
                <a:uLnTx/>
                <a:uFillTx/>
                <a:latin typeface="Arial Narrow"/>
                <a:ea typeface="+mn-ea"/>
                <a:cs typeface="+mn-cs"/>
              </a:endParaRPr>
            </a:p>
          </p:txBody>
        </p:sp>
        <p:sp>
          <p:nvSpPr>
            <p:cNvPr id="12" name="Freeform 26">
              <a:extLst>
                <a:ext uri="{FF2B5EF4-FFF2-40B4-BE49-F238E27FC236}">
                  <a16:creationId xmlns:a16="http://schemas.microsoft.com/office/drawing/2014/main" id="{C82CF4C1-CA69-457D-9812-4A56E6C68A49}"/>
                </a:ext>
              </a:extLst>
            </p:cNvPr>
            <p:cNvSpPr>
              <a:spLocks/>
            </p:cNvSpPr>
            <p:nvPr userDrawn="1"/>
          </p:nvSpPr>
          <p:spPr bwMode="auto">
            <a:xfrm>
              <a:off x="5266" y="0"/>
              <a:ext cx="733" cy="733"/>
            </a:xfrm>
            <a:custGeom>
              <a:avLst/>
              <a:gdLst>
                <a:gd name="T0" fmla="*/ 4176 w 4576"/>
                <a:gd name="T1" fmla="*/ 996 h 4576"/>
                <a:gd name="T2" fmla="*/ 4106 w 4576"/>
                <a:gd name="T3" fmla="*/ 1355 h 4576"/>
                <a:gd name="T4" fmla="*/ 2907 w 4576"/>
                <a:gd name="T5" fmla="*/ 1262 h 4576"/>
                <a:gd name="T6" fmla="*/ 2797 w 4576"/>
                <a:gd name="T7" fmla="*/ 1612 h 4576"/>
                <a:gd name="T8" fmla="*/ 4141 w 4576"/>
                <a:gd name="T9" fmla="*/ 2094 h 4576"/>
                <a:gd name="T10" fmla="*/ 4386 w 4576"/>
                <a:gd name="T11" fmla="*/ 2839 h 4576"/>
                <a:gd name="T12" fmla="*/ 3944 w 4576"/>
                <a:gd name="T13" fmla="*/ 3672 h 4576"/>
                <a:gd name="T14" fmla="*/ 3173 w 4576"/>
                <a:gd name="T15" fmla="*/ 3966 h 4576"/>
                <a:gd name="T16" fmla="*/ 2263 w 4576"/>
                <a:gd name="T17" fmla="*/ 3848 h 4576"/>
                <a:gd name="T18" fmla="*/ 2082 w 4576"/>
                <a:gd name="T19" fmla="*/ 3429 h 4576"/>
                <a:gd name="T20" fmla="*/ 2101 w 4576"/>
                <a:gd name="T21" fmla="*/ 3327 h 4576"/>
                <a:gd name="T22" fmla="*/ 2301 w 4576"/>
                <a:gd name="T23" fmla="*/ 3133 h 4576"/>
                <a:gd name="T24" fmla="*/ 2390 w 4576"/>
                <a:gd name="T25" fmla="*/ 3119 h 4576"/>
                <a:gd name="T26" fmla="*/ 2659 w 4576"/>
                <a:gd name="T27" fmla="*/ 3526 h 4576"/>
                <a:gd name="T28" fmla="*/ 3240 w 4576"/>
                <a:gd name="T29" fmla="*/ 3784 h 4576"/>
                <a:gd name="T30" fmla="*/ 3753 w 4576"/>
                <a:gd name="T31" fmla="*/ 3318 h 4576"/>
                <a:gd name="T32" fmla="*/ 2217 w 4576"/>
                <a:gd name="T33" fmla="*/ 2488 h 4576"/>
                <a:gd name="T34" fmla="*/ 2812 w 4576"/>
                <a:gd name="T35" fmla="*/ 701 h 4576"/>
                <a:gd name="T36" fmla="*/ 3564 w 4576"/>
                <a:gd name="T37" fmla="*/ 766 h 4576"/>
                <a:gd name="T38" fmla="*/ 4065 w 4576"/>
                <a:gd name="T39" fmla="*/ 848 h 4576"/>
                <a:gd name="T40" fmla="*/ 2288 w 4576"/>
                <a:gd name="T41" fmla="*/ 0 h 4576"/>
                <a:gd name="T42" fmla="*/ 0 w 4576"/>
                <a:gd name="T43" fmla="*/ 2288 h 4576"/>
                <a:gd name="T44" fmla="*/ 445 w 4576"/>
                <a:gd name="T45" fmla="*/ 3644 h 4576"/>
                <a:gd name="T46" fmla="*/ 616 w 4576"/>
                <a:gd name="T47" fmla="*/ 3581 h 4576"/>
                <a:gd name="T48" fmla="*/ 610 w 4576"/>
                <a:gd name="T49" fmla="*/ 3402 h 4576"/>
                <a:gd name="T50" fmla="*/ 565 w 4576"/>
                <a:gd name="T51" fmla="*/ 1982 h 4576"/>
                <a:gd name="T52" fmla="*/ 245 w 4576"/>
                <a:gd name="T53" fmla="*/ 1998 h 4576"/>
                <a:gd name="T54" fmla="*/ 261 w 4576"/>
                <a:gd name="T55" fmla="*/ 1735 h 4576"/>
                <a:gd name="T56" fmla="*/ 579 w 4576"/>
                <a:gd name="T57" fmla="*/ 1707 h 4576"/>
                <a:gd name="T58" fmla="*/ 596 w 4576"/>
                <a:gd name="T59" fmla="*/ 1479 h 4576"/>
                <a:gd name="T60" fmla="*/ 1542 w 4576"/>
                <a:gd name="T61" fmla="*/ 623 h 4576"/>
                <a:gd name="T62" fmla="*/ 1920 w 4576"/>
                <a:gd name="T63" fmla="*/ 561 h 4576"/>
                <a:gd name="T64" fmla="*/ 2018 w 4576"/>
                <a:gd name="T65" fmla="*/ 558 h 4576"/>
                <a:gd name="T66" fmla="*/ 2242 w 4576"/>
                <a:gd name="T67" fmla="*/ 603 h 4576"/>
                <a:gd name="T68" fmla="*/ 2508 w 4576"/>
                <a:gd name="T69" fmla="*/ 807 h 4576"/>
                <a:gd name="T70" fmla="*/ 2505 w 4576"/>
                <a:gd name="T71" fmla="*/ 873 h 4576"/>
                <a:gd name="T72" fmla="*/ 2379 w 4576"/>
                <a:gd name="T73" fmla="*/ 1020 h 4576"/>
                <a:gd name="T74" fmla="*/ 2278 w 4576"/>
                <a:gd name="T75" fmla="*/ 1033 h 4576"/>
                <a:gd name="T76" fmla="*/ 2065 w 4576"/>
                <a:gd name="T77" fmla="*/ 927 h 4576"/>
                <a:gd name="T78" fmla="*/ 1657 w 4576"/>
                <a:gd name="T79" fmla="*/ 818 h 4576"/>
                <a:gd name="T80" fmla="*/ 1466 w 4576"/>
                <a:gd name="T81" fmla="*/ 1048 h 4576"/>
                <a:gd name="T82" fmla="*/ 1438 w 4576"/>
                <a:gd name="T83" fmla="*/ 1664 h 4576"/>
                <a:gd name="T84" fmla="*/ 2218 w 4576"/>
                <a:gd name="T85" fmla="*/ 1651 h 4576"/>
                <a:gd name="T86" fmla="*/ 2218 w 4576"/>
                <a:gd name="T87" fmla="*/ 1831 h 4576"/>
                <a:gd name="T88" fmla="*/ 1959 w 4576"/>
                <a:gd name="T89" fmla="*/ 1950 h 4576"/>
                <a:gd name="T90" fmla="*/ 1431 w 4576"/>
                <a:gd name="T91" fmla="*/ 1957 h 4576"/>
                <a:gd name="T92" fmla="*/ 1454 w 4576"/>
                <a:gd name="T93" fmla="*/ 3469 h 4576"/>
                <a:gd name="T94" fmla="*/ 1482 w 4576"/>
                <a:gd name="T95" fmla="*/ 3663 h 4576"/>
                <a:gd name="T96" fmla="*/ 1961 w 4576"/>
                <a:gd name="T97" fmla="*/ 3789 h 4576"/>
                <a:gd name="T98" fmla="*/ 1965 w 4576"/>
                <a:gd name="T99" fmla="*/ 3947 h 4576"/>
                <a:gd name="T100" fmla="*/ 583 w 4576"/>
                <a:gd name="T101" fmla="*/ 3814 h 4576"/>
                <a:gd name="T102" fmla="*/ 2288 w 4576"/>
                <a:gd name="T103" fmla="*/ 4576 h 4576"/>
                <a:gd name="T104" fmla="*/ 4576 w 4576"/>
                <a:gd name="T105" fmla="*/ 2288 h 4576"/>
                <a:gd name="T106" fmla="*/ 4176 w 4576"/>
                <a:gd name="T107" fmla="*/ 996 h 4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576" h="4576">
                  <a:moveTo>
                    <a:pt x="4176" y="996"/>
                  </a:moveTo>
                  <a:cubicBezTo>
                    <a:pt x="4148" y="1112"/>
                    <a:pt x="4134" y="1232"/>
                    <a:pt x="4106" y="1355"/>
                  </a:cubicBezTo>
                  <a:cubicBezTo>
                    <a:pt x="3763" y="1310"/>
                    <a:pt x="3360" y="1278"/>
                    <a:pt x="2907" y="1262"/>
                  </a:cubicBezTo>
                  <a:cubicBezTo>
                    <a:pt x="2871" y="1377"/>
                    <a:pt x="2836" y="1489"/>
                    <a:pt x="2797" y="1612"/>
                  </a:cubicBezTo>
                  <a:cubicBezTo>
                    <a:pt x="3555" y="1659"/>
                    <a:pt x="3923" y="1858"/>
                    <a:pt x="4141" y="2094"/>
                  </a:cubicBezTo>
                  <a:cubicBezTo>
                    <a:pt x="4354" y="2332"/>
                    <a:pt x="4399" y="2594"/>
                    <a:pt x="4386" y="2839"/>
                  </a:cubicBezTo>
                  <a:cubicBezTo>
                    <a:pt x="4359" y="3235"/>
                    <a:pt x="4184" y="3486"/>
                    <a:pt x="3944" y="3672"/>
                  </a:cubicBezTo>
                  <a:cubicBezTo>
                    <a:pt x="3702" y="3855"/>
                    <a:pt x="3408" y="3946"/>
                    <a:pt x="3173" y="3966"/>
                  </a:cubicBezTo>
                  <a:cubicBezTo>
                    <a:pt x="2826" y="3991"/>
                    <a:pt x="2362" y="3909"/>
                    <a:pt x="2263" y="3848"/>
                  </a:cubicBezTo>
                  <a:cubicBezTo>
                    <a:pt x="2204" y="3713"/>
                    <a:pt x="2145" y="3577"/>
                    <a:pt x="2082" y="3429"/>
                  </a:cubicBezTo>
                  <a:cubicBezTo>
                    <a:pt x="2067" y="3397"/>
                    <a:pt x="2057" y="3365"/>
                    <a:pt x="2101" y="3327"/>
                  </a:cubicBezTo>
                  <a:cubicBezTo>
                    <a:pt x="2168" y="3262"/>
                    <a:pt x="2233" y="3200"/>
                    <a:pt x="2301" y="3133"/>
                  </a:cubicBezTo>
                  <a:cubicBezTo>
                    <a:pt x="2332" y="3104"/>
                    <a:pt x="2365" y="3076"/>
                    <a:pt x="2390" y="3119"/>
                  </a:cubicBezTo>
                  <a:cubicBezTo>
                    <a:pt x="2484" y="3262"/>
                    <a:pt x="2571" y="3394"/>
                    <a:pt x="2659" y="3526"/>
                  </a:cubicBezTo>
                  <a:cubicBezTo>
                    <a:pt x="2758" y="3673"/>
                    <a:pt x="2910" y="3806"/>
                    <a:pt x="3240" y="3784"/>
                  </a:cubicBezTo>
                  <a:cubicBezTo>
                    <a:pt x="3519" y="3759"/>
                    <a:pt x="3730" y="3549"/>
                    <a:pt x="3753" y="3318"/>
                  </a:cubicBezTo>
                  <a:cubicBezTo>
                    <a:pt x="3777" y="2889"/>
                    <a:pt x="3344" y="2585"/>
                    <a:pt x="2217" y="2488"/>
                  </a:cubicBezTo>
                  <a:cubicBezTo>
                    <a:pt x="2433" y="1835"/>
                    <a:pt x="2644" y="1203"/>
                    <a:pt x="2812" y="701"/>
                  </a:cubicBezTo>
                  <a:cubicBezTo>
                    <a:pt x="3080" y="713"/>
                    <a:pt x="3328" y="735"/>
                    <a:pt x="3564" y="766"/>
                  </a:cubicBezTo>
                  <a:cubicBezTo>
                    <a:pt x="3740" y="788"/>
                    <a:pt x="3902" y="829"/>
                    <a:pt x="4065" y="848"/>
                  </a:cubicBezTo>
                  <a:cubicBezTo>
                    <a:pt x="3646" y="330"/>
                    <a:pt x="3006" y="0"/>
                    <a:pt x="2288" y="0"/>
                  </a:cubicBezTo>
                  <a:cubicBezTo>
                    <a:pt x="1024" y="0"/>
                    <a:pt x="0" y="1024"/>
                    <a:pt x="0" y="2288"/>
                  </a:cubicBezTo>
                  <a:cubicBezTo>
                    <a:pt x="0" y="2796"/>
                    <a:pt x="165" y="3264"/>
                    <a:pt x="445" y="3644"/>
                  </a:cubicBezTo>
                  <a:cubicBezTo>
                    <a:pt x="542" y="3645"/>
                    <a:pt x="609" y="3623"/>
                    <a:pt x="616" y="3581"/>
                  </a:cubicBezTo>
                  <a:cubicBezTo>
                    <a:pt x="625" y="3538"/>
                    <a:pt x="618" y="3470"/>
                    <a:pt x="610" y="3402"/>
                  </a:cubicBezTo>
                  <a:cubicBezTo>
                    <a:pt x="564" y="2953"/>
                    <a:pt x="548" y="2468"/>
                    <a:pt x="565" y="1982"/>
                  </a:cubicBezTo>
                  <a:cubicBezTo>
                    <a:pt x="449" y="1987"/>
                    <a:pt x="345" y="1992"/>
                    <a:pt x="245" y="1998"/>
                  </a:cubicBezTo>
                  <a:cubicBezTo>
                    <a:pt x="249" y="1908"/>
                    <a:pt x="254" y="1823"/>
                    <a:pt x="261" y="1735"/>
                  </a:cubicBezTo>
                  <a:cubicBezTo>
                    <a:pt x="360" y="1725"/>
                    <a:pt x="465" y="1717"/>
                    <a:pt x="579" y="1707"/>
                  </a:cubicBezTo>
                  <a:cubicBezTo>
                    <a:pt x="584" y="1630"/>
                    <a:pt x="590" y="1555"/>
                    <a:pt x="596" y="1479"/>
                  </a:cubicBezTo>
                  <a:cubicBezTo>
                    <a:pt x="648" y="1016"/>
                    <a:pt x="1136" y="732"/>
                    <a:pt x="1542" y="623"/>
                  </a:cubicBezTo>
                  <a:cubicBezTo>
                    <a:pt x="1723" y="579"/>
                    <a:pt x="1833" y="565"/>
                    <a:pt x="1920" y="561"/>
                  </a:cubicBezTo>
                  <a:cubicBezTo>
                    <a:pt x="1951" y="560"/>
                    <a:pt x="1985" y="558"/>
                    <a:pt x="2018" y="558"/>
                  </a:cubicBezTo>
                  <a:cubicBezTo>
                    <a:pt x="2102" y="558"/>
                    <a:pt x="2188" y="566"/>
                    <a:pt x="2242" y="603"/>
                  </a:cubicBezTo>
                  <a:cubicBezTo>
                    <a:pt x="2330" y="669"/>
                    <a:pt x="2416" y="734"/>
                    <a:pt x="2508" y="807"/>
                  </a:cubicBezTo>
                  <a:cubicBezTo>
                    <a:pt x="2518" y="819"/>
                    <a:pt x="2528" y="839"/>
                    <a:pt x="2505" y="873"/>
                  </a:cubicBezTo>
                  <a:cubicBezTo>
                    <a:pt x="2463" y="922"/>
                    <a:pt x="2422" y="969"/>
                    <a:pt x="2379" y="1020"/>
                  </a:cubicBezTo>
                  <a:cubicBezTo>
                    <a:pt x="2354" y="1050"/>
                    <a:pt x="2313" y="1042"/>
                    <a:pt x="2278" y="1033"/>
                  </a:cubicBezTo>
                  <a:cubicBezTo>
                    <a:pt x="2206" y="996"/>
                    <a:pt x="2136" y="962"/>
                    <a:pt x="2065" y="927"/>
                  </a:cubicBezTo>
                  <a:cubicBezTo>
                    <a:pt x="1937" y="870"/>
                    <a:pt x="1804" y="812"/>
                    <a:pt x="1657" y="818"/>
                  </a:cubicBezTo>
                  <a:cubicBezTo>
                    <a:pt x="1565" y="825"/>
                    <a:pt x="1475" y="919"/>
                    <a:pt x="1466" y="1048"/>
                  </a:cubicBezTo>
                  <a:cubicBezTo>
                    <a:pt x="1453" y="1244"/>
                    <a:pt x="1445" y="1446"/>
                    <a:pt x="1438" y="1664"/>
                  </a:cubicBezTo>
                  <a:cubicBezTo>
                    <a:pt x="1694" y="1656"/>
                    <a:pt x="1949" y="1652"/>
                    <a:pt x="2218" y="1651"/>
                  </a:cubicBezTo>
                  <a:cubicBezTo>
                    <a:pt x="2218" y="1712"/>
                    <a:pt x="2218" y="1768"/>
                    <a:pt x="2218" y="1831"/>
                  </a:cubicBezTo>
                  <a:cubicBezTo>
                    <a:pt x="2130" y="1870"/>
                    <a:pt x="2047" y="1910"/>
                    <a:pt x="1959" y="1950"/>
                  </a:cubicBezTo>
                  <a:cubicBezTo>
                    <a:pt x="1778" y="1952"/>
                    <a:pt x="1605" y="1954"/>
                    <a:pt x="1431" y="1957"/>
                  </a:cubicBezTo>
                  <a:cubicBezTo>
                    <a:pt x="1423" y="2475"/>
                    <a:pt x="1430" y="2992"/>
                    <a:pt x="1454" y="3469"/>
                  </a:cubicBezTo>
                  <a:cubicBezTo>
                    <a:pt x="1458" y="3541"/>
                    <a:pt x="1462" y="3614"/>
                    <a:pt x="1482" y="3663"/>
                  </a:cubicBezTo>
                  <a:cubicBezTo>
                    <a:pt x="1507" y="3725"/>
                    <a:pt x="1650" y="3772"/>
                    <a:pt x="1961" y="3789"/>
                  </a:cubicBezTo>
                  <a:cubicBezTo>
                    <a:pt x="1962" y="3844"/>
                    <a:pt x="1964" y="3895"/>
                    <a:pt x="1965" y="3947"/>
                  </a:cubicBezTo>
                  <a:cubicBezTo>
                    <a:pt x="1459" y="3932"/>
                    <a:pt x="973" y="3884"/>
                    <a:pt x="583" y="3814"/>
                  </a:cubicBezTo>
                  <a:cubicBezTo>
                    <a:pt x="1002" y="4282"/>
                    <a:pt x="1611" y="4576"/>
                    <a:pt x="2288" y="4576"/>
                  </a:cubicBezTo>
                  <a:cubicBezTo>
                    <a:pt x="3552" y="4576"/>
                    <a:pt x="4576" y="3552"/>
                    <a:pt x="4576" y="2288"/>
                  </a:cubicBezTo>
                  <a:cubicBezTo>
                    <a:pt x="4576" y="1809"/>
                    <a:pt x="4428" y="1364"/>
                    <a:pt x="4176" y="9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73737"/>
                </a:solidFill>
                <a:effectLst/>
                <a:uLnTx/>
                <a:uFillTx/>
                <a:latin typeface="Arial Narrow"/>
                <a:ea typeface="+mn-ea"/>
                <a:cs typeface="+mn-cs"/>
              </a:endParaRPr>
            </a:p>
          </p:txBody>
        </p:sp>
        <p:sp>
          <p:nvSpPr>
            <p:cNvPr id="13" name="Freeform 27">
              <a:extLst>
                <a:ext uri="{FF2B5EF4-FFF2-40B4-BE49-F238E27FC236}">
                  <a16:creationId xmlns:a16="http://schemas.microsoft.com/office/drawing/2014/main" id="{611BFE3D-6CF1-4DB1-95BC-460C52FA220B}"/>
                </a:ext>
              </a:extLst>
            </p:cNvPr>
            <p:cNvSpPr>
              <a:spLocks/>
            </p:cNvSpPr>
            <p:nvPr userDrawn="1"/>
          </p:nvSpPr>
          <p:spPr bwMode="auto">
            <a:xfrm>
              <a:off x="5360" y="611"/>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73737"/>
                </a:solidFill>
                <a:effectLst/>
                <a:uLnTx/>
                <a:uFillTx/>
                <a:latin typeface="Arial Narrow"/>
                <a:ea typeface="+mn-ea"/>
                <a:cs typeface="+mn-cs"/>
              </a:endParaRPr>
            </a:p>
          </p:txBody>
        </p:sp>
      </p:grpSp>
      <p:sp>
        <p:nvSpPr>
          <p:cNvPr id="21" name="Text Placeholder 20">
            <a:extLst>
              <a:ext uri="{FF2B5EF4-FFF2-40B4-BE49-F238E27FC236}">
                <a16:creationId xmlns:a16="http://schemas.microsoft.com/office/drawing/2014/main" id="{E03DCA83-5940-4069-920B-3D60C4F72BEB}"/>
              </a:ext>
            </a:extLst>
          </p:cNvPr>
          <p:cNvSpPr>
            <a:spLocks noGrp="1"/>
          </p:cNvSpPr>
          <p:nvPr>
            <p:ph type="body" idx="1"/>
          </p:nvPr>
        </p:nvSpPr>
        <p:spPr>
          <a:xfrm>
            <a:off x="457200" y="1964069"/>
            <a:ext cx="11266558" cy="4425688"/>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2">
            <a:extLst>
              <a:ext uri="{FF2B5EF4-FFF2-40B4-BE49-F238E27FC236}">
                <a16:creationId xmlns:a16="http://schemas.microsoft.com/office/drawing/2014/main" id="{007039F2-F140-4D23-8A65-DF6FD2215416}"/>
              </a:ext>
            </a:extLst>
          </p:cNvPr>
          <p:cNvSpPr>
            <a:spLocks noGrp="1"/>
          </p:cNvSpPr>
          <p:nvPr>
            <p:ph type="ftr" sz="quarter" idx="3"/>
          </p:nvPr>
        </p:nvSpPr>
        <p:spPr>
          <a:xfrm>
            <a:off x="1165108" y="6482860"/>
            <a:ext cx="901935" cy="123111"/>
          </a:xfrm>
          <a:prstGeom prst="rect">
            <a:avLst/>
          </a:prstGeom>
          <a:noFill/>
        </p:spPr>
        <p:txBody>
          <a:bodyPr wrap="square" lIns="0" tIns="0" rIns="0" bIns="0" rtlCol="0">
            <a:spAutoFit/>
          </a:bodyPr>
          <a:lstStyle>
            <a:lvl1pPr>
              <a:defRPr lang="en-US" sz="800" smtClean="0"/>
            </a:lvl1pPr>
          </a:lstStyle>
          <a:p>
            <a:r>
              <a:rPr lang="en-US" dirty="0"/>
              <a:t>CONFIDENTIAL</a:t>
            </a:r>
          </a:p>
        </p:txBody>
      </p:sp>
    </p:spTree>
    <p:extLst>
      <p:ext uri="{BB962C8B-B14F-4D97-AF65-F5344CB8AC3E}">
        <p14:creationId xmlns:p14="http://schemas.microsoft.com/office/powerpoint/2010/main" val="3741573758"/>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 id="2147483772" r:id="rId12"/>
    <p:sldLayoutId id="2147483773" r:id="rId13"/>
    <p:sldLayoutId id="2147483774" r:id="rId14"/>
    <p:sldLayoutId id="2147483775" r:id="rId15"/>
    <p:sldLayoutId id="2147483776" r:id="rId16"/>
    <p:sldLayoutId id="2147483777" r:id="rId17"/>
    <p:sldLayoutId id="2147483778" r:id="rId18"/>
    <p:sldLayoutId id="2147483779" r:id="rId19"/>
    <p:sldLayoutId id="2147483780" r:id="rId20"/>
    <p:sldLayoutId id="2147483781" r:id="rId21"/>
    <p:sldLayoutId id="2147483782" r:id="rId22"/>
    <p:sldLayoutId id="2147483783" r:id="rId23"/>
    <p:sldLayoutId id="2147483784" r:id="rId24"/>
    <p:sldLayoutId id="2147483785" r:id="rId25"/>
    <p:sldLayoutId id="2147483786" r:id="rId26"/>
    <p:sldLayoutId id="2147483787" r:id="rId27"/>
  </p:sldLayoutIdLst>
  <p:hf sldNum="0" hdr="0" dt="0"/>
  <p:txStyles>
    <p:titleStyle>
      <a:lvl1pPr algn="l" defTabSz="914400" rtl="0" eaLnBrk="1" latinLnBrk="0" hangingPunct="1">
        <a:lnSpc>
          <a:spcPct val="85000"/>
        </a:lnSpc>
        <a:spcBef>
          <a:spcPct val="0"/>
        </a:spcBef>
        <a:buNone/>
        <a:defRPr sz="3600" kern="100" spc="-100" baseline="0">
          <a:solidFill>
            <a:schemeClr val="tx1"/>
          </a:solidFill>
          <a:latin typeface="+mj-lt"/>
          <a:ea typeface="+mj-ea"/>
          <a:cs typeface="+mj-cs"/>
        </a:defRPr>
      </a:lvl1pPr>
    </p:titleStyle>
    <p:bodyStyle>
      <a:lvl1pPr marL="0" indent="0" algn="l" defTabSz="914400" rtl="0" eaLnBrk="1" latinLnBrk="0" hangingPunct="1">
        <a:lnSpc>
          <a:spcPct val="120000"/>
        </a:lnSpc>
        <a:spcBef>
          <a:spcPts val="2400"/>
        </a:spcBef>
        <a:buFont typeface="Arial" panose="020B0604020202020204" pitchFamily="34" charset="0"/>
        <a:buChar char="​"/>
        <a:defRPr sz="1800" kern="100" spc="-20">
          <a:solidFill>
            <a:schemeClr val="tx1"/>
          </a:solidFill>
          <a:latin typeface="Arial" panose="020B0604020202020204" pitchFamily="34" charset="0"/>
          <a:ea typeface="+mn-ea"/>
          <a:cs typeface="Arial" panose="020B0604020202020204" pitchFamily="34" charset="0"/>
        </a:defRPr>
      </a:lvl1pPr>
      <a:lvl2pPr marL="228600" indent="-228600" algn="l" defTabSz="914400" rtl="0" eaLnBrk="1" latinLnBrk="0" hangingPunct="1">
        <a:lnSpc>
          <a:spcPct val="100000"/>
        </a:lnSpc>
        <a:spcBef>
          <a:spcPts val="1200"/>
        </a:spcBef>
        <a:buFont typeface="Arial" panose="020B0604020202020204" pitchFamily="34" charset="0"/>
        <a:buChar char="•"/>
        <a:defRPr sz="1800" kern="100" spc="-20">
          <a:solidFill>
            <a:schemeClr val="tx1"/>
          </a:solidFill>
          <a:latin typeface="Arial" panose="020B0604020202020204" pitchFamily="34" charset="0"/>
          <a:ea typeface="+mn-ea"/>
          <a:cs typeface="Arial" panose="020B0604020202020204" pitchFamily="34" charset="0"/>
        </a:defRPr>
      </a:lvl2pPr>
      <a:lvl3pPr marL="457200" indent="-228600" algn="l" defTabSz="914400" rtl="0" eaLnBrk="1" latinLnBrk="0" hangingPunct="1">
        <a:lnSpc>
          <a:spcPct val="95000"/>
        </a:lnSpc>
        <a:spcBef>
          <a:spcPts val="600"/>
        </a:spcBef>
        <a:spcAft>
          <a:spcPts val="200"/>
        </a:spcAft>
        <a:buFont typeface="Arial" panose="020B0604020202020204" pitchFamily="34" charset="0"/>
        <a:buChar char="−"/>
        <a:defRPr sz="1400" kern="100" spc="0">
          <a:solidFill>
            <a:schemeClr val="tx1"/>
          </a:solidFill>
          <a:latin typeface="Arial" panose="020B0604020202020204" pitchFamily="34" charset="0"/>
          <a:ea typeface="+mn-ea"/>
          <a:cs typeface="Arial" panose="020B0604020202020204" pitchFamily="34" charset="0"/>
        </a:defRPr>
      </a:lvl3pPr>
      <a:lvl4pPr marL="685800" indent="-228600" algn="l" defTabSz="914400" rtl="0" eaLnBrk="1" latinLnBrk="0" hangingPunct="1">
        <a:lnSpc>
          <a:spcPct val="90000"/>
        </a:lnSpc>
        <a:spcBef>
          <a:spcPts val="200"/>
        </a:spcBef>
        <a:spcAft>
          <a:spcPts val="200"/>
        </a:spcAft>
        <a:buFont typeface="Arial" panose="020B0604020202020204" pitchFamily="34" charset="0"/>
        <a:buChar char="−"/>
        <a:defRPr sz="1200" kern="100" spc="0">
          <a:solidFill>
            <a:schemeClr val="tx1"/>
          </a:solidFill>
          <a:latin typeface="Arial" panose="020B0604020202020204" pitchFamily="34" charset="0"/>
          <a:ea typeface="+mn-ea"/>
          <a:cs typeface="Arial" panose="020B0604020202020204" pitchFamily="34" charset="0"/>
        </a:defRPr>
      </a:lvl4pPr>
      <a:lvl5pPr marL="0" indent="0" algn="l" defTabSz="914400" rtl="0" eaLnBrk="1" latinLnBrk="0" hangingPunct="1">
        <a:lnSpc>
          <a:spcPct val="90000"/>
        </a:lnSpc>
        <a:spcBef>
          <a:spcPts val="1200"/>
        </a:spcBef>
        <a:spcAft>
          <a:spcPts val="400"/>
        </a:spcAft>
        <a:buFont typeface="Arial" panose="020B0604020202020204" pitchFamily="34" charset="0"/>
        <a:buChar char="​"/>
        <a:defRPr sz="1800" b="1" kern="100" cap="none" spc="0" baseline="0">
          <a:solidFill>
            <a:schemeClr val="tx1"/>
          </a:solidFill>
          <a:latin typeface="Arial" panose="020B0604020202020204" pitchFamily="34" charset="0"/>
          <a:ea typeface="+mn-ea"/>
          <a:cs typeface="Arial" panose="020B0604020202020204" pitchFamily="34" charset="0"/>
        </a:defRPr>
      </a:lvl5pPr>
      <a:lvl6pPr marL="0" indent="0" algn="l" defTabSz="914400" rtl="0" eaLnBrk="1" latinLnBrk="0" hangingPunct="1">
        <a:lnSpc>
          <a:spcPct val="90000"/>
        </a:lnSpc>
        <a:spcBef>
          <a:spcPts val="0"/>
        </a:spcBef>
        <a:spcAft>
          <a:spcPts val="600"/>
        </a:spcAft>
        <a:buFont typeface="Arial" panose="020B0604020202020204" pitchFamily="34" charset="0"/>
        <a:buChar char="​"/>
        <a:defRPr sz="1400" b="1" kern="100" cap="all" spc="50" baseline="0">
          <a:solidFill>
            <a:schemeClr val="accent1"/>
          </a:solidFill>
          <a:latin typeface="Arial Narrow" panose="020B0606020202030204" pitchFamily="34" charset="0"/>
          <a:ea typeface="+mn-ea"/>
          <a:cs typeface="Arial" panose="020B0604020202020204" pitchFamily="34" charset="0"/>
        </a:defRPr>
      </a:lvl6pPr>
      <a:lvl7pPr marL="0" indent="0" algn="l" defTabSz="914400" rtl="0" eaLnBrk="1" latinLnBrk="0" hangingPunct="1">
        <a:lnSpc>
          <a:spcPct val="120000"/>
        </a:lnSpc>
        <a:spcBef>
          <a:spcPts val="600"/>
        </a:spcBef>
        <a:spcAft>
          <a:spcPts val="600"/>
        </a:spcAft>
        <a:buFont typeface="Arial" panose="020B0604020202020204" pitchFamily="34" charset="0"/>
        <a:buChar char="​"/>
        <a:defRPr sz="1400" kern="100" spc="0">
          <a:solidFill>
            <a:schemeClr val="tx1"/>
          </a:solidFill>
          <a:latin typeface="Arial" panose="020B0604020202020204" pitchFamily="34" charset="0"/>
          <a:ea typeface="+mn-ea"/>
          <a:cs typeface="Arial" panose="020B0604020202020204" pitchFamily="34" charset="0"/>
        </a:defRPr>
      </a:lvl7pPr>
      <a:lvl8pPr marL="171450" indent="-171450" algn="l" defTabSz="914400" rtl="0" eaLnBrk="1" latinLnBrk="0" hangingPunct="1">
        <a:lnSpc>
          <a:spcPct val="90000"/>
        </a:lnSpc>
        <a:spcBef>
          <a:spcPts val="600"/>
        </a:spcBef>
        <a:spcAft>
          <a:spcPts val="200"/>
        </a:spcAft>
        <a:buFont typeface="Arial" panose="020B0604020202020204" pitchFamily="34" charset="0"/>
        <a:buChar char="•"/>
        <a:defRPr sz="1400" kern="100" spc="0">
          <a:solidFill>
            <a:schemeClr val="tx1"/>
          </a:solidFill>
          <a:latin typeface="Arial" panose="020B0604020202020204" pitchFamily="34" charset="0"/>
          <a:ea typeface="+mn-ea"/>
          <a:cs typeface="Arial" panose="020B0604020202020204" pitchFamily="34" charset="0"/>
        </a:defRPr>
      </a:lvl8pPr>
      <a:lvl9pPr marL="342900" indent="-171450" algn="l" defTabSz="914400" rtl="0" eaLnBrk="1" latinLnBrk="0" hangingPunct="1">
        <a:lnSpc>
          <a:spcPct val="90000"/>
        </a:lnSpc>
        <a:spcBef>
          <a:spcPts val="600"/>
        </a:spcBef>
        <a:spcAft>
          <a:spcPts val="400"/>
        </a:spcAft>
        <a:buFont typeface="Arial" panose="020B0604020202020204" pitchFamily="34" charset="0"/>
        <a:buChar char="−"/>
        <a:defRPr sz="1200" kern="100" spc="0">
          <a:solidFill>
            <a:schemeClr val="tx1"/>
          </a:solidFill>
          <a:latin typeface="Arial" panose="020B0604020202020204" pitchFamily="34" charset="0"/>
          <a:ea typeface="+mn-ea"/>
          <a:cs typeface="Arial" panose="020B0604020202020204" pitchFamily="34"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orient="horz" pos="4032">
          <p15:clr>
            <a:srgbClr val="F26B43"/>
          </p15:clr>
        </p15:guide>
        <p15:guide id="4" orient="horz" pos="288">
          <p15:clr>
            <a:srgbClr val="F26B43"/>
          </p15:clr>
        </p15:guide>
        <p15:guide id="5" orient="horz" pos="1248">
          <p15:clr>
            <a:srgbClr val="F26B43"/>
          </p15:clr>
        </p15:guide>
        <p15:guide id="6" pos="288">
          <p15:clr>
            <a:srgbClr val="F26B43"/>
          </p15:clr>
        </p15:guide>
        <p15:guide id="7" pos="7392">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0.xml.rels><?xml version="1.0" encoding="UTF-8" standalone="yes"?>
<Relationships xmlns="http://schemas.openxmlformats.org/package/2006/relationships"><Relationship Id="rId3" Type="http://schemas.openxmlformats.org/officeDocument/2006/relationships/image" Target="../media/image34.emf"/><Relationship Id="rId7" Type="http://schemas.openxmlformats.org/officeDocument/2006/relationships/image" Target="../media/image38.emf"/><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37.emf"/><Relationship Id="rId5" Type="http://schemas.openxmlformats.org/officeDocument/2006/relationships/image" Target="../media/image36.png"/><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3" Type="http://schemas.openxmlformats.org/officeDocument/2006/relationships/image" Target="../media/image38.emf"/><Relationship Id="rId7" Type="http://schemas.openxmlformats.org/officeDocument/2006/relationships/image" Target="../media/image40.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37.emf"/><Relationship Id="rId5" Type="http://schemas.openxmlformats.org/officeDocument/2006/relationships/image" Target="../media/image32.emf"/><Relationship Id="rId4" Type="http://schemas.openxmlformats.org/officeDocument/2006/relationships/image" Target="../media/image39.emf"/></Relationships>
</file>

<file path=ppt/slides/_rels/slide12.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5.png"/><Relationship Id="rId18" Type="http://schemas.openxmlformats.org/officeDocument/2006/relationships/image" Target="../media/image35.png"/><Relationship Id="rId26" Type="http://schemas.openxmlformats.org/officeDocument/2006/relationships/image" Target="../media/image40.png"/><Relationship Id="rId3" Type="http://schemas.openxmlformats.org/officeDocument/2006/relationships/image" Target="../media/image38.emf"/><Relationship Id="rId21" Type="http://schemas.openxmlformats.org/officeDocument/2006/relationships/image" Target="../media/image52.png"/><Relationship Id="rId7" Type="http://schemas.openxmlformats.org/officeDocument/2006/relationships/image" Target="../media/image24.emf"/><Relationship Id="rId12" Type="http://schemas.microsoft.com/office/2007/relationships/hdphoto" Target="../media/hdphoto1.wdp"/><Relationship Id="rId17" Type="http://schemas.openxmlformats.org/officeDocument/2006/relationships/image" Target="../media/image49.png"/><Relationship Id="rId25" Type="http://schemas.openxmlformats.org/officeDocument/2006/relationships/image" Target="../media/image55.png"/><Relationship Id="rId2" Type="http://schemas.openxmlformats.org/officeDocument/2006/relationships/notesSlide" Target="../notesSlides/notesSlide11.xml"/><Relationship Id="rId16" Type="http://schemas.openxmlformats.org/officeDocument/2006/relationships/image" Target="../media/image48.emf"/><Relationship Id="rId20" Type="http://schemas.openxmlformats.org/officeDocument/2006/relationships/image" Target="../media/image51.png"/><Relationship Id="rId1" Type="http://schemas.openxmlformats.org/officeDocument/2006/relationships/slideLayout" Target="../slideLayouts/slideLayout3.xml"/><Relationship Id="rId6" Type="http://schemas.openxmlformats.org/officeDocument/2006/relationships/image" Target="../media/image37.emf"/><Relationship Id="rId11" Type="http://schemas.openxmlformats.org/officeDocument/2006/relationships/image" Target="../media/image44.png"/><Relationship Id="rId24" Type="http://schemas.openxmlformats.org/officeDocument/2006/relationships/image" Target="../media/image54.png"/><Relationship Id="rId5" Type="http://schemas.openxmlformats.org/officeDocument/2006/relationships/image" Target="../media/image32.emf"/><Relationship Id="rId15" Type="http://schemas.openxmlformats.org/officeDocument/2006/relationships/image" Target="../media/image47.png"/><Relationship Id="rId23" Type="http://schemas.microsoft.com/office/2007/relationships/hdphoto" Target="../media/hdphoto2.wdp"/><Relationship Id="rId10" Type="http://schemas.openxmlformats.org/officeDocument/2006/relationships/image" Target="../media/image43.png"/><Relationship Id="rId19" Type="http://schemas.openxmlformats.org/officeDocument/2006/relationships/image" Target="../media/image50.png"/><Relationship Id="rId4" Type="http://schemas.openxmlformats.org/officeDocument/2006/relationships/image" Target="../media/image39.emf"/><Relationship Id="rId9" Type="http://schemas.openxmlformats.org/officeDocument/2006/relationships/image" Target="../media/image42.png"/><Relationship Id="rId14" Type="http://schemas.openxmlformats.org/officeDocument/2006/relationships/image" Target="../media/image46.png"/><Relationship Id="rId22" Type="http://schemas.openxmlformats.org/officeDocument/2006/relationships/image" Target="../media/image53.png"/></Relationships>
</file>

<file path=ppt/slides/_rels/slide13.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37.emf"/><Relationship Id="rId1" Type="http://schemas.openxmlformats.org/officeDocument/2006/relationships/slideLayout" Target="../slideLayouts/slideLayout3.xml"/><Relationship Id="rId5" Type="http://schemas.openxmlformats.org/officeDocument/2006/relationships/image" Target="../media/image57.png"/><Relationship Id="rId4" Type="http://schemas.openxmlformats.org/officeDocument/2006/relationships/image" Target="../media/image56.emf"/></Relationships>
</file>

<file path=ppt/slides/_rels/slide1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13.xml"/><Relationship Id="rId5" Type="http://schemas.openxmlformats.org/officeDocument/2006/relationships/image" Target="../media/image37.emf"/><Relationship Id="rId4" Type="http://schemas.openxmlformats.org/officeDocument/2006/relationships/image" Target="../media/image60.png"/></Relationships>
</file>

<file path=ppt/slides/_rels/slide1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37.emf"/><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62.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13.xml"/><Relationship Id="rId6" Type="http://schemas.openxmlformats.org/officeDocument/2006/relationships/image" Target="../media/image37.emf"/><Relationship Id="rId5" Type="http://schemas.openxmlformats.org/officeDocument/2006/relationships/image" Target="../media/image66.png"/><Relationship Id="rId4" Type="http://schemas.openxmlformats.org/officeDocument/2006/relationships/image" Target="../media/image65.png"/></Relationships>
</file>

<file path=ppt/slides/_rels/slide1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37.emf"/><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13.xml"/><Relationship Id="rId4" Type="http://schemas.openxmlformats.org/officeDocument/2006/relationships/image" Target="../media/image37.em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37.emf"/><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37.emf"/><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37.emf"/><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37.emf"/><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37.emf"/><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37.emf"/><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8" Type="http://schemas.openxmlformats.org/officeDocument/2006/relationships/image" Target="../media/image29.emf"/><Relationship Id="rId3" Type="http://schemas.openxmlformats.org/officeDocument/2006/relationships/image" Target="../media/image24.emf"/><Relationship Id="rId7" Type="http://schemas.openxmlformats.org/officeDocument/2006/relationships/image" Target="../media/image28.emf"/><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27.png"/><Relationship Id="rId5" Type="http://schemas.openxmlformats.org/officeDocument/2006/relationships/image" Target="../media/image26.emf"/><Relationship Id="rId10" Type="http://schemas.openxmlformats.org/officeDocument/2006/relationships/image" Target="../media/image31.emf"/><Relationship Id="rId4" Type="http://schemas.openxmlformats.org/officeDocument/2006/relationships/image" Target="../media/image25.emf"/><Relationship Id="rId9" Type="http://schemas.openxmlformats.org/officeDocument/2006/relationships/image" Target="../media/image30.png"/></Relationships>
</file>

<file path=ppt/slides/_rels/slide4.xml.rels><?xml version="1.0" encoding="UTF-8" standalone="yes"?>
<Relationships xmlns="http://schemas.openxmlformats.org/package/2006/relationships"><Relationship Id="rId8" Type="http://schemas.openxmlformats.org/officeDocument/2006/relationships/image" Target="../media/image29.emf"/><Relationship Id="rId3" Type="http://schemas.openxmlformats.org/officeDocument/2006/relationships/image" Target="../media/image24.emf"/><Relationship Id="rId7" Type="http://schemas.openxmlformats.org/officeDocument/2006/relationships/image" Target="../media/image28.emf"/><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27.png"/><Relationship Id="rId5" Type="http://schemas.openxmlformats.org/officeDocument/2006/relationships/image" Target="../media/image26.emf"/><Relationship Id="rId10" Type="http://schemas.openxmlformats.org/officeDocument/2006/relationships/image" Target="../media/image31.emf"/><Relationship Id="rId4" Type="http://schemas.openxmlformats.org/officeDocument/2006/relationships/image" Target="../media/image25.emf"/><Relationship Id="rId9" Type="http://schemas.openxmlformats.org/officeDocument/2006/relationships/image" Target="../media/image30.png"/></Relationships>
</file>

<file path=ppt/slides/_rels/slide5.xml.rels><?xml version="1.0" encoding="UTF-8" standalone="yes"?>
<Relationships xmlns="http://schemas.openxmlformats.org/package/2006/relationships"><Relationship Id="rId8" Type="http://schemas.openxmlformats.org/officeDocument/2006/relationships/image" Target="../media/image29.emf"/><Relationship Id="rId3" Type="http://schemas.openxmlformats.org/officeDocument/2006/relationships/image" Target="../media/image24.emf"/><Relationship Id="rId7" Type="http://schemas.openxmlformats.org/officeDocument/2006/relationships/image" Target="../media/image28.emf"/><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27.png"/><Relationship Id="rId5" Type="http://schemas.openxmlformats.org/officeDocument/2006/relationships/image" Target="../media/image26.emf"/><Relationship Id="rId10" Type="http://schemas.openxmlformats.org/officeDocument/2006/relationships/image" Target="../media/image31.emf"/><Relationship Id="rId4" Type="http://schemas.openxmlformats.org/officeDocument/2006/relationships/image" Target="../media/image25.emf"/><Relationship Id="rId9" Type="http://schemas.openxmlformats.org/officeDocument/2006/relationships/image" Target="../media/image30.png"/></Relationships>
</file>

<file path=ppt/slides/_rels/slide6.xml.rels><?xml version="1.0" encoding="UTF-8" standalone="yes"?>
<Relationships xmlns="http://schemas.openxmlformats.org/package/2006/relationships"><Relationship Id="rId8" Type="http://schemas.openxmlformats.org/officeDocument/2006/relationships/image" Target="../media/image29.emf"/><Relationship Id="rId3" Type="http://schemas.openxmlformats.org/officeDocument/2006/relationships/image" Target="../media/image24.emf"/><Relationship Id="rId7" Type="http://schemas.openxmlformats.org/officeDocument/2006/relationships/image" Target="../media/image28.emf"/><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27.png"/><Relationship Id="rId5" Type="http://schemas.openxmlformats.org/officeDocument/2006/relationships/image" Target="../media/image26.emf"/><Relationship Id="rId10" Type="http://schemas.openxmlformats.org/officeDocument/2006/relationships/image" Target="../media/image30.png"/><Relationship Id="rId4" Type="http://schemas.openxmlformats.org/officeDocument/2006/relationships/image" Target="../media/image25.emf"/><Relationship Id="rId9" Type="http://schemas.openxmlformats.org/officeDocument/2006/relationships/image" Target="../media/image31.emf"/></Relationships>
</file>

<file path=ppt/slides/_rels/slide7.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4.emf"/><Relationship Id="rId7" Type="http://schemas.openxmlformats.org/officeDocument/2006/relationships/image" Target="../media/image28.emf"/><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27.png"/><Relationship Id="rId11" Type="http://schemas.openxmlformats.org/officeDocument/2006/relationships/image" Target="../media/image32.emf"/><Relationship Id="rId5" Type="http://schemas.openxmlformats.org/officeDocument/2006/relationships/image" Target="../media/image26.emf"/><Relationship Id="rId10" Type="http://schemas.openxmlformats.org/officeDocument/2006/relationships/image" Target="../media/image29.emf"/><Relationship Id="rId4" Type="http://schemas.openxmlformats.org/officeDocument/2006/relationships/image" Target="../media/image25.emf"/><Relationship Id="rId9" Type="http://schemas.openxmlformats.org/officeDocument/2006/relationships/image" Target="../media/image31.emf"/></Relationships>
</file>

<file path=ppt/slides/_rels/slide8.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4.emf"/><Relationship Id="rId7" Type="http://schemas.openxmlformats.org/officeDocument/2006/relationships/image" Target="../media/image28.emf"/><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27.png"/><Relationship Id="rId11" Type="http://schemas.openxmlformats.org/officeDocument/2006/relationships/image" Target="../media/image32.emf"/><Relationship Id="rId5" Type="http://schemas.openxmlformats.org/officeDocument/2006/relationships/image" Target="../media/image26.emf"/><Relationship Id="rId10" Type="http://schemas.openxmlformats.org/officeDocument/2006/relationships/image" Target="../media/image29.emf"/><Relationship Id="rId4" Type="http://schemas.openxmlformats.org/officeDocument/2006/relationships/image" Target="../media/image25.emf"/><Relationship Id="rId9" Type="http://schemas.openxmlformats.org/officeDocument/2006/relationships/image" Target="../media/image31.emf"/></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6B276615-5996-4EB2-8373-1120BA8653CE}"/>
              </a:ext>
            </a:extLst>
          </p:cNvPr>
          <p:cNvSpPr>
            <a:spLocks noGrp="1"/>
          </p:cNvSpPr>
          <p:nvPr>
            <p:ph type="ctrTitle"/>
          </p:nvPr>
        </p:nvSpPr>
        <p:spPr/>
        <p:txBody>
          <a:bodyPr/>
          <a:lstStyle/>
          <a:p>
            <a:r>
              <a:rPr lang="en-US" dirty="0"/>
              <a:t>Identity Aware Proxy</a:t>
            </a:r>
            <a:br>
              <a:rPr lang="en-US" dirty="0"/>
            </a:br>
            <a:br>
              <a:rPr lang="en-US" dirty="0"/>
            </a:br>
            <a:r>
              <a:rPr lang="en-US" dirty="0"/>
              <a:t>The Evolution of Today’s Security Architectures</a:t>
            </a:r>
          </a:p>
        </p:txBody>
      </p:sp>
      <p:sp>
        <p:nvSpPr>
          <p:cNvPr id="10" name="Content Placeholder 9">
            <a:extLst>
              <a:ext uri="{FF2B5EF4-FFF2-40B4-BE49-F238E27FC236}">
                <a16:creationId xmlns:a16="http://schemas.microsoft.com/office/drawing/2014/main" id="{5DBD998B-FC30-4792-B245-1FFEC0B77D64}"/>
              </a:ext>
            </a:extLst>
          </p:cNvPr>
          <p:cNvSpPr>
            <a:spLocks noGrp="1"/>
          </p:cNvSpPr>
          <p:nvPr>
            <p:ph type="body" sz="quarter" idx="10"/>
          </p:nvPr>
        </p:nvSpPr>
        <p:spPr/>
        <p:txBody>
          <a:bodyPr/>
          <a:lstStyle/>
          <a:p>
            <a:pPr lvl="1"/>
            <a:r>
              <a:rPr lang="en-US" dirty="0"/>
              <a:t>Presented by</a:t>
            </a:r>
          </a:p>
          <a:p>
            <a:pPr lvl="1"/>
            <a:r>
              <a:rPr lang="en-US" dirty="0"/>
              <a:t>Chas Lesley</a:t>
            </a:r>
          </a:p>
          <a:p>
            <a:pPr lvl="2"/>
            <a:r>
              <a:rPr lang="en-US" dirty="0"/>
              <a:t>Solutions Engineer</a:t>
            </a:r>
          </a:p>
          <a:p>
            <a:pPr lvl="2"/>
            <a:endParaRPr lang="en-US" dirty="0"/>
          </a:p>
          <a:p>
            <a:pPr lvl="3"/>
            <a:endParaRPr lang="en-US" dirty="0"/>
          </a:p>
        </p:txBody>
      </p:sp>
    </p:spTree>
    <p:extLst>
      <p:ext uri="{BB962C8B-B14F-4D97-AF65-F5344CB8AC3E}">
        <p14:creationId xmlns:p14="http://schemas.microsoft.com/office/powerpoint/2010/main" val="4034485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2" name="Straight Arrow Connector 91">
            <a:extLst>
              <a:ext uri="{FF2B5EF4-FFF2-40B4-BE49-F238E27FC236}">
                <a16:creationId xmlns:a16="http://schemas.microsoft.com/office/drawing/2014/main" id="{CAAF9C6E-1CB3-4199-963E-0AC03B7E839B}"/>
              </a:ext>
            </a:extLst>
          </p:cNvPr>
          <p:cNvCxnSpPr>
            <a:cxnSpLocks/>
          </p:cNvCxnSpPr>
          <p:nvPr/>
        </p:nvCxnSpPr>
        <p:spPr>
          <a:xfrm flipV="1">
            <a:off x="777875" y="2336108"/>
            <a:ext cx="1063447" cy="1038034"/>
          </a:xfrm>
          <a:prstGeom prst="straightConnector1">
            <a:avLst/>
          </a:prstGeom>
          <a:ln w="28575">
            <a:solidFill>
              <a:srgbClr val="008000"/>
            </a:solidFill>
            <a:prstDash val="sysDash"/>
            <a:tailEnd type="stealth" w="med"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99" name="Straight Arrow Connector 98">
            <a:extLst>
              <a:ext uri="{FF2B5EF4-FFF2-40B4-BE49-F238E27FC236}">
                <a16:creationId xmlns:a16="http://schemas.microsoft.com/office/drawing/2014/main" id="{18E7436A-6932-438E-B7D5-B57805D622FE}"/>
              </a:ext>
            </a:extLst>
          </p:cNvPr>
          <p:cNvCxnSpPr>
            <a:cxnSpLocks/>
          </p:cNvCxnSpPr>
          <p:nvPr/>
        </p:nvCxnSpPr>
        <p:spPr>
          <a:xfrm>
            <a:off x="7490798" y="2263470"/>
            <a:ext cx="2500508" cy="692341"/>
          </a:xfrm>
          <a:prstGeom prst="straightConnector1">
            <a:avLst/>
          </a:prstGeom>
          <a:ln w="28575">
            <a:solidFill>
              <a:srgbClr val="008000"/>
            </a:solidFill>
            <a:prstDash val="sysDash"/>
            <a:tailEnd type="stealth" w="med"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93" name="Straight Arrow Connector 92">
            <a:extLst>
              <a:ext uri="{FF2B5EF4-FFF2-40B4-BE49-F238E27FC236}">
                <a16:creationId xmlns:a16="http://schemas.microsoft.com/office/drawing/2014/main" id="{B77EC3DC-7878-45AB-92BB-974FF1E3174D}"/>
              </a:ext>
            </a:extLst>
          </p:cNvPr>
          <p:cNvCxnSpPr>
            <a:cxnSpLocks/>
          </p:cNvCxnSpPr>
          <p:nvPr/>
        </p:nvCxnSpPr>
        <p:spPr>
          <a:xfrm>
            <a:off x="3619285" y="2265994"/>
            <a:ext cx="1811622" cy="1"/>
          </a:xfrm>
          <a:prstGeom prst="straightConnector1">
            <a:avLst/>
          </a:prstGeom>
          <a:ln w="28575">
            <a:solidFill>
              <a:srgbClr val="008000"/>
            </a:solidFill>
            <a:prstDash val="sysDash"/>
            <a:tailEnd type="stealth" w="med"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91" name="Rectangle: Rounded Corners 90">
            <a:extLst>
              <a:ext uri="{FF2B5EF4-FFF2-40B4-BE49-F238E27FC236}">
                <a16:creationId xmlns:a16="http://schemas.microsoft.com/office/drawing/2014/main" id="{33DF5C99-FDB5-4C13-A7B1-F28504123454}"/>
              </a:ext>
            </a:extLst>
          </p:cNvPr>
          <p:cNvSpPr/>
          <p:nvPr/>
        </p:nvSpPr>
        <p:spPr>
          <a:xfrm>
            <a:off x="5449156" y="1626957"/>
            <a:ext cx="2041642" cy="4342164"/>
          </a:xfrm>
          <a:prstGeom prst="roundRect">
            <a:avLst>
              <a:gd name="adj" fmla="val 3602"/>
            </a:avLst>
          </a:prstGeom>
          <a:gradFill flip="none" rotWithShape="1">
            <a:gsLst>
              <a:gs pos="0">
                <a:schemeClr val="accent1">
                  <a:lumMod val="5000"/>
                  <a:lumOff val="95000"/>
                </a:schemeClr>
              </a:gs>
              <a:gs pos="74000">
                <a:schemeClr val="accent5">
                  <a:lumMod val="60000"/>
                  <a:lumOff val="40000"/>
                </a:schemeClr>
              </a:gs>
              <a:gs pos="83000">
                <a:schemeClr val="accent5">
                  <a:lumMod val="40000"/>
                  <a:lumOff val="60000"/>
                </a:schemeClr>
              </a:gs>
              <a:gs pos="100000">
                <a:schemeClr val="accent5">
                  <a:lumMod val="20000"/>
                  <a:lumOff val="80000"/>
                </a:schemeClr>
              </a:gs>
            </a:gsLst>
            <a:path path="circle">
              <a:fillToRect l="100000" t="100000"/>
            </a:path>
            <a:tileRect r="-100000" b="-100000"/>
          </a:gradFill>
          <a:ln>
            <a:solidFill>
              <a:schemeClr val="accent1">
                <a:lumMod val="40000"/>
                <a:lumOff val="6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58" name="Slide Number Placeholder 3">
            <a:extLst>
              <a:ext uri="{FF2B5EF4-FFF2-40B4-BE49-F238E27FC236}">
                <a16:creationId xmlns:a16="http://schemas.microsoft.com/office/drawing/2014/main" id="{376D2C27-2B43-4042-A419-265EA6A9D381}"/>
              </a:ext>
            </a:extLst>
          </p:cNvPr>
          <p:cNvSpPr txBox="1">
            <a:spLocks/>
          </p:cNvSpPr>
          <p:nvPr/>
        </p:nvSpPr>
        <p:spPr>
          <a:xfrm>
            <a:off x="9144000" y="6492874"/>
            <a:ext cx="2743200" cy="365125"/>
          </a:xfrm>
          <a:prstGeom prst="rect">
            <a:avLst/>
          </a:prstGeom>
        </p:spPr>
        <p:txBody>
          <a:bodyPr vert="horz" lIns="155448" tIns="155448" rIns="155448" bIns="155448" rtlCol="0" anchor="ctr"/>
          <a:lstStyle>
            <a:defPPr>
              <a:defRPr lang="en-US"/>
            </a:defPPr>
            <a:lvl1pPr marL="0" algn="r" defTabSz="914400" rtl="0" eaLnBrk="1" latinLnBrk="0" hangingPunct="1">
              <a:defRPr lang="en-US" sz="1000" kern="1200" smtClean="0">
                <a:gradFill>
                  <a:gsLst>
                    <a:gs pos="0">
                      <a:schemeClr val="bg1">
                        <a:lumMod val="50000"/>
                      </a:schemeClr>
                    </a:gs>
                    <a:gs pos="100000">
                      <a:schemeClr val="bg1">
                        <a:lumMod val="50000"/>
                      </a:schemeClr>
                    </a:gs>
                  </a:gsLst>
                  <a:lin ang="5400000" scaled="1"/>
                </a:gra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9DF86D6-4B9D-4B83-AF23-D696D3CD110A}" type="slidenum">
              <a:rPr lang="en-US" smtClean="0"/>
              <a:pPr/>
              <a:t>10</a:t>
            </a:fld>
            <a:endParaRPr lang="en-US"/>
          </a:p>
        </p:txBody>
      </p:sp>
      <p:sp>
        <p:nvSpPr>
          <p:cNvPr id="57" name="Freeform 165">
            <a:extLst>
              <a:ext uri="{FF2B5EF4-FFF2-40B4-BE49-F238E27FC236}">
                <a16:creationId xmlns:a16="http://schemas.microsoft.com/office/drawing/2014/main" id="{BCD5FDCA-8F4D-294A-B5D9-597234AAF766}"/>
              </a:ext>
            </a:extLst>
          </p:cNvPr>
          <p:cNvSpPr>
            <a:spLocks noChangeAspect="1" noEditPoints="1"/>
          </p:cNvSpPr>
          <p:nvPr/>
        </p:nvSpPr>
        <p:spPr bwMode="auto">
          <a:xfrm>
            <a:off x="295469" y="3319108"/>
            <a:ext cx="630038" cy="659591"/>
          </a:xfrm>
          <a:custGeom>
            <a:avLst/>
            <a:gdLst>
              <a:gd name="T0" fmla="*/ 207 w 413"/>
              <a:gd name="T1" fmla="*/ 0 h 413"/>
              <a:gd name="T2" fmla="*/ 0 w 413"/>
              <a:gd name="T3" fmla="*/ 206 h 413"/>
              <a:gd name="T4" fmla="*/ 207 w 413"/>
              <a:gd name="T5" fmla="*/ 413 h 413"/>
              <a:gd name="T6" fmla="*/ 413 w 413"/>
              <a:gd name="T7" fmla="*/ 206 h 413"/>
              <a:gd name="T8" fmla="*/ 207 w 413"/>
              <a:gd name="T9" fmla="*/ 0 h 413"/>
              <a:gd name="T10" fmla="*/ 254 w 413"/>
              <a:gd name="T11" fmla="*/ 369 h 413"/>
              <a:gd name="T12" fmla="*/ 252 w 413"/>
              <a:gd name="T13" fmla="*/ 318 h 413"/>
              <a:gd name="T14" fmla="*/ 244 w 413"/>
              <a:gd name="T15" fmla="*/ 306 h 413"/>
              <a:gd name="T16" fmla="*/ 182 w 413"/>
              <a:gd name="T17" fmla="*/ 275 h 413"/>
              <a:gd name="T18" fmla="*/ 174 w 413"/>
              <a:gd name="T19" fmla="*/ 270 h 413"/>
              <a:gd name="T20" fmla="*/ 193 w 413"/>
              <a:gd name="T21" fmla="*/ 222 h 413"/>
              <a:gd name="T22" fmla="*/ 193 w 413"/>
              <a:gd name="T23" fmla="*/ 175 h 413"/>
              <a:gd name="T24" fmla="*/ 129 w 413"/>
              <a:gd name="T25" fmla="*/ 107 h 413"/>
              <a:gd name="T26" fmla="*/ 129 w 413"/>
              <a:gd name="T27" fmla="*/ 107 h 413"/>
              <a:gd name="T28" fmla="*/ 129 w 413"/>
              <a:gd name="T29" fmla="*/ 107 h 413"/>
              <a:gd name="T30" fmla="*/ 65 w 413"/>
              <a:gd name="T31" fmla="*/ 175 h 413"/>
              <a:gd name="T32" fmla="*/ 65 w 413"/>
              <a:gd name="T33" fmla="*/ 222 h 413"/>
              <a:gd name="T34" fmla="*/ 84 w 413"/>
              <a:gd name="T35" fmla="*/ 270 h 413"/>
              <a:gd name="T36" fmla="*/ 75 w 413"/>
              <a:gd name="T37" fmla="*/ 275 h 413"/>
              <a:gd name="T38" fmla="*/ 56 w 413"/>
              <a:gd name="T39" fmla="*/ 284 h 413"/>
              <a:gd name="T40" fmla="*/ 37 w 413"/>
              <a:gd name="T41" fmla="*/ 206 h 413"/>
              <a:gd name="T42" fmla="*/ 207 w 413"/>
              <a:gd name="T43" fmla="*/ 37 h 413"/>
              <a:gd name="T44" fmla="*/ 376 w 413"/>
              <a:gd name="T45" fmla="*/ 206 h 413"/>
              <a:gd name="T46" fmla="*/ 254 w 413"/>
              <a:gd name="T47" fmla="*/ 369 h 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13" h="413">
                <a:moveTo>
                  <a:pt x="207" y="0"/>
                </a:moveTo>
                <a:cubicBezTo>
                  <a:pt x="93" y="0"/>
                  <a:pt x="0" y="92"/>
                  <a:pt x="0" y="206"/>
                </a:cubicBezTo>
                <a:cubicBezTo>
                  <a:pt x="0" y="320"/>
                  <a:pt x="93" y="413"/>
                  <a:pt x="207" y="413"/>
                </a:cubicBezTo>
                <a:cubicBezTo>
                  <a:pt x="320" y="413"/>
                  <a:pt x="413" y="320"/>
                  <a:pt x="413" y="206"/>
                </a:cubicBezTo>
                <a:cubicBezTo>
                  <a:pt x="413" y="92"/>
                  <a:pt x="320" y="0"/>
                  <a:pt x="207" y="0"/>
                </a:cubicBezTo>
                <a:close/>
                <a:moveTo>
                  <a:pt x="254" y="369"/>
                </a:moveTo>
                <a:cubicBezTo>
                  <a:pt x="253" y="359"/>
                  <a:pt x="252" y="343"/>
                  <a:pt x="252" y="318"/>
                </a:cubicBezTo>
                <a:cubicBezTo>
                  <a:pt x="251" y="314"/>
                  <a:pt x="249" y="310"/>
                  <a:pt x="244" y="306"/>
                </a:cubicBezTo>
                <a:cubicBezTo>
                  <a:pt x="182" y="275"/>
                  <a:pt x="182" y="275"/>
                  <a:pt x="182" y="275"/>
                </a:cubicBezTo>
                <a:cubicBezTo>
                  <a:pt x="174" y="270"/>
                  <a:pt x="174" y="270"/>
                  <a:pt x="174" y="270"/>
                </a:cubicBezTo>
                <a:cubicBezTo>
                  <a:pt x="186" y="258"/>
                  <a:pt x="193" y="241"/>
                  <a:pt x="193" y="222"/>
                </a:cubicBezTo>
                <a:cubicBezTo>
                  <a:pt x="193" y="175"/>
                  <a:pt x="193" y="175"/>
                  <a:pt x="193" y="175"/>
                </a:cubicBezTo>
                <a:cubicBezTo>
                  <a:pt x="193" y="138"/>
                  <a:pt x="164" y="107"/>
                  <a:pt x="129" y="107"/>
                </a:cubicBezTo>
                <a:cubicBezTo>
                  <a:pt x="129" y="107"/>
                  <a:pt x="129" y="107"/>
                  <a:pt x="129" y="107"/>
                </a:cubicBezTo>
                <a:cubicBezTo>
                  <a:pt x="129" y="107"/>
                  <a:pt x="129" y="107"/>
                  <a:pt x="129" y="107"/>
                </a:cubicBezTo>
                <a:cubicBezTo>
                  <a:pt x="93" y="107"/>
                  <a:pt x="65" y="138"/>
                  <a:pt x="65" y="175"/>
                </a:cubicBezTo>
                <a:cubicBezTo>
                  <a:pt x="65" y="222"/>
                  <a:pt x="65" y="222"/>
                  <a:pt x="65" y="222"/>
                </a:cubicBezTo>
                <a:cubicBezTo>
                  <a:pt x="65" y="241"/>
                  <a:pt x="72" y="258"/>
                  <a:pt x="84" y="270"/>
                </a:cubicBezTo>
                <a:cubicBezTo>
                  <a:pt x="75" y="275"/>
                  <a:pt x="75" y="275"/>
                  <a:pt x="75" y="275"/>
                </a:cubicBezTo>
                <a:cubicBezTo>
                  <a:pt x="56" y="284"/>
                  <a:pt x="56" y="284"/>
                  <a:pt x="56" y="284"/>
                </a:cubicBezTo>
                <a:cubicBezTo>
                  <a:pt x="44" y="261"/>
                  <a:pt x="37" y="234"/>
                  <a:pt x="37" y="206"/>
                </a:cubicBezTo>
                <a:cubicBezTo>
                  <a:pt x="37" y="113"/>
                  <a:pt x="113" y="37"/>
                  <a:pt x="207" y="37"/>
                </a:cubicBezTo>
                <a:cubicBezTo>
                  <a:pt x="300" y="37"/>
                  <a:pt x="376" y="113"/>
                  <a:pt x="376" y="206"/>
                </a:cubicBezTo>
                <a:cubicBezTo>
                  <a:pt x="376" y="283"/>
                  <a:pt x="324" y="348"/>
                  <a:pt x="254" y="369"/>
                </a:cubicBezTo>
                <a:close/>
              </a:path>
            </a:pathLst>
          </a:custGeom>
          <a:solidFill>
            <a:schemeClr val="accent1">
              <a:lumMod val="75000"/>
            </a:schemeClr>
          </a:solidFill>
          <a:ln>
            <a:noFill/>
          </a:ln>
          <a:effectLst>
            <a:outerShdw blurRad="508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US" sz="1600">
              <a:latin typeface="Arial" panose="020B0604020202020204" pitchFamily="34" charset="0"/>
              <a:cs typeface="Arial" panose="020B0604020202020204" pitchFamily="34" charset="0"/>
            </a:endParaRPr>
          </a:p>
        </p:txBody>
      </p:sp>
      <p:sp>
        <p:nvSpPr>
          <p:cNvPr id="59" name="TextBox 58">
            <a:extLst>
              <a:ext uri="{FF2B5EF4-FFF2-40B4-BE49-F238E27FC236}">
                <a16:creationId xmlns:a16="http://schemas.microsoft.com/office/drawing/2014/main" id="{3ABB26CE-78DC-6349-8F30-4E64C4A4FE8E}"/>
              </a:ext>
            </a:extLst>
          </p:cNvPr>
          <p:cNvSpPr txBox="1"/>
          <p:nvPr/>
        </p:nvSpPr>
        <p:spPr>
          <a:xfrm>
            <a:off x="256633" y="3973554"/>
            <a:ext cx="668874" cy="244682"/>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lnSpc>
                <a:spcPct val="90000"/>
              </a:lnSpc>
            </a:pPr>
            <a:r>
              <a:rPr lang="en-US" sz="1100">
                <a:latin typeface="Arial" panose="020B0604020202020204" pitchFamily="34" charset="0"/>
                <a:cs typeface="Arial" panose="020B0604020202020204" pitchFamily="34" charset="0"/>
              </a:rPr>
              <a:t>User</a:t>
            </a:r>
          </a:p>
        </p:txBody>
      </p:sp>
      <p:sp>
        <p:nvSpPr>
          <p:cNvPr id="61" name="Rectangle: Rounded Corners 60">
            <a:extLst>
              <a:ext uri="{FF2B5EF4-FFF2-40B4-BE49-F238E27FC236}">
                <a16:creationId xmlns:a16="http://schemas.microsoft.com/office/drawing/2014/main" id="{0E159E8D-844F-4BD7-9307-09FDA60355E7}"/>
              </a:ext>
            </a:extLst>
          </p:cNvPr>
          <p:cNvSpPr/>
          <p:nvPr/>
        </p:nvSpPr>
        <p:spPr>
          <a:xfrm>
            <a:off x="1849573" y="4868868"/>
            <a:ext cx="1754457" cy="714289"/>
          </a:xfrm>
          <a:prstGeom prst="roundRect">
            <a:avLst>
              <a:gd name="adj" fmla="val 3602"/>
            </a:avLst>
          </a:prstGeom>
          <a:gradFill flip="none" rotWithShape="1">
            <a:gsLst>
              <a:gs pos="0">
                <a:schemeClr val="bg2">
                  <a:lumMod val="90000"/>
                </a:schemeClr>
              </a:gs>
              <a:gs pos="74000">
                <a:schemeClr val="bg2">
                  <a:lumMod val="25000"/>
                </a:schemeClr>
              </a:gs>
              <a:gs pos="83000">
                <a:schemeClr val="tx1">
                  <a:lumMod val="75000"/>
                  <a:lumOff val="25000"/>
                </a:schemeClr>
              </a:gs>
              <a:gs pos="100000">
                <a:schemeClr val="bg2">
                  <a:lumMod val="75000"/>
                </a:schemeClr>
              </a:gs>
            </a:gsLst>
            <a:path path="circle">
              <a:fillToRect l="100000" t="100000"/>
            </a:path>
            <a:tileRect r="-100000" b="-100000"/>
          </a:gradFill>
          <a:ln>
            <a:solidFill>
              <a:schemeClr val="bg2">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algn="ctr"/>
            <a:endParaRPr lang="en-US" sz="1600" b="1">
              <a:solidFill>
                <a:schemeClr val="bg1"/>
              </a:solidFill>
            </a:endParaRPr>
          </a:p>
        </p:txBody>
      </p:sp>
      <p:sp>
        <p:nvSpPr>
          <p:cNvPr id="62" name="Rectangle: Rounded Corners 61">
            <a:extLst>
              <a:ext uri="{FF2B5EF4-FFF2-40B4-BE49-F238E27FC236}">
                <a16:creationId xmlns:a16="http://schemas.microsoft.com/office/drawing/2014/main" id="{355A7B76-ADAA-4C8B-ACE1-5A7A858A15E0}"/>
              </a:ext>
            </a:extLst>
          </p:cNvPr>
          <p:cNvSpPr/>
          <p:nvPr/>
        </p:nvSpPr>
        <p:spPr>
          <a:xfrm>
            <a:off x="1849575" y="4626284"/>
            <a:ext cx="1780742" cy="573995"/>
          </a:xfrm>
          <a:prstGeom prst="roundRect">
            <a:avLst>
              <a:gd name="adj" fmla="val 3602"/>
            </a:avLst>
          </a:prstGeom>
          <a:gradFill flip="none" rotWithShape="1">
            <a:gsLst>
              <a:gs pos="0">
                <a:schemeClr val="bg1">
                  <a:lumMod val="95000"/>
                </a:schemeClr>
              </a:gs>
              <a:gs pos="74000">
                <a:schemeClr val="bg1">
                  <a:lumMod val="75000"/>
                </a:schemeClr>
              </a:gs>
              <a:gs pos="83000">
                <a:schemeClr val="bg1">
                  <a:lumMod val="85000"/>
                </a:schemeClr>
              </a:gs>
              <a:gs pos="100000">
                <a:schemeClr val="bg1">
                  <a:lumMod val="95000"/>
                </a:schemeClr>
              </a:gs>
            </a:gsLst>
            <a:path path="circle">
              <a:fillToRect l="100000" t="100000"/>
            </a:path>
            <a:tileRect r="-100000" b="-100000"/>
          </a:gradFill>
          <a:ln>
            <a:solidFill>
              <a:schemeClr val="bg2">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63" name="Rectangle 62">
            <a:extLst>
              <a:ext uri="{FF2B5EF4-FFF2-40B4-BE49-F238E27FC236}">
                <a16:creationId xmlns:a16="http://schemas.microsoft.com/office/drawing/2014/main" id="{0E0F80FF-39A8-4C56-81AA-706C450966E2}"/>
              </a:ext>
            </a:extLst>
          </p:cNvPr>
          <p:cNvSpPr/>
          <p:nvPr/>
        </p:nvSpPr>
        <p:spPr>
          <a:xfrm>
            <a:off x="1892221" y="4626283"/>
            <a:ext cx="1822825" cy="573995"/>
          </a:xfrm>
          <a:prstGeom prst="rect">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Non-Corporate</a:t>
            </a:r>
          </a:p>
          <a:p>
            <a:pPr algn="ctr"/>
            <a:r>
              <a:rPr lang="en-US">
                <a:solidFill>
                  <a:schemeClr val="tx1"/>
                </a:solidFill>
              </a:rPr>
              <a:t>Asset</a:t>
            </a:r>
          </a:p>
        </p:txBody>
      </p:sp>
      <p:sp>
        <p:nvSpPr>
          <p:cNvPr id="64" name="Rectangle 63">
            <a:extLst>
              <a:ext uri="{FF2B5EF4-FFF2-40B4-BE49-F238E27FC236}">
                <a16:creationId xmlns:a16="http://schemas.microsoft.com/office/drawing/2014/main" id="{AD776395-EF9B-44C9-AE70-769CD486C986}"/>
              </a:ext>
            </a:extLst>
          </p:cNvPr>
          <p:cNvSpPr/>
          <p:nvPr/>
        </p:nvSpPr>
        <p:spPr>
          <a:xfrm>
            <a:off x="1866180" y="5228765"/>
            <a:ext cx="1721241" cy="291676"/>
          </a:xfrm>
          <a:prstGeom prst="rect">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schemeClr val="bg1"/>
                </a:solidFill>
              </a:rPr>
              <a:t>[No Data]</a:t>
            </a:r>
          </a:p>
        </p:txBody>
      </p:sp>
      <p:pic>
        <p:nvPicPr>
          <p:cNvPr id="66" name="Picture 65">
            <a:extLst>
              <a:ext uri="{FF2B5EF4-FFF2-40B4-BE49-F238E27FC236}">
                <a16:creationId xmlns:a16="http://schemas.microsoft.com/office/drawing/2014/main" id="{9F07E052-DDCB-4A29-A257-07FA6DEB9AB5}"/>
              </a:ext>
            </a:extLst>
          </p:cNvPr>
          <p:cNvPicPr>
            <a:picLocks noChangeAspect="1"/>
          </p:cNvPicPr>
          <p:nvPr/>
        </p:nvPicPr>
        <p:blipFill>
          <a:blip r:embed="rId3"/>
          <a:stretch>
            <a:fillRect/>
          </a:stretch>
        </p:blipFill>
        <p:spPr>
          <a:xfrm>
            <a:off x="1699725" y="4526263"/>
            <a:ext cx="373228" cy="360622"/>
          </a:xfrm>
          <a:prstGeom prst="rect">
            <a:avLst/>
          </a:prstGeom>
          <a:effectLst>
            <a:outerShdw blurRad="50800" dist="38100" dir="2700000" algn="tl" rotWithShape="0">
              <a:prstClr val="black">
                <a:alpha val="40000"/>
              </a:prstClr>
            </a:outerShdw>
          </a:effectLst>
        </p:spPr>
      </p:pic>
      <p:sp>
        <p:nvSpPr>
          <p:cNvPr id="71" name="Rectangle: Rounded Corners 70">
            <a:extLst>
              <a:ext uri="{FF2B5EF4-FFF2-40B4-BE49-F238E27FC236}">
                <a16:creationId xmlns:a16="http://schemas.microsoft.com/office/drawing/2014/main" id="{50042A99-C641-418F-A92D-7D73A7336046}"/>
              </a:ext>
            </a:extLst>
          </p:cNvPr>
          <p:cNvSpPr/>
          <p:nvPr/>
        </p:nvSpPr>
        <p:spPr>
          <a:xfrm>
            <a:off x="1855150" y="2036691"/>
            <a:ext cx="1754457" cy="714289"/>
          </a:xfrm>
          <a:prstGeom prst="roundRect">
            <a:avLst>
              <a:gd name="adj" fmla="val 3602"/>
            </a:avLst>
          </a:prstGeom>
          <a:gradFill flip="none" rotWithShape="1">
            <a:gsLst>
              <a:gs pos="0">
                <a:schemeClr val="accent1">
                  <a:lumMod val="20000"/>
                  <a:lumOff val="80000"/>
                </a:schemeClr>
              </a:gs>
              <a:gs pos="74000">
                <a:schemeClr val="accent1">
                  <a:lumMod val="75000"/>
                </a:schemeClr>
              </a:gs>
              <a:gs pos="83000">
                <a:schemeClr val="accent1">
                  <a:lumMod val="60000"/>
                  <a:lumOff val="40000"/>
                </a:schemeClr>
              </a:gs>
              <a:gs pos="100000">
                <a:schemeClr val="accent1">
                  <a:lumMod val="40000"/>
                  <a:lumOff val="60000"/>
                </a:schemeClr>
              </a:gs>
            </a:gsLst>
            <a:path path="circle">
              <a:fillToRect l="100000" t="100000"/>
            </a:path>
            <a:tileRect r="-100000" b="-100000"/>
          </a:gradFill>
          <a:ln>
            <a:solidFill>
              <a:schemeClr val="accent1">
                <a:lumMod val="40000"/>
                <a:lumOff val="6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algn="ctr"/>
            <a:endParaRPr lang="en-US" sz="1600" b="1">
              <a:solidFill>
                <a:schemeClr val="bg1"/>
              </a:solidFill>
            </a:endParaRPr>
          </a:p>
        </p:txBody>
      </p:sp>
      <p:sp>
        <p:nvSpPr>
          <p:cNvPr id="72" name="Rectangle: Rounded Corners 71">
            <a:extLst>
              <a:ext uri="{FF2B5EF4-FFF2-40B4-BE49-F238E27FC236}">
                <a16:creationId xmlns:a16="http://schemas.microsoft.com/office/drawing/2014/main" id="{7BA92A7D-CF2A-4002-805C-902B8A606266}"/>
              </a:ext>
            </a:extLst>
          </p:cNvPr>
          <p:cNvSpPr/>
          <p:nvPr/>
        </p:nvSpPr>
        <p:spPr>
          <a:xfrm>
            <a:off x="1855152" y="1794107"/>
            <a:ext cx="1780742" cy="573995"/>
          </a:xfrm>
          <a:prstGeom prst="roundRect">
            <a:avLst>
              <a:gd name="adj" fmla="val 3602"/>
            </a:avLst>
          </a:prstGeom>
          <a:gradFill flip="none" rotWithShape="1">
            <a:gsLst>
              <a:gs pos="0">
                <a:schemeClr val="accent1">
                  <a:lumMod val="5000"/>
                  <a:lumOff val="95000"/>
                </a:schemeClr>
              </a:gs>
              <a:gs pos="74000">
                <a:schemeClr val="accent5">
                  <a:lumMod val="60000"/>
                  <a:lumOff val="40000"/>
                </a:schemeClr>
              </a:gs>
              <a:gs pos="83000">
                <a:schemeClr val="accent5">
                  <a:lumMod val="40000"/>
                  <a:lumOff val="60000"/>
                </a:schemeClr>
              </a:gs>
              <a:gs pos="100000">
                <a:schemeClr val="accent5">
                  <a:lumMod val="20000"/>
                  <a:lumOff val="80000"/>
                </a:schemeClr>
              </a:gs>
            </a:gsLst>
            <a:path path="circle">
              <a:fillToRect l="100000" t="100000"/>
            </a:path>
            <a:tileRect r="-100000" b="-100000"/>
          </a:gradFill>
          <a:ln>
            <a:solidFill>
              <a:schemeClr val="accent1">
                <a:lumMod val="40000"/>
                <a:lumOff val="6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73" name="Rectangle 72">
            <a:extLst>
              <a:ext uri="{FF2B5EF4-FFF2-40B4-BE49-F238E27FC236}">
                <a16:creationId xmlns:a16="http://schemas.microsoft.com/office/drawing/2014/main" id="{35B84AB9-3BE5-4817-9F43-F9926AD5B317}"/>
              </a:ext>
            </a:extLst>
          </p:cNvPr>
          <p:cNvSpPr/>
          <p:nvPr/>
        </p:nvSpPr>
        <p:spPr>
          <a:xfrm>
            <a:off x="1897798" y="1794106"/>
            <a:ext cx="1822825" cy="573995"/>
          </a:xfrm>
          <a:prstGeom prst="rect">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Corporate</a:t>
            </a:r>
          </a:p>
          <a:p>
            <a:pPr algn="ctr"/>
            <a:r>
              <a:rPr lang="en-US">
                <a:solidFill>
                  <a:schemeClr val="tx1"/>
                </a:solidFill>
              </a:rPr>
              <a:t>Asset</a:t>
            </a:r>
          </a:p>
        </p:txBody>
      </p:sp>
      <p:sp>
        <p:nvSpPr>
          <p:cNvPr id="74" name="Rectangle 73">
            <a:extLst>
              <a:ext uri="{FF2B5EF4-FFF2-40B4-BE49-F238E27FC236}">
                <a16:creationId xmlns:a16="http://schemas.microsoft.com/office/drawing/2014/main" id="{CE93BD46-5312-428E-ADA1-D954E57D62BA}"/>
              </a:ext>
            </a:extLst>
          </p:cNvPr>
          <p:cNvSpPr/>
          <p:nvPr/>
        </p:nvSpPr>
        <p:spPr>
          <a:xfrm>
            <a:off x="1871757" y="2396588"/>
            <a:ext cx="1721241" cy="291676"/>
          </a:xfrm>
          <a:prstGeom prst="rect">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schemeClr val="bg1"/>
                </a:solidFill>
              </a:rPr>
              <a:t>Agent Installed</a:t>
            </a:r>
          </a:p>
        </p:txBody>
      </p:sp>
      <p:sp>
        <p:nvSpPr>
          <p:cNvPr id="78" name="Rectangle: Rounded Corners 77">
            <a:extLst>
              <a:ext uri="{FF2B5EF4-FFF2-40B4-BE49-F238E27FC236}">
                <a16:creationId xmlns:a16="http://schemas.microsoft.com/office/drawing/2014/main" id="{AB97FB75-F2FA-41A4-B30B-7935E487F19D}"/>
              </a:ext>
            </a:extLst>
          </p:cNvPr>
          <p:cNvSpPr/>
          <p:nvPr/>
        </p:nvSpPr>
        <p:spPr>
          <a:xfrm>
            <a:off x="1849573" y="3395687"/>
            <a:ext cx="1754457" cy="714289"/>
          </a:xfrm>
          <a:prstGeom prst="roundRect">
            <a:avLst>
              <a:gd name="adj" fmla="val 3602"/>
            </a:avLst>
          </a:prstGeom>
          <a:gradFill flip="none" rotWithShape="1">
            <a:gsLst>
              <a:gs pos="0">
                <a:schemeClr val="accent1">
                  <a:lumMod val="20000"/>
                  <a:lumOff val="80000"/>
                </a:schemeClr>
              </a:gs>
              <a:gs pos="74000">
                <a:schemeClr val="accent1">
                  <a:lumMod val="75000"/>
                </a:schemeClr>
              </a:gs>
              <a:gs pos="83000">
                <a:schemeClr val="accent1">
                  <a:lumMod val="60000"/>
                  <a:lumOff val="40000"/>
                </a:schemeClr>
              </a:gs>
              <a:gs pos="100000">
                <a:schemeClr val="accent1">
                  <a:lumMod val="40000"/>
                  <a:lumOff val="60000"/>
                </a:schemeClr>
              </a:gs>
            </a:gsLst>
            <a:path path="circle">
              <a:fillToRect l="100000" t="100000"/>
            </a:path>
            <a:tileRect r="-100000" b="-100000"/>
          </a:gradFill>
          <a:ln>
            <a:solidFill>
              <a:schemeClr val="accent1">
                <a:lumMod val="40000"/>
                <a:lumOff val="6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algn="ctr"/>
            <a:endParaRPr lang="en-US" sz="1600" b="1">
              <a:solidFill>
                <a:schemeClr val="bg1"/>
              </a:solidFill>
            </a:endParaRPr>
          </a:p>
        </p:txBody>
      </p:sp>
      <p:sp>
        <p:nvSpPr>
          <p:cNvPr id="87" name="Rectangle: Rounded Corners 86">
            <a:extLst>
              <a:ext uri="{FF2B5EF4-FFF2-40B4-BE49-F238E27FC236}">
                <a16:creationId xmlns:a16="http://schemas.microsoft.com/office/drawing/2014/main" id="{6D0D8E9D-7BEF-43EE-966A-415B5B1447FC}"/>
              </a:ext>
            </a:extLst>
          </p:cNvPr>
          <p:cNvSpPr/>
          <p:nvPr/>
        </p:nvSpPr>
        <p:spPr>
          <a:xfrm>
            <a:off x="1849575" y="3153103"/>
            <a:ext cx="1780742" cy="573995"/>
          </a:xfrm>
          <a:prstGeom prst="roundRect">
            <a:avLst>
              <a:gd name="adj" fmla="val 3602"/>
            </a:avLst>
          </a:prstGeom>
          <a:gradFill flip="none" rotWithShape="1">
            <a:gsLst>
              <a:gs pos="0">
                <a:schemeClr val="accent1">
                  <a:lumMod val="5000"/>
                  <a:lumOff val="95000"/>
                </a:schemeClr>
              </a:gs>
              <a:gs pos="74000">
                <a:schemeClr val="accent5">
                  <a:lumMod val="60000"/>
                  <a:lumOff val="40000"/>
                </a:schemeClr>
              </a:gs>
              <a:gs pos="83000">
                <a:schemeClr val="accent5">
                  <a:lumMod val="40000"/>
                  <a:lumOff val="60000"/>
                </a:schemeClr>
              </a:gs>
              <a:gs pos="100000">
                <a:schemeClr val="accent5">
                  <a:lumMod val="20000"/>
                  <a:lumOff val="80000"/>
                </a:schemeClr>
              </a:gs>
            </a:gsLst>
            <a:path path="circle">
              <a:fillToRect l="100000" t="100000"/>
            </a:path>
            <a:tileRect r="-100000" b="-100000"/>
          </a:gradFill>
          <a:ln>
            <a:solidFill>
              <a:schemeClr val="accent1">
                <a:lumMod val="40000"/>
                <a:lumOff val="6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88" name="Rectangle 87">
            <a:extLst>
              <a:ext uri="{FF2B5EF4-FFF2-40B4-BE49-F238E27FC236}">
                <a16:creationId xmlns:a16="http://schemas.microsoft.com/office/drawing/2014/main" id="{B1EEAC3C-BCD2-4ED5-96A2-422683920580}"/>
              </a:ext>
            </a:extLst>
          </p:cNvPr>
          <p:cNvSpPr/>
          <p:nvPr/>
        </p:nvSpPr>
        <p:spPr>
          <a:xfrm>
            <a:off x="1892221" y="3153102"/>
            <a:ext cx="1822825" cy="573995"/>
          </a:xfrm>
          <a:prstGeom prst="rect">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err="1">
                <a:solidFill>
                  <a:schemeClr val="tx1"/>
                </a:solidFill>
              </a:rPr>
              <a:t>ByPhone</a:t>
            </a:r>
            <a:endParaRPr lang="en-US">
              <a:solidFill>
                <a:schemeClr val="tx1"/>
              </a:solidFill>
            </a:endParaRPr>
          </a:p>
        </p:txBody>
      </p:sp>
      <p:sp>
        <p:nvSpPr>
          <p:cNvPr id="89" name="Rectangle 88">
            <a:extLst>
              <a:ext uri="{FF2B5EF4-FFF2-40B4-BE49-F238E27FC236}">
                <a16:creationId xmlns:a16="http://schemas.microsoft.com/office/drawing/2014/main" id="{761E117C-550F-4DC5-BFC7-8F1E58AEE99D}"/>
              </a:ext>
            </a:extLst>
          </p:cNvPr>
          <p:cNvSpPr/>
          <p:nvPr/>
        </p:nvSpPr>
        <p:spPr>
          <a:xfrm>
            <a:off x="1866180" y="3755584"/>
            <a:ext cx="1721241" cy="291676"/>
          </a:xfrm>
          <a:prstGeom prst="rect">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schemeClr val="bg1"/>
                </a:solidFill>
              </a:rPr>
              <a:t>MDM Registered</a:t>
            </a:r>
          </a:p>
        </p:txBody>
      </p:sp>
      <p:sp>
        <p:nvSpPr>
          <p:cNvPr id="100" name="Rectangle: Rounded Corners 99">
            <a:extLst>
              <a:ext uri="{FF2B5EF4-FFF2-40B4-BE49-F238E27FC236}">
                <a16:creationId xmlns:a16="http://schemas.microsoft.com/office/drawing/2014/main" id="{502531E3-878F-447A-9709-B337B6C922EF}"/>
              </a:ext>
            </a:extLst>
          </p:cNvPr>
          <p:cNvSpPr/>
          <p:nvPr/>
        </p:nvSpPr>
        <p:spPr>
          <a:xfrm>
            <a:off x="9975970" y="2496425"/>
            <a:ext cx="1773498" cy="800973"/>
          </a:xfrm>
          <a:prstGeom prst="roundRect">
            <a:avLst>
              <a:gd name="adj" fmla="val 3602"/>
            </a:avLst>
          </a:prstGeom>
          <a:gradFill flip="none" rotWithShape="1">
            <a:gsLst>
              <a:gs pos="0">
                <a:schemeClr val="accent1">
                  <a:lumMod val="5000"/>
                  <a:lumOff val="95000"/>
                </a:schemeClr>
              </a:gs>
              <a:gs pos="74000">
                <a:schemeClr val="accent5">
                  <a:lumMod val="60000"/>
                  <a:lumOff val="40000"/>
                </a:schemeClr>
              </a:gs>
              <a:gs pos="83000">
                <a:schemeClr val="accent5">
                  <a:lumMod val="40000"/>
                  <a:lumOff val="60000"/>
                </a:schemeClr>
              </a:gs>
              <a:gs pos="100000">
                <a:schemeClr val="accent5">
                  <a:lumMod val="20000"/>
                  <a:lumOff val="80000"/>
                </a:schemeClr>
              </a:gs>
            </a:gsLst>
            <a:path path="circle">
              <a:fillToRect l="100000" t="100000"/>
            </a:path>
            <a:tileRect r="-100000" b="-100000"/>
          </a:gradFill>
          <a:ln w="3175">
            <a:solidFill>
              <a:schemeClr val="accent1">
                <a:lumMod val="20000"/>
                <a:lumOff val="8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01" name="Rectangle 100">
            <a:extLst>
              <a:ext uri="{FF2B5EF4-FFF2-40B4-BE49-F238E27FC236}">
                <a16:creationId xmlns:a16="http://schemas.microsoft.com/office/drawing/2014/main" id="{BBF5CE81-B193-4F29-BDE1-3488405F5475}"/>
              </a:ext>
            </a:extLst>
          </p:cNvPr>
          <p:cNvSpPr/>
          <p:nvPr/>
        </p:nvSpPr>
        <p:spPr>
          <a:xfrm>
            <a:off x="9970362" y="2492688"/>
            <a:ext cx="1773498" cy="820025"/>
          </a:xfrm>
          <a:prstGeom prst="rect">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POST /schedule</a:t>
            </a:r>
          </a:p>
        </p:txBody>
      </p:sp>
      <p:sp>
        <p:nvSpPr>
          <p:cNvPr id="14" name="Rectangle 13">
            <a:extLst>
              <a:ext uri="{FF2B5EF4-FFF2-40B4-BE49-F238E27FC236}">
                <a16:creationId xmlns:a16="http://schemas.microsoft.com/office/drawing/2014/main" id="{F1C175DF-5E6D-4CA1-A764-8CCE7991A5E9}"/>
              </a:ext>
            </a:extLst>
          </p:cNvPr>
          <p:cNvSpPr/>
          <p:nvPr/>
        </p:nvSpPr>
        <p:spPr>
          <a:xfrm>
            <a:off x="9891395" y="2486486"/>
            <a:ext cx="322262" cy="2410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Freeform 80">
            <a:extLst>
              <a:ext uri="{FF2B5EF4-FFF2-40B4-BE49-F238E27FC236}">
                <a16:creationId xmlns:a16="http://schemas.microsoft.com/office/drawing/2014/main" id="{DDD14606-62CF-9646-9DDF-BE22BDDDC291}"/>
              </a:ext>
            </a:extLst>
          </p:cNvPr>
          <p:cNvSpPr>
            <a:spLocks noEditPoints="1"/>
          </p:cNvSpPr>
          <p:nvPr/>
        </p:nvSpPr>
        <p:spPr bwMode="auto">
          <a:xfrm>
            <a:off x="9874631" y="2430173"/>
            <a:ext cx="339025" cy="317746"/>
          </a:xfrm>
          <a:custGeom>
            <a:avLst/>
            <a:gdLst>
              <a:gd name="T0" fmla="*/ 407 w 458"/>
              <a:gd name="T1" fmla="*/ 0 h 459"/>
              <a:gd name="T2" fmla="*/ 51 w 458"/>
              <a:gd name="T3" fmla="*/ 0 h 459"/>
              <a:gd name="T4" fmla="*/ 0 w 458"/>
              <a:gd name="T5" fmla="*/ 51 h 459"/>
              <a:gd name="T6" fmla="*/ 0 w 458"/>
              <a:gd name="T7" fmla="*/ 408 h 459"/>
              <a:gd name="T8" fmla="*/ 51 w 458"/>
              <a:gd name="T9" fmla="*/ 459 h 459"/>
              <a:gd name="T10" fmla="*/ 407 w 458"/>
              <a:gd name="T11" fmla="*/ 459 h 459"/>
              <a:gd name="T12" fmla="*/ 458 w 458"/>
              <a:gd name="T13" fmla="*/ 408 h 459"/>
              <a:gd name="T14" fmla="*/ 458 w 458"/>
              <a:gd name="T15" fmla="*/ 51 h 459"/>
              <a:gd name="T16" fmla="*/ 407 w 458"/>
              <a:gd name="T17" fmla="*/ 0 h 459"/>
              <a:gd name="T18" fmla="*/ 420 w 458"/>
              <a:gd name="T19" fmla="*/ 378 h 459"/>
              <a:gd name="T20" fmla="*/ 377 w 458"/>
              <a:gd name="T21" fmla="*/ 421 h 459"/>
              <a:gd name="T22" fmla="*/ 80 w 458"/>
              <a:gd name="T23" fmla="*/ 421 h 459"/>
              <a:gd name="T24" fmla="*/ 38 w 458"/>
              <a:gd name="T25" fmla="*/ 378 h 459"/>
              <a:gd name="T26" fmla="*/ 38 w 458"/>
              <a:gd name="T27" fmla="*/ 127 h 459"/>
              <a:gd name="T28" fmla="*/ 420 w 458"/>
              <a:gd name="T29" fmla="*/ 127 h 459"/>
              <a:gd name="T30" fmla="*/ 420 w 458"/>
              <a:gd name="T31" fmla="*/ 378 h 459"/>
              <a:gd name="T32" fmla="*/ 163 w 458"/>
              <a:gd name="T33" fmla="*/ 190 h 459"/>
              <a:gd name="T34" fmla="*/ 163 w 458"/>
              <a:gd name="T35" fmla="*/ 174 h 459"/>
              <a:gd name="T36" fmla="*/ 175 w 458"/>
              <a:gd name="T37" fmla="*/ 161 h 459"/>
              <a:gd name="T38" fmla="*/ 292 w 458"/>
              <a:gd name="T39" fmla="*/ 161 h 459"/>
              <a:gd name="T40" fmla="*/ 305 w 458"/>
              <a:gd name="T41" fmla="*/ 174 h 459"/>
              <a:gd name="T42" fmla="*/ 305 w 458"/>
              <a:gd name="T43" fmla="*/ 176 h 459"/>
              <a:gd name="T44" fmla="*/ 302 w 458"/>
              <a:gd name="T45" fmla="*/ 193 h 459"/>
              <a:gd name="T46" fmla="*/ 243 w 458"/>
              <a:gd name="T47" fmla="*/ 369 h 459"/>
              <a:gd name="T48" fmla="*/ 230 w 458"/>
              <a:gd name="T49" fmla="*/ 380 h 459"/>
              <a:gd name="T50" fmla="*/ 191 w 458"/>
              <a:gd name="T51" fmla="*/ 380 h 459"/>
              <a:gd name="T52" fmla="*/ 251 w 458"/>
              <a:gd name="T53" fmla="*/ 203 h 459"/>
              <a:gd name="T54" fmla="*/ 175 w 458"/>
              <a:gd name="T55" fmla="*/ 203 h 459"/>
              <a:gd name="T56" fmla="*/ 163 w 458"/>
              <a:gd name="T57" fmla="*/ 190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58" h="459">
                <a:moveTo>
                  <a:pt x="407" y="0"/>
                </a:moveTo>
                <a:cubicBezTo>
                  <a:pt x="51" y="0"/>
                  <a:pt x="51" y="0"/>
                  <a:pt x="51" y="0"/>
                </a:cubicBezTo>
                <a:cubicBezTo>
                  <a:pt x="22" y="0"/>
                  <a:pt x="0" y="23"/>
                  <a:pt x="0" y="51"/>
                </a:cubicBezTo>
                <a:cubicBezTo>
                  <a:pt x="0" y="408"/>
                  <a:pt x="0" y="408"/>
                  <a:pt x="0" y="408"/>
                </a:cubicBezTo>
                <a:cubicBezTo>
                  <a:pt x="0" y="436"/>
                  <a:pt x="22" y="459"/>
                  <a:pt x="51" y="459"/>
                </a:cubicBezTo>
                <a:cubicBezTo>
                  <a:pt x="407" y="459"/>
                  <a:pt x="407" y="459"/>
                  <a:pt x="407" y="459"/>
                </a:cubicBezTo>
                <a:cubicBezTo>
                  <a:pt x="435" y="459"/>
                  <a:pt x="458" y="436"/>
                  <a:pt x="458" y="408"/>
                </a:cubicBezTo>
                <a:cubicBezTo>
                  <a:pt x="458" y="51"/>
                  <a:pt x="458" y="51"/>
                  <a:pt x="458" y="51"/>
                </a:cubicBezTo>
                <a:cubicBezTo>
                  <a:pt x="458" y="23"/>
                  <a:pt x="435" y="0"/>
                  <a:pt x="407" y="0"/>
                </a:cubicBezTo>
                <a:close/>
                <a:moveTo>
                  <a:pt x="420" y="378"/>
                </a:moveTo>
                <a:cubicBezTo>
                  <a:pt x="420" y="402"/>
                  <a:pt x="401" y="421"/>
                  <a:pt x="377" y="421"/>
                </a:cubicBezTo>
                <a:cubicBezTo>
                  <a:pt x="80" y="421"/>
                  <a:pt x="80" y="421"/>
                  <a:pt x="80" y="421"/>
                </a:cubicBezTo>
                <a:cubicBezTo>
                  <a:pt x="57" y="421"/>
                  <a:pt x="38" y="402"/>
                  <a:pt x="38" y="378"/>
                </a:cubicBezTo>
                <a:cubicBezTo>
                  <a:pt x="38" y="127"/>
                  <a:pt x="38" y="127"/>
                  <a:pt x="38" y="127"/>
                </a:cubicBezTo>
                <a:cubicBezTo>
                  <a:pt x="420" y="127"/>
                  <a:pt x="420" y="127"/>
                  <a:pt x="420" y="127"/>
                </a:cubicBezTo>
                <a:lnTo>
                  <a:pt x="420" y="378"/>
                </a:lnTo>
                <a:close/>
                <a:moveTo>
                  <a:pt x="163" y="190"/>
                </a:moveTo>
                <a:cubicBezTo>
                  <a:pt x="163" y="174"/>
                  <a:pt x="163" y="174"/>
                  <a:pt x="163" y="174"/>
                </a:cubicBezTo>
                <a:cubicBezTo>
                  <a:pt x="163" y="167"/>
                  <a:pt x="168" y="161"/>
                  <a:pt x="175" y="161"/>
                </a:cubicBezTo>
                <a:cubicBezTo>
                  <a:pt x="292" y="161"/>
                  <a:pt x="292" y="161"/>
                  <a:pt x="292" y="161"/>
                </a:cubicBezTo>
                <a:cubicBezTo>
                  <a:pt x="299" y="161"/>
                  <a:pt x="305" y="167"/>
                  <a:pt x="305" y="174"/>
                </a:cubicBezTo>
                <a:cubicBezTo>
                  <a:pt x="305" y="176"/>
                  <a:pt x="305" y="176"/>
                  <a:pt x="305" y="176"/>
                </a:cubicBezTo>
                <a:cubicBezTo>
                  <a:pt x="305" y="181"/>
                  <a:pt x="305" y="187"/>
                  <a:pt x="302" y="193"/>
                </a:cubicBezTo>
                <a:cubicBezTo>
                  <a:pt x="256" y="249"/>
                  <a:pt x="247" y="302"/>
                  <a:pt x="243" y="369"/>
                </a:cubicBezTo>
                <a:cubicBezTo>
                  <a:pt x="242" y="375"/>
                  <a:pt x="236" y="380"/>
                  <a:pt x="230" y="380"/>
                </a:cubicBezTo>
                <a:cubicBezTo>
                  <a:pt x="191" y="380"/>
                  <a:pt x="191" y="380"/>
                  <a:pt x="191" y="380"/>
                </a:cubicBezTo>
                <a:cubicBezTo>
                  <a:pt x="191" y="303"/>
                  <a:pt x="213" y="249"/>
                  <a:pt x="251" y="203"/>
                </a:cubicBezTo>
                <a:cubicBezTo>
                  <a:pt x="175" y="203"/>
                  <a:pt x="175" y="203"/>
                  <a:pt x="175" y="203"/>
                </a:cubicBezTo>
                <a:cubicBezTo>
                  <a:pt x="168" y="203"/>
                  <a:pt x="163" y="197"/>
                  <a:pt x="163" y="190"/>
                </a:cubicBezTo>
                <a:close/>
              </a:path>
            </a:pathLst>
          </a:custGeom>
          <a:solidFill>
            <a:schemeClr val="accent1">
              <a:lumMod val="50000"/>
            </a:schemeClr>
          </a:solidFill>
          <a:ln>
            <a:noFill/>
          </a:ln>
          <a:effectLst>
            <a:outerShdw blurRad="50800" dist="38100" dir="2700000" algn="tl" rotWithShape="0">
              <a:prstClr val="black">
                <a:alpha val="40000"/>
              </a:prstClr>
            </a:outerShdw>
          </a:effectLst>
          <a:extLst>
            <a:ext uri="{91240B29-F687-4f45-9708-019B960494DF}">
              <a14:hiddenLine xmlns="" xmlns:a14="http://schemas.microsoft.com/office/drawing/2010/main" w="9525">
                <a:solidFill>
                  <a:srgbClr val="000000"/>
                </a:solidFill>
                <a:round/>
                <a:headEnd/>
                <a:tailEnd/>
              </a14:hiddenLine>
            </a:ext>
          </a:extLst>
        </p:spPr>
        <p:txBody>
          <a:bodyPr vert="horz" wrap="square" lIns="121899" tIns="60949" rIns="121899" bIns="60949" numCol="1" anchor="t" anchorCtr="0" compatLnSpc="1">
            <a:prstTxWarp prst="textNoShape">
              <a:avLst/>
            </a:prstTxWarp>
          </a:bodyPr>
          <a:lstStyle/>
          <a:p>
            <a:endParaRPr lang="en-US" sz="1600">
              <a:latin typeface="Arial" panose="020B0604020202020204" pitchFamily="34" charset="0"/>
              <a:cs typeface="Arial" panose="020B0604020202020204" pitchFamily="34" charset="0"/>
            </a:endParaRPr>
          </a:p>
        </p:txBody>
      </p:sp>
      <p:sp>
        <p:nvSpPr>
          <p:cNvPr id="103" name="Rectangle: Rounded Corners 102">
            <a:extLst>
              <a:ext uri="{FF2B5EF4-FFF2-40B4-BE49-F238E27FC236}">
                <a16:creationId xmlns:a16="http://schemas.microsoft.com/office/drawing/2014/main" id="{C2DF13DD-7BE5-48B1-95CC-3C077068F2C1}"/>
              </a:ext>
            </a:extLst>
          </p:cNvPr>
          <p:cNvSpPr/>
          <p:nvPr/>
        </p:nvSpPr>
        <p:spPr>
          <a:xfrm>
            <a:off x="9966361" y="4119224"/>
            <a:ext cx="1773498" cy="800973"/>
          </a:xfrm>
          <a:prstGeom prst="roundRect">
            <a:avLst>
              <a:gd name="adj" fmla="val 3602"/>
            </a:avLst>
          </a:prstGeom>
          <a:gradFill flip="none" rotWithShape="1">
            <a:gsLst>
              <a:gs pos="0">
                <a:schemeClr val="accent1">
                  <a:lumMod val="5000"/>
                  <a:lumOff val="95000"/>
                </a:schemeClr>
              </a:gs>
              <a:gs pos="74000">
                <a:schemeClr val="accent5">
                  <a:lumMod val="60000"/>
                  <a:lumOff val="40000"/>
                </a:schemeClr>
              </a:gs>
              <a:gs pos="83000">
                <a:schemeClr val="accent5">
                  <a:lumMod val="40000"/>
                  <a:lumOff val="60000"/>
                </a:schemeClr>
              </a:gs>
              <a:gs pos="100000">
                <a:schemeClr val="accent5">
                  <a:lumMod val="20000"/>
                  <a:lumOff val="80000"/>
                </a:schemeClr>
              </a:gs>
            </a:gsLst>
            <a:path path="circle">
              <a:fillToRect l="100000" t="100000"/>
            </a:path>
            <a:tileRect r="-100000" b="-100000"/>
          </a:gradFill>
          <a:ln w="3175">
            <a:solidFill>
              <a:schemeClr val="accent1">
                <a:lumMod val="20000"/>
                <a:lumOff val="8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04" name="Rectangle 103">
            <a:extLst>
              <a:ext uri="{FF2B5EF4-FFF2-40B4-BE49-F238E27FC236}">
                <a16:creationId xmlns:a16="http://schemas.microsoft.com/office/drawing/2014/main" id="{088D1545-3C7A-4B5C-9C53-25671D05A05A}"/>
              </a:ext>
            </a:extLst>
          </p:cNvPr>
          <p:cNvSpPr/>
          <p:nvPr/>
        </p:nvSpPr>
        <p:spPr>
          <a:xfrm>
            <a:off x="9960753" y="4115487"/>
            <a:ext cx="1773498" cy="820025"/>
          </a:xfrm>
          <a:prstGeom prst="rect">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GET /schedule</a:t>
            </a:r>
          </a:p>
        </p:txBody>
      </p:sp>
      <p:sp>
        <p:nvSpPr>
          <p:cNvPr id="105" name="Rectangle 104">
            <a:extLst>
              <a:ext uri="{FF2B5EF4-FFF2-40B4-BE49-F238E27FC236}">
                <a16:creationId xmlns:a16="http://schemas.microsoft.com/office/drawing/2014/main" id="{D403EA45-9F8E-483F-A89F-33829DAA5B21}"/>
              </a:ext>
            </a:extLst>
          </p:cNvPr>
          <p:cNvSpPr/>
          <p:nvPr/>
        </p:nvSpPr>
        <p:spPr>
          <a:xfrm>
            <a:off x="9881786" y="4109285"/>
            <a:ext cx="322262" cy="2410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2" name="Group 81">
            <a:extLst>
              <a:ext uri="{FF2B5EF4-FFF2-40B4-BE49-F238E27FC236}">
                <a16:creationId xmlns:a16="http://schemas.microsoft.com/office/drawing/2014/main" id="{55D55F2A-5FAD-944B-85CE-FA9CD6EBB104}"/>
              </a:ext>
            </a:extLst>
          </p:cNvPr>
          <p:cNvGrpSpPr/>
          <p:nvPr/>
        </p:nvGrpSpPr>
        <p:grpSpPr>
          <a:xfrm>
            <a:off x="9865022" y="4041173"/>
            <a:ext cx="348635" cy="350121"/>
            <a:chOff x="9030126" y="4146556"/>
            <a:chExt cx="586165" cy="508000"/>
          </a:xfrm>
          <a:solidFill>
            <a:schemeClr val="tx1"/>
          </a:solidFill>
          <a:effectLst>
            <a:outerShdw blurRad="50800" dist="38100" dir="2700000" algn="tl" rotWithShape="0">
              <a:prstClr val="black">
                <a:alpha val="40000"/>
              </a:prstClr>
            </a:outerShdw>
          </a:effectLst>
        </p:grpSpPr>
        <p:sp>
          <p:nvSpPr>
            <p:cNvPr id="84" name="Freeform 82">
              <a:extLst>
                <a:ext uri="{FF2B5EF4-FFF2-40B4-BE49-F238E27FC236}">
                  <a16:creationId xmlns:a16="http://schemas.microsoft.com/office/drawing/2014/main" id="{803881C8-9754-9C43-B652-195618EC5F95}"/>
                </a:ext>
              </a:extLst>
            </p:cNvPr>
            <p:cNvSpPr>
              <a:spLocks noEditPoints="1"/>
            </p:cNvSpPr>
            <p:nvPr/>
          </p:nvSpPr>
          <p:spPr bwMode="auto">
            <a:xfrm>
              <a:off x="9030126" y="4146556"/>
              <a:ext cx="586165" cy="508000"/>
            </a:xfrm>
            <a:custGeom>
              <a:avLst/>
              <a:gdLst>
                <a:gd name="T0" fmla="*/ 381 w 489"/>
                <a:gd name="T1" fmla="*/ 0 h 423"/>
                <a:gd name="T2" fmla="*/ 108 w 489"/>
                <a:gd name="T3" fmla="*/ 0 h 423"/>
                <a:gd name="T4" fmla="*/ 0 w 489"/>
                <a:gd name="T5" fmla="*/ 108 h 423"/>
                <a:gd name="T6" fmla="*/ 0 w 489"/>
                <a:gd name="T7" fmla="*/ 315 h 423"/>
                <a:gd name="T8" fmla="*/ 108 w 489"/>
                <a:gd name="T9" fmla="*/ 423 h 423"/>
                <a:gd name="T10" fmla="*/ 381 w 489"/>
                <a:gd name="T11" fmla="*/ 423 h 423"/>
                <a:gd name="T12" fmla="*/ 489 w 489"/>
                <a:gd name="T13" fmla="*/ 315 h 423"/>
                <a:gd name="T14" fmla="*/ 489 w 489"/>
                <a:gd name="T15" fmla="*/ 108 h 423"/>
                <a:gd name="T16" fmla="*/ 381 w 489"/>
                <a:gd name="T17" fmla="*/ 0 h 423"/>
                <a:gd name="T18" fmla="*/ 86 w 489"/>
                <a:gd name="T19" fmla="*/ 24 h 423"/>
                <a:gd name="T20" fmla="*/ 115 w 489"/>
                <a:gd name="T21" fmla="*/ 54 h 423"/>
                <a:gd name="T22" fmla="*/ 86 w 489"/>
                <a:gd name="T23" fmla="*/ 84 h 423"/>
                <a:gd name="T24" fmla="*/ 56 w 489"/>
                <a:gd name="T25" fmla="*/ 54 h 423"/>
                <a:gd name="T26" fmla="*/ 86 w 489"/>
                <a:gd name="T27" fmla="*/ 24 h 423"/>
                <a:gd name="T28" fmla="*/ 439 w 489"/>
                <a:gd name="T29" fmla="*/ 315 h 423"/>
                <a:gd name="T30" fmla="*/ 381 w 489"/>
                <a:gd name="T31" fmla="*/ 373 h 423"/>
                <a:gd name="T32" fmla="*/ 108 w 489"/>
                <a:gd name="T33" fmla="*/ 373 h 423"/>
                <a:gd name="T34" fmla="*/ 49 w 489"/>
                <a:gd name="T35" fmla="*/ 315 h 423"/>
                <a:gd name="T36" fmla="*/ 49 w 489"/>
                <a:gd name="T37" fmla="*/ 108 h 423"/>
                <a:gd name="T38" fmla="*/ 51 w 489"/>
                <a:gd name="T39" fmla="*/ 96 h 423"/>
                <a:gd name="T40" fmla="*/ 438 w 489"/>
                <a:gd name="T41" fmla="*/ 96 h 423"/>
                <a:gd name="T42" fmla="*/ 439 w 489"/>
                <a:gd name="T43" fmla="*/ 108 h 423"/>
                <a:gd name="T44" fmla="*/ 439 w 489"/>
                <a:gd name="T45" fmla="*/ 315 h 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89" h="423">
                  <a:moveTo>
                    <a:pt x="381" y="0"/>
                  </a:moveTo>
                  <a:cubicBezTo>
                    <a:pt x="108" y="0"/>
                    <a:pt x="108" y="0"/>
                    <a:pt x="108" y="0"/>
                  </a:cubicBezTo>
                  <a:cubicBezTo>
                    <a:pt x="48" y="0"/>
                    <a:pt x="0" y="48"/>
                    <a:pt x="0" y="108"/>
                  </a:cubicBezTo>
                  <a:cubicBezTo>
                    <a:pt x="0" y="315"/>
                    <a:pt x="0" y="315"/>
                    <a:pt x="0" y="315"/>
                  </a:cubicBezTo>
                  <a:cubicBezTo>
                    <a:pt x="0" y="374"/>
                    <a:pt x="48" y="423"/>
                    <a:pt x="108" y="423"/>
                  </a:cubicBezTo>
                  <a:cubicBezTo>
                    <a:pt x="381" y="423"/>
                    <a:pt x="381" y="423"/>
                    <a:pt x="381" y="423"/>
                  </a:cubicBezTo>
                  <a:cubicBezTo>
                    <a:pt x="440" y="423"/>
                    <a:pt x="489" y="374"/>
                    <a:pt x="489" y="315"/>
                  </a:cubicBezTo>
                  <a:cubicBezTo>
                    <a:pt x="489" y="108"/>
                    <a:pt x="489" y="108"/>
                    <a:pt x="489" y="108"/>
                  </a:cubicBezTo>
                  <a:cubicBezTo>
                    <a:pt x="489" y="48"/>
                    <a:pt x="440" y="0"/>
                    <a:pt x="381" y="0"/>
                  </a:cubicBezTo>
                  <a:close/>
                  <a:moveTo>
                    <a:pt x="86" y="24"/>
                  </a:moveTo>
                  <a:cubicBezTo>
                    <a:pt x="102" y="24"/>
                    <a:pt x="115" y="38"/>
                    <a:pt x="115" y="54"/>
                  </a:cubicBezTo>
                  <a:cubicBezTo>
                    <a:pt x="115" y="70"/>
                    <a:pt x="102" y="84"/>
                    <a:pt x="86" y="84"/>
                  </a:cubicBezTo>
                  <a:cubicBezTo>
                    <a:pt x="69" y="84"/>
                    <a:pt x="56" y="70"/>
                    <a:pt x="56" y="54"/>
                  </a:cubicBezTo>
                  <a:cubicBezTo>
                    <a:pt x="56" y="38"/>
                    <a:pt x="69" y="24"/>
                    <a:pt x="86" y="24"/>
                  </a:cubicBezTo>
                  <a:close/>
                  <a:moveTo>
                    <a:pt x="439" y="315"/>
                  </a:moveTo>
                  <a:cubicBezTo>
                    <a:pt x="439" y="347"/>
                    <a:pt x="413" y="373"/>
                    <a:pt x="381" y="373"/>
                  </a:cubicBezTo>
                  <a:cubicBezTo>
                    <a:pt x="108" y="373"/>
                    <a:pt x="108" y="373"/>
                    <a:pt x="108" y="373"/>
                  </a:cubicBezTo>
                  <a:cubicBezTo>
                    <a:pt x="76" y="373"/>
                    <a:pt x="49" y="347"/>
                    <a:pt x="49" y="315"/>
                  </a:cubicBezTo>
                  <a:cubicBezTo>
                    <a:pt x="49" y="108"/>
                    <a:pt x="49" y="108"/>
                    <a:pt x="49" y="108"/>
                  </a:cubicBezTo>
                  <a:cubicBezTo>
                    <a:pt x="49" y="103"/>
                    <a:pt x="50" y="99"/>
                    <a:pt x="51" y="96"/>
                  </a:cubicBezTo>
                  <a:cubicBezTo>
                    <a:pt x="438" y="96"/>
                    <a:pt x="438" y="96"/>
                    <a:pt x="438" y="96"/>
                  </a:cubicBezTo>
                  <a:cubicBezTo>
                    <a:pt x="439" y="99"/>
                    <a:pt x="439" y="103"/>
                    <a:pt x="439" y="108"/>
                  </a:cubicBezTo>
                  <a:lnTo>
                    <a:pt x="439" y="315"/>
                  </a:ln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latin typeface="Arial" panose="020B0604020202020204" pitchFamily="34" charset="0"/>
                <a:cs typeface="Arial" panose="020B0604020202020204" pitchFamily="34" charset="0"/>
              </a:endParaRPr>
            </a:p>
          </p:txBody>
        </p:sp>
        <p:sp>
          <p:nvSpPr>
            <p:cNvPr id="94" name="Freeform 83">
              <a:extLst>
                <a:ext uri="{FF2B5EF4-FFF2-40B4-BE49-F238E27FC236}">
                  <a16:creationId xmlns:a16="http://schemas.microsoft.com/office/drawing/2014/main" id="{2D93A2DE-2F18-5A4C-A49E-B0C2AB7D7044}"/>
                </a:ext>
              </a:extLst>
            </p:cNvPr>
            <p:cNvSpPr>
              <a:spLocks/>
            </p:cNvSpPr>
            <p:nvPr/>
          </p:nvSpPr>
          <p:spPr bwMode="auto">
            <a:xfrm>
              <a:off x="9114771" y="4305305"/>
              <a:ext cx="414759" cy="33867"/>
            </a:xfrm>
            <a:custGeom>
              <a:avLst/>
              <a:gdLst>
                <a:gd name="T0" fmla="*/ 14 w 345"/>
                <a:gd name="T1" fmla="*/ 29 h 29"/>
                <a:gd name="T2" fmla="*/ 331 w 345"/>
                <a:gd name="T3" fmla="*/ 29 h 29"/>
                <a:gd name="T4" fmla="*/ 345 w 345"/>
                <a:gd name="T5" fmla="*/ 14 h 29"/>
                <a:gd name="T6" fmla="*/ 331 w 345"/>
                <a:gd name="T7" fmla="*/ 0 h 29"/>
                <a:gd name="T8" fmla="*/ 14 w 345"/>
                <a:gd name="T9" fmla="*/ 0 h 29"/>
                <a:gd name="T10" fmla="*/ 0 w 345"/>
                <a:gd name="T11" fmla="*/ 14 h 29"/>
                <a:gd name="T12" fmla="*/ 14 w 345"/>
                <a:gd name="T13" fmla="*/ 29 h 29"/>
              </a:gdLst>
              <a:ahLst/>
              <a:cxnLst>
                <a:cxn ang="0">
                  <a:pos x="T0" y="T1"/>
                </a:cxn>
                <a:cxn ang="0">
                  <a:pos x="T2" y="T3"/>
                </a:cxn>
                <a:cxn ang="0">
                  <a:pos x="T4" y="T5"/>
                </a:cxn>
                <a:cxn ang="0">
                  <a:pos x="T6" y="T7"/>
                </a:cxn>
                <a:cxn ang="0">
                  <a:pos x="T8" y="T9"/>
                </a:cxn>
                <a:cxn ang="0">
                  <a:pos x="T10" y="T11"/>
                </a:cxn>
                <a:cxn ang="0">
                  <a:pos x="T12" y="T13"/>
                </a:cxn>
              </a:cxnLst>
              <a:rect l="0" t="0" r="r" b="b"/>
              <a:pathLst>
                <a:path w="345" h="29">
                  <a:moveTo>
                    <a:pt x="14" y="29"/>
                  </a:moveTo>
                  <a:cubicBezTo>
                    <a:pt x="331" y="29"/>
                    <a:pt x="331" y="29"/>
                    <a:pt x="331" y="29"/>
                  </a:cubicBezTo>
                  <a:cubicBezTo>
                    <a:pt x="339" y="29"/>
                    <a:pt x="345" y="22"/>
                    <a:pt x="345" y="14"/>
                  </a:cubicBezTo>
                  <a:cubicBezTo>
                    <a:pt x="345" y="7"/>
                    <a:pt x="339" y="0"/>
                    <a:pt x="331" y="0"/>
                  </a:cubicBezTo>
                  <a:cubicBezTo>
                    <a:pt x="14" y="0"/>
                    <a:pt x="14" y="0"/>
                    <a:pt x="14" y="0"/>
                  </a:cubicBezTo>
                  <a:cubicBezTo>
                    <a:pt x="6" y="0"/>
                    <a:pt x="0" y="7"/>
                    <a:pt x="0" y="14"/>
                  </a:cubicBezTo>
                  <a:cubicBezTo>
                    <a:pt x="0" y="22"/>
                    <a:pt x="6" y="29"/>
                    <a:pt x="14" y="29"/>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latin typeface="Arial" panose="020B0604020202020204" pitchFamily="34" charset="0"/>
                <a:cs typeface="Arial" panose="020B0604020202020204" pitchFamily="34" charset="0"/>
              </a:endParaRPr>
            </a:p>
          </p:txBody>
        </p:sp>
        <p:sp>
          <p:nvSpPr>
            <p:cNvPr id="95" name="Freeform 84">
              <a:extLst>
                <a:ext uri="{FF2B5EF4-FFF2-40B4-BE49-F238E27FC236}">
                  <a16:creationId xmlns:a16="http://schemas.microsoft.com/office/drawing/2014/main" id="{8F93660C-796F-504F-AF4D-4F943B48A4B1}"/>
                </a:ext>
              </a:extLst>
            </p:cNvPr>
            <p:cNvSpPr>
              <a:spLocks/>
            </p:cNvSpPr>
            <p:nvPr/>
          </p:nvSpPr>
          <p:spPr bwMode="auto">
            <a:xfrm>
              <a:off x="9114771" y="4360339"/>
              <a:ext cx="414759" cy="33867"/>
            </a:xfrm>
            <a:custGeom>
              <a:avLst/>
              <a:gdLst>
                <a:gd name="T0" fmla="*/ 14 w 345"/>
                <a:gd name="T1" fmla="*/ 28 h 28"/>
                <a:gd name="T2" fmla="*/ 331 w 345"/>
                <a:gd name="T3" fmla="*/ 28 h 28"/>
                <a:gd name="T4" fmla="*/ 345 w 345"/>
                <a:gd name="T5" fmla="*/ 14 h 28"/>
                <a:gd name="T6" fmla="*/ 331 w 345"/>
                <a:gd name="T7" fmla="*/ 0 h 28"/>
                <a:gd name="T8" fmla="*/ 14 w 345"/>
                <a:gd name="T9" fmla="*/ 0 h 28"/>
                <a:gd name="T10" fmla="*/ 0 w 345"/>
                <a:gd name="T11" fmla="*/ 14 h 28"/>
                <a:gd name="T12" fmla="*/ 14 w 345"/>
                <a:gd name="T13" fmla="*/ 28 h 28"/>
              </a:gdLst>
              <a:ahLst/>
              <a:cxnLst>
                <a:cxn ang="0">
                  <a:pos x="T0" y="T1"/>
                </a:cxn>
                <a:cxn ang="0">
                  <a:pos x="T2" y="T3"/>
                </a:cxn>
                <a:cxn ang="0">
                  <a:pos x="T4" y="T5"/>
                </a:cxn>
                <a:cxn ang="0">
                  <a:pos x="T6" y="T7"/>
                </a:cxn>
                <a:cxn ang="0">
                  <a:pos x="T8" y="T9"/>
                </a:cxn>
                <a:cxn ang="0">
                  <a:pos x="T10" y="T11"/>
                </a:cxn>
                <a:cxn ang="0">
                  <a:pos x="T12" y="T13"/>
                </a:cxn>
              </a:cxnLst>
              <a:rect l="0" t="0" r="r" b="b"/>
              <a:pathLst>
                <a:path w="345" h="28">
                  <a:moveTo>
                    <a:pt x="14" y="28"/>
                  </a:moveTo>
                  <a:cubicBezTo>
                    <a:pt x="331" y="28"/>
                    <a:pt x="331" y="28"/>
                    <a:pt x="331" y="28"/>
                  </a:cubicBezTo>
                  <a:cubicBezTo>
                    <a:pt x="339" y="28"/>
                    <a:pt x="345" y="22"/>
                    <a:pt x="345" y="14"/>
                  </a:cubicBezTo>
                  <a:cubicBezTo>
                    <a:pt x="345" y="6"/>
                    <a:pt x="339" y="0"/>
                    <a:pt x="331" y="0"/>
                  </a:cubicBezTo>
                  <a:cubicBezTo>
                    <a:pt x="14" y="0"/>
                    <a:pt x="14" y="0"/>
                    <a:pt x="14" y="0"/>
                  </a:cubicBezTo>
                  <a:cubicBezTo>
                    <a:pt x="6" y="0"/>
                    <a:pt x="0" y="6"/>
                    <a:pt x="0" y="14"/>
                  </a:cubicBezTo>
                  <a:cubicBezTo>
                    <a:pt x="0" y="22"/>
                    <a:pt x="6" y="28"/>
                    <a:pt x="14" y="28"/>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latin typeface="Arial" panose="020B0604020202020204" pitchFamily="34" charset="0"/>
                <a:cs typeface="Arial" panose="020B0604020202020204" pitchFamily="34" charset="0"/>
              </a:endParaRPr>
            </a:p>
          </p:txBody>
        </p:sp>
        <p:sp>
          <p:nvSpPr>
            <p:cNvPr id="96" name="Freeform 85">
              <a:extLst>
                <a:ext uri="{FF2B5EF4-FFF2-40B4-BE49-F238E27FC236}">
                  <a16:creationId xmlns:a16="http://schemas.microsoft.com/office/drawing/2014/main" id="{8568491D-2387-934A-9ED4-F9D3E3217941}"/>
                </a:ext>
              </a:extLst>
            </p:cNvPr>
            <p:cNvSpPr>
              <a:spLocks/>
            </p:cNvSpPr>
            <p:nvPr/>
          </p:nvSpPr>
          <p:spPr bwMode="auto">
            <a:xfrm>
              <a:off x="9182234" y="4415372"/>
              <a:ext cx="207379" cy="33867"/>
            </a:xfrm>
            <a:custGeom>
              <a:avLst/>
              <a:gdLst>
                <a:gd name="T0" fmla="*/ 158 w 172"/>
                <a:gd name="T1" fmla="*/ 0 h 29"/>
                <a:gd name="T2" fmla="*/ 14 w 172"/>
                <a:gd name="T3" fmla="*/ 0 h 29"/>
                <a:gd name="T4" fmla="*/ 0 w 172"/>
                <a:gd name="T5" fmla="*/ 15 h 29"/>
                <a:gd name="T6" fmla="*/ 14 w 172"/>
                <a:gd name="T7" fmla="*/ 29 h 29"/>
                <a:gd name="T8" fmla="*/ 158 w 172"/>
                <a:gd name="T9" fmla="*/ 29 h 29"/>
                <a:gd name="T10" fmla="*/ 172 w 172"/>
                <a:gd name="T11" fmla="*/ 15 h 29"/>
                <a:gd name="T12" fmla="*/ 158 w 172"/>
                <a:gd name="T13" fmla="*/ 0 h 29"/>
              </a:gdLst>
              <a:ahLst/>
              <a:cxnLst>
                <a:cxn ang="0">
                  <a:pos x="T0" y="T1"/>
                </a:cxn>
                <a:cxn ang="0">
                  <a:pos x="T2" y="T3"/>
                </a:cxn>
                <a:cxn ang="0">
                  <a:pos x="T4" y="T5"/>
                </a:cxn>
                <a:cxn ang="0">
                  <a:pos x="T6" y="T7"/>
                </a:cxn>
                <a:cxn ang="0">
                  <a:pos x="T8" y="T9"/>
                </a:cxn>
                <a:cxn ang="0">
                  <a:pos x="T10" y="T11"/>
                </a:cxn>
                <a:cxn ang="0">
                  <a:pos x="T12" y="T13"/>
                </a:cxn>
              </a:cxnLst>
              <a:rect l="0" t="0" r="r" b="b"/>
              <a:pathLst>
                <a:path w="172" h="29">
                  <a:moveTo>
                    <a:pt x="158" y="0"/>
                  </a:moveTo>
                  <a:cubicBezTo>
                    <a:pt x="14" y="0"/>
                    <a:pt x="14" y="0"/>
                    <a:pt x="14" y="0"/>
                  </a:cubicBezTo>
                  <a:cubicBezTo>
                    <a:pt x="6" y="0"/>
                    <a:pt x="0" y="7"/>
                    <a:pt x="0" y="15"/>
                  </a:cubicBezTo>
                  <a:cubicBezTo>
                    <a:pt x="0" y="23"/>
                    <a:pt x="6" y="29"/>
                    <a:pt x="14" y="29"/>
                  </a:cubicBezTo>
                  <a:cubicBezTo>
                    <a:pt x="158" y="29"/>
                    <a:pt x="158" y="29"/>
                    <a:pt x="158" y="29"/>
                  </a:cubicBezTo>
                  <a:cubicBezTo>
                    <a:pt x="166" y="29"/>
                    <a:pt x="172" y="23"/>
                    <a:pt x="172" y="15"/>
                  </a:cubicBezTo>
                  <a:cubicBezTo>
                    <a:pt x="172" y="7"/>
                    <a:pt x="166" y="0"/>
                    <a:pt x="158"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latin typeface="Arial" panose="020B0604020202020204" pitchFamily="34" charset="0"/>
                <a:cs typeface="Arial" panose="020B0604020202020204" pitchFamily="34" charset="0"/>
              </a:endParaRPr>
            </a:p>
          </p:txBody>
        </p:sp>
        <p:sp>
          <p:nvSpPr>
            <p:cNvPr id="97" name="Freeform 86">
              <a:extLst>
                <a:ext uri="{FF2B5EF4-FFF2-40B4-BE49-F238E27FC236}">
                  <a16:creationId xmlns:a16="http://schemas.microsoft.com/office/drawing/2014/main" id="{6E0FA85E-43F6-114F-A935-3B2142BABB06}"/>
                </a:ext>
              </a:extLst>
            </p:cNvPr>
            <p:cNvSpPr>
              <a:spLocks/>
            </p:cNvSpPr>
            <p:nvPr/>
          </p:nvSpPr>
          <p:spPr bwMode="auto">
            <a:xfrm>
              <a:off x="9182234" y="4470405"/>
              <a:ext cx="207379" cy="33867"/>
            </a:xfrm>
            <a:custGeom>
              <a:avLst/>
              <a:gdLst>
                <a:gd name="T0" fmla="*/ 158 w 172"/>
                <a:gd name="T1" fmla="*/ 0 h 28"/>
                <a:gd name="T2" fmla="*/ 14 w 172"/>
                <a:gd name="T3" fmla="*/ 0 h 28"/>
                <a:gd name="T4" fmla="*/ 0 w 172"/>
                <a:gd name="T5" fmla="*/ 14 h 28"/>
                <a:gd name="T6" fmla="*/ 14 w 172"/>
                <a:gd name="T7" fmla="*/ 28 h 28"/>
                <a:gd name="T8" fmla="*/ 158 w 172"/>
                <a:gd name="T9" fmla="*/ 28 h 28"/>
                <a:gd name="T10" fmla="*/ 172 w 172"/>
                <a:gd name="T11" fmla="*/ 14 h 28"/>
                <a:gd name="T12" fmla="*/ 158 w 172"/>
                <a:gd name="T13" fmla="*/ 0 h 28"/>
              </a:gdLst>
              <a:ahLst/>
              <a:cxnLst>
                <a:cxn ang="0">
                  <a:pos x="T0" y="T1"/>
                </a:cxn>
                <a:cxn ang="0">
                  <a:pos x="T2" y="T3"/>
                </a:cxn>
                <a:cxn ang="0">
                  <a:pos x="T4" y="T5"/>
                </a:cxn>
                <a:cxn ang="0">
                  <a:pos x="T6" y="T7"/>
                </a:cxn>
                <a:cxn ang="0">
                  <a:pos x="T8" y="T9"/>
                </a:cxn>
                <a:cxn ang="0">
                  <a:pos x="T10" y="T11"/>
                </a:cxn>
                <a:cxn ang="0">
                  <a:pos x="T12" y="T13"/>
                </a:cxn>
              </a:cxnLst>
              <a:rect l="0" t="0" r="r" b="b"/>
              <a:pathLst>
                <a:path w="172" h="28">
                  <a:moveTo>
                    <a:pt x="158" y="0"/>
                  </a:moveTo>
                  <a:cubicBezTo>
                    <a:pt x="14" y="0"/>
                    <a:pt x="14" y="0"/>
                    <a:pt x="14" y="0"/>
                  </a:cubicBezTo>
                  <a:cubicBezTo>
                    <a:pt x="6" y="0"/>
                    <a:pt x="0" y="6"/>
                    <a:pt x="0" y="14"/>
                  </a:cubicBezTo>
                  <a:cubicBezTo>
                    <a:pt x="0" y="22"/>
                    <a:pt x="6" y="28"/>
                    <a:pt x="14" y="28"/>
                  </a:cubicBezTo>
                  <a:cubicBezTo>
                    <a:pt x="158" y="28"/>
                    <a:pt x="158" y="28"/>
                    <a:pt x="158" y="28"/>
                  </a:cubicBezTo>
                  <a:cubicBezTo>
                    <a:pt x="166" y="28"/>
                    <a:pt x="172" y="22"/>
                    <a:pt x="172" y="14"/>
                  </a:cubicBezTo>
                  <a:cubicBezTo>
                    <a:pt x="172" y="6"/>
                    <a:pt x="166" y="0"/>
                    <a:pt x="158"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latin typeface="Arial" panose="020B0604020202020204" pitchFamily="34" charset="0"/>
                <a:cs typeface="Arial" panose="020B0604020202020204" pitchFamily="34" charset="0"/>
              </a:endParaRPr>
            </a:p>
          </p:txBody>
        </p:sp>
        <p:sp>
          <p:nvSpPr>
            <p:cNvPr id="98" name="Freeform 87">
              <a:extLst>
                <a:ext uri="{FF2B5EF4-FFF2-40B4-BE49-F238E27FC236}">
                  <a16:creationId xmlns:a16="http://schemas.microsoft.com/office/drawing/2014/main" id="{03EFE4EB-7360-F54E-9E7F-484D3B5B7988}"/>
                </a:ext>
              </a:extLst>
            </p:cNvPr>
            <p:cNvSpPr>
              <a:spLocks/>
            </p:cNvSpPr>
            <p:nvPr/>
          </p:nvSpPr>
          <p:spPr bwMode="auto">
            <a:xfrm>
              <a:off x="9182234" y="4523323"/>
              <a:ext cx="207379" cy="35984"/>
            </a:xfrm>
            <a:custGeom>
              <a:avLst/>
              <a:gdLst>
                <a:gd name="T0" fmla="*/ 158 w 172"/>
                <a:gd name="T1" fmla="*/ 0 h 29"/>
                <a:gd name="T2" fmla="*/ 14 w 172"/>
                <a:gd name="T3" fmla="*/ 0 h 29"/>
                <a:gd name="T4" fmla="*/ 0 w 172"/>
                <a:gd name="T5" fmla="*/ 15 h 29"/>
                <a:gd name="T6" fmla="*/ 14 w 172"/>
                <a:gd name="T7" fmla="*/ 29 h 29"/>
                <a:gd name="T8" fmla="*/ 158 w 172"/>
                <a:gd name="T9" fmla="*/ 29 h 29"/>
                <a:gd name="T10" fmla="*/ 172 w 172"/>
                <a:gd name="T11" fmla="*/ 15 h 29"/>
                <a:gd name="T12" fmla="*/ 158 w 172"/>
                <a:gd name="T13" fmla="*/ 0 h 29"/>
              </a:gdLst>
              <a:ahLst/>
              <a:cxnLst>
                <a:cxn ang="0">
                  <a:pos x="T0" y="T1"/>
                </a:cxn>
                <a:cxn ang="0">
                  <a:pos x="T2" y="T3"/>
                </a:cxn>
                <a:cxn ang="0">
                  <a:pos x="T4" y="T5"/>
                </a:cxn>
                <a:cxn ang="0">
                  <a:pos x="T6" y="T7"/>
                </a:cxn>
                <a:cxn ang="0">
                  <a:pos x="T8" y="T9"/>
                </a:cxn>
                <a:cxn ang="0">
                  <a:pos x="T10" y="T11"/>
                </a:cxn>
                <a:cxn ang="0">
                  <a:pos x="T12" y="T13"/>
                </a:cxn>
              </a:cxnLst>
              <a:rect l="0" t="0" r="r" b="b"/>
              <a:pathLst>
                <a:path w="172" h="29">
                  <a:moveTo>
                    <a:pt x="158" y="0"/>
                  </a:moveTo>
                  <a:cubicBezTo>
                    <a:pt x="14" y="0"/>
                    <a:pt x="14" y="0"/>
                    <a:pt x="14" y="0"/>
                  </a:cubicBezTo>
                  <a:cubicBezTo>
                    <a:pt x="6" y="0"/>
                    <a:pt x="0" y="7"/>
                    <a:pt x="0" y="15"/>
                  </a:cubicBezTo>
                  <a:cubicBezTo>
                    <a:pt x="0" y="23"/>
                    <a:pt x="6" y="29"/>
                    <a:pt x="14" y="29"/>
                  </a:cubicBezTo>
                  <a:cubicBezTo>
                    <a:pt x="158" y="29"/>
                    <a:pt x="158" y="29"/>
                    <a:pt x="158" y="29"/>
                  </a:cubicBezTo>
                  <a:cubicBezTo>
                    <a:pt x="166" y="29"/>
                    <a:pt x="172" y="23"/>
                    <a:pt x="172" y="15"/>
                  </a:cubicBezTo>
                  <a:cubicBezTo>
                    <a:pt x="172" y="7"/>
                    <a:pt x="166" y="0"/>
                    <a:pt x="158"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latin typeface="Arial" panose="020B0604020202020204" pitchFamily="34" charset="0"/>
                <a:cs typeface="Arial" panose="020B0604020202020204" pitchFamily="34" charset="0"/>
              </a:endParaRPr>
            </a:p>
          </p:txBody>
        </p:sp>
      </p:grpSp>
      <p:cxnSp>
        <p:nvCxnSpPr>
          <p:cNvPr id="107" name="Straight Arrow Connector 106">
            <a:extLst>
              <a:ext uri="{FF2B5EF4-FFF2-40B4-BE49-F238E27FC236}">
                <a16:creationId xmlns:a16="http://schemas.microsoft.com/office/drawing/2014/main" id="{FF0400A8-5E66-4793-9800-481E4757A11E}"/>
              </a:ext>
            </a:extLst>
          </p:cNvPr>
          <p:cNvCxnSpPr>
            <a:cxnSpLocks/>
          </p:cNvCxnSpPr>
          <p:nvPr/>
        </p:nvCxnSpPr>
        <p:spPr>
          <a:xfrm>
            <a:off x="3635894" y="3657395"/>
            <a:ext cx="1811622" cy="1"/>
          </a:xfrm>
          <a:prstGeom prst="straightConnector1">
            <a:avLst/>
          </a:prstGeom>
          <a:ln w="28575">
            <a:solidFill>
              <a:srgbClr val="008000"/>
            </a:solidFill>
            <a:prstDash val="sysDash"/>
            <a:tailEnd type="stealth" w="med"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09" name="Straight Arrow Connector 108">
            <a:extLst>
              <a:ext uri="{FF2B5EF4-FFF2-40B4-BE49-F238E27FC236}">
                <a16:creationId xmlns:a16="http://schemas.microsoft.com/office/drawing/2014/main" id="{B046A53B-E0AA-4512-8C1B-CE7A9D397098}"/>
              </a:ext>
            </a:extLst>
          </p:cNvPr>
          <p:cNvCxnSpPr>
            <a:cxnSpLocks/>
            <a:endCxn id="104" idx="1"/>
          </p:cNvCxnSpPr>
          <p:nvPr/>
        </p:nvCxnSpPr>
        <p:spPr>
          <a:xfrm>
            <a:off x="7530674" y="3624294"/>
            <a:ext cx="2430079" cy="901206"/>
          </a:xfrm>
          <a:prstGeom prst="straightConnector1">
            <a:avLst/>
          </a:prstGeom>
          <a:ln w="28575">
            <a:solidFill>
              <a:srgbClr val="008000"/>
            </a:solidFill>
            <a:prstDash val="sysDash"/>
            <a:tailEnd type="stealth" w="med"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10" name="Straight Arrow Connector 109">
            <a:extLst>
              <a:ext uri="{FF2B5EF4-FFF2-40B4-BE49-F238E27FC236}">
                <a16:creationId xmlns:a16="http://schemas.microsoft.com/office/drawing/2014/main" id="{28CEC32A-FCBF-4FB5-8E1F-20E434758876}"/>
              </a:ext>
            </a:extLst>
          </p:cNvPr>
          <p:cNvCxnSpPr>
            <a:cxnSpLocks/>
            <a:endCxn id="104" idx="1"/>
          </p:cNvCxnSpPr>
          <p:nvPr/>
        </p:nvCxnSpPr>
        <p:spPr>
          <a:xfrm>
            <a:off x="7532088" y="2299134"/>
            <a:ext cx="2428665" cy="2226366"/>
          </a:xfrm>
          <a:prstGeom prst="straightConnector1">
            <a:avLst/>
          </a:prstGeom>
          <a:ln w="28575">
            <a:solidFill>
              <a:srgbClr val="008000"/>
            </a:solidFill>
            <a:prstDash val="sysDash"/>
            <a:tailEnd type="stealth" w="med"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11" name="Straight Arrow Connector 110">
            <a:extLst>
              <a:ext uri="{FF2B5EF4-FFF2-40B4-BE49-F238E27FC236}">
                <a16:creationId xmlns:a16="http://schemas.microsoft.com/office/drawing/2014/main" id="{9B9BDA0A-D8FF-439F-9C1A-C4D53DB2886A}"/>
              </a:ext>
            </a:extLst>
          </p:cNvPr>
          <p:cNvCxnSpPr>
            <a:cxnSpLocks/>
            <a:stCxn id="57" idx="3"/>
          </p:cNvCxnSpPr>
          <p:nvPr/>
        </p:nvCxnSpPr>
        <p:spPr>
          <a:xfrm>
            <a:off x="925507" y="3648105"/>
            <a:ext cx="908849" cy="0"/>
          </a:xfrm>
          <a:prstGeom prst="straightConnector1">
            <a:avLst/>
          </a:prstGeom>
          <a:ln w="28575">
            <a:solidFill>
              <a:srgbClr val="008000"/>
            </a:solidFill>
            <a:prstDash val="sysDash"/>
            <a:tailEnd type="stealth" w="med"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12" name="Straight Arrow Connector 111">
            <a:extLst>
              <a:ext uri="{FF2B5EF4-FFF2-40B4-BE49-F238E27FC236}">
                <a16:creationId xmlns:a16="http://schemas.microsoft.com/office/drawing/2014/main" id="{032EAA49-C9AF-4128-8DCD-8895DDAFF849}"/>
              </a:ext>
            </a:extLst>
          </p:cNvPr>
          <p:cNvCxnSpPr>
            <a:cxnSpLocks/>
          </p:cNvCxnSpPr>
          <p:nvPr/>
        </p:nvCxnSpPr>
        <p:spPr>
          <a:xfrm>
            <a:off x="775518" y="3978699"/>
            <a:ext cx="1023156" cy="1190874"/>
          </a:xfrm>
          <a:prstGeom prst="straightConnector1">
            <a:avLst/>
          </a:prstGeom>
          <a:ln w="28575">
            <a:solidFill>
              <a:srgbClr val="008000"/>
            </a:solidFill>
            <a:prstDash val="sysDash"/>
            <a:tailEnd type="stealth" w="med"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16" name="Straight Arrow Connector 115">
            <a:extLst>
              <a:ext uri="{FF2B5EF4-FFF2-40B4-BE49-F238E27FC236}">
                <a16:creationId xmlns:a16="http://schemas.microsoft.com/office/drawing/2014/main" id="{18104856-53B2-4E83-AF89-8F9CF3B7293E}"/>
              </a:ext>
            </a:extLst>
          </p:cNvPr>
          <p:cNvCxnSpPr>
            <a:cxnSpLocks/>
          </p:cNvCxnSpPr>
          <p:nvPr/>
        </p:nvCxnSpPr>
        <p:spPr>
          <a:xfrm flipV="1">
            <a:off x="7532088" y="3012125"/>
            <a:ext cx="2432666" cy="612169"/>
          </a:xfrm>
          <a:prstGeom prst="straightConnector1">
            <a:avLst/>
          </a:prstGeom>
          <a:ln w="28575">
            <a:solidFill>
              <a:srgbClr val="FF0000"/>
            </a:solidFill>
            <a:prstDash val="sysDash"/>
            <a:tailEnd type="stealth" w="med"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17" name="Straight Arrow Connector 116">
            <a:extLst>
              <a:ext uri="{FF2B5EF4-FFF2-40B4-BE49-F238E27FC236}">
                <a16:creationId xmlns:a16="http://schemas.microsoft.com/office/drawing/2014/main" id="{D61C8FA6-38B4-4C24-BE91-DF1E1CC807EE}"/>
              </a:ext>
            </a:extLst>
          </p:cNvPr>
          <p:cNvCxnSpPr>
            <a:cxnSpLocks/>
          </p:cNvCxnSpPr>
          <p:nvPr/>
        </p:nvCxnSpPr>
        <p:spPr>
          <a:xfrm>
            <a:off x="3671607" y="5118497"/>
            <a:ext cx="1775909" cy="0"/>
          </a:xfrm>
          <a:prstGeom prst="straightConnector1">
            <a:avLst/>
          </a:prstGeom>
          <a:ln w="28575">
            <a:solidFill>
              <a:srgbClr val="FF0000"/>
            </a:solidFill>
            <a:prstDash val="sysDash"/>
            <a:tailEnd type="stealth" w="med"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24" name="Title 5">
            <a:extLst>
              <a:ext uri="{FF2B5EF4-FFF2-40B4-BE49-F238E27FC236}">
                <a16:creationId xmlns:a16="http://schemas.microsoft.com/office/drawing/2014/main" id="{D312EC7E-69A7-42DE-8B1E-2E6ACDA2766A}"/>
              </a:ext>
            </a:extLst>
          </p:cNvPr>
          <p:cNvSpPr txBox="1">
            <a:spLocks/>
          </p:cNvSpPr>
          <p:nvPr/>
        </p:nvSpPr>
        <p:spPr>
          <a:xfrm>
            <a:off x="670560" y="112433"/>
            <a:ext cx="10820400" cy="758113"/>
          </a:xfrm>
          <a:prstGeom prst="rect">
            <a:avLst/>
          </a:prstGeom>
        </p:spPr>
        <p:txBody>
          <a:bodyPr anchor="b" anchorCtr="0"/>
          <a:lstStyle>
            <a:lvl1pPr algn="l" defTabSz="914400" rtl="0" eaLnBrk="1" latinLnBrk="0" hangingPunct="1">
              <a:lnSpc>
                <a:spcPct val="85000"/>
              </a:lnSpc>
              <a:spcBef>
                <a:spcPct val="0"/>
              </a:spcBef>
              <a:buNone/>
              <a:defRPr sz="4200" kern="100" spc="-100" baseline="0">
                <a:solidFill>
                  <a:schemeClr val="tx1"/>
                </a:solidFill>
                <a:latin typeface="+mj-lt"/>
                <a:ea typeface="+mj-ea"/>
                <a:cs typeface="+mj-cs"/>
              </a:defRPr>
            </a:lvl1pPr>
          </a:lstStyle>
          <a:p>
            <a:r>
              <a:rPr lang="en-US" sz="4800"/>
              <a:t> Identity Aware Proxy (IAP)</a:t>
            </a:r>
          </a:p>
        </p:txBody>
      </p:sp>
      <p:sp>
        <p:nvSpPr>
          <p:cNvPr id="126" name="Rectangle 125">
            <a:extLst>
              <a:ext uri="{FF2B5EF4-FFF2-40B4-BE49-F238E27FC236}">
                <a16:creationId xmlns:a16="http://schemas.microsoft.com/office/drawing/2014/main" id="{80A68921-3014-4C78-ABE8-5F4428074717}"/>
              </a:ext>
            </a:extLst>
          </p:cNvPr>
          <p:cNvSpPr/>
          <p:nvPr/>
        </p:nvSpPr>
        <p:spPr>
          <a:xfrm>
            <a:off x="1766281" y="3075624"/>
            <a:ext cx="186344" cy="3208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screen shot of a computer&#10;&#10;Description automatically generated">
            <a:extLst>
              <a:ext uri="{FF2B5EF4-FFF2-40B4-BE49-F238E27FC236}">
                <a16:creationId xmlns:a16="http://schemas.microsoft.com/office/drawing/2014/main" id="{607C6560-1BFB-4D96-8197-2956273FC562}"/>
              </a:ext>
            </a:extLst>
          </p:cNvPr>
          <p:cNvPicPr>
            <a:picLocks noChangeAspect="1"/>
          </p:cNvPicPr>
          <p:nvPr/>
        </p:nvPicPr>
        <p:blipFill>
          <a:blip r:embed="rId4"/>
          <a:stretch>
            <a:fillRect/>
          </a:stretch>
        </p:blipFill>
        <p:spPr>
          <a:xfrm>
            <a:off x="1646327" y="3019311"/>
            <a:ext cx="426939" cy="426939"/>
          </a:xfrm>
          <a:prstGeom prst="rect">
            <a:avLst/>
          </a:prstGeom>
          <a:effectLst>
            <a:outerShdw blurRad="50800" dist="38100" dir="2700000" algn="tl" rotWithShape="0">
              <a:prstClr val="black">
                <a:alpha val="40000"/>
              </a:prstClr>
            </a:outerShdw>
          </a:effectLst>
        </p:spPr>
      </p:pic>
      <p:pic>
        <p:nvPicPr>
          <p:cNvPr id="2053" name="Picture 2052" descr="A computer&#10;&#10;Description automatically generated">
            <a:extLst>
              <a:ext uri="{FF2B5EF4-FFF2-40B4-BE49-F238E27FC236}">
                <a16:creationId xmlns:a16="http://schemas.microsoft.com/office/drawing/2014/main" id="{0D9F3154-F973-404C-A4F6-A3745FF134F5}"/>
              </a:ext>
            </a:extLst>
          </p:cNvPr>
          <p:cNvPicPr>
            <a:picLocks noChangeAspect="1"/>
          </p:cNvPicPr>
          <p:nvPr/>
        </p:nvPicPr>
        <p:blipFill>
          <a:blip r:embed="rId5"/>
          <a:stretch>
            <a:fillRect/>
          </a:stretch>
        </p:blipFill>
        <p:spPr>
          <a:xfrm>
            <a:off x="1729406" y="1673491"/>
            <a:ext cx="426939" cy="398121"/>
          </a:xfrm>
          <a:prstGeom prst="rect">
            <a:avLst/>
          </a:prstGeom>
          <a:effectLst>
            <a:outerShdw blurRad="50800" dist="38100" dir="2700000" algn="tl" rotWithShape="0">
              <a:prstClr val="black">
                <a:alpha val="40000"/>
              </a:prstClr>
            </a:outerShdw>
          </a:effectLst>
        </p:spPr>
      </p:pic>
      <p:sp>
        <p:nvSpPr>
          <p:cNvPr id="2054" name="Oval 2053">
            <a:extLst>
              <a:ext uri="{FF2B5EF4-FFF2-40B4-BE49-F238E27FC236}">
                <a16:creationId xmlns:a16="http://schemas.microsoft.com/office/drawing/2014/main" id="{550FDA90-FDBE-4876-BAC2-F9AFCBCC3FCD}"/>
              </a:ext>
            </a:extLst>
          </p:cNvPr>
          <p:cNvSpPr/>
          <p:nvPr/>
        </p:nvSpPr>
        <p:spPr>
          <a:xfrm>
            <a:off x="5629063" y="2879726"/>
            <a:ext cx="1693817" cy="1645774"/>
          </a:xfrm>
          <a:prstGeom prst="ellipse">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5" name="Picture 124">
            <a:extLst>
              <a:ext uri="{FF2B5EF4-FFF2-40B4-BE49-F238E27FC236}">
                <a16:creationId xmlns:a16="http://schemas.microsoft.com/office/drawing/2014/main" id="{89AE8014-0A3F-4789-BB39-4FEBC53637D8}"/>
              </a:ext>
            </a:extLst>
          </p:cNvPr>
          <p:cNvPicPr>
            <a:picLocks noChangeAspect="1"/>
          </p:cNvPicPr>
          <p:nvPr/>
        </p:nvPicPr>
        <p:blipFill>
          <a:blip r:embed="rId6"/>
          <a:stretch>
            <a:fillRect/>
          </a:stretch>
        </p:blipFill>
        <p:spPr>
          <a:xfrm>
            <a:off x="5838717" y="3071818"/>
            <a:ext cx="1255321" cy="1257298"/>
          </a:xfrm>
          <a:prstGeom prst="rect">
            <a:avLst/>
          </a:prstGeom>
        </p:spPr>
      </p:pic>
      <p:sp>
        <p:nvSpPr>
          <p:cNvPr id="135" name="Rectangle 134">
            <a:extLst>
              <a:ext uri="{FF2B5EF4-FFF2-40B4-BE49-F238E27FC236}">
                <a16:creationId xmlns:a16="http://schemas.microsoft.com/office/drawing/2014/main" id="{C30601D0-97F5-4951-9843-D53E17B07082}"/>
              </a:ext>
            </a:extLst>
          </p:cNvPr>
          <p:cNvSpPr/>
          <p:nvPr/>
        </p:nvSpPr>
        <p:spPr>
          <a:xfrm>
            <a:off x="5592328" y="4526263"/>
            <a:ext cx="1773498" cy="1252006"/>
          </a:xfrm>
          <a:prstGeom prst="rect">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Identity</a:t>
            </a:r>
          </a:p>
          <a:p>
            <a:pPr algn="ctr"/>
            <a:r>
              <a:rPr lang="en-US">
                <a:solidFill>
                  <a:schemeClr val="tx1"/>
                </a:solidFill>
              </a:rPr>
              <a:t>Aware</a:t>
            </a:r>
          </a:p>
          <a:p>
            <a:pPr algn="ctr"/>
            <a:r>
              <a:rPr lang="en-US">
                <a:solidFill>
                  <a:schemeClr val="tx1"/>
                </a:solidFill>
              </a:rPr>
              <a:t>Proxy</a:t>
            </a:r>
          </a:p>
        </p:txBody>
      </p:sp>
      <p:pic>
        <p:nvPicPr>
          <p:cNvPr id="136" name="Picture 135">
            <a:extLst>
              <a:ext uri="{FF2B5EF4-FFF2-40B4-BE49-F238E27FC236}">
                <a16:creationId xmlns:a16="http://schemas.microsoft.com/office/drawing/2014/main" id="{6483EC41-A12D-4D70-B5CD-FBB939B5C219}"/>
              </a:ext>
            </a:extLst>
          </p:cNvPr>
          <p:cNvPicPr>
            <a:picLocks noChangeAspect="1"/>
          </p:cNvPicPr>
          <p:nvPr/>
        </p:nvPicPr>
        <p:blipFill>
          <a:blip r:embed="rId7"/>
          <a:stretch>
            <a:fillRect/>
          </a:stretch>
        </p:blipFill>
        <p:spPr>
          <a:xfrm>
            <a:off x="5311343" y="1488163"/>
            <a:ext cx="635439" cy="636440"/>
          </a:xfrm>
          <a:prstGeom prst="rect">
            <a:avLst/>
          </a:prstGeom>
          <a:effectLst>
            <a:outerShdw blurRad="50800" dist="38100" dir="2700000" algn="tl" rotWithShape="0">
              <a:prstClr val="black">
                <a:alpha val="40000"/>
              </a:prstClr>
            </a:outerShdw>
          </a:effectLst>
        </p:spPr>
      </p:pic>
      <p:pic>
        <p:nvPicPr>
          <p:cNvPr id="138" name="Picture 137">
            <a:extLst>
              <a:ext uri="{FF2B5EF4-FFF2-40B4-BE49-F238E27FC236}">
                <a16:creationId xmlns:a16="http://schemas.microsoft.com/office/drawing/2014/main" id="{8F7942D5-6488-4BA4-AF27-68EBAA792586}"/>
              </a:ext>
            </a:extLst>
          </p:cNvPr>
          <p:cNvPicPr>
            <a:picLocks noChangeAspect="1"/>
          </p:cNvPicPr>
          <p:nvPr/>
        </p:nvPicPr>
        <p:blipFill>
          <a:blip r:embed="rId6"/>
          <a:stretch>
            <a:fillRect/>
          </a:stretch>
        </p:blipFill>
        <p:spPr>
          <a:xfrm>
            <a:off x="5475443" y="1659975"/>
            <a:ext cx="267839" cy="268261"/>
          </a:xfrm>
          <a:prstGeom prst="rect">
            <a:avLst/>
          </a:prstGeom>
        </p:spPr>
      </p:pic>
      <p:pic>
        <p:nvPicPr>
          <p:cNvPr id="139" name="Picture 138">
            <a:extLst>
              <a:ext uri="{FF2B5EF4-FFF2-40B4-BE49-F238E27FC236}">
                <a16:creationId xmlns:a16="http://schemas.microsoft.com/office/drawing/2014/main" id="{D85AE8D5-3E60-4BA1-B2E2-3236F329AAE6}"/>
              </a:ext>
            </a:extLst>
          </p:cNvPr>
          <p:cNvPicPr>
            <a:picLocks noChangeAspect="1"/>
          </p:cNvPicPr>
          <p:nvPr/>
        </p:nvPicPr>
        <p:blipFill>
          <a:blip r:embed="rId6"/>
          <a:stretch>
            <a:fillRect/>
          </a:stretch>
        </p:blipFill>
        <p:spPr>
          <a:xfrm>
            <a:off x="197212" y="166148"/>
            <a:ext cx="624646" cy="625630"/>
          </a:xfrm>
          <a:prstGeom prst="rect">
            <a:avLst/>
          </a:prstGeom>
        </p:spPr>
      </p:pic>
    </p:spTree>
    <p:extLst>
      <p:ext uri="{BB962C8B-B14F-4D97-AF65-F5344CB8AC3E}">
        <p14:creationId xmlns:p14="http://schemas.microsoft.com/office/powerpoint/2010/main" val="3452076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2"/>
                                        </p:tgtEl>
                                        <p:attrNameLst>
                                          <p:attrName>style.visibility</p:attrName>
                                        </p:attrNameLst>
                                      </p:cBhvr>
                                      <p:to>
                                        <p:strVal val="visible"/>
                                      </p:to>
                                    </p:set>
                                    <p:animEffect transition="in" filter="wipe(down)">
                                      <p:cBhvr>
                                        <p:cTn id="7" dur="500"/>
                                        <p:tgtEl>
                                          <p:spTgt spid="9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93"/>
                                        </p:tgtEl>
                                        <p:attrNameLst>
                                          <p:attrName>style.visibility</p:attrName>
                                        </p:attrNameLst>
                                      </p:cBhvr>
                                      <p:to>
                                        <p:strVal val="visible"/>
                                      </p:to>
                                    </p:set>
                                    <p:animEffect transition="in" filter="wipe(left)">
                                      <p:cBhvr>
                                        <p:cTn id="11" dur="500"/>
                                        <p:tgtEl>
                                          <p:spTgt spid="93"/>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99"/>
                                        </p:tgtEl>
                                        <p:attrNameLst>
                                          <p:attrName>style.visibility</p:attrName>
                                        </p:attrNameLst>
                                      </p:cBhvr>
                                      <p:to>
                                        <p:strVal val="visible"/>
                                      </p:to>
                                    </p:set>
                                    <p:animEffect transition="in" filter="wipe(up)">
                                      <p:cBhvr>
                                        <p:cTn id="15" dur="500"/>
                                        <p:tgtEl>
                                          <p:spTgt spid="99"/>
                                        </p:tgtEl>
                                      </p:cBhvr>
                                    </p:animEffect>
                                  </p:childTnLst>
                                </p:cTn>
                              </p:par>
                              <p:par>
                                <p:cTn id="16" presetID="22" presetClass="entr" presetSubtype="1" fill="hold" nodeType="withEffect">
                                  <p:stCondLst>
                                    <p:cond delay="0"/>
                                  </p:stCondLst>
                                  <p:childTnLst>
                                    <p:set>
                                      <p:cBhvr>
                                        <p:cTn id="17" dur="1" fill="hold">
                                          <p:stCondLst>
                                            <p:cond delay="0"/>
                                          </p:stCondLst>
                                        </p:cTn>
                                        <p:tgtEl>
                                          <p:spTgt spid="110"/>
                                        </p:tgtEl>
                                        <p:attrNameLst>
                                          <p:attrName>style.visibility</p:attrName>
                                        </p:attrNameLst>
                                      </p:cBhvr>
                                      <p:to>
                                        <p:strVal val="visible"/>
                                      </p:to>
                                    </p:set>
                                    <p:animEffect transition="in" filter="wipe(up)">
                                      <p:cBhvr>
                                        <p:cTn id="18" dur="500"/>
                                        <p:tgtEl>
                                          <p:spTgt spid="11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500"/>
                                        <p:tgtEl>
                                          <p:spTgt spid="92"/>
                                        </p:tgtEl>
                                      </p:cBhvr>
                                    </p:animEffect>
                                    <p:set>
                                      <p:cBhvr>
                                        <p:cTn id="23" dur="1" fill="hold">
                                          <p:stCondLst>
                                            <p:cond delay="499"/>
                                          </p:stCondLst>
                                        </p:cTn>
                                        <p:tgtEl>
                                          <p:spTgt spid="92"/>
                                        </p:tgtEl>
                                        <p:attrNameLst>
                                          <p:attrName>style.visibility</p:attrName>
                                        </p:attrNameLst>
                                      </p:cBhvr>
                                      <p:to>
                                        <p:strVal val="hidden"/>
                                      </p:to>
                                    </p:set>
                                  </p:childTnLst>
                                </p:cTn>
                              </p:par>
                              <p:par>
                                <p:cTn id="24" presetID="10" presetClass="exit" presetSubtype="0" fill="hold" nodeType="withEffect">
                                  <p:stCondLst>
                                    <p:cond delay="0"/>
                                  </p:stCondLst>
                                  <p:childTnLst>
                                    <p:animEffect transition="out" filter="fade">
                                      <p:cBhvr>
                                        <p:cTn id="25" dur="500"/>
                                        <p:tgtEl>
                                          <p:spTgt spid="93"/>
                                        </p:tgtEl>
                                      </p:cBhvr>
                                    </p:animEffect>
                                    <p:set>
                                      <p:cBhvr>
                                        <p:cTn id="26" dur="1" fill="hold">
                                          <p:stCondLst>
                                            <p:cond delay="499"/>
                                          </p:stCondLst>
                                        </p:cTn>
                                        <p:tgtEl>
                                          <p:spTgt spid="93"/>
                                        </p:tgtEl>
                                        <p:attrNameLst>
                                          <p:attrName>style.visibility</p:attrName>
                                        </p:attrNameLst>
                                      </p:cBhvr>
                                      <p:to>
                                        <p:strVal val="hidden"/>
                                      </p:to>
                                    </p:set>
                                  </p:childTnLst>
                                </p:cTn>
                              </p:par>
                              <p:par>
                                <p:cTn id="27" presetID="10" presetClass="exit" presetSubtype="0" fill="hold" nodeType="withEffect">
                                  <p:stCondLst>
                                    <p:cond delay="0"/>
                                  </p:stCondLst>
                                  <p:childTnLst>
                                    <p:animEffect transition="out" filter="fade">
                                      <p:cBhvr>
                                        <p:cTn id="28" dur="500"/>
                                        <p:tgtEl>
                                          <p:spTgt spid="99"/>
                                        </p:tgtEl>
                                      </p:cBhvr>
                                    </p:animEffect>
                                    <p:set>
                                      <p:cBhvr>
                                        <p:cTn id="29" dur="1" fill="hold">
                                          <p:stCondLst>
                                            <p:cond delay="499"/>
                                          </p:stCondLst>
                                        </p:cTn>
                                        <p:tgtEl>
                                          <p:spTgt spid="99"/>
                                        </p:tgtEl>
                                        <p:attrNameLst>
                                          <p:attrName>style.visibility</p:attrName>
                                        </p:attrNameLst>
                                      </p:cBhvr>
                                      <p:to>
                                        <p:strVal val="hidden"/>
                                      </p:to>
                                    </p:set>
                                  </p:childTnLst>
                                </p:cTn>
                              </p:par>
                              <p:par>
                                <p:cTn id="30" presetID="10" presetClass="exit" presetSubtype="0" fill="hold" nodeType="withEffect">
                                  <p:stCondLst>
                                    <p:cond delay="0"/>
                                  </p:stCondLst>
                                  <p:childTnLst>
                                    <p:animEffect transition="out" filter="fade">
                                      <p:cBhvr>
                                        <p:cTn id="31" dur="500"/>
                                        <p:tgtEl>
                                          <p:spTgt spid="110"/>
                                        </p:tgtEl>
                                      </p:cBhvr>
                                    </p:animEffect>
                                    <p:set>
                                      <p:cBhvr>
                                        <p:cTn id="32" dur="1" fill="hold">
                                          <p:stCondLst>
                                            <p:cond delay="499"/>
                                          </p:stCondLst>
                                        </p:cTn>
                                        <p:tgtEl>
                                          <p:spTgt spid="110"/>
                                        </p:tgtEl>
                                        <p:attrNameLst>
                                          <p:attrName>style.visibility</p:attrName>
                                        </p:attrNameLst>
                                      </p:cBhvr>
                                      <p:to>
                                        <p:strVal val="hidden"/>
                                      </p:to>
                                    </p:set>
                                  </p:childTnLst>
                                </p:cTn>
                              </p:par>
                              <p:par>
                                <p:cTn id="33" presetID="22" presetClass="entr" presetSubtype="8" fill="hold" nodeType="withEffect">
                                  <p:stCondLst>
                                    <p:cond delay="0"/>
                                  </p:stCondLst>
                                  <p:childTnLst>
                                    <p:set>
                                      <p:cBhvr>
                                        <p:cTn id="34" dur="1" fill="hold">
                                          <p:stCondLst>
                                            <p:cond delay="0"/>
                                          </p:stCondLst>
                                        </p:cTn>
                                        <p:tgtEl>
                                          <p:spTgt spid="111"/>
                                        </p:tgtEl>
                                        <p:attrNameLst>
                                          <p:attrName>style.visibility</p:attrName>
                                        </p:attrNameLst>
                                      </p:cBhvr>
                                      <p:to>
                                        <p:strVal val="visible"/>
                                      </p:to>
                                    </p:set>
                                    <p:animEffect transition="in" filter="wipe(left)">
                                      <p:cBhvr>
                                        <p:cTn id="35" dur="500"/>
                                        <p:tgtEl>
                                          <p:spTgt spid="111"/>
                                        </p:tgtEl>
                                      </p:cBhvr>
                                    </p:animEffect>
                                  </p:childTnLst>
                                </p:cTn>
                              </p:par>
                            </p:childTnLst>
                          </p:cTn>
                        </p:par>
                        <p:par>
                          <p:cTn id="36" fill="hold">
                            <p:stCondLst>
                              <p:cond delay="500"/>
                            </p:stCondLst>
                            <p:childTnLst>
                              <p:par>
                                <p:cTn id="37" presetID="22" presetClass="entr" presetSubtype="8" fill="hold" nodeType="afterEffect">
                                  <p:stCondLst>
                                    <p:cond delay="0"/>
                                  </p:stCondLst>
                                  <p:childTnLst>
                                    <p:set>
                                      <p:cBhvr>
                                        <p:cTn id="38" dur="1" fill="hold">
                                          <p:stCondLst>
                                            <p:cond delay="0"/>
                                          </p:stCondLst>
                                        </p:cTn>
                                        <p:tgtEl>
                                          <p:spTgt spid="107"/>
                                        </p:tgtEl>
                                        <p:attrNameLst>
                                          <p:attrName>style.visibility</p:attrName>
                                        </p:attrNameLst>
                                      </p:cBhvr>
                                      <p:to>
                                        <p:strVal val="visible"/>
                                      </p:to>
                                    </p:set>
                                    <p:animEffect transition="in" filter="wipe(left)">
                                      <p:cBhvr>
                                        <p:cTn id="39" dur="500"/>
                                        <p:tgtEl>
                                          <p:spTgt spid="107"/>
                                        </p:tgtEl>
                                      </p:cBhvr>
                                    </p:animEffect>
                                  </p:childTnLst>
                                </p:cTn>
                              </p:par>
                            </p:childTnLst>
                          </p:cTn>
                        </p:par>
                        <p:par>
                          <p:cTn id="40" fill="hold">
                            <p:stCondLst>
                              <p:cond delay="1000"/>
                            </p:stCondLst>
                            <p:childTnLst>
                              <p:par>
                                <p:cTn id="41" presetID="22" presetClass="entr" presetSubtype="4" fill="hold" nodeType="afterEffect">
                                  <p:stCondLst>
                                    <p:cond delay="0"/>
                                  </p:stCondLst>
                                  <p:childTnLst>
                                    <p:set>
                                      <p:cBhvr>
                                        <p:cTn id="42" dur="1" fill="hold">
                                          <p:stCondLst>
                                            <p:cond delay="0"/>
                                          </p:stCondLst>
                                        </p:cTn>
                                        <p:tgtEl>
                                          <p:spTgt spid="116"/>
                                        </p:tgtEl>
                                        <p:attrNameLst>
                                          <p:attrName>style.visibility</p:attrName>
                                        </p:attrNameLst>
                                      </p:cBhvr>
                                      <p:to>
                                        <p:strVal val="visible"/>
                                      </p:to>
                                    </p:set>
                                    <p:animEffect transition="in" filter="wipe(down)">
                                      <p:cBhvr>
                                        <p:cTn id="43" dur="500"/>
                                        <p:tgtEl>
                                          <p:spTgt spid="116"/>
                                        </p:tgtEl>
                                      </p:cBhvr>
                                    </p:animEffect>
                                  </p:childTnLst>
                                </p:cTn>
                              </p:par>
                              <p:par>
                                <p:cTn id="44" presetID="22" presetClass="entr" presetSubtype="1" fill="hold" nodeType="withEffect">
                                  <p:stCondLst>
                                    <p:cond delay="0"/>
                                  </p:stCondLst>
                                  <p:childTnLst>
                                    <p:set>
                                      <p:cBhvr>
                                        <p:cTn id="45" dur="1" fill="hold">
                                          <p:stCondLst>
                                            <p:cond delay="0"/>
                                          </p:stCondLst>
                                        </p:cTn>
                                        <p:tgtEl>
                                          <p:spTgt spid="109"/>
                                        </p:tgtEl>
                                        <p:attrNameLst>
                                          <p:attrName>style.visibility</p:attrName>
                                        </p:attrNameLst>
                                      </p:cBhvr>
                                      <p:to>
                                        <p:strVal val="visible"/>
                                      </p:to>
                                    </p:set>
                                    <p:animEffect transition="in" filter="wipe(up)">
                                      <p:cBhvr>
                                        <p:cTn id="46" dur="500"/>
                                        <p:tgtEl>
                                          <p:spTgt spid="109"/>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xit" presetSubtype="0" fill="hold" nodeType="clickEffect">
                                  <p:stCondLst>
                                    <p:cond delay="0"/>
                                  </p:stCondLst>
                                  <p:childTnLst>
                                    <p:animEffect transition="out" filter="fade">
                                      <p:cBhvr>
                                        <p:cTn id="50" dur="500"/>
                                        <p:tgtEl>
                                          <p:spTgt spid="111"/>
                                        </p:tgtEl>
                                      </p:cBhvr>
                                    </p:animEffect>
                                    <p:set>
                                      <p:cBhvr>
                                        <p:cTn id="51" dur="1" fill="hold">
                                          <p:stCondLst>
                                            <p:cond delay="499"/>
                                          </p:stCondLst>
                                        </p:cTn>
                                        <p:tgtEl>
                                          <p:spTgt spid="111"/>
                                        </p:tgtEl>
                                        <p:attrNameLst>
                                          <p:attrName>style.visibility</p:attrName>
                                        </p:attrNameLst>
                                      </p:cBhvr>
                                      <p:to>
                                        <p:strVal val="hidden"/>
                                      </p:to>
                                    </p:set>
                                  </p:childTnLst>
                                </p:cTn>
                              </p:par>
                              <p:par>
                                <p:cTn id="52" presetID="10" presetClass="exit" presetSubtype="0" fill="hold" nodeType="withEffect">
                                  <p:stCondLst>
                                    <p:cond delay="0"/>
                                  </p:stCondLst>
                                  <p:childTnLst>
                                    <p:animEffect transition="out" filter="fade">
                                      <p:cBhvr>
                                        <p:cTn id="53" dur="500"/>
                                        <p:tgtEl>
                                          <p:spTgt spid="107"/>
                                        </p:tgtEl>
                                      </p:cBhvr>
                                    </p:animEffect>
                                    <p:set>
                                      <p:cBhvr>
                                        <p:cTn id="54" dur="1" fill="hold">
                                          <p:stCondLst>
                                            <p:cond delay="499"/>
                                          </p:stCondLst>
                                        </p:cTn>
                                        <p:tgtEl>
                                          <p:spTgt spid="107"/>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500"/>
                                        <p:tgtEl>
                                          <p:spTgt spid="109"/>
                                        </p:tgtEl>
                                      </p:cBhvr>
                                    </p:animEffect>
                                    <p:set>
                                      <p:cBhvr>
                                        <p:cTn id="57" dur="1" fill="hold">
                                          <p:stCondLst>
                                            <p:cond delay="499"/>
                                          </p:stCondLst>
                                        </p:cTn>
                                        <p:tgtEl>
                                          <p:spTgt spid="109"/>
                                        </p:tgtEl>
                                        <p:attrNameLst>
                                          <p:attrName>style.visibility</p:attrName>
                                        </p:attrNameLst>
                                      </p:cBhvr>
                                      <p:to>
                                        <p:strVal val="hidden"/>
                                      </p:to>
                                    </p:set>
                                  </p:childTnLst>
                                </p:cTn>
                              </p:par>
                              <p:par>
                                <p:cTn id="58" presetID="10" presetClass="exit" presetSubtype="0" fill="hold" nodeType="withEffect">
                                  <p:stCondLst>
                                    <p:cond delay="0"/>
                                  </p:stCondLst>
                                  <p:childTnLst>
                                    <p:animEffect transition="out" filter="fade">
                                      <p:cBhvr>
                                        <p:cTn id="59" dur="500"/>
                                        <p:tgtEl>
                                          <p:spTgt spid="116"/>
                                        </p:tgtEl>
                                      </p:cBhvr>
                                    </p:animEffect>
                                    <p:set>
                                      <p:cBhvr>
                                        <p:cTn id="60" dur="1" fill="hold">
                                          <p:stCondLst>
                                            <p:cond delay="499"/>
                                          </p:stCondLst>
                                        </p:cTn>
                                        <p:tgtEl>
                                          <p:spTgt spid="116"/>
                                        </p:tgtEl>
                                        <p:attrNameLst>
                                          <p:attrName>style.visibility</p:attrName>
                                        </p:attrNameLst>
                                      </p:cBhvr>
                                      <p:to>
                                        <p:strVal val="hidden"/>
                                      </p:to>
                                    </p:set>
                                  </p:childTnLst>
                                </p:cTn>
                              </p:par>
                              <p:par>
                                <p:cTn id="61" presetID="22" presetClass="entr" presetSubtype="1" fill="hold" nodeType="withEffect">
                                  <p:stCondLst>
                                    <p:cond delay="0"/>
                                  </p:stCondLst>
                                  <p:childTnLst>
                                    <p:set>
                                      <p:cBhvr>
                                        <p:cTn id="62" dur="1" fill="hold">
                                          <p:stCondLst>
                                            <p:cond delay="0"/>
                                          </p:stCondLst>
                                        </p:cTn>
                                        <p:tgtEl>
                                          <p:spTgt spid="112"/>
                                        </p:tgtEl>
                                        <p:attrNameLst>
                                          <p:attrName>style.visibility</p:attrName>
                                        </p:attrNameLst>
                                      </p:cBhvr>
                                      <p:to>
                                        <p:strVal val="visible"/>
                                      </p:to>
                                    </p:set>
                                    <p:animEffect transition="in" filter="wipe(up)">
                                      <p:cBhvr>
                                        <p:cTn id="63" dur="500"/>
                                        <p:tgtEl>
                                          <p:spTgt spid="112"/>
                                        </p:tgtEl>
                                      </p:cBhvr>
                                    </p:animEffect>
                                  </p:childTnLst>
                                </p:cTn>
                              </p:par>
                            </p:childTnLst>
                          </p:cTn>
                        </p:par>
                        <p:par>
                          <p:cTn id="64" fill="hold">
                            <p:stCondLst>
                              <p:cond delay="500"/>
                            </p:stCondLst>
                            <p:childTnLst>
                              <p:par>
                                <p:cTn id="65" presetID="22" presetClass="entr" presetSubtype="8" fill="hold" nodeType="afterEffect">
                                  <p:stCondLst>
                                    <p:cond delay="0"/>
                                  </p:stCondLst>
                                  <p:childTnLst>
                                    <p:set>
                                      <p:cBhvr>
                                        <p:cTn id="66" dur="1" fill="hold">
                                          <p:stCondLst>
                                            <p:cond delay="0"/>
                                          </p:stCondLst>
                                        </p:cTn>
                                        <p:tgtEl>
                                          <p:spTgt spid="117"/>
                                        </p:tgtEl>
                                        <p:attrNameLst>
                                          <p:attrName>style.visibility</p:attrName>
                                        </p:attrNameLst>
                                      </p:cBhvr>
                                      <p:to>
                                        <p:strVal val="visible"/>
                                      </p:to>
                                    </p:set>
                                    <p:animEffect transition="in" filter="wipe(left)">
                                      <p:cBhvr>
                                        <p:cTn id="67" dur="500"/>
                                        <p:tgtEl>
                                          <p:spTgt spid="1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Rounded Corners 33">
            <a:extLst>
              <a:ext uri="{FF2B5EF4-FFF2-40B4-BE49-F238E27FC236}">
                <a16:creationId xmlns:a16="http://schemas.microsoft.com/office/drawing/2014/main" id="{00AF2346-7BB6-4743-8963-63FF60624B47}"/>
              </a:ext>
            </a:extLst>
          </p:cNvPr>
          <p:cNvSpPr/>
          <p:nvPr/>
        </p:nvSpPr>
        <p:spPr>
          <a:xfrm>
            <a:off x="1061390" y="4553560"/>
            <a:ext cx="1845144" cy="868097"/>
          </a:xfrm>
          <a:prstGeom prst="roundRect">
            <a:avLst>
              <a:gd name="adj" fmla="val 3602"/>
            </a:avLst>
          </a:prstGeom>
          <a:gradFill flip="none" rotWithShape="1">
            <a:gsLst>
              <a:gs pos="0">
                <a:schemeClr val="accent1">
                  <a:lumMod val="5000"/>
                  <a:lumOff val="95000"/>
                </a:schemeClr>
              </a:gs>
              <a:gs pos="74000">
                <a:schemeClr val="accent5">
                  <a:lumMod val="60000"/>
                  <a:lumOff val="40000"/>
                </a:schemeClr>
              </a:gs>
              <a:gs pos="83000">
                <a:schemeClr val="accent5">
                  <a:lumMod val="40000"/>
                  <a:lumOff val="60000"/>
                </a:schemeClr>
              </a:gs>
              <a:gs pos="100000">
                <a:schemeClr val="accent5">
                  <a:lumMod val="20000"/>
                  <a:lumOff val="80000"/>
                </a:schemeClr>
              </a:gs>
            </a:gsLst>
            <a:path path="circle">
              <a:fillToRect l="100000" t="100000"/>
            </a:path>
            <a:tileRect r="-100000" b="-100000"/>
          </a:gradFill>
          <a:ln>
            <a:solidFill>
              <a:schemeClr val="accent1">
                <a:lumMod val="40000"/>
                <a:lumOff val="6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36" name="Rectangle 35">
            <a:extLst>
              <a:ext uri="{FF2B5EF4-FFF2-40B4-BE49-F238E27FC236}">
                <a16:creationId xmlns:a16="http://schemas.microsoft.com/office/drawing/2014/main" id="{D76B8746-DB15-4522-8E4C-577F3F21C712}"/>
              </a:ext>
            </a:extLst>
          </p:cNvPr>
          <p:cNvSpPr/>
          <p:nvPr/>
        </p:nvSpPr>
        <p:spPr>
          <a:xfrm>
            <a:off x="1104036" y="4553559"/>
            <a:ext cx="1802497" cy="868097"/>
          </a:xfrm>
          <a:prstGeom prst="rect">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rPr>
              <a:t>Enterprise </a:t>
            </a:r>
          </a:p>
          <a:p>
            <a:pPr algn="ctr"/>
            <a:r>
              <a:rPr lang="en-US" sz="2000">
                <a:solidFill>
                  <a:schemeClr val="tx1"/>
                </a:solidFill>
              </a:rPr>
              <a:t>System</a:t>
            </a:r>
          </a:p>
        </p:txBody>
      </p:sp>
      <p:pic>
        <p:nvPicPr>
          <p:cNvPr id="39" name="Picture 38">
            <a:extLst>
              <a:ext uri="{FF2B5EF4-FFF2-40B4-BE49-F238E27FC236}">
                <a16:creationId xmlns:a16="http://schemas.microsoft.com/office/drawing/2014/main" id="{A413BD59-9188-4A8C-BFB8-F6EB82E6C8DA}"/>
              </a:ext>
            </a:extLst>
          </p:cNvPr>
          <p:cNvPicPr>
            <a:picLocks noChangeAspect="1"/>
          </p:cNvPicPr>
          <p:nvPr/>
        </p:nvPicPr>
        <p:blipFill>
          <a:blip r:embed="rId3"/>
          <a:stretch>
            <a:fillRect/>
          </a:stretch>
        </p:blipFill>
        <p:spPr>
          <a:xfrm>
            <a:off x="865281" y="4354169"/>
            <a:ext cx="477509" cy="478261"/>
          </a:xfrm>
          <a:prstGeom prst="rect">
            <a:avLst/>
          </a:prstGeom>
          <a:effectLst>
            <a:outerShdw blurRad="50800" dist="38100" dir="2700000" algn="tl" rotWithShape="0">
              <a:prstClr val="black">
                <a:alpha val="40000"/>
              </a:prstClr>
            </a:outerShdw>
          </a:effectLst>
        </p:spPr>
      </p:pic>
      <p:sp>
        <p:nvSpPr>
          <p:cNvPr id="41" name="Rectangle: Rounded Corners 40">
            <a:extLst>
              <a:ext uri="{FF2B5EF4-FFF2-40B4-BE49-F238E27FC236}">
                <a16:creationId xmlns:a16="http://schemas.microsoft.com/office/drawing/2014/main" id="{C28E4AD9-29A6-4166-B8FC-F050DD42D7A1}"/>
              </a:ext>
            </a:extLst>
          </p:cNvPr>
          <p:cNvSpPr/>
          <p:nvPr/>
        </p:nvSpPr>
        <p:spPr>
          <a:xfrm>
            <a:off x="4887162" y="4511460"/>
            <a:ext cx="1845143" cy="1047392"/>
          </a:xfrm>
          <a:prstGeom prst="roundRect">
            <a:avLst>
              <a:gd name="adj" fmla="val 3602"/>
            </a:avLst>
          </a:prstGeom>
          <a:gradFill flip="none" rotWithShape="1">
            <a:gsLst>
              <a:gs pos="0">
                <a:schemeClr val="accent1">
                  <a:lumMod val="5000"/>
                  <a:lumOff val="95000"/>
                </a:schemeClr>
              </a:gs>
              <a:gs pos="74000">
                <a:schemeClr val="bg2">
                  <a:lumMod val="50000"/>
                </a:schemeClr>
              </a:gs>
              <a:gs pos="83000">
                <a:schemeClr val="bg2">
                  <a:lumMod val="75000"/>
                </a:schemeClr>
              </a:gs>
              <a:gs pos="100000">
                <a:schemeClr val="bg2">
                  <a:lumMod val="90000"/>
                </a:schemeClr>
              </a:gs>
            </a:gsLst>
            <a:path path="circle">
              <a:fillToRect l="100000" t="100000"/>
            </a:path>
            <a:tileRect r="-100000" b="-100000"/>
          </a:gradFill>
          <a:ln w="3175">
            <a:solidFill>
              <a:schemeClr val="bg2">
                <a:lumMod val="75000"/>
              </a:schemeClr>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42" name="Rectangle 41">
            <a:extLst>
              <a:ext uri="{FF2B5EF4-FFF2-40B4-BE49-F238E27FC236}">
                <a16:creationId xmlns:a16="http://schemas.microsoft.com/office/drawing/2014/main" id="{F0ED5B86-E84A-477E-ACD4-B1199A3784EF}"/>
              </a:ext>
            </a:extLst>
          </p:cNvPr>
          <p:cNvSpPr/>
          <p:nvPr/>
        </p:nvSpPr>
        <p:spPr>
          <a:xfrm>
            <a:off x="4892667" y="4537345"/>
            <a:ext cx="1839637" cy="889904"/>
          </a:xfrm>
          <a:prstGeom prst="rect">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chemeClr val="bg1"/>
                </a:solidFill>
              </a:rPr>
              <a:t>Portal/Gateway</a:t>
            </a:r>
          </a:p>
          <a:p>
            <a:pPr algn="ctr"/>
            <a:r>
              <a:rPr lang="en-US" sz="2000">
                <a:solidFill>
                  <a:schemeClr val="bg1"/>
                </a:solidFill>
              </a:rPr>
              <a:t>[PEP]</a:t>
            </a:r>
          </a:p>
        </p:txBody>
      </p:sp>
      <p:sp>
        <p:nvSpPr>
          <p:cNvPr id="45" name="Rectangle: Rounded Corners 44">
            <a:extLst>
              <a:ext uri="{FF2B5EF4-FFF2-40B4-BE49-F238E27FC236}">
                <a16:creationId xmlns:a16="http://schemas.microsoft.com/office/drawing/2014/main" id="{74AFB4F4-BC34-43CD-B5B8-923701BD3DAF}"/>
              </a:ext>
            </a:extLst>
          </p:cNvPr>
          <p:cNvSpPr/>
          <p:nvPr/>
        </p:nvSpPr>
        <p:spPr>
          <a:xfrm>
            <a:off x="4894052" y="1816984"/>
            <a:ext cx="1845144" cy="868097"/>
          </a:xfrm>
          <a:prstGeom prst="roundRect">
            <a:avLst>
              <a:gd name="adj" fmla="val 3602"/>
            </a:avLst>
          </a:prstGeom>
          <a:gradFill flip="none" rotWithShape="1">
            <a:gsLst>
              <a:gs pos="0">
                <a:schemeClr val="accent1">
                  <a:lumMod val="5000"/>
                  <a:lumOff val="95000"/>
                </a:schemeClr>
              </a:gs>
              <a:gs pos="74000">
                <a:schemeClr val="accent5">
                  <a:lumMod val="60000"/>
                  <a:lumOff val="40000"/>
                </a:schemeClr>
              </a:gs>
              <a:gs pos="83000">
                <a:schemeClr val="accent5">
                  <a:lumMod val="40000"/>
                  <a:lumOff val="60000"/>
                </a:schemeClr>
              </a:gs>
              <a:gs pos="100000">
                <a:schemeClr val="accent5">
                  <a:lumMod val="20000"/>
                  <a:lumOff val="80000"/>
                </a:schemeClr>
              </a:gs>
            </a:gsLst>
            <a:path path="circle">
              <a:fillToRect l="100000" t="100000"/>
            </a:path>
            <a:tileRect r="-100000" b="-100000"/>
          </a:gradFill>
          <a:ln>
            <a:solidFill>
              <a:schemeClr val="accent1">
                <a:lumMod val="40000"/>
                <a:lumOff val="6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pic>
        <p:nvPicPr>
          <p:cNvPr id="47" name="Picture 46">
            <a:extLst>
              <a:ext uri="{FF2B5EF4-FFF2-40B4-BE49-F238E27FC236}">
                <a16:creationId xmlns:a16="http://schemas.microsoft.com/office/drawing/2014/main" id="{E264F52F-C06B-44DA-BBF7-7959A3A5C82C}"/>
              </a:ext>
            </a:extLst>
          </p:cNvPr>
          <p:cNvPicPr>
            <a:picLocks noChangeAspect="1"/>
          </p:cNvPicPr>
          <p:nvPr/>
        </p:nvPicPr>
        <p:blipFill>
          <a:blip r:embed="rId4"/>
          <a:stretch>
            <a:fillRect/>
          </a:stretch>
        </p:blipFill>
        <p:spPr>
          <a:xfrm>
            <a:off x="4627351" y="1621850"/>
            <a:ext cx="694267" cy="583606"/>
          </a:xfrm>
          <a:prstGeom prst="rect">
            <a:avLst/>
          </a:prstGeom>
          <a:effectLst>
            <a:outerShdw blurRad="50800" dist="38100" dir="2700000" algn="tl" rotWithShape="0">
              <a:prstClr val="black">
                <a:alpha val="40000"/>
              </a:prstClr>
            </a:outerShdw>
          </a:effectLst>
        </p:spPr>
      </p:pic>
      <p:sp>
        <p:nvSpPr>
          <p:cNvPr id="48" name="Rectangle 47">
            <a:extLst>
              <a:ext uri="{FF2B5EF4-FFF2-40B4-BE49-F238E27FC236}">
                <a16:creationId xmlns:a16="http://schemas.microsoft.com/office/drawing/2014/main" id="{89C90FE4-47DC-49FF-B745-A4224C2CC776}"/>
              </a:ext>
            </a:extLst>
          </p:cNvPr>
          <p:cNvSpPr/>
          <p:nvPr/>
        </p:nvSpPr>
        <p:spPr>
          <a:xfrm>
            <a:off x="4936698" y="1816983"/>
            <a:ext cx="1802497" cy="868097"/>
          </a:xfrm>
          <a:prstGeom prst="rect">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rPr>
              <a:t>Policy </a:t>
            </a:r>
          </a:p>
          <a:p>
            <a:pPr algn="ctr"/>
            <a:r>
              <a:rPr lang="en-US" sz="2000">
                <a:solidFill>
                  <a:schemeClr val="tx1"/>
                </a:solidFill>
              </a:rPr>
              <a:t>Engine</a:t>
            </a:r>
          </a:p>
        </p:txBody>
      </p:sp>
      <p:cxnSp>
        <p:nvCxnSpPr>
          <p:cNvPr id="50" name="Straight Arrow Connector 49">
            <a:extLst>
              <a:ext uri="{FF2B5EF4-FFF2-40B4-BE49-F238E27FC236}">
                <a16:creationId xmlns:a16="http://schemas.microsoft.com/office/drawing/2014/main" id="{AE1280A9-6FB4-4F7C-9BD8-408153B4AAC9}"/>
              </a:ext>
            </a:extLst>
          </p:cNvPr>
          <p:cNvCxnSpPr>
            <a:cxnSpLocks/>
          </p:cNvCxnSpPr>
          <p:nvPr/>
        </p:nvCxnSpPr>
        <p:spPr>
          <a:xfrm>
            <a:off x="5855272" y="2694427"/>
            <a:ext cx="1" cy="423273"/>
          </a:xfrm>
          <a:prstGeom prst="straightConnector1">
            <a:avLst/>
          </a:prstGeom>
          <a:ln w="22225">
            <a:solidFill>
              <a:schemeClr val="tx1">
                <a:lumMod val="85000"/>
                <a:lumOff val="15000"/>
              </a:schemeClr>
            </a:solidFill>
            <a:prstDash val="sysDash"/>
            <a:tailEnd type="stealth" w="med"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51" name="Rectangle: Rounded Corners 50">
            <a:extLst>
              <a:ext uri="{FF2B5EF4-FFF2-40B4-BE49-F238E27FC236}">
                <a16:creationId xmlns:a16="http://schemas.microsoft.com/office/drawing/2014/main" id="{6BA100CA-DAD2-4127-9D23-03932874C33F}"/>
              </a:ext>
            </a:extLst>
          </p:cNvPr>
          <p:cNvSpPr/>
          <p:nvPr/>
        </p:nvSpPr>
        <p:spPr>
          <a:xfrm>
            <a:off x="4894051" y="3131367"/>
            <a:ext cx="1845144" cy="868097"/>
          </a:xfrm>
          <a:prstGeom prst="roundRect">
            <a:avLst>
              <a:gd name="adj" fmla="val 3602"/>
            </a:avLst>
          </a:prstGeom>
          <a:gradFill flip="none" rotWithShape="1">
            <a:gsLst>
              <a:gs pos="0">
                <a:schemeClr val="accent1">
                  <a:lumMod val="5000"/>
                  <a:lumOff val="95000"/>
                </a:schemeClr>
              </a:gs>
              <a:gs pos="74000">
                <a:schemeClr val="accent5">
                  <a:lumMod val="60000"/>
                  <a:lumOff val="40000"/>
                </a:schemeClr>
              </a:gs>
              <a:gs pos="83000">
                <a:schemeClr val="accent5">
                  <a:lumMod val="40000"/>
                  <a:lumOff val="60000"/>
                </a:schemeClr>
              </a:gs>
              <a:gs pos="100000">
                <a:schemeClr val="accent5">
                  <a:lumMod val="20000"/>
                  <a:lumOff val="80000"/>
                </a:schemeClr>
              </a:gs>
            </a:gsLst>
            <a:path path="circle">
              <a:fillToRect l="100000" t="100000"/>
            </a:path>
            <a:tileRect r="-100000" b="-100000"/>
          </a:gradFill>
          <a:ln>
            <a:solidFill>
              <a:schemeClr val="accent1">
                <a:lumMod val="40000"/>
                <a:lumOff val="6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52" name="Rectangle 51">
            <a:extLst>
              <a:ext uri="{FF2B5EF4-FFF2-40B4-BE49-F238E27FC236}">
                <a16:creationId xmlns:a16="http://schemas.microsoft.com/office/drawing/2014/main" id="{35E25677-4331-45BF-A83E-23E13B9AE041}"/>
              </a:ext>
            </a:extLst>
          </p:cNvPr>
          <p:cNvSpPr/>
          <p:nvPr/>
        </p:nvSpPr>
        <p:spPr>
          <a:xfrm>
            <a:off x="4936697" y="3131366"/>
            <a:ext cx="1802497" cy="868097"/>
          </a:xfrm>
          <a:prstGeom prst="rect">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rPr>
              <a:t>Policy </a:t>
            </a:r>
          </a:p>
          <a:p>
            <a:pPr algn="ctr"/>
            <a:r>
              <a:rPr lang="en-US" sz="2000">
                <a:solidFill>
                  <a:schemeClr val="tx1"/>
                </a:solidFill>
              </a:rPr>
              <a:t>Administrator</a:t>
            </a:r>
          </a:p>
        </p:txBody>
      </p:sp>
      <p:pic>
        <p:nvPicPr>
          <p:cNvPr id="53" name="Picture 52">
            <a:extLst>
              <a:ext uri="{FF2B5EF4-FFF2-40B4-BE49-F238E27FC236}">
                <a16:creationId xmlns:a16="http://schemas.microsoft.com/office/drawing/2014/main" id="{B2362D18-82E8-4D6E-B49B-FAAF913404DB}"/>
              </a:ext>
            </a:extLst>
          </p:cNvPr>
          <p:cNvPicPr>
            <a:picLocks noChangeAspect="1"/>
          </p:cNvPicPr>
          <p:nvPr/>
        </p:nvPicPr>
        <p:blipFill>
          <a:blip r:embed="rId5"/>
          <a:stretch>
            <a:fillRect/>
          </a:stretch>
        </p:blipFill>
        <p:spPr>
          <a:xfrm>
            <a:off x="4654269" y="2883358"/>
            <a:ext cx="582689" cy="583607"/>
          </a:xfrm>
          <a:prstGeom prst="rect">
            <a:avLst/>
          </a:prstGeom>
          <a:effectLst>
            <a:outerShdw blurRad="50800" dist="38100" dir="2700000" algn="tl" rotWithShape="0">
              <a:prstClr val="black">
                <a:alpha val="40000"/>
              </a:prstClr>
            </a:outerShdw>
          </a:effectLst>
        </p:spPr>
      </p:pic>
      <p:cxnSp>
        <p:nvCxnSpPr>
          <p:cNvPr id="56" name="Straight Arrow Connector 55">
            <a:extLst>
              <a:ext uri="{FF2B5EF4-FFF2-40B4-BE49-F238E27FC236}">
                <a16:creationId xmlns:a16="http://schemas.microsoft.com/office/drawing/2014/main" id="{DCFBE46C-1BB4-4D96-844A-BFC4FEA4AB1B}"/>
              </a:ext>
            </a:extLst>
          </p:cNvPr>
          <p:cNvCxnSpPr>
            <a:cxnSpLocks/>
            <a:stCxn id="34" idx="3"/>
            <a:endCxn id="42" idx="1"/>
          </p:cNvCxnSpPr>
          <p:nvPr/>
        </p:nvCxnSpPr>
        <p:spPr>
          <a:xfrm flipV="1">
            <a:off x="2906534" y="4982297"/>
            <a:ext cx="1986133" cy="5312"/>
          </a:xfrm>
          <a:prstGeom prst="straightConnector1">
            <a:avLst/>
          </a:prstGeom>
          <a:ln w="22225">
            <a:solidFill>
              <a:schemeClr val="tx1">
                <a:lumMod val="85000"/>
                <a:lumOff val="15000"/>
              </a:schemeClr>
            </a:solidFill>
            <a:prstDash val="sysDash"/>
            <a:tailEnd type="stealth" w="med"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6EDF1979-BD5A-49DF-9A99-1254895D8F00}"/>
              </a:ext>
            </a:extLst>
          </p:cNvPr>
          <p:cNvCxnSpPr>
            <a:cxnSpLocks/>
          </p:cNvCxnSpPr>
          <p:nvPr/>
        </p:nvCxnSpPr>
        <p:spPr>
          <a:xfrm flipH="1">
            <a:off x="5841099" y="4029209"/>
            <a:ext cx="4641" cy="482251"/>
          </a:xfrm>
          <a:prstGeom prst="straightConnector1">
            <a:avLst/>
          </a:prstGeom>
          <a:ln w="22225">
            <a:solidFill>
              <a:schemeClr val="tx1">
                <a:lumMod val="85000"/>
                <a:lumOff val="15000"/>
              </a:schemeClr>
            </a:solidFill>
            <a:prstDash val="sysDash"/>
            <a:tailEnd type="stealth" w="med"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62" name="Title 5">
            <a:extLst>
              <a:ext uri="{FF2B5EF4-FFF2-40B4-BE49-F238E27FC236}">
                <a16:creationId xmlns:a16="http://schemas.microsoft.com/office/drawing/2014/main" id="{A6E4B0E0-CF6C-4641-8E79-DB3D19813815}"/>
              </a:ext>
            </a:extLst>
          </p:cNvPr>
          <p:cNvSpPr txBox="1">
            <a:spLocks/>
          </p:cNvSpPr>
          <p:nvPr/>
        </p:nvSpPr>
        <p:spPr>
          <a:xfrm>
            <a:off x="670560" y="112433"/>
            <a:ext cx="10820400" cy="758113"/>
          </a:xfrm>
          <a:prstGeom prst="rect">
            <a:avLst/>
          </a:prstGeom>
        </p:spPr>
        <p:txBody>
          <a:bodyPr anchor="b" anchorCtr="0"/>
          <a:lstStyle>
            <a:lvl1pPr algn="l" defTabSz="914400" rtl="0" eaLnBrk="1" latinLnBrk="0" hangingPunct="1">
              <a:lnSpc>
                <a:spcPct val="85000"/>
              </a:lnSpc>
              <a:spcBef>
                <a:spcPct val="0"/>
              </a:spcBef>
              <a:buNone/>
              <a:defRPr sz="4200" kern="100" spc="-100" baseline="0">
                <a:solidFill>
                  <a:schemeClr val="tx1"/>
                </a:solidFill>
                <a:latin typeface="+mj-lt"/>
                <a:ea typeface="+mj-ea"/>
                <a:cs typeface="+mj-cs"/>
              </a:defRPr>
            </a:lvl1pPr>
          </a:lstStyle>
          <a:p>
            <a:r>
              <a:rPr lang="en-US" sz="4800"/>
              <a:t> Posture Assessments</a:t>
            </a:r>
          </a:p>
        </p:txBody>
      </p:sp>
      <p:pic>
        <p:nvPicPr>
          <p:cNvPr id="63" name="Picture 62">
            <a:extLst>
              <a:ext uri="{FF2B5EF4-FFF2-40B4-BE49-F238E27FC236}">
                <a16:creationId xmlns:a16="http://schemas.microsoft.com/office/drawing/2014/main" id="{7D2B8859-3DB7-4F4C-AE74-41075C15E055}"/>
              </a:ext>
            </a:extLst>
          </p:cNvPr>
          <p:cNvPicPr>
            <a:picLocks noChangeAspect="1"/>
          </p:cNvPicPr>
          <p:nvPr/>
        </p:nvPicPr>
        <p:blipFill>
          <a:blip r:embed="rId6"/>
          <a:stretch>
            <a:fillRect/>
          </a:stretch>
        </p:blipFill>
        <p:spPr>
          <a:xfrm>
            <a:off x="197212" y="166148"/>
            <a:ext cx="624646" cy="625630"/>
          </a:xfrm>
          <a:prstGeom prst="rect">
            <a:avLst/>
          </a:prstGeom>
        </p:spPr>
      </p:pic>
      <p:sp>
        <p:nvSpPr>
          <p:cNvPr id="66" name="Rectangle: Rounded Corners 65">
            <a:extLst>
              <a:ext uri="{FF2B5EF4-FFF2-40B4-BE49-F238E27FC236}">
                <a16:creationId xmlns:a16="http://schemas.microsoft.com/office/drawing/2014/main" id="{E0421454-1EAD-495D-9DE2-7B07DB29F388}"/>
              </a:ext>
            </a:extLst>
          </p:cNvPr>
          <p:cNvSpPr/>
          <p:nvPr/>
        </p:nvSpPr>
        <p:spPr>
          <a:xfrm>
            <a:off x="8159080" y="1456389"/>
            <a:ext cx="3668125" cy="3708735"/>
          </a:xfrm>
          <a:prstGeom prst="roundRect">
            <a:avLst>
              <a:gd name="adj" fmla="val 4957"/>
            </a:avLst>
          </a:prstGeom>
          <a:solidFill>
            <a:schemeClr val="bg2">
              <a:alpha val="82000"/>
            </a:schemeClr>
          </a:solidFill>
          <a:ln>
            <a:solidFill>
              <a:srgbClr val="000099"/>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endParaRPr>
          </a:p>
        </p:txBody>
      </p:sp>
      <p:sp>
        <p:nvSpPr>
          <p:cNvPr id="46" name="TextBox 45">
            <a:extLst>
              <a:ext uri="{FF2B5EF4-FFF2-40B4-BE49-F238E27FC236}">
                <a16:creationId xmlns:a16="http://schemas.microsoft.com/office/drawing/2014/main" id="{8FD31377-AEF1-4603-8915-BAC334A9A502}"/>
              </a:ext>
            </a:extLst>
          </p:cNvPr>
          <p:cNvSpPr txBox="1"/>
          <p:nvPr/>
        </p:nvSpPr>
        <p:spPr>
          <a:xfrm>
            <a:off x="8165969" y="1456389"/>
            <a:ext cx="3661236" cy="3539430"/>
          </a:xfrm>
          <a:prstGeom prst="rect">
            <a:avLst/>
          </a:prstGeom>
          <a:noFill/>
        </p:spPr>
        <p:txBody>
          <a:bodyPr wrap="square" rtlCol="0">
            <a:spAutoFit/>
          </a:bodyPr>
          <a:lstStyle/>
          <a:p>
            <a:pPr marL="285750" indent="-285750">
              <a:buFont typeface="Arial" panose="020B0604020202020204" pitchFamily="34" charset="0"/>
              <a:buChar char="•"/>
            </a:pPr>
            <a:r>
              <a:rPr lang="en-US" sz="2800" dirty="0"/>
              <a:t>Firewall</a:t>
            </a:r>
          </a:p>
          <a:p>
            <a:pPr marL="285750" indent="-285750">
              <a:buFont typeface="Arial" panose="020B0604020202020204" pitchFamily="34" charset="0"/>
              <a:buChar char="•"/>
            </a:pPr>
            <a:r>
              <a:rPr lang="en-US" sz="2800" dirty="0"/>
              <a:t>Anti-Virus</a:t>
            </a:r>
          </a:p>
          <a:p>
            <a:pPr marL="285750" indent="-285750">
              <a:buFont typeface="Arial" panose="020B0604020202020204" pitchFamily="34" charset="0"/>
              <a:buChar char="•"/>
            </a:pPr>
            <a:r>
              <a:rPr lang="en-US" sz="2800" dirty="0"/>
              <a:t>Patch Management</a:t>
            </a:r>
          </a:p>
          <a:p>
            <a:pPr marL="285750" indent="-285750">
              <a:buFont typeface="Arial" panose="020B0604020202020204" pitchFamily="34" charset="0"/>
              <a:buChar char="•"/>
            </a:pPr>
            <a:r>
              <a:rPr lang="en-US" sz="2800" dirty="0"/>
              <a:t>Machine Certificate</a:t>
            </a:r>
          </a:p>
          <a:p>
            <a:pPr marL="285750" indent="-285750">
              <a:buFont typeface="Arial" panose="020B0604020202020204" pitchFamily="34" charset="0"/>
              <a:buChar char="•"/>
            </a:pPr>
            <a:r>
              <a:rPr lang="en-US" sz="2800" dirty="0"/>
              <a:t>Hard Disk Encryption</a:t>
            </a:r>
          </a:p>
          <a:p>
            <a:pPr marL="285750" indent="-285750">
              <a:buFont typeface="Arial" panose="020B0604020202020204" pitchFamily="34" charset="0"/>
              <a:buChar char="•"/>
            </a:pPr>
            <a:r>
              <a:rPr lang="en-US" sz="2800" dirty="0"/>
              <a:t>File</a:t>
            </a:r>
          </a:p>
          <a:p>
            <a:pPr marL="285750" indent="-285750">
              <a:buFont typeface="Arial" panose="020B0604020202020204" pitchFamily="34" charset="0"/>
              <a:buChar char="•"/>
            </a:pPr>
            <a:r>
              <a:rPr lang="en-US" sz="2800" dirty="0"/>
              <a:t>Process</a:t>
            </a:r>
          </a:p>
          <a:p>
            <a:pPr marL="285750" indent="-285750">
              <a:buFont typeface="Arial" panose="020B0604020202020204" pitchFamily="34" charset="0"/>
              <a:buChar char="•"/>
            </a:pPr>
            <a:r>
              <a:rPr lang="en-US" sz="2800" dirty="0"/>
              <a:t>Public File Sharing</a:t>
            </a:r>
          </a:p>
        </p:txBody>
      </p:sp>
      <p:pic>
        <p:nvPicPr>
          <p:cNvPr id="78" name="Picture 77" descr="A close up of a sign&#10;&#10;Description automatically generated">
            <a:extLst>
              <a:ext uri="{FF2B5EF4-FFF2-40B4-BE49-F238E27FC236}">
                <a16:creationId xmlns:a16="http://schemas.microsoft.com/office/drawing/2014/main" id="{B85D9931-8C11-477F-A9C7-30F1F31F4BA0}"/>
              </a:ext>
            </a:extLst>
          </p:cNvPr>
          <p:cNvPicPr>
            <a:picLocks noChangeAspect="1"/>
          </p:cNvPicPr>
          <p:nvPr/>
        </p:nvPicPr>
        <p:blipFill>
          <a:blip r:embed="rId7"/>
          <a:stretch>
            <a:fillRect/>
          </a:stretch>
        </p:blipFill>
        <p:spPr>
          <a:xfrm rot="2063439">
            <a:off x="4687973" y="4326471"/>
            <a:ext cx="495632" cy="49563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9131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wipe(left)">
                                      <p:cBhvr>
                                        <p:cTn id="7" dur="500"/>
                                        <p:tgtEl>
                                          <p:spTgt spid="56"/>
                                        </p:tgtEl>
                                      </p:cBhvr>
                                    </p:animEffect>
                                  </p:childTnLst>
                                </p:cTn>
                              </p:par>
                              <p:par>
                                <p:cTn id="8" presetID="22" presetClass="entr" presetSubtype="1" fill="hold" nodeType="withEffect">
                                  <p:stCondLst>
                                    <p:cond delay="0"/>
                                  </p:stCondLst>
                                  <p:childTnLst>
                                    <p:set>
                                      <p:cBhvr>
                                        <p:cTn id="9" dur="1" fill="hold">
                                          <p:stCondLst>
                                            <p:cond delay="0"/>
                                          </p:stCondLst>
                                        </p:cTn>
                                        <p:tgtEl>
                                          <p:spTgt spid="50"/>
                                        </p:tgtEl>
                                        <p:attrNameLst>
                                          <p:attrName>style.visibility</p:attrName>
                                        </p:attrNameLst>
                                      </p:cBhvr>
                                      <p:to>
                                        <p:strVal val="visible"/>
                                      </p:to>
                                    </p:set>
                                    <p:animEffect transition="in" filter="wipe(up)">
                                      <p:cBhvr>
                                        <p:cTn id="10" dur="500"/>
                                        <p:tgtEl>
                                          <p:spTgt spid="50"/>
                                        </p:tgtEl>
                                      </p:cBhvr>
                                    </p:animEffect>
                                  </p:childTnLst>
                                </p:cTn>
                              </p:par>
                              <p:par>
                                <p:cTn id="11" presetID="22" presetClass="entr" presetSubtype="1" fill="hold" nodeType="withEffect">
                                  <p:stCondLst>
                                    <p:cond delay="0"/>
                                  </p:stCondLst>
                                  <p:childTnLst>
                                    <p:set>
                                      <p:cBhvr>
                                        <p:cTn id="12" dur="1" fill="hold">
                                          <p:stCondLst>
                                            <p:cond delay="0"/>
                                          </p:stCondLst>
                                        </p:cTn>
                                        <p:tgtEl>
                                          <p:spTgt spid="59"/>
                                        </p:tgtEl>
                                        <p:attrNameLst>
                                          <p:attrName>style.visibility</p:attrName>
                                        </p:attrNameLst>
                                      </p:cBhvr>
                                      <p:to>
                                        <p:strVal val="visible"/>
                                      </p:to>
                                    </p:set>
                                    <p:animEffect transition="in" filter="wipe(up)">
                                      <p:cBhvr>
                                        <p:cTn id="13"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 name="Rectangle: Rounded Corners 199">
            <a:extLst>
              <a:ext uri="{FF2B5EF4-FFF2-40B4-BE49-F238E27FC236}">
                <a16:creationId xmlns:a16="http://schemas.microsoft.com/office/drawing/2014/main" id="{5F2DF0CE-4289-4EF0-A2DA-56599C85F851}"/>
              </a:ext>
            </a:extLst>
          </p:cNvPr>
          <p:cNvSpPr/>
          <p:nvPr/>
        </p:nvSpPr>
        <p:spPr>
          <a:xfrm>
            <a:off x="8159080" y="576291"/>
            <a:ext cx="3668125" cy="6042723"/>
          </a:xfrm>
          <a:prstGeom prst="roundRect">
            <a:avLst>
              <a:gd name="adj" fmla="val 4957"/>
            </a:avLst>
          </a:prstGeom>
          <a:solidFill>
            <a:schemeClr val="bg2"/>
          </a:solidFill>
          <a:ln>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endParaRPr>
          </a:p>
        </p:txBody>
      </p:sp>
      <p:pic>
        <p:nvPicPr>
          <p:cNvPr id="197" name="Picture 196">
            <a:extLst>
              <a:ext uri="{FF2B5EF4-FFF2-40B4-BE49-F238E27FC236}">
                <a16:creationId xmlns:a16="http://schemas.microsoft.com/office/drawing/2014/main" id="{3FC61094-AF7F-412C-A5E3-7971FEB4872C}"/>
              </a:ext>
            </a:extLst>
          </p:cNvPr>
          <p:cNvPicPr>
            <a:picLocks noChangeAspect="1"/>
          </p:cNvPicPr>
          <p:nvPr/>
        </p:nvPicPr>
        <p:blipFill>
          <a:blip r:embed="rId3"/>
          <a:stretch>
            <a:fillRect/>
          </a:stretch>
        </p:blipFill>
        <p:spPr>
          <a:xfrm>
            <a:off x="10465011" y="5685767"/>
            <a:ext cx="931780" cy="933247"/>
          </a:xfrm>
          <a:prstGeom prst="rect">
            <a:avLst/>
          </a:prstGeom>
          <a:effectLst>
            <a:outerShdw blurRad="50800" dist="38100" dir="2700000" algn="tl" rotWithShape="0">
              <a:prstClr val="black">
                <a:alpha val="40000"/>
              </a:prstClr>
            </a:outerShdw>
          </a:effectLst>
        </p:spPr>
      </p:pic>
      <p:pic>
        <p:nvPicPr>
          <p:cNvPr id="167" name="Picture 166">
            <a:extLst>
              <a:ext uri="{FF2B5EF4-FFF2-40B4-BE49-F238E27FC236}">
                <a16:creationId xmlns:a16="http://schemas.microsoft.com/office/drawing/2014/main" id="{F6422573-ADA8-4E50-8573-181809B640BD}"/>
              </a:ext>
            </a:extLst>
          </p:cNvPr>
          <p:cNvPicPr>
            <a:picLocks noChangeAspect="1"/>
          </p:cNvPicPr>
          <p:nvPr/>
        </p:nvPicPr>
        <p:blipFill>
          <a:blip r:embed="rId3"/>
          <a:stretch>
            <a:fillRect/>
          </a:stretch>
        </p:blipFill>
        <p:spPr>
          <a:xfrm>
            <a:off x="10465011" y="4242780"/>
            <a:ext cx="931780" cy="933247"/>
          </a:xfrm>
          <a:prstGeom prst="rect">
            <a:avLst/>
          </a:prstGeom>
          <a:effectLst>
            <a:outerShdw blurRad="50800" dist="38100" dir="2700000" algn="tl" rotWithShape="0">
              <a:prstClr val="black">
                <a:alpha val="40000"/>
              </a:prstClr>
            </a:outerShdw>
          </a:effectLst>
        </p:spPr>
      </p:pic>
      <p:sp>
        <p:nvSpPr>
          <p:cNvPr id="34" name="Rectangle: Rounded Corners 33">
            <a:extLst>
              <a:ext uri="{FF2B5EF4-FFF2-40B4-BE49-F238E27FC236}">
                <a16:creationId xmlns:a16="http://schemas.microsoft.com/office/drawing/2014/main" id="{00AF2346-7BB6-4743-8963-63FF60624B47}"/>
              </a:ext>
            </a:extLst>
          </p:cNvPr>
          <p:cNvSpPr/>
          <p:nvPr/>
        </p:nvSpPr>
        <p:spPr>
          <a:xfrm>
            <a:off x="1061390" y="4553560"/>
            <a:ext cx="1845144" cy="868097"/>
          </a:xfrm>
          <a:prstGeom prst="roundRect">
            <a:avLst>
              <a:gd name="adj" fmla="val 3602"/>
            </a:avLst>
          </a:prstGeom>
          <a:gradFill flip="none" rotWithShape="1">
            <a:gsLst>
              <a:gs pos="0">
                <a:schemeClr val="accent1">
                  <a:lumMod val="5000"/>
                  <a:lumOff val="95000"/>
                </a:schemeClr>
              </a:gs>
              <a:gs pos="74000">
                <a:schemeClr val="accent5">
                  <a:lumMod val="60000"/>
                  <a:lumOff val="40000"/>
                </a:schemeClr>
              </a:gs>
              <a:gs pos="83000">
                <a:schemeClr val="accent5">
                  <a:lumMod val="40000"/>
                  <a:lumOff val="60000"/>
                </a:schemeClr>
              </a:gs>
              <a:gs pos="100000">
                <a:schemeClr val="accent5">
                  <a:lumMod val="20000"/>
                  <a:lumOff val="80000"/>
                </a:schemeClr>
              </a:gs>
            </a:gsLst>
            <a:path path="circle">
              <a:fillToRect l="100000" t="100000"/>
            </a:path>
            <a:tileRect r="-100000" b="-100000"/>
          </a:gradFill>
          <a:ln>
            <a:solidFill>
              <a:schemeClr val="accent1">
                <a:lumMod val="40000"/>
                <a:lumOff val="6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36" name="Rectangle 35">
            <a:extLst>
              <a:ext uri="{FF2B5EF4-FFF2-40B4-BE49-F238E27FC236}">
                <a16:creationId xmlns:a16="http://schemas.microsoft.com/office/drawing/2014/main" id="{D76B8746-DB15-4522-8E4C-577F3F21C712}"/>
              </a:ext>
            </a:extLst>
          </p:cNvPr>
          <p:cNvSpPr/>
          <p:nvPr/>
        </p:nvSpPr>
        <p:spPr>
          <a:xfrm>
            <a:off x="1104036" y="4553559"/>
            <a:ext cx="1802497" cy="868097"/>
          </a:xfrm>
          <a:prstGeom prst="rect">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rPr>
              <a:t>Enterprise </a:t>
            </a:r>
          </a:p>
          <a:p>
            <a:pPr algn="ctr"/>
            <a:r>
              <a:rPr lang="en-US" sz="2000">
                <a:solidFill>
                  <a:schemeClr val="tx1"/>
                </a:solidFill>
              </a:rPr>
              <a:t>System</a:t>
            </a:r>
          </a:p>
        </p:txBody>
      </p:sp>
      <p:pic>
        <p:nvPicPr>
          <p:cNvPr id="39" name="Picture 38">
            <a:extLst>
              <a:ext uri="{FF2B5EF4-FFF2-40B4-BE49-F238E27FC236}">
                <a16:creationId xmlns:a16="http://schemas.microsoft.com/office/drawing/2014/main" id="{A413BD59-9188-4A8C-BFB8-F6EB82E6C8DA}"/>
              </a:ext>
            </a:extLst>
          </p:cNvPr>
          <p:cNvPicPr>
            <a:picLocks noChangeAspect="1"/>
          </p:cNvPicPr>
          <p:nvPr/>
        </p:nvPicPr>
        <p:blipFill>
          <a:blip r:embed="rId3"/>
          <a:stretch>
            <a:fillRect/>
          </a:stretch>
        </p:blipFill>
        <p:spPr>
          <a:xfrm>
            <a:off x="865281" y="4354169"/>
            <a:ext cx="477509" cy="478261"/>
          </a:xfrm>
          <a:prstGeom prst="rect">
            <a:avLst/>
          </a:prstGeom>
          <a:effectLst>
            <a:outerShdw blurRad="50800" dist="38100" dir="2700000" algn="tl" rotWithShape="0">
              <a:prstClr val="black">
                <a:alpha val="40000"/>
              </a:prstClr>
            </a:outerShdw>
          </a:effectLst>
        </p:spPr>
      </p:pic>
      <p:sp>
        <p:nvSpPr>
          <p:cNvPr id="41" name="Rectangle: Rounded Corners 40">
            <a:extLst>
              <a:ext uri="{FF2B5EF4-FFF2-40B4-BE49-F238E27FC236}">
                <a16:creationId xmlns:a16="http://schemas.microsoft.com/office/drawing/2014/main" id="{C28E4AD9-29A6-4166-B8FC-F050DD42D7A1}"/>
              </a:ext>
            </a:extLst>
          </p:cNvPr>
          <p:cNvSpPr/>
          <p:nvPr/>
        </p:nvSpPr>
        <p:spPr>
          <a:xfrm>
            <a:off x="4887162" y="4511460"/>
            <a:ext cx="1845143" cy="1047392"/>
          </a:xfrm>
          <a:prstGeom prst="roundRect">
            <a:avLst>
              <a:gd name="adj" fmla="val 3602"/>
            </a:avLst>
          </a:prstGeom>
          <a:gradFill flip="none" rotWithShape="1">
            <a:gsLst>
              <a:gs pos="0">
                <a:schemeClr val="accent1">
                  <a:lumMod val="5000"/>
                  <a:lumOff val="95000"/>
                </a:schemeClr>
              </a:gs>
              <a:gs pos="74000">
                <a:schemeClr val="bg2">
                  <a:lumMod val="50000"/>
                </a:schemeClr>
              </a:gs>
              <a:gs pos="83000">
                <a:schemeClr val="bg2">
                  <a:lumMod val="75000"/>
                </a:schemeClr>
              </a:gs>
              <a:gs pos="100000">
                <a:schemeClr val="bg2">
                  <a:lumMod val="90000"/>
                </a:schemeClr>
              </a:gs>
            </a:gsLst>
            <a:path path="circle">
              <a:fillToRect l="100000" t="100000"/>
            </a:path>
            <a:tileRect r="-100000" b="-100000"/>
          </a:gradFill>
          <a:ln w="3175">
            <a:solidFill>
              <a:schemeClr val="bg2">
                <a:lumMod val="75000"/>
              </a:schemeClr>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42" name="Rectangle 41">
            <a:extLst>
              <a:ext uri="{FF2B5EF4-FFF2-40B4-BE49-F238E27FC236}">
                <a16:creationId xmlns:a16="http://schemas.microsoft.com/office/drawing/2014/main" id="{F0ED5B86-E84A-477E-ACD4-B1199A3784EF}"/>
              </a:ext>
            </a:extLst>
          </p:cNvPr>
          <p:cNvSpPr/>
          <p:nvPr/>
        </p:nvSpPr>
        <p:spPr>
          <a:xfrm>
            <a:off x="4892667" y="4537345"/>
            <a:ext cx="1839637" cy="889904"/>
          </a:xfrm>
          <a:prstGeom prst="rect">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chemeClr val="bg1"/>
                </a:solidFill>
              </a:rPr>
              <a:t>Portal/Gateway</a:t>
            </a:r>
          </a:p>
          <a:p>
            <a:pPr algn="ctr"/>
            <a:r>
              <a:rPr lang="en-US" sz="2000">
                <a:solidFill>
                  <a:schemeClr val="bg1"/>
                </a:solidFill>
              </a:rPr>
              <a:t>[PEP]</a:t>
            </a:r>
          </a:p>
        </p:txBody>
      </p:sp>
      <p:sp>
        <p:nvSpPr>
          <p:cNvPr id="45" name="Rectangle: Rounded Corners 44">
            <a:extLst>
              <a:ext uri="{FF2B5EF4-FFF2-40B4-BE49-F238E27FC236}">
                <a16:creationId xmlns:a16="http://schemas.microsoft.com/office/drawing/2014/main" id="{74AFB4F4-BC34-43CD-B5B8-923701BD3DAF}"/>
              </a:ext>
            </a:extLst>
          </p:cNvPr>
          <p:cNvSpPr/>
          <p:nvPr/>
        </p:nvSpPr>
        <p:spPr>
          <a:xfrm>
            <a:off x="4894052" y="1816984"/>
            <a:ext cx="1845144" cy="868097"/>
          </a:xfrm>
          <a:prstGeom prst="roundRect">
            <a:avLst>
              <a:gd name="adj" fmla="val 3602"/>
            </a:avLst>
          </a:prstGeom>
          <a:gradFill flip="none" rotWithShape="1">
            <a:gsLst>
              <a:gs pos="0">
                <a:schemeClr val="accent1">
                  <a:lumMod val="5000"/>
                  <a:lumOff val="95000"/>
                </a:schemeClr>
              </a:gs>
              <a:gs pos="74000">
                <a:schemeClr val="accent5">
                  <a:lumMod val="60000"/>
                  <a:lumOff val="40000"/>
                </a:schemeClr>
              </a:gs>
              <a:gs pos="83000">
                <a:schemeClr val="accent5">
                  <a:lumMod val="40000"/>
                  <a:lumOff val="60000"/>
                </a:schemeClr>
              </a:gs>
              <a:gs pos="100000">
                <a:schemeClr val="accent5">
                  <a:lumMod val="20000"/>
                  <a:lumOff val="80000"/>
                </a:schemeClr>
              </a:gs>
            </a:gsLst>
            <a:path path="circle">
              <a:fillToRect l="100000" t="100000"/>
            </a:path>
            <a:tileRect r="-100000" b="-100000"/>
          </a:gradFill>
          <a:ln>
            <a:solidFill>
              <a:schemeClr val="accent1">
                <a:lumMod val="40000"/>
                <a:lumOff val="6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pic>
        <p:nvPicPr>
          <p:cNvPr id="47" name="Picture 46">
            <a:extLst>
              <a:ext uri="{FF2B5EF4-FFF2-40B4-BE49-F238E27FC236}">
                <a16:creationId xmlns:a16="http://schemas.microsoft.com/office/drawing/2014/main" id="{E264F52F-C06B-44DA-BBF7-7959A3A5C82C}"/>
              </a:ext>
            </a:extLst>
          </p:cNvPr>
          <p:cNvPicPr>
            <a:picLocks noChangeAspect="1"/>
          </p:cNvPicPr>
          <p:nvPr/>
        </p:nvPicPr>
        <p:blipFill>
          <a:blip r:embed="rId4"/>
          <a:stretch>
            <a:fillRect/>
          </a:stretch>
        </p:blipFill>
        <p:spPr>
          <a:xfrm>
            <a:off x="4627351" y="1621850"/>
            <a:ext cx="694267" cy="583606"/>
          </a:xfrm>
          <a:prstGeom prst="rect">
            <a:avLst/>
          </a:prstGeom>
          <a:effectLst>
            <a:outerShdw blurRad="50800" dist="38100" dir="2700000" algn="tl" rotWithShape="0">
              <a:prstClr val="black">
                <a:alpha val="40000"/>
              </a:prstClr>
            </a:outerShdw>
          </a:effectLst>
        </p:spPr>
      </p:pic>
      <p:sp>
        <p:nvSpPr>
          <p:cNvPr id="48" name="Rectangle 47">
            <a:extLst>
              <a:ext uri="{FF2B5EF4-FFF2-40B4-BE49-F238E27FC236}">
                <a16:creationId xmlns:a16="http://schemas.microsoft.com/office/drawing/2014/main" id="{89C90FE4-47DC-49FF-B745-A4224C2CC776}"/>
              </a:ext>
            </a:extLst>
          </p:cNvPr>
          <p:cNvSpPr/>
          <p:nvPr/>
        </p:nvSpPr>
        <p:spPr>
          <a:xfrm>
            <a:off x="4936698" y="1816983"/>
            <a:ext cx="1802497" cy="868097"/>
          </a:xfrm>
          <a:prstGeom prst="rect">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rPr>
              <a:t>Policy </a:t>
            </a:r>
          </a:p>
          <a:p>
            <a:pPr algn="ctr"/>
            <a:r>
              <a:rPr lang="en-US" sz="2000">
                <a:solidFill>
                  <a:schemeClr val="tx1"/>
                </a:solidFill>
              </a:rPr>
              <a:t>Engine</a:t>
            </a:r>
          </a:p>
        </p:txBody>
      </p:sp>
      <p:cxnSp>
        <p:nvCxnSpPr>
          <p:cNvPr id="49" name="Straight Arrow Connector 48">
            <a:extLst>
              <a:ext uri="{FF2B5EF4-FFF2-40B4-BE49-F238E27FC236}">
                <a16:creationId xmlns:a16="http://schemas.microsoft.com/office/drawing/2014/main" id="{31553F40-6B04-4038-AE97-4DFAAB4FCF6D}"/>
              </a:ext>
            </a:extLst>
          </p:cNvPr>
          <p:cNvCxnSpPr>
            <a:cxnSpLocks/>
          </p:cNvCxnSpPr>
          <p:nvPr/>
        </p:nvCxnSpPr>
        <p:spPr>
          <a:xfrm flipV="1">
            <a:off x="5537441" y="2685079"/>
            <a:ext cx="1" cy="446286"/>
          </a:xfrm>
          <a:prstGeom prst="straightConnector1">
            <a:avLst/>
          </a:prstGeom>
          <a:ln w="22225">
            <a:solidFill>
              <a:schemeClr val="tx1">
                <a:lumMod val="85000"/>
                <a:lumOff val="15000"/>
              </a:schemeClr>
            </a:solidFill>
            <a:prstDash val="sysDash"/>
            <a:tailEnd type="stealth" w="med"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AE1280A9-6FB4-4F7C-9BD8-408153B4AAC9}"/>
              </a:ext>
            </a:extLst>
          </p:cNvPr>
          <p:cNvCxnSpPr>
            <a:cxnSpLocks/>
          </p:cNvCxnSpPr>
          <p:nvPr/>
        </p:nvCxnSpPr>
        <p:spPr>
          <a:xfrm>
            <a:off x="6160072" y="2694427"/>
            <a:ext cx="1" cy="423273"/>
          </a:xfrm>
          <a:prstGeom prst="straightConnector1">
            <a:avLst/>
          </a:prstGeom>
          <a:ln w="22225">
            <a:solidFill>
              <a:schemeClr val="tx1">
                <a:lumMod val="85000"/>
                <a:lumOff val="15000"/>
              </a:schemeClr>
            </a:solidFill>
            <a:prstDash val="sysDash"/>
            <a:tailEnd type="stealth" w="med"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51" name="Rectangle: Rounded Corners 50">
            <a:extLst>
              <a:ext uri="{FF2B5EF4-FFF2-40B4-BE49-F238E27FC236}">
                <a16:creationId xmlns:a16="http://schemas.microsoft.com/office/drawing/2014/main" id="{6BA100CA-DAD2-4127-9D23-03932874C33F}"/>
              </a:ext>
            </a:extLst>
          </p:cNvPr>
          <p:cNvSpPr/>
          <p:nvPr/>
        </p:nvSpPr>
        <p:spPr>
          <a:xfrm>
            <a:off x="4894051" y="3131367"/>
            <a:ext cx="1845144" cy="868097"/>
          </a:xfrm>
          <a:prstGeom prst="roundRect">
            <a:avLst>
              <a:gd name="adj" fmla="val 3602"/>
            </a:avLst>
          </a:prstGeom>
          <a:gradFill flip="none" rotWithShape="1">
            <a:gsLst>
              <a:gs pos="0">
                <a:schemeClr val="accent1">
                  <a:lumMod val="5000"/>
                  <a:lumOff val="95000"/>
                </a:schemeClr>
              </a:gs>
              <a:gs pos="74000">
                <a:schemeClr val="accent5">
                  <a:lumMod val="60000"/>
                  <a:lumOff val="40000"/>
                </a:schemeClr>
              </a:gs>
              <a:gs pos="83000">
                <a:schemeClr val="accent5">
                  <a:lumMod val="40000"/>
                  <a:lumOff val="60000"/>
                </a:schemeClr>
              </a:gs>
              <a:gs pos="100000">
                <a:schemeClr val="accent5">
                  <a:lumMod val="20000"/>
                  <a:lumOff val="80000"/>
                </a:schemeClr>
              </a:gs>
            </a:gsLst>
            <a:path path="circle">
              <a:fillToRect l="100000" t="100000"/>
            </a:path>
            <a:tileRect r="-100000" b="-100000"/>
          </a:gradFill>
          <a:ln>
            <a:solidFill>
              <a:schemeClr val="accent1">
                <a:lumMod val="40000"/>
                <a:lumOff val="6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52" name="Rectangle 51">
            <a:extLst>
              <a:ext uri="{FF2B5EF4-FFF2-40B4-BE49-F238E27FC236}">
                <a16:creationId xmlns:a16="http://schemas.microsoft.com/office/drawing/2014/main" id="{35E25677-4331-45BF-A83E-23E13B9AE041}"/>
              </a:ext>
            </a:extLst>
          </p:cNvPr>
          <p:cNvSpPr/>
          <p:nvPr/>
        </p:nvSpPr>
        <p:spPr>
          <a:xfrm>
            <a:off x="4936697" y="3131366"/>
            <a:ext cx="1802497" cy="868097"/>
          </a:xfrm>
          <a:prstGeom prst="rect">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rPr>
              <a:t>Policy </a:t>
            </a:r>
          </a:p>
          <a:p>
            <a:pPr algn="ctr"/>
            <a:r>
              <a:rPr lang="en-US" sz="2000">
                <a:solidFill>
                  <a:schemeClr val="tx1"/>
                </a:solidFill>
              </a:rPr>
              <a:t>Administrator</a:t>
            </a:r>
          </a:p>
        </p:txBody>
      </p:sp>
      <p:pic>
        <p:nvPicPr>
          <p:cNvPr id="53" name="Picture 52">
            <a:extLst>
              <a:ext uri="{FF2B5EF4-FFF2-40B4-BE49-F238E27FC236}">
                <a16:creationId xmlns:a16="http://schemas.microsoft.com/office/drawing/2014/main" id="{B2362D18-82E8-4D6E-B49B-FAAF913404DB}"/>
              </a:ext>
            </a:extLst>
          </p:cNvPr>
          <p:cNvPicPr>
            <a:picLocks noChangeAspect="1"/>
          </p:cNvPicPr>
          <p:nvPr/>
        </p:nvPicPr>
        <p:blipFill>
          <a:blip r:embed="rId5"/>
          <a:stretch>
            <a:fillRect/>
          </a:stretch>
        </p:blipFill>
        <p:spPr>
          <a:xfrm>
            <a:off x="4654269" y="2883358"/>
            <a:ext cx="582689" cy="583607"/>
          </a:xfrm>
          <a:prstGeom prst="rect">
            <a:avLst/>
          </a:prstGeom>
          <a:effectLst>
            <a:outerShdw blurRad="50800" dist="38100" dir="2700000" algn="tl" rotWithShape="0">
              <a:prstClr val="black">
                <a:alpha val="40000"/>
              </a:prstClr>
            </a:outerShdw>
          </a:effectLst>
        </p:spPr>
      </p:pic>
      <p:sp>
        <p:nvSpPr>
          <p:cNvPr id="54" name="Oval 53">
            <a:extLst>
              <a:ext uri="{FF2B5EF4-FFF2-40B4-BE49-F238E27FC236}">
                <a16:creationId xmlns:a16="http://schemas.microsoft.com/office/drawing/2014/main" id="{55AACFCD-DB7F-47EF-84B4-7EB9BA78F59D}"/>
              </a:ext>
            </a:extLst>
          </p:cNvPr>
          <p:cNvSpPr/>
          <p:nvPr/>
        </p:nvSpPr>
        <p:spPr>
          <a:xfrm>
            <a:off x="4447531" y="3403120"/>
            <a:ext cx="369037" cy="384743"/>
          </a:xfrm>
          <a:prstGeom prst="ellipse">
            <a:avLst/>
          </a:prstGeom>
          <a:solidFill>
            <a:schemeClr val="tx1">
              <a:lumMod val="65000"/>
              <a:lumOff val="35000"/>
            </a:schemeClr>
          </a:solidFill>
          <a:ln w="285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bg1"/>
                </a:solidFill>
              </a:rPr>
              <a:t>2</a:t>
            </a:r>
          </a:p>
        </p:txBody>
      </p:sp>
      <p:cxnSp>
        <p:nvCxnSpPr>
          <p:cNvPr id="56" name="Straight Arrow Connector 55">
            <a:extLst>
              <a:ext uri="{FF2B5EF4-FFF2-40B4-BE49-F238E27FC236}">
                <a16:creationId xmlns:a16="http://schemas.microsoft.com/office/drawing/2014/main" id="{DCFBE46C-1BB4-4D96-844A-BFC4FEA4AB1B}"/>
              </a:ext>
            </a:extLst>
          </p:cNvPr>
          <p:cNvCxnSpPr>
            <a:cxnSpLocks/>
            <a:stCxn id="34" idx="3"/>
            <a:endCxn id="42" idx="1"/>
          </p:cNvCxnSpPr>
          <p:nvPr/>
        </p:nvCxnSpPr>
        <p:spPr>
          <a:xfrm flipV="1">
            <a:off x="2906534" y="4982297"/>
            <a:ext cx="1986133" cy="5312"/>
          </a:xfrm>
          <a:prstGeom prst="straightConnector1">
            <a:avLst/>
          </a:prstGeom>
          <a:ln w="22225">
            <a:solidFill>
              <a:schemeClr val="tx1">
                <a:lumMod val="85000"/>
                <a:lumOff val="15000"/>
              </a:schemeClr>
            </a:solidFill>
            <a:prstDash val="sysDash"/>
            <a:tailEnd type="stealth" w="med"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57" name="Oval 56">
            <a:extLst>
              <a:ext uri="{FF2B5EF4-FFF2-40B4-BE49-F238E27FC236}">
                <a16:creationId xmlns:a16="http://schemas.microsoft.com/office/drawing/2014/main" id="{31E4A367-F14B-4D03-B62C-8A6AACF98ECB}"/>
              </a:ext>
            </a:extLst>
          </p:cNvPr>
          <p:cNvSpPr/>
          <p:nvPr/>
        </p:nvSpPr>
        <p:spPr>
          <a:xfrm>
            <a:off x="3546760" y="4768422"/>
            <a:ext cx="369037" cy="384743"/>
          </a:xfrm>
          <a:prstGeom prst="ellipse">
            <a:avLst/>
          </a:prstGeom>
          <a:solidFill>
            <a:schemeClr val="tx1">
              <a:lumMod val="65000"/>
              <a:lumOff val="35000"/>
            </a:schemeClr>
          </a:solidFill>
          <a:ln w="285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bg1"/>
                </a:solidFill>
              </a:rPr>
              <a:t>1</a:t>
            </a:r>
          </a:p>
        </p:txBody>
      </p:sp>
      <p:cxnSp>
        <p:nvCxnSpPr>
          <p:cNvPr id="58" name="Straight Arrow Connector 57">
            <a:extLst>
              <a:ext uri="{FF2B5EF4-FFF2-40B4-BE49-F238E27FC236}">
                <a16:creationId xmlns:a16="http://schemas.microsoft.com/office/drawing/2014/main" id="{28C1FAFC-B2AE-43B7-9237-5C228B8EBDC0}"/>
              </a:ext>
            </a:extLst>
          </p:cNvPr>
          <p:cNvCxnSpPr>
            <a:cxnSpLocks/>
          </p:cNvCxnSpPr>
          <p:nvPr/>
        </p:nvCxnSpPr>
        <p:spPr>
          <a:xfrm flipV="1">
            <a:off x="5539212" y="4027750"/>
            <a:ext cx="0" cy="483711"/>
          </a:xfrm>
          <a:prstGeom prst="straightConnector1">
            <a:avLst/>
          </a:prstGeom>
          <a:ln w="22225">
            <a:solidFill>
              <a:schemeClr val="tx1">
                <a:lumMod val="85000"/>
                <a:lumOff val="15000"/>
              </a:schemeClr>
            </a:solidFill>
            <a:prstDash val="sysDash"/>
            <a:tailEnd type="stealth" w="med"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6EDF1979-BD5A-49DF-9A99-1254895D8F00}"/>
              </a:ext>
            </a:extLst>
          </p:cNvPr>
          <p:cNvCxnSpPr>
            <a:cxnSpLocks/>
          </p:cNvCxnSpPr>
          <p:nvPr/>
        </p:nvCxnSpPr>
        <p:spPr>
          <a:xfrm flipH="1">
            <a:off x="6126849" y="4029209"/>
            <a:ext cx="4641" cy="482251"/>
          </a:xfrm>
          <a:prstGeom prst="straightConnector1">
            <a:avLst/>
          </a:prstGeom>
          <a:ln w="22225">
            <a:solidFill>
              <a:schemeClr val="tx1">
                <a:lumMod val="85000"/>
                <a:lumOff val="15000"/>
              </a:schemeClr>
            </a:solidFill>
            <a:prstDash val="sysDash"/>
            <a:tailEnd type="stealth" w="med"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9DC184F3-843B-4C53-A20F-C66DFF1AA53B}"/>
              </a:ext>
            </a:extLst>
          </p:cNvPr>
          <p:cNvCxnSpPr>
            <a:cxnSpLocks/>
          </p:cNvCxnSpPr>
          <p:nvPr/>
        </p:nvCxnSpPr>
        <p:spPr>
          <a:xfrm flipH="1">
            <a:off x="3480086" y="2205456"/>
            <a:ext cx="1427724" cy="1"/>
          </a:xfrm>
          <a:prstGeom prst="straightConnector1">
            <a:avLst/>
          </a:prstGeom>
          <a:ln w="22225">
            <a:solidFill>
              <a:schemeClr val="tx1">
                <a:lumMod val="85000"/>
                <a:lumOff val="15000"/>
              </a:schemeClr>
            </a:solidFill>
            <a:prstDash val="sysDash"/>
            <a:headEnd type="stealth"/>
            <a:tailEnd type="stealth" w="med"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55" name="Oval 54">
            <a:extLst>
              <a:ext uri="{FF2B5EF4-FFF2-40B4-BE49-F238E27FC236}">
                <a16:creationId xmlns:a16="http://schemas.microsoft.com/office/drawing/2014/main" id="{FF849C52-30B8-42D5-8E62-DDD727330EDA}"/>
              </a:ext>
            </a:extLst>
          </p:cNvPr>
          <p:cNvSpPr/>
          <p:nvPr/>
        </p:nvSpPr>
        <p:spPr>
          <a:xfrm>
            <a:off x="3997561" y="2054123"/>
            <a:ext cx="369037" cy="380632"/>
          </a:xfrm>
          <a:prstGeom prst="ellipse">
            <a:avLst/>
          </a:prstGeom>
          <a:solidFill>
            <a:schemeClr val="tx1">
              <a:lumMod val="65000"/>
              <a:lumOff val="35000"/>
            </a:schemeClr>
          </a:solidFill>
          <a:ln w="285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bg1"/>
                </a:solidFill>
              </a:rPr>
              <a:t>3</a:t>
            </a:r>
          </a:p>
        </p:txBody>
      </p:sp>
      <p:grpSp>
        <p:nvGrpSpPr>
          <p:cNvPr id="83" name="Group 82">
            <a:extLst>
              <a:ext uri="{FF2B5EF4-FFF2-40B4-BE49-F238E27FC236}">
                <a16:creationId xmlns:a16="http://schemas.microsoft.com/office/drawing/2014/main" id="{3D2B7142-E96E-4463-B9A0-ADEFC43D156F}"/>
              </a:ext>
            </a:extLst>
          </p:cNvPr>
          <p:cNvGrpSpPr/>
          <p:nvPr/>
        </p:nvGrpSpPr>
        <p:grpSpPr>
          <a:xfrm>
            <a:off x="7630537" y="1045001"/>
            <a:ext cx="1327348" cy="4315710"/>
            <a:chOff x="7587568" y="1045001"/>
            <a:chExt cx="457964" cy="4315710"/>
          </a:xfrm>
        </p:grpSpPr>
        <p:cxnSp>
          <p:nvCxnSpPr>
            <p:cNvPr id="64" name="Straight Arrow Connector 63">
              <a:extLst>
                <a:ext uri="{FF2B5EF4-FFF2-40B4-BE49-F238E27FC236}">
                  <a16:creationId xmlns:a16="http://schemas.microsoft.com/office/drawing/2014/main" id="{F0F58ADE-3B91-42FC-880E-9B1F13D288BB}"/>
                </a:ext>
              </a:extLst>
            </p:cNvPr>
            <p:cNvCxnSpPr>
              <a:cxnSpLocks/>
            </p:cNvCxnSpPr>
            <p:nvPr/>
          </p:nvCxnSpPr>
          <p:spPr>
            <a:xfrm>
              <a:off x="7587568" y="1045001"/>
              <a:ext cx="445175" cy="0"/>
            </a:xfrm>
            <a:prstGeom prst="straightConnector1">
              <a:avLst/>
            </a:prstGeom>
            <a:ln w="22225">
              <a:solidFill>
                <a:schemeClr val="tx1">
                  <a:lumMod val="85000"/>
                  <a:lumOff val="15000"/>
                </a:schemeClr>
              </a:solidFill>
              <a:prstDash val="sysDash"/>
              <a:tailEnd type="stealth" w="med"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8" name="Straight Arrow Connector 67">
              <a:extLst>
                <a:ext uri="{FF2B5EF4-FFF2-40B4-BE49-F238E27FC236}">
                  <a16:creationId xmlns:a16="http://schemas.microsoft.com/office/drawing/2014/main" id="{020BFD85-0BEA-426D-ABE9-0715452A1C42}"/>
                </a:ext>
              </a:extLst>
            </p:cNvPr>
            <p:cNvCxnSpPr>
              <a:cxnSpLocks/>
            </p:cNvCxnSpPr>
            <p:nvPr/>
          </p:nvCxnSpPr>
          <p:spPr>
            <a:xfrm>
              <a:off x="7599267" y="2477828"/>
              <a:ext cx="446265" cy="0"/>
            </a:xfrm>
            <a:prstGeom prst="straightConnector1">
              <a:avLst/>
            </a:prstGeom>
            <a:ln w="22225">
              <a:solidFill>
                <a:schemeClr val="tx1">
                  <a:lumMod val="85000"/>
                  <a:lumOff val="15000"/>
                </a:schemeClr>
              </a:solidFill>
              <a:prstDash val="sysDash"/>
              <a:tailEnd type="stealth" w="med"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70" name="Straight Arrow Connector 69">
              <a:extLst>
                <a:ext uri="{FF2B5EF4-FFF2-40B4-BE49-F238E27FC236}">
                  <a16:creationId xmlns:a16="http://schemas.microsoft.com/office/drawing/2014/main" id="{41B75924-5303-4C29-A7D0-AB4DF7ED79A7}"/>
                </a:ext>
              </a:extLst>
            </p:cNvPr>
            <p:cNvCxnSpPr>
              <a:cxnSpLocks/>
            </p:cNvCxnSpPr>
            <p:nvPr/>
          </p:nvCxnSpPr>
          <p:spPr>
            <a:xfrm>
              <a:off x="7599267" y="3915837"/>
              <a:ext cx="446265" cy="0"/>
            </a:xfrm>
            <a:prstGeom prst="straightConnector1">
              <a:avLst/>
            </a:prstGeom>
            <a:ln w="22225">
              <a:solidFill>
                <a:schemeClr val="tx1">
                  <a:lumMod val="85000"/>
                  <a:lumOff val="15000"/>
                </a:schemeClr>
              </a:solidFill>
              <a:prstDash val="sysDash"/>
              <a:tailEnd type="stealth" w="med"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72" name="Straight Arrow Connector 71">
              <a:extLst>
                <a:ext uri="{FF2B5EF4-FFF2-40B4-BE49-F238E27FC236}">
                  <a16:creationId xmlns:a16="http://schemas.microsoft.com/office/drawing/2014/main" id="{664D79E9-455A-448F-B455-66EFC0780B08}"/>
                </a:ext>
              </a:extLst>
            </p:cNvPr>
            <p:cNvCxnSpPr>
              <a:cxnSpLocks/>
            </p:cNvCxnSpPr>
            <p:nvPr/>
          </p:nvCxnSpPr>
          <p:spPr>
            <a:xfrm>
              <a:off x="7599267" y="5360711"/>
              <a:ext cx="433476" cy="0"/>
            </a:xfrm>
            <a:prstGeom prst="straightConnector1">
              <a:avLst/>
            </a:prstGeom>
            <a:ln w="22225">
              <a:solidFill>
                <a:schemeClr val="tx1">
                  <a:lumMod val="85000"/>
                  <a:lumOff val="15000"/>
                </a:schemeClr>
              </a:solidFill>
              <a:prstDash val="sysDash"/>
              <a:tailEnd type="stealth" w="med"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84" name="Group 83">
            <a:extLst>
              <a:ext uri="{FF2B5EF4-FFF2-40B4-BE49-F238E27FC236}">
                <a16:creationId xmlns:a16="http://schemas.microsoft.com/office/drawing/2014/main" id="{0D65A0FE-5B77-4F14-ACCC-B18E2C20BB1B}"/>
              </a:ext>
            </a:extLst>
          </p:cNvPr>
          <p:cNvGrpSpPr/>
          <p:nvPr/>
        </p:nvGrpSpPr>
        <p:grpSpPr>
          <a:xfrm>
            <a:off x="7630524" y="1841409"/>
            <a:ext cx="2909638" cy="4294642"/>
            <a:chOff x="7566597" y="1841409"/>
            <a:chExt cx="421061" cy="4294642"/>
          </a:xfrm>
        </p:grpSpPr>
        <p:cxnSp>
          <p:nvCxnSpPr>
            <p:cNvPr id="67" name="Straight Arrow Connector 66">
              <a:extLst>
                <a:ext uri="{FF2B5EF4-FFF2-40B4-BE49-F238E27FC236}">
                  <a16:creationId xmlns:a16="http://schemas.microsoft.com/office/drawing/2014/main" id="{665D35D5-264B-4E24-BFCC-0F7707D74E2F}"/>
                </a:ext>
              </a:extLst>
            </p:cNvPr>
            <p:cNvCxnSpPr>
              <a:cxnSpLocks/>
            </p:cNvCxnSpPr>
            <p:nvPr/>
          </p:nvCxnSpPr>
          <p:spPr>
            <a:xfrm>
              <a:off x="7566597" y="1841409"/>
              <a:ext cx="416538" cy="0"/>
            </a:xfrm>
            <a:prstGeom prst="straightConnector1">
              <a:avLst/>
            </a:prstGeom>
            <a:ln w="22225">
              <a:solidFill>
                <a:schemeClr val="tx1">
                  <a:lumMod val="85000"/>
                  <a:lumOff val="15000"/>
                </a:schemeClr>
              </a:solidFill>
              <a:prstDash val="sysDash"/>
              <a:tailEnd type="stealth" w="med"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a16="http://schemas.microsoft.com/office/drawing/2014/main" id="{242D21A0-F389-4579-A02F-F03CD7FBF5C1}"/>
                </a:ext>
              </a:extLst>
            </p:cNvPr>
            <p:cNvCxnSpPr>
              <a:cxnSpLocks/>
            </p:cNvCxnSpPr>
            <p:nvPr/>
          </p:nvCxnSpPr>
          <p:spPr>
            <a:xfrm>
              <a:off x="7571506" y="3216484"/>
              <a:ext cx="409687" cy="0"/>
            </a:xfrm>
            <a:prstGeom prst="straightConnector1">
              <a:avLst/>
            </a:prstGeom>
            <a:ln w="22225">
              <a:solidFill>
                <a:schemeClr val="tx1">
                  <a:lumMod val="85000"/>
                  <a:lumOff val="15000"/>
                </a:schemeClr>
              </a:solidFill>
              <a:prstDash val="sysDash"/>
              <a:tailEnd type="stealth" w="med"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FF2B5EF4-FFF2-40B4-BE49-F238E27FC236}">
                  <a16:creationId xmlns:a16="http://schemas.microsoft.com/office/drawing/2014/main" id="{F05224C2-B64D-4F45-9C4E-EDD68C1C1F68}"/>
                </a:ext>
              </a:extLst>
            </p:cNvPr>
            <p:cNvCxnSpPr>
              <a:cxnSpLocks/>
            </p:cNvCxnSpPr>
            <p:nvPr/>
          </p:nvCxnSpPr>
          <p:spPr>
            <a:xfrm>
              <a:off x="7571506" y="4725028"/>
              <a:ext cx="416152" cy="0"/>
            </a:xfrm>
            <a:prstGeom prst="straightConnector1">
              <a:avLst/>
            </a:prstGeom>
            <a:ln w="22225">
              <a:solidFill>
                <a:schemeClr val="tx1">
                  <a:lumMod val="85000"/>
                  <a:lumOff val="15000"/>
                </a:schemeClr>
              </a:solidFill>
              <a:prstDash val="sysDash"/>
              <a:tailEnd type="stealth" w="med"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73" name="Straight Arrow Connector 72">
              <a:extLst>
                <a:ext uri="{FF2B5EF4-FFF2-40B4-BE49-F238E27FC236}">
                  <a16:creationId xmlns:a16="http://schemas.microsoft.com/office/drawing/2014/main" id="{936EF762-7A1D-4F46-8276-35C0B7161E7B}"/>
                </a:ext>
              </a:extLst>
            </p:cNvPr>
            <p:cNvCxnSpPr>
              <a:cxnSpLocks/>
            </p:cNvCxnSpPr>
            <p:nvPr/>
          </p:nvCxnSpPr>
          <p:spPr>
            <a:xfrm flipV="1">
              <a:off x="7567412" y="6136050"/>
              <a:ext cx="411944" cy="1"/>
            </a:xfrm>
            <a:prstGeom prst="straightConnector1">
              <a:avLst/>
            </a:prstGeom>
            <a:ln w="22225">
              <a:solidFill>
                <a:schemeClr val="tx1">
                  <a:lumMod val="85000"/>
                  <a:lumOff val="15000"/>
                </a:schemeClr>
              </a:solidFill>
              <a:prstDash val="sysDash"/>
              <a:tailEnd type="stealth" w="med"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cxnSp>
        <p:nvCxnSpPr>
          <p:cNvPr id="74" name="Straight Arrow Connector 73">
            <a:extLst>
              <a:ext uri="{FF2B5EF4-FFF2-40B4-BE49-F238E27FC236}">
                <a16:creationId xmlns:a16="http://schemas.microsoft.com/office/drawing/2014/main" id="{7C79B0F2-5406-4571-BD48-6A585E541295}"/>
              </a:ext>
            </a:extLst>
          </p:cNvPr>
          <p:cNvCxnSpPr>
            <a:cxnSpLocks/>
          </p:cNvCxnSpPr>
          <p:nvPr/>
        </p:nvCxnSpPr>
        <p:spPr>
          <a:xfrm>
            <a:off x="6739196" y="2254186"/>
            <a:ext cx="891328" cy="0"/>
          </a:xfrm>
          <a:prstGeom prst="straightConnector1">
            <a:avLst/>
          </a:prstGeom>
          <a:ln w="22225">
            <a:solidFill>
              <a:schemeClr val="tx1">
                <a:lumMod val="85000"/>
                <a:lumOff val="15000"/>
              </a:schemeClr>
            </a:solidFill>
            <a:prstDash val="sysDash"/>
            <a:tailEnd type="none" w="med"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76" name="Straight Arrow Connector 75">
            <a:extLst>
              <a:ext uri="{FF2B5EF4-FFF2-40B4-BE49-F238E27FC236}">
                <a16:creationId xmlns:a16="http://schemas.microsoft.com/office/drawing/2014/main" id="{B269FC8C-6A52-4643-88EE-E9530B352565}"/>
              </a:ext>
            </a:extLst>
          </p:cNvPr>
          <p:cNvCxnSpPr>
            <a:cxnSpLocks/>
          </p:cNvCxnSpPr>
          <p:nvPr/>
        </p:nvCxnSpPr>
        <p:spPr>
          <a:xfrm flipH="1" flipV="1">
            <a:off x="7630538" y="1045001"/>
            <a:ext cx="5621" cy="5091050"/>
          </a:xfrm>
          <a:prstGeom prst="straightConnector1">
            <a:avLst/>
          </a:prstGeom>
          <a:ln w="22225">
            <a:solidFill>
              <a:schemeClr val="tx1">
                <a:lumMod val="85000"/>
                <a:lumOff val="15000"/>
              </a:schemeClr>
            </a:solidFill>
            <a:prstDash val="sysDash"/>
            <a:tailEnd type="none" w="med"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82" name="Oval 81">
            <a:extLst>
              <a:ext uri="{FF2B5EF4-FFF2-40B4-BE49-F238E27FC236}">
                <a16:creationId xmlns:a16="http://schemas.microsoft.com/office/drawing/2014/main" id="{10F51A7D-1238-43DF-85CC-D020F0E92C56}"/>
              </a:ext>
            </a:extLst>
          </p:cNvPr>
          <p:cNvSpPr/>
          <p:nvPr/>
        </p:nvSpPr>
        <p:spPr>
          <a:xfrm>
            <a:off x="6979615" y="2063870"/>
            <a:ext cx="369037" cy="380632"/>
          </a:xfrm>
          <a:prstGeom prst="ellipse">
            <a:avLst/>
          </a:prstGeom>
          <a:solidFill>
            <a:schemeClr val="tx1">
              <a:lumMod val="65000"/>
              <a:lumOff val="35000"/>
            </a:schemeClr>
          </a:solidFill>
          <a:ln w="285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bg1"/>
                </a:solidFill>
              </a:rPr>
              <a:t>4</a:t>
            </a:r>
          </a:p>
        </p:txBody>
      </p:sp>
      <p:sp>
        <p:nvSpPr>
          <p:cNvPr id="85" name="Oval 84">
            <a:extLst>
              <a:ext uri="{FF2B5EF4-FFF2-40B4-BE49-F238E27FC236}">
                <a16:creationId xmlns:a16="http://schemas.microsoft.com/office/drawing/2014/main" id="{9536F67F-16A8-46F8-933F-F1C08EB02B85}"/>
              </a:ext>
            </a:extLst>
          </p:cNvPr>
          <p:cNvSpPr/>
          <p:nvPr/>
        </p:nvSpPr>
        <p:spPr>
          <a:xfrm>
            <a:off x="6860253" y="3375098"/>
            <a:ext cx="369037" cy="380632"/>
          </a:xfrm>
          <a:prstGeom prst="ellipse">
            <a:avLst/>
          </a:prstGeom>
          <a:solidFill>
            <a:schemeClr val="tx1">
              <a:lumMod val="65000"/>
              <a:lumOff val="35000"/>
            </a:schemeClr>
          </a:solidFill>
          <a:ln w="285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bg1"/>
                </a:solidFill>
              </a:rPr>
              <a:t>5</a:t>
            </a:r>
          </a:p>
        </p:txBody>
      </p:sp>
      <p:sp>
        <p:nvSpPr>
          <p:cNvPr id="88" name="Title 5">
            <a:extLst>
              <a:ext uri="{FF2B5EF4-FFF2-40B4-BE49-F238E27FC236}">
                <a16:creationId xmlns:a16="http://schemas.microsoft.com/office/drawing/2014/main" id="{8FCFCA43-9DDD-4B50-B343-4D609204A614}"/>
              </a:ext>
            </a:extLst>
          </p:cNvPr>
          <p:cNvSpPr txBox="1">
            <a:spLocks/>
          </p:cNvSpPr>
          <p:nvPr/>
        </p:nvSpPr>
        <p:spPr>
          <a:xfrm>
            <a:off x="670560" y="112433"/>
            <a:ext cx="10820400" cy="758113"/>
          </a:xfrm>
          <a:prstGeom prst="rect">
            <a:avLst/>
          </a:prstGeom>
        </p:spPr>
        <p:txBody>
          <a:bodyPr anchor="b" anchorCtr="0"/>
          <a:lstStyle>
            <a:lvl1pPr algn="l" defTabSz="914400" rtl="0" eaLnBrk="1" latinLnBrk="0" hangingPunct="1">
              <a:lnSpc>
                <a:spcPct val="85000"/>
              </a:lnSpc>
              <a:spcBef>
                <a:spcPct val="0"/>
              </a:spcBef>
              <a:buNone/>
              <a:defRPr sz="4200" kern="100" spc="-100" baseline="0">
                <a:solidFill>
                  <a:schemeClr val="tx1"/>
                </a:solidFill>
                <a:latin typeface="+mj-lt"/>
                <a:ea typeface="+mj-ea"/>
                <a:cs typeface="+mj-cs"/>
              </a:defRPr>
            </a:lvl1pPr>
          </a:lstStyle>
          <a:p>
            <a:r>
              <a:rPr lang="en-US" sz="4800"/>
              <a:t> Integration with 3</a:t>
            </a:r>
            <a:r>
              <a:rPr lang="en-US" sz="4800" baseline="30000"/>
              <a:t>rd</a:t>
            </a:r>
            <a:r>
              <a:rPr lang="en-US" sz="4800"/>
              <a:t> Party Tools</a:t>
            </a:r>
          </a:p>
        </p:txBody>
      </p:sp>
      <p:pic>
        <p:nvPicPr>
          <p:cNvPr id="91" name="Picture 90">
            <a:extLst>
              <a:ext uri="{FF2B5EF4-FFF2-40B4-BE49-F238E27FC236}">
                <a16:creationId xmlns:a16="http://schemas.microsoft.com/office/drawing/2014/main" id="{1339BBE1-AD33-46FF-B7D4-6FE151145647}"/>
              </a:ext>
            </a:extLst>
          </p:cNvPr>
          <p:cNvPicPr>
            <a:picLocks noChangeAspect="1"/>
          </p:cNvPicPr>
          <p:nvPr/>
        </p:nvPicPr>
        <p:blipFill>
          <a:blip r:embed="rId6"/>
          <a:stretch>
            <a:fillRect/>
          </a:stretch>
        </p:blipFill>
        <p:spPr>
          <a:xfrm>
            <a:off x="197212" y="166148"/>
            <a:ext cx="624646" cy="625630"/>
          </a:xfrm>
          <a:prstGeom prst="rect">
            <a:avLst/>
          </a:prstGeom>
        </p:spPr>
      </p:pic>
      <p:pic>
        <p:nvPicPr>
          <p:cNvPr id="92" name="Picture 91">
            <a:extLst>
              <a:ext uri="{FF2B5EF4-FFF2-40B4-BE49-F238E27FC236}">
                <a16:creationId xmlns:a16="http://schemas.microsoft.com/office/drawing/2014/main" id="{E35BC4C7-2470-4C33-96CB-6417D8C8D7CE}"/>
              </a:ext>
            </a:extLst>
          </p:cNvPr>
          <p:cNvPicPr>
            <a:picLocks noChangeAspect="1"/>
          </p:cNvPicPr>
          <p:nvPr/>
        </p:nvPicPr>
        <p:blipFill>
          <a:blip r:embed="rId7">
            <a:alphaModFix amt="96000"/>
          </a:blip>
          <a:stretch>
            <a:fillRect/>
          </a:stretch>
        </p:blipFill>
        <p:spPr>
          <a:xfrm>
            <a:off x="1870665" y="1654601"/>
            <a:ext cx="1688025" cy="868087"/>
          </a:xfrm>
          <a:prstGeom prst="rect">
            <a:avLst/>
          </a:prstGeom>
        </p:spPr>
      </p:pic>
      <p:sp>
        <p:nvSpPr>
          <p:cNvPr id="93" name="Rectangle 92">
            <a:extLst>
              <a:ext uri="{FF2B5EF4-FFF2-40B4-BE49-F238E27FC236}">
                <a16:creationId xmlns:a16="http://schemas.microsoft.com/office/drawing/2014/main" id="{DD045346-88A5-4701-A1E7-9F937A8FE3EE}"/>
              </a:ext>
            </a:extLst>
          </p:cNvPr>
          <p:cNvSpPr/>
          <p:nvPr/>
        </p:nvSpPr>
        <p:spPr>
          <a:xfrm>
            <a:off x="2247661" y="2018144"/>
            <a:ext cx="934032" cy="226295"/>
          </a:xfrm>
          <a:prstGeom prst="rect">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err="1">
                <a:solidFill>
                  <a:schemeClr val="tx1"/>
                </a:solidFill>
              </a:rPr>
              <a:t>IDaaS</a:t>
            </a:r>
            <a:endParaRPr lang="en-US" sz="2400">
              <a:solidFill>
                <a:schemeClr val="tx1"/>
              </a:solidFill>
            </a:endParaRPr>
          </a:p>
        </p:txBody>
      </p:sp>
      <p:pic>
        <p:nvPicPr>
          <p:cNvPr id="108" name="Picture 107">
            <a:extLst>
              <a:ext uri="{FF2B5EF4-FFF2-40B4-BE49-F238E27FC236}">
                <a16:creationId xmlns:a16="http://schemas.microsoft.com/office/drawing/2014/main" id="{218CD4D9-BC52-43D2-8C34-0BB8BFF669D8}"/>
              </a:ext>
            </a:extLst>
          </p:cNvPr>
          <p:cNvPicPr>
            <a:picLocks noChangeAspect="1"/>
          </p:cNvPicPr>
          <p:nvPr/>
        </p:nvPicPr>
        <p:blipFill>
          <a:blip r:embed="rId3"/>
          <a:stretch>
            <a:fillRect/>
          </a:stretch>
        </p:blipFill>
        <p:spPr>
          <a:xfrm>
            <a:off x="8843088" y="576292"/>
            <a:ext cx="931780" cy="933247"/>
          </a:xfrm>
          <a:prstGeom prst="rect">
            <a:avLst/>
          </a:prstGeom>
          <a:effectLst>
            <a:outerShdw blurRad="50800" dist="38100" dir="2700000" algn="tl" rotWithShape="0">
              <a:prstClr val="black">
                <a:alpha val="40000"/>
              </a:prstClr>
            </a:outerShdw>
          </a:effectLst>
        </p:spPr>
      </p:pic>
      <p:pic>
        <p:nvPicPr>
          <p:cNvPr id="109" name="Picture 108">
            <a:extLst>
              <a:ext uri="{FF2B5EF4-FFF2-40B4-BE49-F238E27FC236}">
                <a16:creationId xmlns:a16="http://schemas.microsoft.com/office/drawing/2014/main" id="{AC695378-B1D8-409A-AC22-DB4AE3B35DCE}"/>
              </a:ext>
            </a:extLst>
          </p:cNvPr>
          <p:cNvPicPr>
            <a:picLocks noChangeAspect="1"/>
          </p:cNvPicPr>
          <p:nvPr/>
        </p:nvPicPr>
        <p:blipFill>
          <a:blip r:embed="rId3"/>
          <a:stretch>
            <a:fillRect/>
          </a:stretch>
        </p:blipFill>
        <p:spPr>
          <a:xfrm>
            <a:off x="10427812" y="1307686"/>
            <a:ext cx="1016993" cy="1018594"/>
          </a:xfrm>
          <a:prstGeom prst="rect">
            <a:avLst/>
          </a:prstGeom>
          <a:effectLst>
            <a:outerShdw blurRad="50800" dist="38100" dir="2700000" algn="tl" rotWithShape="0">
              <a:prstClr val="black">
                <a:alpha val="40000"/>
              </a:prstClr>
            </a:outerShdw>
          </a:effectLst>
        </p:spPr>
      </p:pic>
      <p:sp>
        <p:nvSpPr>
          <p:cNvPr id="119" name="Rectangle 118">
            <a:extLst>
              <a:ext uri="{FF2B5EF4-FFF2-40B4-BE49-F238E27FC236}">
                <a16:creationId xmlns:a16="http://schemas.microsoft.com/office/drawing/2014/main" id="{9F9C91EF-8E56-458E-B5FF-4AF0AC33C6A2}"/>
              </a:ext>
            </a:extLst>
          </p:cNvPr>
          <p:cNvSpPr/>
          <p:nvPr/>
        </p:nvSpPr>
        <p:spPr>
          <a:xfrm>
            <a:off x="8387641" y="1415003"/>
            <a:ext cx="1802497" cy="326876"/>
          </a:xfrm>
          <a:prstGeom prst="rect">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Risk Engine</a:t>
            </a:r>
          </a:p>
        </p:txBody>
      </p:sp>
      <p:sp>
        <p:nvSpPr>
          <p:cNvPr id="120" name="Rectangle 119">
            <a:extLst>
              <a:ext uri="{FF2B5EF4-FFF2-40B4-BE49-F238E27FC236}">
                <a16:creationId xmlns:a16="http://schemas.microsoft.com/office/drawing/2014/main" id="{737DB81E-886E-4189-A399-5E86EA2E87F2}"/>
              </a:ext>
            </a:extLst>
          </p:cNvPr>
          <p:cNvSpPr/>
          <p:nvPr/>
        </p:nvSpPr>
        <p:spPr>
          <a:xfrm>
            <a:off x="10024708" y="1053873"/>
            <a:ext cx="1802497" cy="326876"/>
          </a:xfrm>
          <a:prstGeom prst="rect">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Anti-virus</a:t>
            </a:r>
          </a:p>
        </p:txBody>
      </p:sp>
      <p:sp>
        <p:nvSpPr>
          <p:cNvPr id="121" name="Rectangle 120">
            <a:extLst>
              <a:ext uri="{FF2B5EF4-FFF2-40B4-BE49-F238E27FC236}">
                <a16:creationId xmlns:a16="http://schemas.microsoft.com/office/drawing/2014/main" id="{E3A36789-31D4-4582-AF82-09B5D9B48077}"/>
              </a:ext>
            </a:extLst>
          </p:cNvPr>
          <p:cNvSpPr/>
          <p:nvPr/>
        </p:nvSpPr>
        <p:spPr>
          <a:xfrm>
            <a:off x="8614065" y="2805146"/>
            <a:ext cx="1348124" cy="326876"/>
          </a:xfrm>
          <a:prstGeom prst="rect">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NAC</a:t>
            </a:r>
          </a:p>
        </p:txBody>
      </p:sp>
      <p:pic>
        <p:nvPicPr>
          <p:cNvPr id="122" name="Picture 121">
            <a:extLst>
              <a:ext uri="{FF2B5EF4-FFF2-40B4-BE49-F238E27FC236}">
                <a16:creationId xmlns:a16="http://schemas.microsoft.com/office/drawing/2014/main" id="{6F89F501-CBEE-4D37-984E-B7764D4192B0}"/>
              </a:ext>
            </a:extLst>
          </p:cNvPr>
          <p:cNvPicPr>
            <a:picLocks noChangeAspect="1"/>
          </p:cNvPicPr>
          <p:nvPr/>
        </p:nvPicPr>
        <p:blipFill>
          <a:blip r:embed="rId3"/>
          <a:stretch>
            <a:fillRect/>
          </a:stretch>
        </p:blipFill>
        <p:spPr>
          <a:xfrm>
            <a:off x="8838454" y="1977878"/>
            <a:ext cx="931780" cy="933247"/>
          </a:xfrm>
          <a:prstGeom prst="rect">
            <a:avLst/>
          </a:prstGeom>
          <a:effectLst>
            <a:outerShdw blurRad="50800" dist="38100" dir="2700000" algn="tl" rotWithShape="0">
              <a:prstClr val="black">
                <a:alpha val="40000"/>
              </a:prstClr>
            </a:outerShdw>
          </a:effectLst>
        </p:spPr>
      </p:pic>
      <p:pic>
        <p:nvPicPr>
          <p:cNvPr id="125" name="Picture 124">
            <a:extLst>
              <a:ext uri="{FF2B5EF4-FFF2-40B4-BE49-F238E27FC236}">
                <a16:creationId xmlns:a16="http://schemas.microsoft.com/office/drawing/2014/main" id="{ECAD529D-82B2-4312-89F0-178BF5D92F9A}"/>
              </a:ext>
            </a:extLst>
          </p:cNvPr>
          <p:cNvPicPr>
            <a:picLocks noChangeAspect="1"/>
          </p:cNvPicPr>
          <p:nvPr/>
        </p:nvPicPr>
        <p:blipFill>
          <a:blip r:embed="rId3"/>
          <a:stretch>
            <a:fillRect/>
          </a:stretch>
        </p:blipFill>
        <p:spPr>
          <a:xfrm>
            <a:off x="8843088" y="3390579"/>
            <a:ext cx="931780" cy="933247"/>
          </a:xfrm>
          <a:prstGeom prst="rect">
            <a:avLst/>
          </a:prstGeom>
          <a:effectLst>
            <a:outerShdw blurRad="50800" dist="38100" dir="2700000" algn="tl" rotWithShape="0">
              <a:prstClr val="black">
                <a:alpha val="40000"/>
              </a:prstClr>
            </a:outerShdw>
          </a:effectLst>
        </p:spPr>
      </p:pic>
      <p:sp>
        <p:nvSpPr>
          <p:cNvPr id="127" name="Rectangle 126">
            <a:extLst>
              <a:ext uri="{FF2B5EF4-FFF2-40B4-BE49-F238E27FC236}">
                <a16:creationId xmlns:a16="http://schemas.microsoft.com/office/drawing/2014/main" id="{A1397C1F-EC22-49E2-BFFA-7DD1D30F6450}"/>
              </a:ext>
            </a:extLst>
          </p:cNvPr>
          <p:cNvSpPr/>
          <p:nvPr/>
        </p:nvSpPr>
        <p:spPr>
          <a:xfrm>
            <a:off x="8403564" y="4249041"/>
            <a:ext cx="1802497" cy="326876"/>
          </a:xfrm>
          <a:prstGeom prst="rect">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Bot Protection</a:t>
            </a:r>
          </a:p>
        </p:txBody>
      </p:sp>
      <p:sp>
        <p:nvSpPr>
          <p:cNvPr id="128" name="Rectangle 127">
            <a:extLst>
              <a:ext uri="{FF2B5EF4-FFF2-40B4-BE49-F238E27FC236}">
                <a16:creationId xmlns:a16="http://schemas.microsoft.com/office/drawing/2014/main" id="{1ACDCE24-D74B-49DD-B935-F15AA89704AB}"/>
              </a:ext>
            </a:extLst>
          </p:cNvPr>
          <p:cNvSpPr/>
          <p:nvPr/>
        </p:nvSpPr>
        <p:spPr>
          <a:xfrm>
            <a:off x="8496301" y="5666440"/>
            <a:ext cx="1564924" cy="326876"/>
          </a:xfrm>
          <a:prstGeom prst="rect">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SIEM</a:t>
            </a:r>
          </a:p>
        </p:txBody>
      </p:sp>
      <p:pic>
        <p:nvPicPr>
          <p:cNvPr id="129" name="Picture 128">
            <a:extLst>
              <a:ext uri="{FF2B5EF4-FFF2-40B4-BE49-F238E27FC236}">
                <a16:creationId xmlns:a16="http://schemas.microsoft.com/office/drawing/2014/main" id="{0BDFEC9A-2815-41ED-A6B3-35E1ED2E3D21}"/>
              </a:ext>
            </a:extLst>
          </p:cNvPr>
          <p:cNvPicPr>
            <a:picLocks noChangeAspect="1"/>
          </p:cNvPicPr>
          <p:nvPr/>
        </p:nvPicPr>
        <p:blipFill>
          <a:blip r:embed="rId3"/>
          <a:stretch>
            <a:fillRect/>
          </a:stretch>
        </p:blipFill>
        <p:spPr>
          <a:xfrm>
            <a:off x="8838454" y="4810830"/>
            <a:ext cx="931780" cy="933247"/>
          </a:xfrm>
          <a:prstGeom prst="rect">
            <a:avLst/>
          </a:prstGeom>
          <a:effectLst>
            <a:outerShdw blurRad="50800" dist="38100" dir="2700000" algn="tl" rotWithShape="0">
              <a:prstClr val="black">
                <a:alpha val="40000"/>
              </a:prstClr>
            </a:outerShdw>
          </a:effectLst>
        </p:spPr>
      </p:pic>
      <p:pic>
        <p:nvPicPr>
          <p:cNvPr id="132" name="Picture 131" descr="A picture containing toy&#10;&#10;Description automatically generated">
            <a:extLst>
              <a:ext uri="{FF2B5EF4-FFF2-40B4-BE49-F238E27FC236}">
                <a16:creationId xmlns:a16="http://schemas.microsoft.com/office/drawing/2014/main" id="{5F0C5AFC-B789-4D1D-860B-20B7054EB281}"/>
              </a:ext>
            </a:extLst>
          </p:cNvPr>
          <p:cNvPicPr>
            <a:picLocks noChangeAspect="1"/>
          </p:cNvPicPr>
          <p:nvPr/>
        </p:nvPicPr>
        <p:blipFill rotWithShape="1">
          <a:blip r:embed="rId8"/>
          <a:srcRect b="7709"/>
          <a:stretch/>
        </p:blipFill>
        <p:spPr>
          <a:xfrm>
            <a:off x="9053336" y="3560066"/>
            <a:ext cx="528052" cy="530739"/>
          </a:xfrm>
          <a:prstGeom prst="rect">
            <a:avLst/>
          </a:prstGeom>
          <a:effectLst>
            <a:outerShdw blurRad="50800" dist="38100" dir="2700000" algn="tl" rotWithShape="0">
              <a:prstClr val="black">
                <a:alpha val="40000"/>
              </a:prstClr>
            </a:outerShdw>
          </a:effectLst>
        </p:spPr>
      </p:pic>
      <p:sp>
        <p:nvSpPr>
          <p:cNvPr id="153" name="Oval 152">
            <a:extLst>
              <a:ext uri="{FF2B5EF4-FFF2-40B4-BE49-F238E27FC236}">
                <a16:creationId xmlns:a16="http://schemas.microsoft.com/office/drawing/2014/main" id="{F6DB80FF-D029-4220-9A6D-7F7ED408595F}"/>
              </a:ext>
            </a:extLst>
          </p:cNvPr>
          <p:cNvSpPr/>
          <p:nvPr/>
        </p:nvSpPr>
        <p:spPr>
          <a:xfrm>
            <a:off x="9147898" y="851685"/>
            <a:ext cx="326985" cy="305082"/>
          </a:xfrm>
          <a:prstGeom prst="ellipse">
            <a:avLst/>
          </a:prstGeom>
          <a:solidFill>
            <a:schemeClr val="bg1"/>
          </a:solidFill>
          <a:ln>
            <a:solidFill>
              <a:schemeClr val="bg1"/>
            </a:solid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2" name="Picture 151" descr="A picture containing meter, sitting&#10;&#10;Description automatically generated">
            <a:extLst>
              <a:ext uri="{FF2B5EF4-FFF2-40B4-BE49-F238E27FC236}">
                <a16:creationId xmlns:a16="http://schemas.microsoft.com/office/drawing/2014/main" id="{D1DB2458-3508-42FD-8068-D4C5BF8A8A24}"/>
              </a:ext>
            </a:extLst>
          </p:cNvPr>
          <p:cNvPicPr>
            <a:picLocks noChangeAspect="1"/>
          </p:cNvPicPr>
          <p:nvPr/>
        </p:nvPicPr>
        <p:blipFill>
          <a:blip r:embed="rId9"/>
          <a:stretch>
            <a:fillRect/>
          </a:stretch>
        </p:blipFill>
        <p:spPr>
          <a:xfrm>
            <a:off x="8981609" y="689498"/>
            <a:ext cx="659565" cy="397783"/>
          </a:xfrm>
          <a:prstGeom prst="rect">
            <a:avLst/>
          </a:prstGeom>
          <a:effectLst>
            <a:outerShdw blurRad="50800" dist="38100" dir="2700000" algn="tl" rotWithShape="0">
              <a:prstClr val="black">
                <a:alpha val="40000"/>
              </a:prstClr>
            </a:outerShdw>
          </a:effectLst>
        </p:spPr>
      </p:pic>
      <p:sp>
        <p:nvSpPr>
          <p:cNvPr id="159" name="Oval 158">
            <a:extLst>
              <a:ext uri="{FF2B5EF4-FFF2-40B4-BE49-F238E27FC236}">
                <a16:creationId xmlns:a16="http://schemas.microsoft.com/office/drawing/2014/main" id="{73777653-A897-401C-94C5-F41BDB540B91}"/>
              </a:ext>
            </a:extLst>
          </p:cNvPr>
          <p:cNvSpPr/>
          <p:nvPr/>
        </p:nvSpPr>
        <p:spPr>
          <a:xfrm>
            <a:off x="9089651" y="2174901"/>
            <a:ext cx="425451" cy="522455"/>
          </a:xfrm>
          <a:prstGeom prst="ellipse">
            <a:avLst/>
          </a:prstGeom>
          <a:solidFill>
            <a:schemeClr val="bg1"/>
          </a:solidFill>
          <a:ln w="22225" cmpd="dbl">
            <a:solidFill>
              <a:schemeClr val="tx1">
                <a:lumMod val="65000"/>
                <a:lumOff val="35000"/>
              </a:schemeClr>
            </a:solidFill>
            <a:extLst>
              <a:ext uri="{C807C97D-BFC1-408E-A445-0C87EB9F89A2}">
                <ask:lineSketchStyleProps xmlns:ask="http://schemas.microsoft.com/office/drawing/2018/sketchyshapes" sd="1219033472">
                  <a:custGeom>
                    <a:avLst/>
                    <a:gdLst>
                      <a:gd name="connsiteX0" fmla="*/ 0 w 425451"/>
                      <a:gd name="connsiteY0" fmla="*/ 261228 h 522455"/>
                      <a:gd name="connsiteX1" fmla="*/ 212726 w 425451"/>
                      <a:gd name="connsiteY1" fmla="*/ 0 h 522455"/>
                      <a:gd name="connsiteX2" fmla="*/ 425452 w 425451"/>
                      <a:gd name="connsiteY2" fmla="*/ 261228 h 522455"/>
                      <a:gd name="connsiteX3" fmla="*/ 212726 w 425451"/>
                      <a:gd name="connsiteY3" fmla="*/ 522456 h 522455"/>
                      <a:gd name="connsiteX4" fmla="*/ 0 w 425451"/>
                      <a:gd name="connsiteY4" fmla="*/ 261228 h 5224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5451" h="522455" fill="none" extrusionOk="0">
                        <a:moveTo>
                          <a:pt x="0" y="261228"/>
                        </a:moveTo>
                        <a:cubicBezTo>
                          <a:pt x="19365" y="119253"/>
                          <a:pt x="99181" y="-8108"/>
                          <a:pt x="212726" y="0"/>
                        </a:cubicBezTo>
                        <a:cubicBezTo>
                          <a:pt x="317553" y="-1938"/>
                          <a:pt x="407010" y="134319"/>
                          <a:pt x="425452" y="261228"/>
                        </a:cubicBezTo>
                        <a:cubicBezTo>
                          <a:pt x="424687" y="398208"/>
                          <a:pt x="319762" y="536977"/>
                          <a:pt x="212726" y="522456"/>
                        </a:cubicBezTo>
                        <a:cubicBezTo>
                          <a:pt x="115193" y="533626"/>
                          <a:pt x="24961" y="411501"/>
                          <a:pt x="0" y="261228"/>
                        </a:cubicBezTo>
                        <a:close/>
                      </a:path>
                      <a:path w="425451" h="522455" stroke="0" extrusionOk="0">
                        <a:moveTo>
                          <a:pt x="0" y="261228"/>
                        </a:moveTo>
                        <a:cubicBezTo>
                          <a:pt x="-8608" y="111647"/>
                          <a:pt x="90842" y="1651"/>
                          <a:pt x="212726" y="0"/>
                        </a:cubicBezTo>
                        <a:cubicBezTo>
                          <a:pt x="338981" y="1846"/>
                          <a:pt x="418142" y="117188"/>
                          <a:pt x="425452" y="261228"/>
                        </a:cubicBezTo>
                        <a:cubicBezTo>
                          <a:pt x="412594" y="418056"/>
                          <a:pt x="327044" y="539959"/>
                          <a:pt x="212726" y="522456"/>
                        </a:cubicBezTo>
                        <a:cubicBezTo>
                          <a:pt x="88758" y="518909"/>
                          <a:pt x="22328" y="416168"/>
                          <a:pt x="0" y="261228"/>
                        </a:cubicBezTo>
                        <a:close/>
                      </a:path>
                    </a:pathLst>
                  </a:custGeom>
                  <ask:type>
                    <ask:lineSketchNone/>
                  </ask:type>
                </ask:lineSketchStyleProps>
              </a:ext>
            </a:extLst>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5" name="Picture 154" descr="A close up of a coral&#10;&#10;Description automatically generated">
            <a:extLst>
              <a:ext uri="{FF2B5EF4-FFF2-40B4-BE49-F238E27FC236}">
                <a16:creationId xmlns:a16="http://schemas.microsoft.com/office/drawing/2014/main" id="{035B4781-1B68-4E1E-BF00-2289B525FBD1}"/>
              </a:ext>
            </a:extLst>
          </p:cNvPr>
          <p:cNvPicPr>
            <a:picLocks noChangeAspect="1"/>
          </p:cNvPicPr>
          <p:nvPr/>
        </p:nvPicPr>
        <p:blipFill>
          <a:blip r:embed="rId10"/>
          <a:stretch>
            <a:fillRect/>
          </a:stretch>
        </p:blipFill>
        <p:spPr>
          <a:xfrm>
            <a:off x="9130797" y="2246813"/>
            <a:ext cx="342764" cy="337436"/>
          </a:xfrm>
          <a:prstGeom prst="rect">
            <a:avLst/>
          </a:prstGeom>
        </p:spPr>
      </p:pic>
      <p:sp>
        <p:nvSpPr>
          <p:cNvPr id="166" name="Rectangle 165">
            <a:extLst>
              <a:ext uri="{FF2B5EF4-FFF2-40B4-BE49-F238E27FC236}">
                <a16:creationId xmlns:a16="http://schemas.microsoft.com/office/drawing/2014/main" id="{B2C80B16-B9A0-4098-8DA1-DA17B903B938}"/>
              </a:ext>
            </a:extLst>
          </p:cNvPr>
          <p:cNvSpPr/>
          <p:nvPr/>
        </p:nvSpPr>
        <p:spPr>
          <a:xfrm>
            <a:off x="9998080" y="3938437"/>
            <a:ext cx="1802497" cy="326876"/>
          </a:xfrm>
          <a:prstGeom prst="rect">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IP Reputation</a:t>
            </a:r>
          </a:p>
        </p:txBody>
      </p:sp>
      <p:pic>
        <p:nvPicPr>
          <p:cNvPr id="169" name="Picture 168">
            <a:extLst>
              <a:ext uri="{FF2B5EF4-FFF2-40B4-BE49-F238E27FC236}">
                <a16:creationId xmlns:a16="http://schemas.microsoft.com/office/drawing/2014/main" id="{553C063A-D5C7-49EA-AEB2-D290B344DECC}"/>
              </a:ext>
            </a:extLst>
          </p:cNvPr>
          <p:cNvPicPr>
            <a:picLocks noChangeAspect="1"/>
          </p:cNvPicPr>
          <p:nvPr/>
        </p:nvPicPr>
        <p:blipFill>
          <a:blip r:embed="rId3"/>
          <a:stretch>
            <a:fillRect/>
          </a:stretch>
        </p:blipFill>
        <p:spPr>
          <a:xfrm>
            <a:off x="10457911" y="2745694"/>
            <a:ext cx="931780" cy="933247"/>
          </a:xfrm>
          <a:prstGeom prst="rect">
            <a:avLst/>
          </a:prstGeom>
          <a:effectLst>
            <a:outerShdw blurRad="50800" dist="38100" dir="2700000" algn="tl" rotWithShape="0">
              <a:prstClr val="black">
                <a:alpha val="40000"/>
              </a:prstClr>
            </a:outerShdw>
          </a:effectLst>
        </p:spPr>
      </p:pic>
      <p:pic>
        <p:nvPicPr>
          <p:cNvPr id="164" name="Picture 163" descr="A close up of a coral&#10;&#10;Description automatically generated">
            <a:extLst>
              <a:ext uri="{FF2B5EF4-FFF2-40B4-BE49-F238E27FC236}">
                <a16:creationId xmlns:a16="http://schemas.microsoft.com/office/drawing/2014/main" id="{984D73A2-6239-41BE-85A6-C3117E394BF4}"/>
              </a:ext>
            </a:extLst>
          </p:cNvPr>
          <p:cNvPicPr>
            <a:picLocks noChangeAspect="1"/>
          </p:cNvPicPr>
          <p:nvPr/>
        </p:nvPicPr>
        <p:blipFill>
          <a:blip r:embed="rId11">
            <a:biLevel thresh="50000"/>
            <a:extLst>
              <a:ext uri="{BEBA8EAE-BF5A-486C-A8C5-ECC9F3942E4B}">
                <a14:imgProps xmlns:a14="http://schemas.microsoft.com/office/drawing/2010/main">
                  <a14:imgLayer r:embed="rId12">
                    <a14:imgEffect>
                      <a14:saturation sat="0"/>
                    </a14:imgEffect>
                  </a14:imgLayer>
                </a14:imgProps>
              </a:ext>
            </a:extLst>
          </a:blip>
          <a:stretch>
            <a:fillRect/>
          </a:stretch>
        </p:blipFill>
        <p:spPr>
          <a:xfrm>
            <a:off x="9123905" y="2266096"/>
            <a:ext cx="342764" cy="337436"/>
          </a:xfrm>
          <a:prstGeom prst="rect">
            <a:avLst/>
          </a:prstGeom>
          <a:effectLst>
            <a:outerShdw blurRad="50800" dist="38100" dir="2700000" algn="tl" rotWithShape="0">
              <a:schemeClr val="bg1">
                <a:alpha val="40000"/>
              </a:schemeClr>
            </a:outerShdw>
          </a:effectLst>
        </p:spPr>
      </p:pic>
      <p:grpSp>
        <p:nvGrpSpPr>
          <p:cNvPr id="174" name="Group 173">
            <a:extLst>
              <a:ext uri="{FF2B5EF4-FFF2-40B4-BE49-F238E27FC236}">
                <a16:creationId xmlns:a16="http://schemas.microsoft.com/office/drawing/2014/main" id="{15AA520A-FED4-40B2-9657-BE1C9DA56FD2}"/>
              </a:ext>
            </a:extLst>
          </p:cNvPr>
          <p:cNvGrpSpPr/>
          <p:nvPr/>
        </p:nvGrpSpPr>
        <p:grpSpPr>
          <a:xfrm>
            <a:off x="10630476" y="4403959"/>
            <a:ext cx="584401" cy="575318"/>
            <a:chOff x="11556146" y="3227373"/>
            <a:chExt cx="584401" cy="575318"/>
          </a:xfrm>
          <a:effectLst>
            <a:outerShdw blurRad="50800" dist="38100" dir="2700000" algn="tl" rotWithShape="0">
              <a:schemeClr val="bg1">
                <a:alpha val="40000"/>
              </a:schemeClr>
            </a:outerShdw>
          </a:effectLst>
        </p:grpSpPr>
        <p:pic>
          <p:nvPicPr>
            <p:cNvPr id="163" name="Picture 162" descr="A picture containing light, lamp&#10;&#10;Description automatically generated">
              <a:extLst>
                <a:ext uri="{FF2B5EF4-FFF2-40B4-BE49-F238E27FC236}">
                  <a16:creationId xmlns:a16="http://schemas.microsoft.com/office/drawing/2014/main" id="{84FB415D-8EBD-4CBB-BE0E-75F2506F8BB3}"/>
                </a:ext>
              </a:extLst>
            </p:cNvPr>
            <p:cNvPicPr>
              <a:picLocks noChangeAspect="1"/>
            </p:cNvPicPr>
            <p:nvPr/>
          </p:nvPicPr>
          <p:blipFill>
            <a:blip r:embed="rId13">
              <a:duotone>
                <a:schemeClr val="bg2">
                  <a:shade val="45000"/>
                  <a:satMod val="135000"/>
                </a:schemeClr>
                <a:prstClr val="white"/>
              </a:duotone>
            </a:blip>
            <a:stretch>
              <a:fillRect/>
            </a:stretch>
          </p:blipFill>
          <p:spPr>
            <a:xfrm>
              <a:off x="11556146" y="3227373"/>
              <a:ext cx="584401" cy="575318"/>
            </a:xfrm>
            <a:prstGeom prst="rect">
              <a:avLst/>
            </a:prstGeom>
          </p:spPr>
        </p:pic>
        <p:grpSp>
          <p:nvGrpSpPr>
            <p:cNvPr id="173" name="Group 172">
              <a:extLst>
                <a:ext uri="{FF2B5EF4-FFF2-40B4-BE49-F238E27FC236}">
                  <a16:creationId xmlns:a16="http://schemas.microsoft.com/office/drawing/2014/main" id="{79C72C57-09A6-4D8D-9D2B-8E5DE9F09371}"/>
                </a:ext>
              </a:extLst>
            </p:cNvPr>
            <p:cNvGrpSpPr/>
            <p:nvPr/>
          </p:nvGrpSpPr>
          <p:grpSpPr>
            <a:xfrm>
              <a:off x="11593231" y="3271838"/>
              <a:ext cx="499719" cy="480979"/>
              <a:chOff x="11593231" y="3271838"/>
              <a:chExt cx="499719" cy="480979"/>
            </a:xfrm>
          </p:grpSpPr>
          <p:pic>
            <p:nvPicPr>
              <p:cNvPr id="157" name="Picture 156" descr="A close up of a logo&#10;&#10;Description automatically generated">
                <a:extLst>
                  <a:ext uri="{FF2B5EF4-FFF2-40B4-BE49-F238E27FC236}">
                    <a16:creationId xmlns:a16="http://schemas.microsoft.com/office/drawing/2014/main" id="{E98BF9F5-6A6C-44C6-AC05-1C163941DCFB}"/>
                  </a:ext>
                </a:extLst>
              </p:cNvPr>
              <p:cNvPicPr>
                <a:picLocks noChangeAspect="1"/>
              </p:cNvPicPr>
              <p:nvPr/>
            </p:nvPicPr>
            <p:blipFill>
              <a:blip r:embed="rId14"/>
              <a:stretch>
                <a:fillRect/>
              </a:stretch>
            </p:blipFill>
            <p:spPr>
              <a:xfrm>
                <a:off x="11593231" y="3271838"/>
                <a:ext cx="499719" cy="480979"/>
              </a:xfrm>
              <a:prstGeom prst="rect">
                <a:avLst/>
              </a:prstGeom>
              <a:effectLst/>
            </p:spPr>
          </p:pic>
          <p:sp>
            <p:nvSpPr>
              <p:cNvPr id="172" name="Rectangle 171">
                <a:extLst>
                  <a:ext uri="{FF2B5EF4-FFF2-40B4-BE49-F238E27FC236}">
                    <a16:creationId xmlns:a16="http://schemas.microsoft.com/office/drawing/2014/main" id="{43B5CF7B-E903-4350-93FE-2A92D6865408}"/>
                  </a:ext>
                </a:extLst>
              </p:cNvPr>
              <p:cNvSpPr/>
              <p:nvPr/>
            </p:nvSpPr>
            <p:spPr>
              <a:xfrm>
                <a:off x="11674850" y="3351480"/>
                <a:ext cx="389396" cy="326876"/>
              </a:xfrm>
              <a:prstGeom prst="rect">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chemeClr val="bg1"/>
                    </a:solidFill>
                  </a:rPr>
                  <a:t>IP</a:t>
                </a:r>
              </a:p>
            </p:txBody>
          </p:sp>
          <p:sp>
            <p:nvSpPr>
              <p:cNvPr id="158" name="Rectangle 157">
                <a:extLst>
                  <a:ext uri="{FF2B5EF4-FFF2-40B4-BE49-F238E27FC236}">
                    <a16:creationId xmlns:a16="http://schemas.microsoft.com/office/drawing/2014/main" id="{A0D35636-46B1-495E-8D5C-5196E8291AC7}"/>
                  </a:ext>
                </a:extLst>
              </p:cNvPr>
              <p:cNvSpPr/>
              <p:nvPr/>
            </p:nvSpPr>
            <p:spPr>
              <a:xfrm>
                <a:off x="11663274" y="3344929"/>
                <a:ext cx="389396" cy="326876"/>
              </a:xfrm>
              <a:prstGeom prst="rect">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rPr>
                  <a:t>IP</a:t>
                </a:r>
              </a:p>
            </p:txBody>
          </p:sp>
        </p:grpSp>
      </p:grpSp>
      <p:grpSp>
        <p:nvGrpSpPr>
          <p:cNvPr id="183" name="Group 182">
            <a:extLst>
              <a:ext uri="{FF2B5EF4-FFF2-40B4-BE49-F238E27FC236}">
                <a16:creationId xmlns:a16="http://schemas.microsoft.com/office/drawing/2014/main" id="{D213FCCA-ACB4-45DA-8EB2-6701F299EADF}"/>
              </a:ext>
            </a:extLst>
          </p:cNvPr>
          <p:cNvGrpSpPr/>
          <p:nvPr/>
        </p:nvGrpSpPr>
        <p:grpSpPr>
          <a:xfrm>
            <a:off x="9053337" y="5053403"/>
            <a:ext cx="472748" cy="527231"/>
            <a:chOff x="4120050" y="6031274"/>
            <a:chExt cx="359651" cy="396038"/>
          </a:xfrm>
        </p:grpSpPr>
        <p:sp>
          <p:nvSpPr>
            <p:cNvPr id="180" name="Rectangle: Rounded Corners 179">
              <a:extLst>
                <a:ext uri="{FF2B5EF4-FFF2-40B4-BE49-F238E27FC236}">
                  <a16:creationId xmlns:a16="http://schemas.microsoft.com/office/drawing/2014/main" id="{0834CE19-512B-4B29-A5C0-5CC09752578E}"/>
                </a:ext>
              </a:extLst>
            </p:cNvPr>
            <p:cNvSpPr/>
            <p:nvPr/>
          </p:nvSpPr>
          <p:spPr>
            <a:xfrm>
              <a:off x="4122091" y="6031274"/>
              <a:ext cx="357610" cy="230839"/>
            </a:xfrm>
            <a:prstGeom prst="roundRect">
              <a:avLst>
                <a:gd name="adj" fmla="val 11499"/>
              </a:avLst>
            </a:prstGeom>
            <a:solidFill>
              <a:schemeClr val="bg1"/>
            </a:solidFill>
            <a:ln w="0">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8" name="Picture 177" descr="A picture containing object, clock&#10;&#10;Description automatically generated">
              <a:extLst>
                <a:ext uri="{FF2B5EF4-FFF2-40B4-BE49-F238E27FC236}">
                  <a16:creationId xmlns:a16="http://schemas.microsoft.com/office/drawing/2014/main" id="{28BA90EC-AE93-4E1D-BAD5-8424562FD7A2}"/>
                </a:ext>
              </a:extLst>
            </p:cNvPr>
            <p:cNvPicPr>
              <a:picLocks noChangeAspect="1"/>
            </p:cNvPicPr>
            <p:nvPr/>
          </p:nvPicPr>
          <p:blipFill rotWithShape="1">
            <a:blip r:embed="rId15"/>
            <a:srcRect l="6870" t="12578" r="6643" b="12182"/>
            <a:stretch/>
          </p:blipFill>
          <p:spPr>
            <a:xfrm>
              <a:off x="4133314" y="6065968"/>
              <a:ext cx="335164" cy="181504"/>
            </a:xfrm>
            <a:prstGeom prst="rect">
              <a:avLst/>
            </a:prstGeom>
          </p:spPr>
        </p:pic>
        <p:sp>
          <p:nvSpPr>
            <p:cNvPr id="181" name="Rectangle: Rounded Corners 180">
              <a:extLst>
                <a:ext uri="{FF2B5EF4-FFF2-40B4-BE49-F238E27FC236}">
                  <a16:creationId xmlns:a16="http://schemas.microsoft.com/office/drawing/2014/main" id="{777E8051-A429-4BEC-9EC3-9190AE7A343B}"/>
                </a:ext>
              </a:extLst>
            </p:cNvPr>
            <p:cNvSpPr/>
            <p:nvPr/>
          </p:nvSpPr>
          <p:spPr>
            <a:xfrm>
              <a:off x="4120050" y="6031274"/>
              <a:ext cx="357610" cy="230839"/>
            </a:xfrm>
            <a:prstGeom prst="roundRect">
              <a:avLst>
                <a:gd name="adj" fmla="val 11499"/>
              </a:avLst>
            </a:prstGeom>
            <a:solidFill>
              <a:schemeClr val="bg1">
                <a:alpha val="8000"/>
              </a:schemeClr>
            </a:solidFill>
            <a:ln w="0">
              <a:solidFill>
                <a:schemeClr val="bg1">
                  <a:lumMod val="75000"/>
                </a:schemeClr>
              </a:solidFill>
            </a:ln>
            <a:effectLst>
              <a:innerShdw blurRad="63500" dist="50800" dir="13500000">
                <a:prstClr val="black">
                  <a:alpha val="6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9" name="Picture 178">
              <a:extLst>
                <a:ext uri="{FF2B5EF4-FFF2-40B4-BE49-F238E27FC236}">
                  <a16:creationId xmlns:a16="http://schemas.microsoft.com/office/drawing/2014/main" id="{39C0E08A-3353-44A0-ABD3-EC9591501EA3}"/>
                </a:ext>
              </a:extLst>
            </p:cNvPr>
            <p:cNvPicPr>
              <a:picLocks noChangeAspect="1"/>
            </p:cNvPicPr>
            <p:nvPr/>
          </p:nvPicPr>
          <p:blipFill>
            <a:blip r:embed="rId16"/>
            <a:stretch>
              <a:fillRect/>
            </a:stretch>
          </p:blipFill>
          <p:spPr>
            <a:xfrm>
              <a:off x="4175473" y="6156720"/>
              <a:ext cx="246763" cy="270592"/>
            </a:xfrm>
            <a:prstGeom prst="rect">
              <a:avLst/>
            </a:prstGeom>
          </p:spPr>
        </p:pic>
      </p:grpSp>
      <p:sp>
        <p:nvSpPr>
          <p:cNvPr id="184" name="Rectangle 183">
            <a:extLst>
              <a:ext uri="{FF2B5EF4-FFF2-40B4-BE49-F238E27FC236}">
                <a16:creationId xmlns:a16="http://schemas.microsoft.com/office/drawing/2014/main" id="{53FACCDC-06A5-4CA5-B980-D0F0A7C39DD3}"/>
              </a:ext>
            </a:extLst>
          </p:cNvPr>
          <p:cNvSpPr/>
          <p:nvPr/>
        </p:nvSpPr>
        <p:spPr>
          <a:xfrm>
            <a:off x="9998080" y="5448610"/>
            <a:ext cx="1802498" cy="326876"/>
          </a:xfrm>
          <a:prstGeom prst="rect">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Sensor Network</a:t>
            </a:r>
          </a:p>
        </p:txBody>
      </p:sp>
      <p:sp>
        <p:nvSpPr>
          <p:cNvPr id="185" name="Rectangle 184">
            <a:extLst>
              <a:ext uri="{FF2B5EF4-FFF2-40B4-BE49-F238E27FC236}">
                <a16:creationId xmlns:a16="http://schemas.microsoft.com/office/drawing/2014/main" id="{23613367-C662-4F0A-B836-C48C4DAD9FEC}"/>
              </a:ext>
            </a:extLst>
          </p:cNvPr>
          <p:cNvSpPr/>
          <p:nvPr/>
        </p:nvSpPr>
        <p:spPr>
          <a:xfrm>
            <a:off x="10321335" y="2477828"/>
            <a:ext cx="1299166" cy="326876"/>
          </a:xfrm>
          <a:prstGeom prst="rect">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MDM</a:t>
            </a:r>
          </a:p>
        </p:txBody>
      </p:sp>
      <p:grpSp>
        <p:nvGrpSpPr>
          <p:cNvPr id="192" name="Group 191">
            <a:extLst>
              <a:ext uri="{FF2B5EF4-FFF2-40B4-BE49-F238E27FC236}">
                <a16:creationId xmlns:a16="http://schemas.microsoft.com/office/drawing/2014/main" id="{8DA529CD-B0BC-4B21-A264-755473DCBE27}"/>
              </a:ext>
            </a:extLst>
          </p:cNvPr>
          <p:cNvGrpSpPr/>
          <p:nvPr/>
        </p:nvGrpSpPr>
        <p:grpSpPr>
          <a:xfrm>
            <a:off x="10700201" y="2967511"/>
            <a:ext cx="488678" cy="488678"/>
            <a:chOff x="10700201" y="2967511"/>
            <a:chExt cx="488678" cy="488678"/>
          </a:xfrm>
          <a:effectLst>
            <a:outerShdw blurRad="50800" dist="38100" dir="2700000" algn="tl" rotWithShape="0">
              <a:schemeClr val="bg1">
                <a:alpha val="40000"/>
              </a:schemeClr>
            </a:outerShdw>
          </a:effectLst>
        </p:grpSpPr>
        <p:pic>
          <p:nvPicPr>
            <p:cNvPr id="187" name="Picture 186" descr="A close up of a logo&#10;&#10;Description automatically generated">
              <a:extLst>
                <a:ext uri="{FF2B5EF4-FFF2-40B4-BE49-F238E27FC236}">
                  <a16:creationId xmlns:a16="http://schemas.microsoft.com/office/drawing/2014/main" id="{85569355-3674-4781-87DD-057C103CECC8}"/>
                </a:ext>
              </a:extLst>
            </p:cNvPr>
            <p:cNvPicPr>
              <a:picLocks noChangeAspect="1"/>
            </p:cNvPicPr>
            <p:nvPr/>
          </p:nvPicPr>
          <p:blipFill>
            <a:blip r:embed="rId17"/>
            <a:stretch>
              <a:fillRect/>
            </a:stretch>
          </p:blipFill>
          <p:spPr>
            <a:xfrm>
              <a:off x="10700201" y="2967511"/>
              <a:ext cx="488678" cy="488678"/>
            </a:xfrm>
            <a:prstGeom prst="rect">
              <a:avLst/>
            </a:prstGeom>
          </p:spPr>
        </p:pic>
        <p:sp>
          <p:nvSpPr>
            <p:cNvPr id="188" name="Rectangle 187">
              <a:extLst>
                <a:ext uri="{FF2B5EF4-FFF2-40B4-BE49-F238E27FC236}">
                  <a16:creationId xmlns:a16="http://schemas.microsoft.com/office/drawing/2014/main" id="{24BE035E-CAA3-4855-8E65-CD4B1CA90BE4}"/>
                </a:ext>
              </a:extLst>
            </p:cNvPr>
            <p:cNvSpPr/>
            <p:nvPr/>
          </p:nvSpPr>
          <p:spPr>
            <a:xfrm>
              <a:off x="10857558" y="3101264"/>
              <a:ext cx="149771" cy="2597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9" name="Picture 188" descr="A screen shot of a computer&#10;&#10;Description automatically generated">
              <a:extLst>
                <a:ext uri="{FF2B5EF4-FFF2-40B4-BE49-F238E27FC236}">
                  <a16:creationId xmlns:a16="http://schemas.microsoft.com/office/drawing/2014/main" id="{F1EBC0A5-AE6D-415E-8670-A716877FEE9A}"/>
                </a:ext>
              </a:extLst>
            </p:cNvPr>
            <p:cNvPicPr>
              <a:picLocks noChangeAspect="1"/>
            </p:cNvPicPr>
            <p:nvPr/>
          </p:nvPicPr>
          <p:blipFill>
            <a:blip r:embed="rId18"/>
            <a:stretch>
              <a:fillRect/>
            </a:stretch>
          </p:blipFill>
          <p:spPr>
            <a:xfrm>
              <a:off x="10757306" y="3045828"/>
              <a:ext cx="345628" cy="345628"/>
            </a:xfrm>
            <a:prstGeom prst="rect">
              <a:avLst/>
            </a:prstGeom>
            <a:effectLst>
              <a:outerShdw blurRad="50800" dist="38100" dir="2700000" algn="tl" rotWithShape="0">
                <a:prstClr val="black">
                  <a:alpha val="40000"/>
                </a:prstClr>
              </a:outerShdw>
            </a:effectLst>
          </p:spPr>
        </p:pic>
        <p:pic>
          <p:nvPicPr>
            <p:cNvPr id="191" name="Picture 190" descr="A picture containing wheel, ware&#10;&#10;Description automatically generated">
              <a:extLst>
                <a:ext uri="{FF2B5EF4-FFF2-40B4-BE49-F238E27FC236}">
                  <a16:creationId xmlns:a16="http://schemas.microsoft.com/office/drawing/2014/main" id="{8E61B07F-CD83-49CD-AA3A-1667EFF92D59}"/>
                </a:ext>
              </a:extLst>
            </p:cNvPr>
            <p:cNvPicPr>
              <a:picLocks noChangeAspect="1"/>
            </p:cNvPicPr>
            <p:nvPr/>
          </p:nvPicPr>
          <p:blipFill>
            <a:blip r:embed="rId19"/>
            <a:stretch>
              <a:fillRect/>
            </a:stretch>
          </p:blipFill>
          <p:spPr>
            <a:xfrm flipH="1">
              <a:off x="10902814" y="3093969"/>
              <a:ext cx="235762" cy="235762"/>
            </a:xfrm>
            <a:prstGeom prst="rect">
              <a:avLst/>
            </a:prstGeom>
            <a:effectLst>
              <a:outerShdw blurRad="50800" dist="38100" dir="8100000" algn="tr" rotWithShape="0">
                <a:prstClr val="black">
                  <a:alpha val="40000"/>
                </a:prstClr>
              </a:outerShdw>
            </a:effectLst>
          </p:spPr>
        </p:pic>
      </p:grpSp>
      <p:pic>
        <p:nvPicPr>
          <p:cNvPr id="194" name="Picture 193" descr="A picture containing indoor, black, sitting, white&#10;&#10;Description automatically generated">
            <a:extLst>
              <a:ext uri="{FF2B5EF4-FFF2-40B4-BE49-F238E27FC236}">
                <a16:creationId xmlns:a16="http://schemas.microsoft.com/office/drawing/2014/main" id="{ADCF9FD1-88B3-4806-9EFF-AFE1DF4A51C3}"/>
              </a:ext>
            </a:extLst>
          </p:cNvPr>
          <p:cNvPicPr>
            <a:picLocks noChangeAspect="1"/>
          </p:cNvPicPr>
          <p:nvPr/>
        </p:nvPicPr>
        <p:blipFill>
          <a:blip r:embed="rId20"/>
          <a:stretch>
            <a:fillRect/>
          </a:stretch>
        </p:blipFill>
        <p:spPr>
          <a:xfrm>
            <a:off x="10664345" y="1479214"/>
            <a:ext cx="571881" cy="651945"/>
          </a:xfrm>
          <a:prstGeom prst="rect">
            <a:avLst/>
          </a:prstGeom>
        </p:spPr>
      </p:pic>
      <p:pic>
        <p:nvPicPr>
          <p:cNvPr id="134" name="Picture 133" descr="A close up of a sign&#10;&#10;Description automatically generated">
            <a:extLst>
              <a:ext uri="{FF2B5EF4-FFF2-40B4-BE49-F238E27FC236}">
                <a16:creationId xmlns:a16="http://schemas.microsoft.com/office/drawing/2014/main" id="{EF21C29F-4A9C-4F05-A056-32B44C365679}"/>
              </a:ext>
            </a:extLst>
          </p:cNvPr>
          <p:cNvPicPr>
            <a:picLocks noChangeAspect="1"/>
          </p:cNvPicPr>
          <p:nvPr/>
        </p:nvPicPr>
        <p:blipFill>
          <a:blip r:embed="rId21"/>
          <a:stretch>
            <a:fillRect/>
          </a:stretch>
        </p:blipFill>
        <p:spPr>
          <a:xfrm>
            <a:off x="10787666" y="1612684"/>
            <a:ext cx="325237" cy="327245"/>
          </a:xfrm>
          <a:prstGeom prst="rect">
            <a:avLst/>
          </a:prstGeom>
          <a:effectLst>
            <a:outerShdw blurRad="50800" dist="38100" dir="2700000" algn="tl" rotWithShape="0">
              <a:prstClr val="black">
                <a:alpha val="40000"/>
              </a:prstClr>
            </a:outerShdw>
          </a:effectLst>
        </p:spPr>
      </p:pic>
      <p:pic>
        <p:nvPicPr>
          <p:cNvPr id="198" name="Picture 197" descr="A close up of a logo&#10;&#10;Description automatically generated">
            <a:extLst>
              <a:ext uri="{FF2B5EF4-FFF2-40B4-BE49-F238E27FC236}">
                <a16:creationId xmlns:a16="http://schemas.microsoft.com/office/drawing/2014/main" id="{323D2512-2A5B-4864-96B7-41F9E0D91EC8}"/>
              </a:ext>
            </a:extLst>
          </p:cNvPr>
          <p:cNvPicPr>
            <a:picLocks noChangeAspect="1"/>
          </p:cNvPicPr>
          <p:nvPr/>
        </p:nvPicPr>
        <p:blipFill>
          <a:blip r:embed="rId22">
            <a:lum bright="70000" contrast="-70000"/>
            <a:extLst>
              <a:ext uri="{BEBA8EAE-BF5A-486C-A8C5-ECC9F3942E4B}">
                <a14:imgProps xmlns:a14="http://schemas.microsoft.com/office/drawing/2010/main">
                  <a14:imgLayer r:embed="rId23">
                    <a14:imgEffect>
                      <a14:artisticPencilSketch/>
                    </a14:imgEffect>
                  </a14:imgLayer>
                </a14:imgProps>
              </a:ext>
            </a:extLst>
          </a:blip>
          <a:stretch>
            <a:fillRect/>
          </a:stretch>
        </p:blipFill>
        <p:spPr>
          <a:xfrm>
            <a:off x="10698179" y="5921258"/>
            <a:ext cx="496239" cy="496239"/>
          </a:xfrm>
          <a:prstGeom prst="rect">
            <a:avLst/>
          </a:prstGeom>
        </p:spPr>
      </p:pic>
      <p:pic>
        <p:nvPicPr>
          <p:cNvPr id="176" name="Picture 175" descr="A close up of a logo&#10;&#10;Description automatically generated">
            <a:extLst>
              <a:ext uri="{FF2B5EF4-FFF2-40B4-BE49-F238E27FC236}">
                <a16:creationId xmlns:a16="http://schemas.microsoft.com/office/drawing/2014/main" id="{A2EFC9E5-49E5-49AC-9E4A-BF2FDD1E2932}"/>
              </a:ext>
            </a:extLst>
          </p:cNvPr>
          <p:cNvPicPr>
            <a:picLocks noChangeAspect="1"/>
          </p:cNvPicPr>
          <p:nvPr/>
        </p:nvPicPr>
        <p:blipFill>
          <a:blip r:embed="rId24"/>
          <a:stretch>
            <a:fillRect/>
          </a:stretch>
        </p:blipFill>
        <p:spPr>
          <a:xfrm>
            <a:off x="10678182" y="5887930"/>
            <a:ext cx="496239" cy="496239"/>
          </a:xfrm>
          <a:prstGeom prst="rect">
            <a:avLst/>
          </a:prstGeom>
        </p:spPr>
      </p:pic>
      <p:grpSp>
        <p:nvGrpSpPr>
          <p:cNvPr id="223" name="Group 222">
            <a:extLst>
              <a:ext uri="{FF2B5EF4-FFF2-40B4-BE49-F238E27FC236}">
                <a16:creationId xmlns:a16="http://schemas.microsoft.com/office/drawing/2014/main" id="{B9E75C59-4BAD-4437-91B3-E1A1A9536CD3}"/>
              </a:ext>
            </a:extLst>
          </p:cNvPr>
          <p:cNvGrpSpPr/>
          <p:nvPr/>
        </p:nvGrpSpPr>
        <p:grpSpPr>
          <a:xfrm>
            <a:off x="8159080" y="576292"/>
            <a:ext cx="3668125" cy="6042723"/>
            <a:chOff x="8159080" y="576292"/>
            <a:chExt cx="3668125" cy="6042723"/>
          </a:xfrm>
        </p:grpSpPr>
        <p:sp>
          <p:nvSpPr>
            <p:cNvPr id="219" name="Rectangle: Rounded Corners 218">
              <a:extLst>
                <a:ext uri="{FF2B5EF4-FFF2-40B4-BE49-F238E27FC236}">
                  <a16:creationId xmlns:a16="http://schemas.microsoft.com/office/drawing/2014/main" id="{74AE7253-1CCC-4FE2-885D-6EB980FA07C9}"/>
                </a:ext>
              </a:extLst>
            </p:cNvPr>
            <p:cNvSpPr/>
            <p:nvPr/>
          </p:nvSpPr>
          <p:spPr>
            <a:xfrm>
              <a:off x="8159080" y="576292"/>
              <a:ext cx="3668125" cy="6042723"/>
            </a:xfrm>
            <a:prstGeom prst="roundRect">
              <a:avLst>
                <a:gd name="adj" fmla="val 4957"/>
              </a:avLst>
            </a:prstGeom>
            <a:solidFill>
              <a:schemeClr val="bg2">
                <a:alpha val="82000"/>
              </a:schemeClr>
            </a:solidFill>
            <a:ln>
              <a:solidFill>
                <a:srgbClr val="000099"/>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endParaRPr>
            </a:p>
          </p:txBody>
        </p:sp>
        <p:pic>
          <p:nvPicPr>
            <p:cNvPr id="221" name="Picture 220" descr="A close up of a sign&#10;&#10;Description automatically generated">
              <a:extLst>
                <a:ext uri="{FF2B5EF4-FFF2-40B4-BE49-F238E27FC236}">
                  <a16:creationId xmlns:a16="http://schemas.microsoft.com/office/drawing/2014/main" id="{F2FE4401-ACFC-4434-9735-3E7DF14A5DFF}"/>
                </a:ext>
              </a:extLst>
            </p:cNvPr>
            <p:cNvPicPr>
              <a:picLocks noChangeAspect="1"/>
            </p:cNvPicPr>
            <p:nvPr/>
          </p:nvPicPr>
          <p:blipFill>
            <a:blip r:embed="rId25"/>
            <a:stretch>
              <a:fillRect/>
            </a:stretch>
          </p:blipFill>
          <p:spPr>
            <a:xfrm>
              <a:off x="9012990" y="2202067"/>
              <a:ext cx="2201887" cy="2014321"/>
            </a:xfrm>
            <a:prstGeom prst="rect">
              <a:avLst/>
            </a:prstGeom>
            <a:effectLst>
              <a:outerShdw blurRad="50800" dist="38100" dir="2700000" algn="tl" rotWithShape="0">
                <a:prstClr val="black">
                  <a:alpha val="40000"/>
                </a:prstClr>
              </a:outerShdw>
            </a:effectLst>
          </p:spPr>
        </p:pic>
        <p:sp>
          <p:nvSpPr>
            <p:cNvPr id="222" name="Rectangle 221">
              <a:extLst>
                <a:ext uri="{FF2B5EF4-FFF2-40B4-BE49-F238E27FC236}">
                  <a16:creationId xmlns:a16="http://schemas.microsoft.com/office/drawing/2014/main" id="{F7CE474D-C032-4B8C-A540-EE3FD72E63F5}"/>
                </a:ext>
              </a:extLst>
            </p:cNvPr>
            <p:cNvSpPr/>
            <p:nvPr/>
          </p:nvSpPr>
          <p:spPr>
            <a:xfrm>
              <a:off x="8231353" y="4543299"/>
              <a:ext cx="3569224" cy="1405841"/>
            </a:xfrm>
            <a:prstGeom prst="rect">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200">
                  <a:solidFill>
                    <a:srgbClr val="000099"/>
                  </a:solidFill>
                </a:rPr>
                <a:t>API-Based</a:t>
              </a:r>
            </a:p>
            <a:p>
              <a:pPr algn="ctr"/>
              <a:r>
                <a:rPr lang="en-US" sz="5200">
                  <a:solidFill>
                    <a:srgbClr val="000099"/>
                  </a:solidFill>
                </a:rPr>
                <a:t>Connections</a:t>
              </a:r>
            </a:p>
          </p:txBody>
        </p:sp>
      </p:grpSp>
      <p:pic>
        <p:nvPicPr>
          <p:cNvPr id="226" name="Picture 225" descr="A close up of a sign&#10;&#10;Description automatically generated">
            <a:extLst>
              <a:ext uri="{FF2B5EF4-FFF2-40B4-BE49-F238E27FC236}">
                <a16:creationId xmlns:a16="http://schemas.microsoft.com/office/drawing/2014/main" id="{79B37F18-B5DE-4E41-A131-CB55F9AC68B6}"/>
              </a:ext>
            </a:extLst>
          </p:cNvPr>
          <p:cNvPicPr>
            <a:picLocks noChangeAspect="1"/>
          </p:cNvPicPr>
          <p:nvPr/>
        </p:nvPicPr>
        <p:blipFill>
          <a:blip r:embed="rId26"/>
          <a:stretch>
            <a:fillRect/>
          </a:stretch>
        </p:blipFill>
        <p:spPr>
          <a:xfrm rot="2063439">
            <a:off x="4687973" y="4326471"/>
            <a:ext cx="495632" cy="49563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522983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fade">
                                      <p:cBhvr>
                                        <p:cTn id="7" dur="500"/>
                                        <p:tgtEl>
                                          <p:spTgt spid="57"/>
                                        </p:tgtEl>
                                      </p:cBhvr>
                                    </p:animEffect>
                                  </p:childTnLst>
                                </p:cTn>
                              </p:par>
                              <p:par>
                                <p:cTn id="8" presetID="22" presetClass="entr" presetSubtype="8" fill="hold" nodeType="withEffect">
                                  <p:stCondLst>
                                    <p:cond delay="0"/>
                                  </p:stCondLst>
                                  <p:childTnLst>
                                    <p:set>
                                      <p:cBhvr>
                                        <p:cTn id="9" dur="1" fill="hold">
                                          <p:stCondLst>
                                            <p:cond delay="0"/>
                                          </p:stCondLst>
                                        </p:cTn>
                                        <p:tgtEl>
                                          <p:spTgt spid="56"/>
                                        </p:tgtEl>
                                        <p:attrNameLst>
                                          <p:attrName>style.visibility</p:attrName>
                                        </p:attrNameLst>
                                      </p:cBhvr>
                                      <p:to>
                                        <p:strVal val="visible"/>
                                      </p:to>
                                    </p:set>
                                    <p:animEffect transition="in" filter="wipe(left)">
                                      <p:cBhvr>
                                        <p:cTn id="10" dur="500"/>
                                        <p:tgtEl>
                                          <p:spTgt spid="5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1" nodeType="clickEffect">
                                  <p:stCondLst>
                                    <p:cond delay="0"/>
                                  </p:stCondLst>
                                  <p:childTnLst>
                                    <p:animEffect transition="out" filter="fade">
                                      <p:cBhvr>
                                        <p:cTn id="14" dur="500"/>
                                        <p:tgtEl>
                                          <p:spTgt spid="57"/>
                                        </p:tgtEl>
                                      </p:cBhvr>
                                    </p:animEffect>
                                    <p:set>
                                      <p:cBhvr>
                                        <p:cTn id="15" dur="1" fill="hold">
                                          <p:stCondLst>
                                            <p:cond delay="499"/>
                                          </p:stCondLst>
                                        </p:cTn>
                                        <p:tgtEl>
                                          <p:spTgt spid="57"/>
                                        </p:tgtEl>
                                        <p:attrNameLst>
                                          <p:attrName>style.visibility</p:attrName>
                                        </p:attrNameLst>
                                      </p:cBhvr>
                                      <p:to>
                                        <p:strVal val="hidden"/>
                                      </p:to>
                                    </p:set>
                                  </p:childTnLst>
                                </p:cTn>
                              </p:par>
                              <p:par>
                                <p:cTn id="16" presetID="10" presetClass="exit" presetSubtype="0" fill="hold" nodeType="withEffect">
                                  <p:stCondLst>
                                    <p:cond delay="0"/>
                                  </p:stCondLst>
                                  <p:childTnLst>
                                    <p:animEffect transition="out" filter="fade">
                                      <p:cBhvr>
                                        <p:cTn id="17" dur="500"/>
                                        <p:tgtEl>
                                          <p:spTgt spid="56"/>
                                        </p:tgtEl>
                                      </p:cBhvr>
                                    </p:animEffect>
                                    <p:set>
                                      <p:cBhvr>
                                        <p:cTn id="18" dur="1" fill="hold">
                                          <p:stCondLst>
                                            <p:cond delay="499"/>
                                          </p:stCondLst>
                                        </p:cTn>
                                        <p:tgtEl>
                                          <p:spTgt spid="56"/>
                                        </p:tgtEl>
                                        <p:attrNameLst>
                                          <p:attrName>style.visibility</p:attrName>
                                        </p:attrNameLst>
                                      </p:cBhvr>
                                      <p:to>
                                        <p:strVal val="hidden"/>
                                      </p:to>
                                    </p:set>
                                  </p:childTnLst>
                                </p:cTn>
                              </p:par>
                              <p:par>
                                <p:cTn id="19" presetID="10" presetClass="entr" presetSubtype="0" fill="hold" grpId="0" nodeType="withEffect">
                                  <p:stCondLst>
                                    <p:cond delay="0"/>
                                  </p:stCondLst>
                                  <p:childTnLst>
                                    <p:set>
                                      <p:cBhvr>
                                        <p:cTn id="20" dur="1" fill="hold">
                                          <p:stCondLst>
                                            <p:cond delay="0"/>
                                          </p:stCondLst>
                                        </p:cTn>
                                        <p:tgtEl>
                                          <p:spTgt spid="54"/>
                                        </p:tgtEl>
                                        <p:attrNameLst>
                                          <p:attrName>style.visibility</p:attrName>
                                        </p:attrNameLst>
                                      </p:cBhvr>
                                      <p:to>
                                        <p:strVal val="visible"/>
                                      </p:to>
                                    </p:set>
                                    <p:animEffect transition="in" filter="fade">
                                      <p:cBhvr>
                                        <p:cTn id="21" dur="500"/>
                                        <p:tgtEl>
                                          <p:spTgt spid="54"/>
                                        </p:tgtEl>
                                      </p:cBhvr>
                                    </p:animEffect>
                                  </p:childTnLst>
                                </p:cTn>
                              </p:par>
                              <p:par>
                                <p:cTn id="22" presetID="22" presetClass="entr" presetSubtype="4" fill="hold" nodeType="withEffect">
                                  <p:stCondLst>
                                    <p:cond delay="0"/>
                                  </p:stCondLst>
                                  <p:childTnLst>
                                    <p:set>
                                      <p:cBhvr>
                                        <p:cTn id="23" dur="1" fill="hold">
                                          <p:stCondLst>
                                            <p:cond delay="0"/>
                                          </p:stCondLst>
                                        </p:cTn>
                                        <p:tgtEl>
                                          <p:spTgt spid="58"/>
                                        </p:tgtEl>
                                        <p:attrNameLst>
                                          <p:attrName>style.visibility</p:attrName>
                                        </p:attrNameLst>
                                      </p:cBhvr>
                                      <p:to>
                                        <p:strVal val="visible"/>
                                      </p:to>
                                    </p:set>
                                    <p:animEffect transition="in" filter="wipe(down)">
                                      <p:cBhvr>
                                        <p:cTn id="24" dur="500"/>
                                        <p:tgtEl>
                                          <p:spTgt spid="58"/>
                                        </p:tgtEl>
                                      </p:cBhvr>
                                    </p:animEffect>
                                  </p:childTnLst>
                                </p:cTn>
                              </p:par>
                            </p:childTnLst>
                          </p:cTn>
                        </p:par>
                        <p:par>
                          <p:cTn id="25" fill="hold">
                            <p:stCondLst>
                              <p:cond delay="500"/>
                            </p:stCondLst>
                            <p:childTnLst>
                              <p:par>
                                <p:cTn id="26" presetID="22" presetClass="entr" presetSubtype="4" fill="hold" nodeType="afterEffect">
                                  <p:stCondLst>
                                    <p:cond delay="0"/>
                                  </p:stCondLst>
                                  <p:childTnLst>
                                    <p:set>
                                      <p:cBhvr>
                                        <p:cTn id="27" dur="1" fill="hold">
                                          <p:stCondLst>
                                            <p:cond delay="0"/>
                                          </p:stCondLst>
                                        </p:cTn>
                                        <p:tgtEl>
                                          <p:spTgt spid="49"/>
                                        </p:tgtEl>
                                        <p:attrNameLst>
                                          <p:attrName>style.visibility</p:attrName>
                                        </p:attrNameLst>
                                      </p:cBhvr>
                                      <p:to>
                                        <p:strVal val="visible"/>
                                      </p:to>
                                    </p:set>
                                    <p:animEffect transition="in" filter="wipe(down)">
                                      <p:cBhvr>
                                        <p:cTn id="28" dur="500"/>
                                        <p:tgtEl>
                                          <p:spTgt spid="49"/>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xit" presetSubtype="0" fill="hold" grpId="1" nodeType="clickEffect">
                                  <p:stCondLst>
                                    <p:cond delay="0"/>
                                  </p:stCondLst>
                                  <p:childTnLst>
                                    <p:animEffect transition="out" filter="fade">
                                      <p:cBhvr>
                                        <p:cTn id="32" dur="500"/>
                                        <p:tgtEl>
                                          <p:spTgt spid="54"/>
                                        </p:tgtEl>
                                      </p:cBhvr>
                                    </p:animEffect>
                                    <p:set>
                                      <p:cBhvr>
                                        <p:cTn id="33" dur="1" fill="hold">
                                          <p:stCondLst>
                                            <p:cond delay="499"/>
                                          </p:stCondLst>
                                        </p:cTn>
                                        <p:tgtEl>
                                          <p:spTgt spid="54"/>
                                        </p:tgtEl>
                                        <p:attrNameLst>
                                          <p:attrName>style.visibility</p:attrName>
                                        </p:attrNameLst>
                                      </p:cBhvr>
                                      <p:to>
                                        <p:strVal val="hidden"/>
                                      </p:to>
                                    </p:set>
                                  </p:childTnLst>
                                </p:cTn>
                              </p:par>
                              <p:par>
                                <p:cTn id="34" presetID="10" presetClass="exit" presetSubtype="0" fill="hold" nodeType="withEffect">
                                  <p:stCondLst>
                                    <p:cond delay="0"/>
                                  </p:stCondLst>
                                  <p:childTnLst>
                                    <p:animEffect transition="out" filter="fade">
                                      <p:cBhvr>
                                        <p:cTn id="35" dur="500"/>
                                        <p:tgtEl>
                                          <p:spTgt spid="58"/>
                                        </p:tgtEl>
                                      </p:cBhvr>
                                    </p:animEffect>
                                    <p:set>
                                      <p:cBhvr>
                                        <p:cTn id="36" dur="1" fill="hold">
                                          <p:stCondLst>
                                            <p:cond delay="499"/>
                                          </p:stCondLst>
                                        </p:cTn>
                                        <p:tgtEl>
                                          <p:spTgt spid="58"/>
                                        </p:tgtEl>
                                        <p:attrNameLst>
                                          <p:attrName>style.visibility</p:attrName>
                                        </p:attrNameLst>
                                      </p:cBhvr>
                                      <p:to>
                                        <p:strVal val="hidden"/>
                                      </p:to>
                                    </p:set>
                                  </p:childTnLst>
                                </p:cTn>
                              </p:par>
                              <p:par>
                                <p:cTn id="37" presetID="10" presetClass="exit" presetSubtype="0" fill="hold" nodeType="withEffect">
                                  <p:stCondLst>
                                    <p:cond delay="0"/>
                                  </p:stCondLst>
                                  <p:childTnLst>
                                    <p:animEffect transition="out" filter="fade">
                                      <p:cBhvr>
                                        <p:cTn id="38" dur="500"/>
                                        <p:tgtEl>
                                          <p:spTgt spid="49"/>
                                        </p:tgtEl>
                                      </p:cBhvr>
                                    </p:animEffect>
                                    <p:set>
                                      <p:cBhvr>
                                        <p:cTn id="39" dur="1" fill="hold">
                                          <p:stCondLst>
                                            <p:cond delay="499"/>
                                          </p:stCondLst>
                                        </p:cTn>
                                        <p:tgtEl>
                                          <p:spTgt spid="49"/>
                                        </p:tgtEl>
                                        <p:attrNameLst>
                                          <p:attrName>style.visibility</p:attrName>
                                        </p:attrNameLst>
                                      </p:cBhvr>
                                      <p:to>
                                        <p:strVal val="hidden"/>
                                      </p:to>
                                    </p:set>
                                  </p:childTnLst>
                                </p:cTn>
                              </p:par>
                              <p:par>
                                <p:cTn id="40" presetID="10" presetClass="entr" presetSubtype="0" fill="hold" grpId="0" nodeType="withEffect">
                                  <p:stCondLst>
                                    <p:cond delay="0"/>
                                  </p:stCondLst>
                                  <p:childTnLst>
                                    <p:set>
                                      <p:cBhvr>
                                        <p:cTn id="41" dur="1" fill="hold">
                                          <p:stCondLst>
                                            <p:cond delay="0"/>
                                          </p:stCondLst>
                                        </p:cTn>
                                        <p:tgtEl>
                                          <p:spTgt spid="55"/>
                                        </p:tgtEl>
                                        <p:attrNameLst>
                                          <p:attrName>style.visibility</p:attrName>
                                        </p:attrNameLst>
                                      </p:cBhvr>
                                      <p:to>
                                        <p:strVal val="visible"/>
                                      </p:to>
                                    </p:set>
                                    <p:animEffect transition="in" filter="fade">
                                      <p:cBhvr>
                                        <p:cTn id="42" dur="500"/>
                                        <p:tgtEl>
                                          <p:spTgt spid="55"/>
                                        </p:tgtEl>
                                      </p:cBhvr>
                                    </p:animEffect>
                                  </p:childTnLst>
                                </p:cTn>
                              </p:par>
                              <p:par>
                                <p:cTn id="43" presetID="22" presetClass="entr" presetSubtype="2" fill="hold" nodeType="withEffect">
                                  <p:stCondLst>
                                    <p:cond delay="0"/>
                                  </p:stCondLst>
                                  <p:childTnLst>
                                    <p:set>
                                      <p:cBhvr>
                                        <p:cTn id="44" dur="1" fill="hold">
                                          <p:stCondLst>
                                            <p:cond delay="0"/>
                                          </p:stCondLst>
                                        </p:cTn>
                                        <p:tgtEl>
                                          <p:spTgt spid="60"/>
                                        </p:tgtEl>
                                        <p:attrNameLst>
                                          <p:attrName>style.visibility</p:attrName>
                                        </p:attrNameLst>
                                      </p:cBhvr>
                                      <p:to>
                                        <p:strVal val="visible"/>
                                      </p:to>
                                    </p:set>
                                    <p:animEffect transition="in" filter="wipe(right)">
                                      <p:cBhvr>
                                        <p:cTn id="45" dur="500"/>
                                        <p:tgtEl>
                                          <p:spTgt spid="60"/>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1" nodeType="clickEffect">
                                  <p:stCondLst>
                                    <p:cond delay="0"/>
                                  </p:stCondLst>
                                  <p:childTnLst>
                                    <p:animEffect transition="out" filter="fade">
                                      <p:cBhvr>
                                        <p:cTn id="49" dur="500"/>
                                        <p:tgtEl>
                                          <p:spTgt spid="55"/>
                                        </p:tgtEl>
                                      </p:cBhvr>
                                    </p:animEffect>
                                    <p:set>
                                      <p:cBhvr>
                                        <p:cTn id="50" dur="1" fill="hold">
                                          <p:stCondLst>
                                            <p:cond delay="499"/>
                                          </p:stCondLst>
                                        </p:cTn>
                                        <p:tgtEl>
                                          <p:spTgt spid="55"/>
                                        </p:tgtEl>
                                        <p:attrNameLst>
                                          <p:attrName>style.visibility</p:attrName>
                                        </p:attrNameLst>
                                      </p:cBhvr>
                                      <p:to>
                                        <p:strVal val="hidden"/>
                                      </p:to>
                                    </p:set>
                                  </p:childTnLst>
                                </p:cTn>
                              </p:par>
                              <p:par>
                                <p:cTn id="51" presetID="10" presetClass="exit" presetSubtype="0" fill="hold" nodeType="withEffect">
                                  <p:stCondLst>
                                    <p:cond delay="0"/>
                                  </p:stCondLst>
                                  <p:childTnLst>
                                    <p:animEffect transition="out" filter="fade">
                                      <p:cBhvr>
                                        <p:cTn id="52" dur="500"/>
                                        <p:tgtEl>
                                          <p:spTgt spid="60"/>
                                        </p:tgtEl>
                                      </p:cBhvr>
                                    </p:animEffect>
                                    <p:set>
                                      <p:cBhvr>
                                        <p:cTn id="53" dur="1" fill="hold">
                                          <p:stCondLst>
                                            <p:cond delay="499"/>
                                          </p:stCondLst>
                                        </p:cTn>
                                        <p:tgtEl>
                                          <p:spTgt spid="60"/>
                                        </p:tgtEl>
                                        <p:attrNameLst>
                                          <p:attrName>style.visibility</p:attrName>
                                        </p:attrNameLst>
                                      </p:cBhvr>
                                      <p:to>
                                        <p:strVal val="hidden"/>
                                      </p:to>
                                    </p:set>
                                  </p:childTnLst>
                                </p:cTn>
                              </p:par>
                              <p:par>
                                <p:cTn id="54" presetID="10" presetClass="entr" presetSubtype="0" fill="hold" grpId="0" nodeType="withEffect">
                                  <p:stCondLst>
                                    <p:cond delay="0"/>
                                  </p:stCondLst>
                                  <p:childTnLst>
                                    <p:set>
                                      <p:cBhvr>
                                        <p:cTn id="55" dur="1" fill="hold">
                                          <p:stCondLst>
                                            <p:cond delay="0"/>
                                          </p:stCondLst>
                                        </p:cTn>
                                        <p:tgtEl>
                                          <p:spTgt spid="82"/>
                                        </p:tgtEl>
                                        <p:attrNameLst>
                                          <p:attrName>style.visibility</p:attrName>
                                        </p:attrNameLst>
                                      </p:cBhvr>
                                      <p:to>
                                        <p:strVal val="visible"/>
                                      </p:to>
                                    </p:set>
                                    <p:animEffect transition="in" filter="fade">
                                      <p:cBhvr>
                                        <p:cTn id="56" dur="500"/>
                                        <p:tgtEl>
                                          <p:spTgt spid="82"/>
                                        </p:tgtEl>
                                      </p:cBhvr>
                                    </p:animEffect>
                                  </p:childTnLst>
                                </p:cTn>
                              </p:par>
                              <p:par>
                                <p:cTn id="57" presetID="22" presetClass="entr" presetSubtype="8" fill="hold" nodeType="withEffect">
                                  <p:stCondLst>
                                    <p:cond delay="0"/>
                                  </p:stCondLst>
                                  <p:childTnLst>
                                    <p:set>
                                      <p:cBhvr>
                                        <p:cTn id="58" dur="1" fill="hold">
                                          <p:stCondLst>
                                            <p:cond delay="0"/>
                                          </p:stCondLst>
                                        </p:cTn>
                                        <p:tgtEl>
                                          <p:spTgt spid="74"/>
                                        </p:tgtEl>
                                        <p:attrNameLst>
                                          <p:attrName>style.visibility</p:attrName>
                                        </p:attrNameLst>
                                      </p:cBhvr>
                                      <p:to>
                                        <p:strVal val="visible"/>
                                      </p:to>
                                    </p:set>
                                    <p:animEffect transition="in" filter="wipe(left)">
                                      <p:cBhvr>
                                        <p:cTn id="59" dur="500"/>
                                        <p:tgtEl>
                                          <p:spTgt spid="74"/>
                                        </p:tgtEl>
                                      </p:cBhvr>
                                    </p:animEffect>
                                  </p:childTnLst>
                                </p:cTn>
                              </p:par>
                            </p:childTnLst>
                          </p:cTn>
                        </p:par>
                        <p:par>
                          <p:cTn id="60" fill="hold">
                            <p:stCondLst>
                              <p:cond delay="500"/>
                            </p:stCondLst>
                            <p:childTnLst>
                              <p:par>
                                <p:cTn id="61" presetID="22" presetClass="entr" presetSubtype="8" fill="hold" nodeType="afterEffect">
                                  <p:stCondLst>
                                    <p:cond delay="0"/>
                                  </p:stCondLst>
                                  <p:childTnLst>
                                    <p:set>
                                      <p:cBhvr>
                                        <p:cTn id="62" dur="1" fill="hold">
                                          <p:stCondLst>
                                            <p:cond delay="0"/>
                                          </p:stCondLst>
                                        </p:cTn>
                                        <p:tgtEl>
                                          <p:spTgt spid="76"/>
                                        </p:tgtEl>
                                        <p:attrNameLst>
                                          <p:attrName>style.visibility</p:attrName>
                                        </p:attrNameLst>
                                      </p:cBhvr>
                                      <p:to>
                                        <p:strVal val="visible"/>
                                      </p:to>
                                    </p:set>
                                    <p:animEffect transition="in" filter="wipe(left)">
                                      <p:cBhvr>
                                        <p:cTn id="63" dur="500"/>
                                        <p:tgtEl>
                                          <p:spTgt spid="76"/>
                                        </p:tgtEl>
                                      </p:cBhvr>
                                    </p:animEffect>
                                  </p:childTnLst>
                                </p:cTn>
                              </p:par>
                            </p:childTnLst>
                          </p:cTn>
                        </p:par>
                        <p:par>
                          <p:cTn id="64" fill="hold">
                            <p:stCondLst>
                              <p:cond delay="1000"/>
                            </p:stCondLst>
                            <p:childTnLst>
                              <p:par>
                                <p:cTn id="65" presetID="22" presetClass="entr" presetSubtype="8" fill="hold" nodeType="afterEffect">
                                  <p:stCondLst>
                                    <p:cond delay="0"/>
                                  </p:stCondLst>
                                  <p:childTnLst>
                                    <p:set>
                                      <p:cBhvr>
                                        <p:cTn id="66" dur="1" fill="hold">
                                          <p:stCondLst>
                                            <p:cond delay="0"/>
                                          </p:stCondLst>
                                        </p:cTn>
                                        <p:tgtEl>
                                          <p:spTgt spid="83"/>
                                        </p:tgtEl>
                                        <p:attrNameLst>
                                          <p:attrName>style.visibility</p:attrName>
                                        </p:attrNameLst>
                                      </p:cBhvr>
                                      <p:to>
                                        <p:strVal val="visible"/>
                                      </p:to>
                                    </p:set>
                                    <p:animEffect transition="in" filter="wipe(left)">
                                      <p:cBhvr>
                                        <p:cTn id="67" dur="500"/>
                                        <p:tgtEl>
                                          <p:spTgt spid="83"/>
                                        </p:tgtEl>
                                      </p:cBhvr>
                                    </p:animEffect>
                                  </p:childTnLst>
                                </p:cTn>
                              </p:par>
                              <p:par>
                                <p:cTn id="68" presetID="22" presetClass="entr" presetSubtype="8" fill="hold" nodeType="withEffect">
                                  <p:stCondLst>
                                    <p:cond delay="0"/>
                                  </p:stCondLst>
                                  <p:childTnLst>
                                    <p:set>
                                      <p:cBhvr>
                                        <p:cTn id="69" dur="1" fill="hold">
                                          <p:stCondLst>
                                            <p:cond delay="0"/>
                                          </p:stCondLst>
                                        </p:cTn>
                                        <p:tgtEl>
                                          <p:spTgt spid="84"/>
                                        </p:tgtEl>
                                        <p:attrNameLst>
                                          <p:attrName>style.visibility</p:attrName>
                                        </p:attrNameLst>
                                      </p:cBhvr>
                                      <p:to>
                                        <p:strVal val="visible"/>
                                      </p:to>
                                    </p:set>
                                    <p:animEffect transition="in" filter="wipe(left)">
                                      <p:cBhvr>
                                        <p:cTn id="70" dur="500"/>
                                        <p:tgtEl>
                                          <p:spTgt spid="84"/>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xit" presetSubtype="0" fill="hold" grpId="1" nodeType="clickEffect">
                                  <p:stCondLst>
                                    <p:cond delay="0"/>
                                  </p:stCondLst>
                                  <p:childTnLst>
                                    <p:animEffect transition="out" filter="fade">
                                      <p:cBhvr>
                                        <p:cTn id="74" dur="500"/>
                                        <p:tgtEl>
                                          <p:spTgt spid="82"/>
                                        </p:tgtEl>
                                      </p:cBhvr>
                                    </p:animEffect>
                                    <p:set>
                                      <p:cBhvr>
                                        <p:cTn id="75" dur="1" fill="hold">
                                          <p:stCondLst>
                                            <p:cond delay="499"/>
                                          </p:stCondLst>
                                        </p:cTn>
                                        <p:tgtEl>
                                          <p:spTgt spid="82"/>
                                        </p:tgtEl>
                                        <p:attrNameLst>
                                          <p:attrName>style.visibility</p:attrName>
                                        </p:attrNameLst>
                                      </p:cBhvr>
                                      <p:to>
                                        <p:strVal val="hidden"/>
                                      </p:to>
                                    </p:set>
                                  </p:childTnLst>
                                </p:cTn>
                              </p:par>
                              <p:par>
                                <p:cTn id="76" presetID="10" presetClass="exit" presetSubtype="0" fill="hold" nodeType="withEffect">
                                  <p:stCondLst>
                                    <p:cond delay="0"/>
                                  </p:stCondLst>
                                  <p:childTnLst>
                                    <p:animEffect transition="out" filter="fade">
                                      <p:cBhvr>
                                        <p:cTn id="77" dur="500"/>
                                        <p:tgtEl>
                                          <p:spTgt spid="74"/>
                                        </p:tgtEl>
                                      </p:cBhvr>
                                    </p:animEffect>
                                    <p:set>
                                      <p:cBhvr>
                                        <p:cTn id="78" dur="1" fill="hold">
                                          <p:stCondLst>
                                            <p:cond delay="499"/>
                                          </p:stCondLst>
                                        </p:cTn>
                                        <p:tgtEl>
                                          <p:spTgt spid="74"/>
                                        </p:tgtEl>
                                        <p:attrNameLst>
                                          <p:attrName>style.visibility</p:attrName>
                                        </p:attrNameLst>
                                      </p:cBhvr>
                                      <p:to>
                                        <p:strVal val="hidden"/>
                                      </p:to>
                                    </p:set>
                                  </p:childTnLst>
                                </p:cTn>
                              </p:par>
                              <p:par>
                                <p:cTn id="79" presetID="10" presetClass="exit" presetSubtype="0" fill="hold" nodeType="withEffect">
                                  <p:stCondLst>
                                    <p:cond delay="0"/>
                                  </p:stCondLst>
                                  <p:childTnLst>
                                    <p:animEffect transition="out" filter="fade">
                                      <p:cBhvr>
                                        <p:cTn id="80" dur="500"/>
                                        <p:tgtEl>
                                          <p:spTgt spid="76"/>
                                        </p:tgtEl>
                                      </p:cBhvr>
                                    </p:animEffect>
                                    <p:set>
                                      <p:cBhvr>
                                        <p:cTn id="81" dur="1" fill="hold">
                                          <p:stCondLst>
                                            <p:cond delay="499"/>
                                          </p:stCondLst>
                                        </p:cTn>
                                        <p:tgtEl>
                                          <p:spTgt spid="76"/>
                                        </p:tgtEl>
                                        <p:attrNameLst>
                                          <p:attrName>style.visibility</p:attrName>
                                        </p:attrNameLst>
                                      </p:cBhvr>
                                      <p:to>
                                        <p:strVal val="hidden"/>
                                      </p:to>
                                    </p:set>
                                  </p:childTnLst>
                                </p:cTn>
                              </p:par>
                              <p:par>
                                <p:cTn id="82" presetID="10" presetClass="exit" presetSubtype="0" fill="hold" nodeType="withEffect">
                                  <p:stCondLst>
                                    <p:cond delay="0"/>
                                  </p:stCondLst>
                                  <p:childTnLst>
                                    <p:animEffect transition="out" filter="fade">
                                      <p:cBhvr>
                                        <p:cTn id="83" dur="500"/>
                                        <p:tgtEl>
                                          <p:spTgt spid="83"/>
                                        </p:tgtEl>
                                      </p:cBhvr>
                                    </p:animEffect>
                                    <p:set>
                                      <p:cBhvr>
                                        <p:cTn id="84" dur="1" fill="hold">
                                          <p:stCondLst>
                                            <p:cond delay="499"/>
                                          </p:stCondLst>
                                        </p:cTn>
                                        <p:tgtEl>
                                          <p:spTgt spid="83"/>
                                        </p:tgtEl>
                                        <p:attrNameLst>
                                          <p:attrName>style.visibility</p:attrName>
                                        </p:attrNameLst>
                                      </p:cBhvr>
                                      <p:to>
                                        <p:strVal val="hidden"/>
                                      </p:to>
                                    </p:set>
                                  </p:childTnLst>
                                </p:cTn>
                              </p:par>
                              <p:par>
                                <p:cTn id="85" presetID="10" presetClass="exit" presetSubtype="0" fill="hold" nodeType="withEffect">
                                  <p:stCondLst>
                                    <p:cond delay="0"/>
                                  </p:stCondLst>
                                  <p:childTnLst>
                                    <p:animEffect transition="out" filter="fade">
                                      <p:cBhvr>
                                        <p:cTn id="86" dur="500"/>
                                        <p:tgtEl>
                                          <p:spTgt spid="84"/>
                                        </p:tgtEl>
                                      </p:cBhvr>
                                    </p:animEffect>
                                    <p:set>
                                      <p:cBhvr>
                                        <p:cTn id="87" dur="1" fill="hold">
                                          <p:stCondLst>
                                            <p:cond delay="499"/>
                                          </p:stCondLst>
                                        </p:cTn>
                                        <p:tgtEl>
                                          <p:spTgt spid="84"/>
                                        </p:tgtEl>
                                        <p:attrNameLst>
                                          <p:attrName>style.visibility</p:attrName>
                                        </p:attrNameLst>
                                      </p:cBhvr>
                                      <p:to>
                                        <p:strVal val="hidden"/>
                                      </p:to>
                                    </p:set>
                                  </p:childTnLst>
                                </p:cTn>
                              </p:par>
                              <p:par>
                                <p:cTn id="88" presetID="10" presetClass="entr" presetSubtype="0" fill="hold" grpId="0" nodeType="withEffect">
                                  <p:stCondLst>
                                    <p:cond delay="0"/>
                                  </p:stCondLst>
                                  <p:childTnLst>
                                    <p:set>
                                      <p:cBhvr>
                                        <p:cTn id="89" dur="1" fill="hold">
                                          <p:stCondLst>
                                            <p:cond delay="0"/>
                                          </p:stCondLst>
                                        </p:cTn>
                                        <p:tgtEl>
                                          <p:spTgt spid="85"/>
                                        </p:tgtEl>
                                        <p:attrNameLst>
                                          <p:attrName>style.visibility</p:attrName>
                                        </p:attrNameLst>
                                      </p:cBhvr>
                                      <p:to>
                                        <p:strVal val="visible"/>
                                      </p:to>
                                    </p:set>
                                    <p:animEffect transition="in" filter="fade">
                                      <p:cBhvr>
                                        <p:cTn id="90" dur="500"/>
                                        <p:tgtEl>
                                          <p:spTgt spid="85"/>
                                        </p:tgtEl>
                                      </p:cBhvr>
                                    </p:animEffect>
                                  </p:childTnLst>
                                </p:cTn>
                              </p:par>
                              <p:par>
                                <p:cTn id="91" presetID="22" presetClass="entr" presetSubtype="1" fill="hold" nodeType="withEffect">
                                  <p:stCondLst>
                                    <p:cond delay="0"/>
                                  </p:stCondLst>
                                  <p:childTnLst>
                                    <p:set>
                                      <p:cBhvr>
                                        <p:cTn id="92" dur="1" fill="hold">
                                          <p:stCondLst>
                                            <p:cond delay="0"/>
                                          </p:stCondLst>
                                        </p:cTn>
                                        <p:tgtEl>
                                          <p:spTgt spid="50"/>
                                        </p:tgtEl>
                                        <p:attrNameLst>
                                          <p:attrName>style.visibility</p:attrName>
                                        </p:attrNameLst>
                                      </p:cBhvr>
                                      <p:to>
                                        <p:strVal val="visible"/>
                                      </p:to>
                                    </p:set>
                                    <p:animEffect transition="in" filter="wipe(up)">
                                      <p:cBhvr>
                                        <p:cTn id="93" dur="500"/>
                                        <p:tgtEl>
                                          <p:spTgt spid="50"/>
                                        </p:tgtEl>
                                      </p:cBhvr>
                                    </p:animEffect>
                                  </p:childTnLst>
                                </p:cTn>
                              </p:par>
                              <p:par>
                                <p:cTn id="94" presetID="22" presetClass="entr" presetSubtype="1" fill="hold" nodeType="withEffect">
                                  <p:stCondLst>
                                    <p:cond delay="0"/>
                                  </p:stCondLst>
                                  <p:childTnLst>
                                    <p:set>
                                      <p:cBhvr>
                                        <p:cTn id="95" dur="1" fill="hold">
                                          <p:stCondLst>
                                            <p:cond delay="0"/>
                                          </p:stCondLst>
                                        </p:cTn>
                                        <p:tgtEl>
                                          <p:spTgt spid="59"/>
                                        </p:tgtEl>
                                        <p:attrNameLst>
                                          <p:attrName>style.visibility</p:attrName>
                                        </p:attrNameLst>
                                      </p:cBhvr>
                                      <p:to>
                                        <p:strVal val="visible"/>
                                      </p:to>
                                    </p:set>
                                    <p:animEffect transition="in" filter="wipe(up)">
                                      <p:cBhvr>
                                        <p:cTn id="96" dur="500"/>
                                        <p:tgtEl>
                                          <p:spTgt spid="59"/>
                                        </p:tgtEl>
                                      </p:cBhvr>
                                    </p:animEffect>
                                  </p:childTnLst>
                                </p:cTn>
                              </p:par>
                            </p:childTnLst>
                          </p:cTn>
                        </p:par>
                      </p:childTnLst>
                    </p:cTn>
                  </p:par>
                  <p:par>
                    <p:cTn id="97" fill="hold">
                      <p:stCondLst>
                        <p:cond delay="indefinite"/>
                      </p:stCondLst>
                      <p:childTnLst>
                        <p:par>
                          <p:cTn id="98" fill="hold">
                            <p:stCondLst>
                              <p:cond delay="0"/>
                            </p:stCondLst>
                            <p:childTnLst>
                              <p:par>
                                <p:cTn id="99" presetID="10" presetClass="exit" presetSubtype="0" fill="hold" grpId="1" nodeType="clickEffect">
                                  <p:stCondLst>
                                    <p:cond delay="0"/>
                                  </p:stCondLst>
                                  <p:childTnLst>
                                    <p:animEffect transition="out" filter="fade">
                                      <p:cBhvr>
                                        <p:cTn id="100" dur="500"/>
                                        <p:tgtEl>
                                          <p:spTgt spid="85"/>
                                        </p:tgtEl>
                                      </p:cBhvr>
                                    </p:animEffect>
                                    <p:set>
                                      <p:cBhvr>
                                        <p:cTn id="101" dur="1" fill="hold">
                                          <p:stCondLst>
                                            <p:cond delay="499"/>
                                          </p:stCondLst>
                                        </p:cTn>
                                        <p:tgtEl>
                                          <p:spTgt spid="85"/>
                                        </p:tgtEl>
                                        <p:attrNameLst>
                                          <p:attrName>style.visibility</p:attrName>
                                        </p:attrNameLst>
                                      </p:cBhvr>
                                      <p:to>
                                        <p:strVal val="hidden"/>
                                      </p:to>
                                    </p:set>
                                  </p:childTnLst>
                                </p:cTn>
                              </p:par>
                              <p:par>
                                <p:cTn id="102" presetID="10" presetClass="exit" presetSubtype="0" fill="hold" nodeType="withEffect">
                                  <p:stCondLst>
                                    <p:cond delay="0"/>
                                  </p:stCondLst>
                                  <p:childTnLst>
                                    <p:animEffect transition="out" filter="fade">
                                      <p:cBhvr>
                                        <p:cTn id="103" dur="500"/>
                                        <p:tgtEl>
                                          <p:spTgt spid="50"/>
                                        </p:tgtEl>
                                      </p:cBhvr>
                                    </p:animEffect>
                                    <p:set>
                                      <p:cBhvr>
                                        <p:cTn id="104" dur="1" fill="hold">
                                          <p:stCondLst>
                                            <p:cond delay="499"/>
                                          </p:stCondLst>
                                        </p:cTn>
                                        <p:tgtEl>
                                          <p:spTgt spid="50"/>
                                        </p:tgtEl>
                                        <p:attrNameLst>
                                          <p:attrName>style.visibility</p:attrName>
                                        </p:attrNameLst>
                                      </p:cBhvr>
                                      <p:to>
                                        <p:strVal val="hidden"/>
                                      </p:to>
                                    </p:set>
                                  </p:childTnLst>
                                </p:cTn>
                              </p:par>
                              <p:par>
                                <p:cTn id="105" presetID="10" presetClass="exit" presetSubtype="0" fill="hold" nodeType="withEffect">
                                  <p:stCondLst>
                                    <p:cond delay="0"/>
                                  </p:stCondLst>
                                  <p:childTnLst>
                                    <p:animEffect transition="out" filter="fade">
                                      <p:cBhvr>
                                        <p:cTn id="106" dur="500"/>
                                        <p:tgtEl>
                                          <p:spTgt spid="59"/>
                                        </p:tgtEl>
                                      </p:cBhvr>
                                    </p:animEffect>
                                    <p:set>
                                      <p:cBhvr>
                                        <p:cTn id="107" dur="1" fill="hold">
                                          <p:stCondLst>
                                            <p:cond delay="499"/>
                                          </p:stCondLst>
                                        </p:cTn>
                                        <p:tgtEl>
                                          <p:spTgt spid="59"/>
                                        </p:tgtEl>
                                        <p:attrNameLst>
                                          <p:attrName>style.visibility</p:attrName>
                                        </p:attrNameLst>
                                      </p:cBhvr>
                                      <p:to>
                                        <p:strVal val="hidden"/>
                                      </p:to>
                                    </p:set>
                                  </p:childTnLst>
                                </p:cTn>
                              </p:par>
                              <p:par>
                                <p:cTn id="108" presetID="10" presetClass="entr" presetSubtype="0" fill="hold" nodeType="withEffect">
                                  <p:stCondLst>
                                    <p:cond delay="0"/>
                                  </p:stCondLst>
                                  <p:childTnLst>
                                    <p:set>
                                      <p:cBhvr>
                                        <p:cTn id="109" dur="1" fill="hold">
                                          <p:stCondLst>
                                            <p:cond delay="0"/>
                                          </p:stCondLst>
                                        </p:cTn>
                                        <p:tgtEl>
                                          <p:spTgt spid="223"/>
                                        </p:tgtEl>
                                        <p:attrNameLst>
                                          <p:attrName>style.visibility</p:attrName>
                                        </p:attrNameLst>
                                      </p:cBhvr>
                                      <p:to>
                                        <p:strVal val="visible"/>
                                      </p:to>
                                    </p:set>
                                    <p:animEffect transition="in" filter="fade">
                                      <p:cBhvr>
                                        <p:cTn id="110" dur="500"/>
                                        <p:tgtEl>
                                          <p:spTgt spid="2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P spid="54" grpId="1" animBg="1"/>
      <p:bldP spid="57" grpId="0" animBg="1"/>
      <p:bldP spid="57" grpId="1" animBg="1"/>
      <p:bldP spid="55" grpId="0" animBg="1"/>
      <p:bldP spid="55" grpId="1" animBg="1"/>
      <p:bldP spid="82" grpId="0" animBg="1"/>
      <p:bldP spid="82" grpId="1" animBg="1"/>
      <p:bldP spid="85" grpId="0" animBg="1"/>
      <p:bldP spid="85"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D78C6B-66D0-AD48-AC8D-3EB475D739C1}"/>
              </a:ext>
            </a:extLst>
          </p:cNvPr>
          <p:cNvSpPr>
            <a:spLocks noGrp="1"/>
          </p:cNvSpPr>
          <p:nvPr>
            <p:ph type="title"/>
          </p:nvPr>
        </p:nvSpPr>
        <p:spPr>
          <a:xfrm>
            <a:off x="1090135" y="71521"/>
            <a:ext cx="5390634" cy="899461"/>
          </a:xfrm>
        </p:spPr>
        <p:txBody>
          <a:bodyPr/>
          <a:lstStyle/>
          <a:p>
            <a:r>
              <a:rPr lang="en-US"/>
              <a:t>Credential Protection</a:t>
            </a:r>
          </a:p>
        </p:txBody>
      </p:sp>
      <p:sp>
        <p:nvSpPr>
          <p:cNvPr id="5" name="Rectangle: Rounded Corners 90">
            <a:extLst>
              <a:ext uri="{FF2B5EF4-FFF2-40B4-BE49-F238E27FC236}">
                <a16:creationId xmlns:a16="http://schemas.microsoft.com/office/drawing/2014/main" id="{4FA7C1C1-20BB-FD4D-AE4D-713E089CF78C}"/>
              </a:ext>
            </a:extLst>
          </p:cNvPr>
          <p:cNvSpPr/>
          <p:nvPr/>
        </p:nvSpPr>
        <p:spPr>
          <a:xfrm>
            <a:off x="7952321" y="1626957"/>
            <a:ext cx="2041642" cy="4342164"/>
          </a:xfrm>
          <a:prstGeom prst="roundRect">
            <a:avLst>
              <a:gd name="adj" fmla="val 3602"/>
            </a:avLst>
          </a:prstGeom>
          <a:gradFill flip="none" rotWithShape="1">
            <a:gsLst>
              <a:gs pos="0">
                <a:schemeClr val="accent1">
                  <a:lumMod val="5000"/>
                  <a:lumOff val="95000"/>
                </a:schemeClr>
              </a:gs>
              <a:gs pos="74000">
                <a:schemeClr val="accent5">
                  <a:lumMod val="60000"/>
                  <a:lumOff val="40000"/>
                </a:schemeClr>
              </a:gs>
              <a:gs pos="83000">
                <a:schemeClr val="accent5">
                  <a:lumMod val="40000"/>
                  <a:lumOff val="60000"/>
                </a:schemeClr>
              </a:gs>
              <a:gs pos="100000">
                <a:schemeClr val="accent5">
                  <a:lumMod val="20000"/>
                  <a:lumOff val="80000"/>
                </a:schemeClr>
              </a:gs>
            </a:gsLst>
            <a:path path="circle">
              <a:fillToRect l="100000" t="100000"/>
            </a:path>
            <a:tileRect r="-100000" b="-100000"/>
          </a:gradFill>
          <a:ln>
            <a:solidFill>
              <a:schemeClr val="accent1">
                <a:lumMod val="40000"/>
                <a:lumOff val="6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6" name="Oval 5">
            <a:extLst>
              <a:ext uri="{FF2B5EF4-FFF2-40B4-BE49-F238E27FC236}">
                <a16:creationId xmlns:a16="http://schemas.microsoft.com/office/drawing/2014/main" id="{A66F9AAA-5295-FA49-8168-EAAB3F4FA2EF}"/>
              </a:ext>
            </a:extLst>
          </p:cNvPr>
          <p:cNvSpPr/>
          <p:nvPr/>
        </p:nvSpPr>
        <p:spPr>
          <a:xfrm>
            <a:off x="8132228" y="2879726"/>
            <a:ext cx="1693817" cy="1645774"/>
          </a:xfrm>
          <a:prstGeom prst="ellipse">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517A7C9E-24B3-CA47-ACB8-F245FE542F3E}"/>
              </a:ext>
            </a:extLst>
          </p:cNvPr>
          <p:cNvPicPr>
            <a:picLocks noChangeAspect="1"/>
          </p:cNvPicPr>
          <p:nvPr/>
        </p:nvPicPr>
        <p:blipFill>
          <a:blip r:embed="rId2"/>
          <a:stretch>
            <a:fillRect/>
          </a:stretch>
        </p:blipFill>
        <p:spPr>
          <a:xfrm>
            <a:off x="8341882" y="3071818"/>
            <a:ext cx="1255321" cy="1257298"/>
          </a:xfrm>
          <a:prstGeom prst="rect">
            <a:avLst/>
          </a:prstGeom>
        </p:spPr>
      </p:pic>
      <p:sp>
        <p:nvSpPr>
          <p:cNvPr id="8" name="Rectangle 7">
            <a:extLst>
              <a:ext uri="{FF2B5EF4-FFF2-40B4-BE49-F238E27FC236}">
                <a16:creationId xmlns:a16="http://schemas.microsoft.com/office/drawing/2014/main" id="{A373CB05-EB3E-EC47-800C-4CA398B63ADA}"/>
              </a:ext>
            </a:extLst>
          </p:cNvPr>
          <p:cNvSpPr/>
          <p:nvPr/>
        </p:nvSpPr>
        <p:spPr>
          <a:xfrm>
            <a:off x="8095493" y="4526263"/>
            <a:ext cx="1773498" cy="1252006"/>
          </a:xfrm>
          <a:prstGeom prst="rect">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Identity</a:t>
            </a:r>
          </a:p>
          <a:p>
            <a:pPr algn="ctr"/>
            <a:r>
              <a:rPr lang="en-US">
                <a:solidFill>
                  <a:schemeClr val="tx1"/>
                </a:solidFill>
              </a:rPr>
              <a:t>Aware</a:t>
            </a:r>
          </a:p>
          <a:p>
            <a:pPr algn="ctr"/>
            <a:r>
              <a:rPr lang="en-US">
                <a:solidFill>
                  <a:schemeClr val="tx1"/>
                </a:solidFill>
              </a:rPr>
              <a:t>Proxy</a:t>
            </a:r>
          </a:p>
        </p:txBody>
      </p:sp>
      <p:pic>
        <p:nvPicPr>
          <p:cNvPr id="9" name="Picture 8">
            <a:extLst>
              <a:ext uri="{FF2B5EF4-FFF2-40B4-BE49-F238E27FC236}">
                <a16:creationId xmlns:a16="http://schemas.microsoft.com/office/drawing/2014/main" id="{FE430978-C915-B045-9992-7BFD117314D5}"/>
              </a:ext>
            </a:extLst>
          </p:cNvPr>
          <p:cNvPicPr>
            <a:picLocks noChangeAspect="1"/>
          </p:cNvPicPr>
          <p:nvPr/>
        </p:nvPicPr>
        <p:blipFill>
          <a:blip r:embed="rId3"/>
          <a:stretch>
            <a:fillRect/>
          </a:stretch>
        </p:blipFill>
        <p:spPr>
          <a:xfrm>
            <a:off x="7814508" y="1488163"/>
            <a:ext cx="635439" cy="636440"/>
          </a:xfrm>
          <a:prstGeom prst="rect">
            <a:avLst/>
          </a:prstGeom>
          <a:effectLst>
            <a:outerShdw blurRad="50800" dist="38100" dir="2700000" algn="tl" rotWithShape="0">
              <a:prstClr val="black">
                <a:alpha val="40000"/>
              </a:prstClr>
            </a:outerShdw>
          </a:effectLst>
        </p:spPr>
      </p:pic>
      <p:pic>
        <p:nvPicPr>
          <p:cNvPr id="10" name="Picture 9">
            <a:extLst>
              <a:ext uri="{FF2B5EF4-FFF2-40B4-BE49-F238E27FC236}">
                <a16:creationId xmlns:a16="http://schemas.microsoft.com/office/drawing/2014/main" id="{F67700B9-3DFC-9646-B94E-4203C363C1C5}"/>
              </a:ext>
            </a:extLst>
          </p:cNvPr>
          <p:cNvPicPr>
            <a:picLocks noChangeAspect="1"/>
          </p:cNvPicPr>
          <p:nvPr/>
        </p:nvPicPr>
        <p:blipFill>
          <a:blip r:embed="rId2"/>
          <a:stretch>
            <a:fillRect/>
          </a:stretch>
        </p:blipFill>
        <p:spPr>
          <a:xfrm>
            <a:off x="7978608" y="1659975"/>
            <a:ext cx="267839" cy="268261"/>
          </a:xfrm>
          <a:prstGeom prst="rect">
            <a:avLst/>
          </a:prstGeom>
        </p:spPr>
      </p:pic>
      <p:pic>
        <p:nvPicPr>
          <p:cNvPr id="11" name="Picture 10">
            <a:extLst>
              <a:ext uri="{FF2B5EF4-FFF2-40B4-BE49-F238E27FC236}">
                <a16:creationId xmlns:a16="http://schemas.microsoft.com/office/drawing/2014/main" id="{96BBE407-C67E-524E-8DDC-62606ADFE41B}"/>
              </a:ext>
            </a:extLst>
          </p:cNvPr>
          <p:cNvPicPr>
            <a:picLocks noChangeAspect="1"/>
          </p:cNvPicPr>
          <p:nvPr/>
        </p:nvPicPr>
        <p:blipFill>
          <a:blip r:embed="rId4"/>
          <a:stretch>
            <a:fillRect/>
          </a:stretch>
        </p:blipFill>
        <p:spPr>
          <a:xfrm>
            <a:off x="10874808" y="1626957"/>
            <a:ext cx="901875" cy="1083955"/>
          </a:xfrm>
          <a:prstGeom prst="rect">
            <a:avLst/>
          </a:prstGeom>
        </p:spPr>
      </p:pic>
      <p:pic>
        <p:nvPicPr>
          <p:cNvPr id="12" name="Picture 11">
            <a:extLst>
              <a:ext uri="{FF2B5EF4-FFF2-40B4-BE49-F238E27FC236}">
                <a16:creationId xmlns:a16="http://schemas.microsoft.com/office/drawing/2014/main" id="{91139C08-89E7-844D-AD58-674C140B6A8E}"/>
              </a:ext>
            </a:extLst>
          </p:cNvPr>
          <p:cNvPicPr>
            <a:picLocks noChangeAspect="1"/>
          </p:cNvPicPr>
          <p:nvPr/>
        </p:nvPicPr>
        <p:blipFill>
          <a:blip r:embed="rId4"/>
          <a:stretch>
            <a:fillRect/>
          </a:stretch>
        </p:blipFill>
        <p:spPr>
          <a:xfrm>
            <a:off x="10874807" y="3047237"/>
            <a:ext cx="901875" cy="1083955"/>
          </a:xfrm>
          <a:prstGeom prst="rect">
            <a:avLst/>
          </a:prstGeom>
        </p:spPr>
      </p:pic>
      <p:pic>
        <p:nvPicPr>
          <p:cNvPr id="13" name="Picture 12">
            <a:extLst>
              <a:ext uri="{FF2B5EF4-FFF2-40B4-BE49-F238E27FC236}">
                <a16:creationId xmlns:a16="http://schemas.microsoft.com/office/drawing/2014/main" id="{1C0AF9E2-F01B-0944-BDCE-BC6451D0D2AD}"/>
              </a:ext>
            </a:extLst>
          </p:cNvPr>
          <p:cNvPicPr>
            <a:picLocks noChangeAspect="1"/>
          </p:cNvPicPr>
          <p:nvPr/>
        </p:nvPicPr>
        <p:blipFill>
          <a:blip r:embed="rId4"/>
          <a:stretch>
            <a:fillRect/>
          </a:stretch>
        </p:blipFill>
        <p:spPr>
          <a:xfrm>
            <a:off x="10874807" y="4525500"/>
            <a:ext cx="901875" cy="1083955"/>
          </a:xfrm>
          <a:prstGeom prst="rect">
            <a:avLst/>
          </a:prstGeom>
        </p:spPr>
      </p:pic>
      <p:sp>
        <p:nvSpPr>
          <p:cNvPr id="14" name="Freeform 165">
            <a:extLst>
              <a:ext uri="{FF2B5EF4-FFF2-40B4-BE49-F238E27FC236}">
                <a16:creationId xmlns:a16="http://schemas.microsoft.com/office/drawing/2014/main" id="{988BBE04-99D8-E740-A602-564BAD508B6D}"/>
              </a:ext>
            </a:extLst>
          </p:cNvPr>
          <p:cNvSpPr>
            <a:spLocks noChangeAspect="1" noEditPoints="1"/>
          </p:cNvSpPr>
          <p:nvPr/>
        </p:nvSpPr>
        <p:spPr bwMode="auto">
          <a:xfrm>
            <a:off x="662938" y="3370671"/>
            <a:ext cx="630038" cy="659591"/>
          </a:xfrm>
          <a:custGeom>
            <a:avLst/>
            <a:gdLst>
              <a:gd name="T0" fmla="*/ 207 w 413"/>
              <a:gd name="T1" fmla="*/ 0 h 413"/>
              <a:gd name="T2" fmla="*/ 0 w 413"/>
              <a:gd name="T3" fmla="*/ 206 h 413"/>
              <a:gd name="T4" fmla="*/ 207 w 413"/>
              <a:gd name="T5" fmla="*/ 413 h 413"/>
              <a:gd name="T6" fmla="*/ 413 w 413"/>
              <a:gd name="T7" fmla="*/ 206 h 413"/>
              <a:gd name="T8" fmla="*/ 207 w 413"/>
              <a:gd name="T9" fmla="*/ 0 h 413"/>
              <a:gd name="T10" fmla="*/ 254 w 413"/>
              <a:gd name="T11" fmla="*/ 369 h 413"/>
              <a:gd name="T12" fmla="*/ 252 w 413"/>
              <a:gd name="T13" fmla="*/ 318 h 413"/>
              <a:gd name="T14" fmla="*/ 244 w 413"/>
              <a:gd name="T15" fmla="*/ 306 h 413"/>
              <a:gd name="T16" fmla="*/ 182 w 413"/>
              <a:gd name="T17" fmla="*/ 275 h 413"/>
              <a:gd name="T18" fmla="*/ 174 w 413"/>
              <a:gd name="T19" fmla="*/ 270 h 413"/>
              <a:gd name="T20" fmla="*/ 193 w 413"/>
              <a:gd name="T21" fmla="*/ 222 h 413"/>
              <a:gd name="T22" fmla="*/ 193 w 413"/>
              <a:gd name="T23" fmla="*/ 175 h 413"/>
              <a:gd name="T24" fmla="*/ 129 w 413"/>
              <a:gd name="T25" fmla="*/ 107 h 413"/>
              <a:gd name="T26" fmla="*/ 129 w 413"/>
              <a:gd name="T27" fmla="*/ 107 h 413"/>
              <a:gd name="T28" fmla="*/ 129 w 413"/>
              <a:gd name="T29" fmla="*/ 107 h 413"/>
              <a:gd name="T30" fmla="*/ 65 w 413"/>
              <a:gd name="T31" fmla="*/ 175 h 413"/>
              <a:gd name="T32" fmla="*/ 65 w 413"/>
              <a:gd name="T33" fmla="*/ 222 h 413"/>
              <a:gd name="T34" fmla="*/ 84 w 413"/>
              <a:gd name="T35" fmla="*/ 270 h 413"/>
              <a:gd name="T36" fmla="*/ 75 w 413"/>
              <a:gd name="T37" fmla="*/ 275 h 413"/>
              <a:gd name="T38" fmla="*/ 56 w 413"/>
              <a:gd name="T39" fmla="*/ 284 h 413"/>
              <a:gd name="T40" fmla="*/ 37 w 413"/>
              <a:gd name="T41" fmla="*/ 206 h 413"/>
              <a:gd name="T42" fmla="*/ 207 w 413"/>
              <a:gd name="T43" fmla="*/ 37 h 413"/>
              <a:gd name="T44" fmla="*/ 376 w 413"/>
              <a:gd name="T45" fmla="*/ 206 h 413"/>
              <a:gd name="T46" fmla="*/ 254 w 413"/>
              <a:gd name="T47" fmla="*/ 369 h 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13" h="413">
                <a:moveTo>
                  <a:pt x="207" y="0"/>
                </a:moveTo>
                <a:cubicBezTo>
                  <a:pt x="93" y="0"/>
                  <a:pt x="0" y="92"/>
                  <a:pt x="0" y="206"/>
                </a:cubicBezTo>
                <a:cubicBezTo>
                  <a:pt x="0" y="320"/>
                  <a:pt x="93" y="413"/>
                  <a:pt x="207" y="413"/>
                </a:cubicBezTo>
                <a:cubicBezTo>
                  <a:pt x="320" y="413"/>
                  <a:pt x="413" y="320"/>
                  <a:pt x="413" y="206"/>
                </a:cubicBezTo>
                <a:cubicBezTo>
                  <a:pt x="413" y="92"/>
                  <a:pt x="320" y="0"/>
                  <a:pt x="207" y="0"/>
                </a:cubicBezTo>
                <a:close/>
                <a:moveTo>
                  <a:pt x="254" y="369"/>
                </a:moveTo>
                <a:cubicBezTo>
                  <a:pt x="253" y="359"/>
                  <a:pt x="252" y="343"/>
                  <a:pt x="252" y="318"/>
                </a:cubicBezTo>
                <a:cubicBezTo>
                  <a:pt x="251" y="314"/>
                  <a:pt x="249" y="310"/>
                  <a:pt x="244" y="306"/>
                </a:cubicBezTo>
                <a:cubicBezTo>
                  <a:pt x="182" y="275"/>
                  <a:pt x="182" y="275"/>
                  <a:pt x="182" y="275"/>
                </a:cubicBezTo>
                <a:cubicBezTo>
                  <a:pt x="174" y="270"/>
                  <a:pt x="174" y="270"/>
                  <a:pt x="174" y="270"/>
                </a:cubicBezTo>
                <a:cubicBezTo>
                  <a:pt x="186" y="258"/>
                  <a:pt x="193" y="241"/>
                  <a:pt x="193" y="222"/>
                </a:cubicBezTo>
                <a:cubicBezTo>
                  <a:pt x="193" y="175"/>
                  <a:pt x="193" y="175"/>
                  <a:pt x="193" y="175"/>
                </a:cubicBezTo>
                <a:cubicBezTo>
                  <a:pt x="193" y="138"/>
                  <a:pt x="164" y="107"/>
                  <a:pt x="129" y="107"/>
                </a:cubicBezTo>
                <a:cubicBezTo>
                  <a:pt x="129" y="107"/>
                  <a:pt x="129" y="107"/>
                  <a:pt x="129" y="107"/>
                </a:cubicBezTo>
                <a:cubicBezTo>
                  <a:pt x="129" y="107"/>
                  <a:pt x="129" y="107"/>
                  <a:pt x="129" y="107"/>
                </a:cubicBezTo>
                <a:cubicBezTo>
                  <a:pt x="93" y="107"/>
                  <a:pt x="65" y="138"/>
                  <a:pt x="65" y="175"/>
                </a:cubicBezTo>
                <a:cubicBezTo>
                  <a:pt x="65" y="222"/>
                  <a:pt x="65" y="222"/>
                  <a:pt x="65" y="222"/>
                </a:cubicBezTo>
                <a:cubicBezTo>
                  <a:pt x="65" y="241"/>
                  <a:pt x="72" y="258"/>
                  <a:pt x="84" y="270"/>
                </a:cubicBezTo>
                <a:cubicBezTo>
                  <a:pt x="75" y="275"/>
                  <a:pt x="75" y="275"/>
                  <a:pt x="75" y="275"/>
                </a:cubicBezTo>
                <a:cubicBezTo>
                  <a:pt x="56" y="284"/>
                  <a:pt x="56" y="284"/>
                  <a:pt x="56" y="284"/>
                </a:cubicBezTo>
                <a:cubicBezTo>
                  <a:pt x="44" y="261"/>
                  <a:pt x="37" y="234"/>
                  <a:pt x="37" y="206"/>
                </a:cubicBezTo>
                <a:cubicBezTo>
                  <a:pt x="37" y="113"/>
                  <a:pt x="113" y="37"/>
                  <a:pt x="207" y="37"/>
                </a:cubicBezTo>
                <a:cubicBezTo>
                  <a:pt x="300" y="37"/>
                  <a:pt x="376" y="113"/>
                  <a:pt x="376" y="206"/>
                </a:cubicBezTo>
                <a:cubicBezTo>
                  <a:pt x="376" y="283"/>
                  <a:pt x="324" y="348"/>
                  <a:pt x="254" y="369"/>
                </a:cubicBezTo>
                <a:close/>
              </a:path>
            </a:pathLst>
          </a:custGeom>
          <a:solidFill>
            <a:schemeClr val="accent1">
              <a:lumMod val="75000"/>
            </a:schemeClr>
          </a:solidFill>
          <a:ln>
            <a:noFill/>
          </a:ln>
          <a:effectLst>
            <a:outerShdw blurRad="508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US" sz="1600">
              <a:latin typeface="Arial" panose="020B0604020202020204" pitchFamily="34" charset="0"/>
              <a:cs typeface="Arial" panose="020B0604020202020204" pitchFamily="34" charset="0"/>
            </a:endParaRPr>
          </a:p>
        </p:txBody>
      </p:sp>
      <p:sp>
        <p:nvSpPr>
          <p:cNvPr id="16" name="Rectangle: Rounded Corners 71">
            <a:extLst>
              <a:ext uri="{FF2B5EF4-FFF2-40B4-BE49-F238E27FC236}">
                <a16:creationId xmlns:a16="http://schemas.microsoft.com/office/drawing/2014/main" id="{2C87F976-31E6-304F-B39F-3F7D71DFFDB1}"/>
              </a:ext>
            </a:extLst>
          </p:cNvPr>
          <p:cNvSpPr/>
          <p:nvPr/>
        </p:nvSpPr>
        <p:spPr>
          <a:xfrm>
            <a:off x="3813192" y="3302216"/>
            <a:ext cx="1767347" cy="573995"/>
          </a:xfrm>
          <a:prstGeom prst="roundRect">
            <a:avLst>
              <a:gd name="adj" fmla="val 3602"/>
            </a:avLst>
          </a:prstGeom>
          <a:gradFill flip="none" rotWithShape="1">
            <a:gsLst>
              <a:gs pos="0">
                <a:schemeClr val="accent1">
                  <a:lumMod val="5000"/>
                  <a:lumOff val="95000"/>
                </a:schemeClr>
              </a:gs>
              <a:gs pos="74000">
                <a:schemeClr val="accent5">
                  <a:lumMod val="60000"/>
                  <a:lumOff val="40000"/>
                </a:schemeClr>
              </a:gs>
              <a:gs pos="83000">
                <a:schemeClr val="accent5">
                  <a:lumMod val="40000"/>
                  <a:lumOff val="60000"/>
                </a:schemeClr>
              </a:gs>
              <a:gs pos="100000">
                <a:schemeClr val="accent5">
                  <a:lumMod val="20000"/>
                  <a:lumOff val="80000"/>
                </a:schemeClr>
              </a:gs>
            </a:gsLst>
            <a:path path="circle">
              <a:fillToRect l="100000" t="100000"/>
            </a:path>
            <a:tileRect r="-100000" b="-100000"/>
          </a:gradFill>
          <a:ln>
            <a:solidFill>
              <a:schemeClr val="accent1">
                <a:lumMod val="40000"/>
                <a:lumOff val="6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7" name="Rectangle 16">
            <a:extLst>
              <a:ext uri="{FF2B5EF4-FFF2-40B4-BE49-F238E27FC236}">
                <a16:creationId xmlns:a16="http://schemas.microsoft.com/office/drawing/2014/main" id="{76908C8F-8BC8-194E-891C-DA055BBF8A45}"/>
              </a:ext>
            </a:extLst>
          </p:cNvPr>
          <p:cNvSpPr/>
          <p:nvPr/>
        </p:nvSpPr>
        <p:spPr>
          <a:xfrm>
            <a:off x="3785452" y="3286684"/>
            <a:ext cx="1822825" cy="573995"/>
          </a:xfrm>
          <a:prstGeom prst="rect">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Client Device</a:t>
            </a:r>
          </a:p>
        </p:txBody>
      </p:sp>
      <p:sp>
        <p:nvSpPr>
          <p:cNvPr id="20" name="TextBox 19">
            <a:extLst>
              <a:ext uri="{FF2B5EF4-FFF2-40B4-BE49-F238E27FC236}">
                <a16:creationId xmlns:a16="http://schemas.microsoft.com/office/drawing/2014/main" id="{9289FB02-C823-AF4D-BA47-DB0E5C86DD3E}"/>
              </a:ext>
            </a:extLst>
          </p:cNvPr>
          <p:cNvSpPr txBox="1"/>
          <p:nvPr/>
        </p:nvSpPr>
        <p:spPr>
          <a:xfrm>
            <a:off x="624102" y="4084434"/>
            <a:ext cx="668874" cy="244682"/>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lnSpc>
                <a:spcPct val="90000"/>
              </a:lnSpc>
            </a:pPr>
            <a:r>
              <a:rPr lang="en-US" sz="1100">
                <a:latin typeface="Arial" panose="020B0604020202020204" pitchFamily="34" charset="0"/>
                <a:cs typeface="Arial" panose="020B0604020202020204" pitchFamily="34" charset="0"/>
              </a:rPr>
              <a:t>User</a:t>
            </a:r>
          </a:p>
        </p:txBody>
      </p:sp>
      <p:cxnSp>
        <p:nvCxnSpPr>
          <p:cNvPr id="21" name="Straight Arrow Connector 20">
            <a:extLst>
              <a:ext uri="{FF2B5EF4-FFF2-40B4-BE49-F238E27FC236}">
                <a16:creationId xmlns:a16="http://schemas.microsoft.com/office/drawing/2014/main" id="{D461B29A-40DC-E843-B4A5-CDCE4B720E6F}"/>
              </a:ext>
            </a:extLst>
          </p:cNvPr>
          <p:cNvCxnSpPr>
            <a:cxnSpLocks/>
          </p:cNvCxnSpPr>
          <p:nvPr/>
        </p:nvCxnSpPr>
        <p:spPr>
          <a:xfrm>
            <a:off x="5947681" y="3512512"/>
            <a:ext cx="1775798" cy="9290"/>
          </a:xfrm>
          <a:prstGeom prst="straightConnector1">
            <a:avLst/>
          </a:prstGeom>
          <a:ln w="28575">
            <a:solidFill>
              <a:srgbClr val="008000"/>
            </a:solidFill>
            <a:prstDash val="sysDash"/>
            <a:tailEnd type="stealth" w="med"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A26EC297-9570-8347-9EDD-30678C8F5499}"/>
              </a:ext>
            </a:extLst>
          </p:cNvPr>
          <p:cNvCxnSpPr>
            <a:cxnSpLocks/>
          </p:cNvCxnSpPr>
          <p:nvPr/>
        </p:nvCxnSpPr>
        <p:spPr>
          <a:xfrm flipH="1" flipV="1">
            <a:off x="1701035" y="3677892"/>
            <a:ext cx="1792958" cy="18321"/>
          </a:xfrm>
          <a:prstGeom prst="straightConnector1">
            <a:avLst/>
          </a:prstGeom>
          <a:ln w="28575">
            <a:solidFill>
              <a:srgbClr val="008000"/>
            </a:solidFill>
            <a:prstDash val="sysDash"/>
            <a:tailEnd type="stealth" w="med"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5890784F-65C5-8449-B4B9-001CB0852F25}"/>
              </a:ext>
            </a:extLst>
          </p:cNvPr>
          <p:cNvCxnSpPr>
            <a:cxnSpLocks/>
          </p:cNvCxnSpPr>
          <p:nvPr/>
        </p:nvCxnSpPr>
        <p:spPr>
          <a:xfrm flipV="1">
            <a:off x="10066946" y="2134889"/>
            <a:ext cx="814916" cy="931903"/>
          </a:xfrm>
          <a:prstGeom prst="straightConnector1">
            <a:avLst/>
          </a:prstGeom>
          <a:ln w="28575">
            <a:solidFill>
              <a:srgbClr val="008000"/>
            </a:solidFill>
            <a:prstDash val="sysDash"/>
            <a:tailEnd type="stealth" w="med"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13CCB247-9CE7-FB4C-A855-05B14867BD06}"/>
              </a:ext>
            </a:extLst>
          </p:cNvPr>
          <p:cNvCxnSpPr>
            <a:cxnSpLocks/>
          </p:cNvCxnSpPr>
          <p:nvPr/>
        </p:nvCxnSpPr>
        <p:spPr>
          <a:xfrm flipH="1">
            <a:off x="9993963" y="2329065"/>
            <a:ext cx="905059" cy="1099935"/>
          </a:xfrm>
          <a:prstGeom prst="straightConnector1">
            <a:avLst/>
          </a:prstGeom>
          <a:ln w="28575">
            <a:solidFill>
              <a:srgbClr val="008000"/>
            </a:solidFill>
            <a:prstDash val="sysDash"/>
            <a:tailEnd type="stealth" w="med"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27" name="Picture 26">
            <a:extLst>
              <a:ext uri="{FF2B5EF4-FFF2-40B4-BE49-F238E27FC236}">
                <a16:creationId xmlns:a16="http://schemas.microsoft.com/office/drawing/2014/main" id="{FE105FEB-E99F-E94E-BC97-F170E5EB50B3}"/>
              </a:ext>
            </a:extLst>
          </p:cNvPr>
          <p:cNvPicPr>
            <a:picLocks noChangeAspect="1"/>
          </p:cNvPicPr>
          <p:nvPr/>
        </p:nvPicPr>
        <p:blipFill>
          <a:blip r:embed="rId2"/>
          <a:stretch>
            <a:fillRect/>
          </a:stretch>
        </p:blipFill>
        <p:spPr>
          <a:xfrm>
            <a:off x="311779" y="208436"/>
            <a:ext cx="624646" cy="625630"/>
          </a:xfrm>
          <a:prstGeom prst="rect">
            <a:avLst/>
          </a:prstGeom>
        </p:spPr>
      </p:pic>
      <p:cxnSp>
        <p:nvCxnSpPr>
          <p:cNvPr id="26" name="Straight Arrow Connector 25">
            <a:extLst>
              <a:ext uri="{FF2B5EF4-FFF2-40B4-BE49-F238E27FC236}">
                <a16:creationId xmlns:a16="http://schemas.microsoft.com/office/drawing/2014/main" id="{476A6352-B020-9D4B-82A2-3FF63D588EAA}"/>
              </a:ext>
            </a:extLst>
          </p:cNvPr>
          <p:cNvCxnSpPr>
            <a:cxnSpLocks/>
          </p:cNvCxnSpPr>
          <p:nvPr/>
        </p:nvCxnSpPr>
        <p:spPr>
          <a:xfrm>
            <a:off x="1614464" y="3429000"/>
            <a:ext cx="1775798" cy="9290"/>
          </a:xfrm>
          <a:prstGeom prst="straightConnector1">
            <a:avLst/>
          </a:prstGeom>
          <a:ln w="28575">
            <a:solidFill>
              <a:srgbClr val="008000"/>
            </a:solidFill>
            <a:prstDash val="sysDash"/>
            <a:tailEnd type="stealth" w="med"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49747426-AFEB-224C-9473-CB1F2C0779B3}"/>
              </a:ext>
            </a:extLst>
          </p:cNvPr>
          <p:cNvCxnSpPr>
            <a:cxnSpLocks/>
          </p:cNvCxnSpPr>
          <p:nvPr/>
        </p:nvCxnSpPr>
        <p:spPr>
          <a:xfrm flipH="1" flipV="1">
            <a:off x="6100081" y="3850056"/>
            <a:ext cx="1792958" cy="18321"/>
          </a:xfrm>
          <a:prstGeom prst="straightConnector1">
            <a:avLst/>
          </a:prstGeom>
          <a:ln w="28575">
            <a:solidFill>
              <a:srgbClr val="008000"/>
            </a:solidFill>
            <a:prstDash val="sysDash"/>
            <a:tailEnd type="stealth" w="med"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25" name="Picture 24" descr="A screenshot of a social media post&#10;&#10;Description automatically generated">
            <a:extLst>
              <a:ext uri="{FF2B5EF4-FFF2-40B4-BE49-F238E27FC236}">
                <a16:creationId xmlns:a16="http://schemas.microsoft.com/office/drawing/2014/main" id="{89DC7680-C115-314E-95B1-DFC1F923C972}"/>
              </a:ext>
            </a:extLst>
          </p:cNvPr>
          <p:cNvPicPr>
            <a:picLocks noChangeAspect="1"/>
          </p:cNvPicPr>
          <p:nvPr/>
        </p:nvPicPr>
        <p:blipFill>
          <a:blip r:embed="rId5"/>
          <a:stretch>
            <a:fillRect/>
          </a:stretch>
        </p:blipFill>
        <p:spPr>
          <a:xfrm>
            <a:off x="440601" y="2329065"/>
            <a:ext cx="7426050" cy="2822376"/>
          </a:xfrm>
          <a:prstGeom prst="rect">
            <a:avLst/>
          </a:prstGeom>
        </p:spPr>
      </p:pic>
      <p:sp>
        <p:nvSpPr>
          <p:cNvPr id="3" name="Rectangle 2">
            <a:extLst>
              <a:ext uri="{FF2B5EF4-FFF2-40B4-BE49-F238E27FC236}">
                <a16:creationId xmlns:a16="http://schemas.microsoft.com/office/drawing/2014/main" id="{0E2741A1-777C-4B4F-ACFD-0E81E6F9E846}"/>
              </a:ext>
            </a:extLst>
          </p:cNvPr>
          <p:cNvSpPr/>
          <p:nvPr/>
        </p:nvSpPr>
        <p:spPr>
          <a:xfrm>
            <a:off x="3978537" y="4635500"/>
            <a:ext cx="3835971" cy="3556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27858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wipe(left)">
                                      <p:cBhvr>
                                        <p:cTn id="11" dur="1000"/>
                                        <p:tgtEl>
                                          <p:spTgt spid="21"/>
                                        </p:tgtEl>
                                      </p:cBhvr>
                                    </p:animEffect>
                                  </p:childTnLst>
                                </p:cTn>
                              </p:par>
                            </p:childTnLst>
                          </p:cTn>
                        </p:par>
                        <p:par>
                          <p:cTn id="12" fill="hold">
                            <p:stCondLst>
                              <p:cond delay="1500"/>
                            </p:stCondLst>
                            <p:childTnLst>
                              <p:par>
                                <p:cTn id="13" presetID="22" presetClass="entr" presetSubtype="8" fill="hold" nodeType="after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wipe(left)">
                                      <p:cBhvr>
                                        <p:cTn id="15" dur="1000"/>
                                        <p:tgtEl>
                                          <p:spTgt spid="23"/>
                                        </p:tgtEl>
                                      </p:cBhvr>
                                    </p:animEffect>
                                  </p:childTnLst>
                                </p:cTn>
                              </p:par>
                            </p:childTnLst>
                          </p:cTn>
                        </p:par>
                        <p:par>
                          <p:cTn id="16" fill="hold">
                            <p:stCondLst>
                              <p:cond delay="2500"/>
                            </p:stCondLst>
                            <p:childTnLst>
                              <p:par>
                                <p:cTn id="17" presetID="22" presetClass="entr" presetSubtype="2" fill="hold" nodeType="after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wipe(right)">
                                      <p:cBhvr>
                                        <p:cTn id="19" dur="1000"/>
                                        <p:tgtEl>
                                          <p:spTgt spid="24"/>
                                        </p:tgtEl>
                                      </p:cBhvr>
                                    </p:animEffect>
                                  </p:childTnLst>
                                </p:cTn>
                              </p:par>
                            </p:childTnLst>
                          </p:cTn>
                        </p:par>
                        <p:par>
                          <p:cTn id="20" fill="hold">
                            <p:stCondLst>
                              <p:cond delay="3500"/>
                            </p:stCondLst>
                            <p:childTnLst>
                              <p:par>
                                <p:cTn id="21" presetID="22" presetClass="entr" presetSubtype="2" fill="hold" nodeType="after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wipe(right)">
                                      <p:cBhvr>
                                        <p:cTn id="23" dur="1000"/>
                                        <p:tgtEl>
                                          <p:spTgt spid="2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2" fill="hold"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wipe(right)">
                                      <p:cBhvr>
                                        <p:cTn id="28" dur="500"/>
                                        <p:tgtEl>
                                          <p:spTgt spid="22"/>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6F2606-FC00-CD44-9A18-68651DDE5175}"/>
              </a:ext>
            </a:extLst>
          </p:cNvPr>
          <p:cNvSpPr>
            <a:spLocks noGrp="1"/>
          </p:cNvSpPr>
          <p:nvPr>
            <p:ph type="title"/>
          </p:nvPr>
        </p:nvSpPr>
        <p:spPr>
          <a:xfrm>
            <a:off x="950993" y="42327"/>
            <a:ext cx="6516606" cy="877330"/>
          </a:xfrm>
        </p:spPr>
        <p:txBody>
          <a:bodyPr/>
          <a:lstStyle/>
          <a:p>
            <a:r>
              <a:rPr lang="en-US"/>
              <a:t>Two ways to implement IAP</a:t>
            </a:r>
          </a:p>
        </p:txBody>
      </p:sp>
      <p:sp>
        <p:nvSpPr>
          <p:cNvPr id="3" name="Text Placeholder 2">
            <a:extLst>
              <a:ext uri="{FF2B5EF4-FFF2-40B4-BE49-F238E27FC236}">
                <a16:creationId xmlns:a16="http://schemas.microsoft.com/office/drawing/2014/main" id="{E188E412-0751-6246-ABD0-D24E69F100AD}"/>
              </a:ext>
            </a:extLst>
          </p:cNvPr>
          <p:cNvSpPr>
            <a:spLocks noGrp="1"/>
          </p:cNvSpPr>
          <p:nvPr>
            <p:ph type="body" sz="quarter" idx="12"/>
          </p:nvPr>
        </p:nvSpPr>
        <p:spPr/>
        <p:txBody>
          <a:bodyPr/>
          <a:lstStyle/>
          <a:p>
            <a:r>
              <a:rPr lang="en-US"/>
              <a:t>Per-Request Policies using Visual Policy Editor</a:t>
            </a:r>
          </a:p>
          <a:p>
            <a:endParaRPr lang="en-US"/>
          </a:p>
          <a:p>
            <a:pPr marL="0" indent="0">
              <a:buNone/>
            </a:pPr>
            <a:endParaRPr lang="en-US"/>
          </a:p>
          <a:p>
            <a:pPr marL="0" indent="0">
              <a:buNone/>
            </a:pPr>
            <a:endParaRPr lang="en-US"/>
          </a:p>
          <a:p>
            <a:pPr marL="0" indent="0">
              <a:buNone/>
            </a:pPr>
            <a:endParaRPr lang="en-US"/>
          </a:p>
          <a:p>
            <a:r>
              <a:rPr lang="en-US"/>
              <a:t>Identity Aware Proxy Guided Configuration </a:t>
            </a:r>
          </a:p>
          <a:p>
            <a:endParaRPr lang="en-US"/>
          </a:p>
          <a:p>
            <a:endParaRPr lang="en-US"/>
          </a:p>
          <a:p>
            <a:endParaRPr lang="en-US"/>
          </a:p>
        </p:txBody>
      </p:sp>
      <p:pic>
        <p:nvPicPr>
          <p:cNvPr id="5" name="Picture 4">
            <a:extLst>
              <a:ext uri="{FF2B5EF4-FFF2-40B4-BE49-F238E27FC236}">
                <a16:creationId xmlns:a16="http://schemas.microsoft.com/office/drawing/2014/main" id="{81B1D7ED-49FC-4243-BE98-0E840008BF6B}"/>
              </a:ext>
            </a:extLst>
          </p:cNvPr>
          <p:cNvPicPr>
            <a:picLocks noChangeAspect="1"/>
          </p:cNvPicPr>
          <p:nvPr/>
        </p:nvPicPr>
        <p:blipFill>
          <a:blip r:embed="rId2"/>
          <a:stretch>
            <a:fillRect/>
          </a:stretch>
        </p:blipFill>
        <p:spPr>
          <a:xfrm>
            <a:off x="2743199" y="4831492"/>
            <a:ext cx="9448801" cy="509447"/>
          </a:xfrm>
          <a:prstGeom prst="rect">
            <a:avLst/>
          </a:prstGeom>
        </p:spPr>
      </p:pic>
      <p:pic>
        <p:nvPicPr>
          <p:cNvPr id="7" name="Picture 6" descr="A screenshot of a social media post&#10;&#10;Description automatically generated">
            <a:extLst>
              <a:ext uri="{FF2B5EF4-FFF2-40B4-BE49-F238E27FC236}">
                <a16:creationId xmlns:a16="http://schemas.microsoft.com/office/drawing/2014/main" id="{0803C598-6E10-6B42-8BC8-C05FC0CF0A2A}"/>
              </a:ext>
            </a:extLst>
          </p:cNvPr>
          <p:cNvPicPr>
            <a:picLocks noChangeAspect="1"/>
          </p:cNvPicPr>
          <p:nvPr/>
        </p:nvPicPr>
        <p:blipFill>
          <a:blip r:embed="rId3"/>
          <a:stretch>
            <a:fillRect/>
          </a:stretch>
        </p:blipFill>
        <p:spPr>
          <a:xfrm>
            <a:off x="427892" y="4183319"/>
            <a:ext cx="2558707" cy="2315240"/>
          </a:xfrm>
          <a:prstGeom prst="rect">
            <a:avLst/>
          </a:prstGeom>
        </p:spPr>
      </p:pic>
      <p:pic>
        <p:nvPicPr>
          <p:cNvPr id="11" name="Picture 10" descr="A screenshot of a social media post&#10;&#10;Description automatically generated">
            <a:extLst>
              <a:ext uri="{FF2B5EF4-FFF2-40B4-BE49-F238E27FC236}">
                <a16:creationId xmlns:a16="http://schemas.microsoft.com/office/drawing/2014/main" id="{AC8881C7-D941-D34F-8161-03969F7D6456}"/>
              </a:ext>
            </a:extLst>
          </p:cNvPr>
          <p:cNvPicPr>
            <a:picLocks noChangeAspect="1"/>
          </p:cNvPicPr>
          <p:nvPr/>
        </p:nvPicPr>
        <p:blipFill>
          <a:blip r:embed="rId4"/>
          <a:stretch>
            <a:fillRect/>
          </a:stretch>
        </p:blipFill>
        <p:spPr>
          <a:xfrm>
            <a:off x="2045282" y="1632573"/>
            <a:ext cx="8670324" cy="2197226"/>
          </a:xfrm>
          <a:prstGeom prst="rect">
            <a:avLst/>
          </a:prstGeom>
        </p:spPr>
      </p:pic>
      <p:pic>
        <p:nvPicPr>
          <p:cNvPr id="12" name="Picture 11">
            <a:extLst>
              <a:ext uri="{FF2B5EF4-FFF2-40B4-BE49-F238E27FC236}">
                <a16:creationId xmlns:a16="http://schemas.microsoft.com/office/drawing/2014/main" id="{D8C60256-F34D-0C4D-A7AA-C470F8B5D4CB}"/>
              </a:ext>
            </a:extLst>
          </p:cNvPr>
          <p:cNvPicPr>
            <a:picLocks noChangeAspect="1"/>
          </p:cNvPicPr>
          <p:nvPr/>
        </p:nvPicPr>
        <p:blipFill>
          <a:blip r:embed="rId5"/>
          <a:stretch>
            <a:fillRect/>
          </a:stretch>
        </p:blipFill>
        <p:spPr>
          <a:xfrm>
            <a:off x="115569" y="144385"/>
            <a:ext cx="624646" cy="625630"/>
          </a:xfrm>
          <a:prstGeom prst="rect">
            <a:avLst/>
          </a:prstGeom>
        </p:spPr>
      </p:pic>
    </p:spTree>
    <p:extLst>
      <p:ext uri="{BB962C8B-B14F-4D97-AF65-F5344CB8AC3E}">
        <p14:creationId xmlns:p14="http://schemas.microsoft.com/office/powerpoint/2010/main" val="1120779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D2AF241-7DE9-1A4F-AA1E-1B66623FA304}"/>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a:solidFill>
                  <a:srgbClr val="FFFFFF"/>
                </a:solidFill>
              </a:rPr>
              <a:t>Device Posture</a:t>
            </a:r>
            <a:endParaRPr lang="en-US" sz="2600" kern="1200">
              <a:solidFill>
                <a:srgbClr val="FFFFFF"/>
              </a:solidFill>
              <a:latin typeface="+mj-lt"/>
              <a:ea typeface="+mj-ea"/>
              <a:cs typeface="+mj-cs"/>
            </a:endParaRPr>
          </a:p>
        </p:txBody>
      </p:sp>
      <p:pic>
        <p:nvPicPr>
          <p:cNvPr id="6" name="Picture 5">
            <a:extLst>
              <a:ext uri="{FF2B5EF4-FFF2-40B4-BE49-F238E27FC236}">
                <a16:creationId xmlns:a16="http://schemas.microsoft.com/office/drawing/2014/main" id="{C4710BEA-7280-074A-B6BC-D98B286AE812}"/>
              </a:ext>
            </a:extLst>
          </p:cNvPr>
          <p:cNvPicPr>
            <a:picLocks noChangeAspect="1"/>
          </p:cNvPicPr>
          <p:nvPr/>
        </p:nvPicPr>
        <p:blipFill>
          <a:blip r:embed="rId2"/>
          <a:stretch>
            <a:fillRect/>
          </a:stretch>
        </p:blipFill>
        <p:spPr>
          <a:xfrm>
            <a:off x="115569" y="144385"/>
            <a:ext cx="624646" cy="625630"/>
          </a:xfrm>
          <a:prstGeom prst="rect">
            <a:avLst/>
          </a:prstGeom>
        </p:spPr>
      </p:pic>
      <p:pic>
        <p:nvPicPr>
          <p:cNvPr id="9" name="Picture 8" descr="A screenshot of a cell phone&#10;&#10;Description automatically generated">
            <a:extLst>
              <a:ext uri="{FF2B5EF4-FFF2-40B4-BE49-F238E27FC236}">
                <a16:creationId xmlns:a16="http://schemas.microsoft.com/office/drawing/2014/main" id="{3E38C53F-2685-E24B-A8FB-FB0E962EF370}"/>
              </a:ext>
            </a:extLst>
          </p:cNvPr>
          <p:cNvPicPr>
            <a:picLocks noChangeAspect="1"/>
          </p:cNvPicPr>
          <p:nvPr/>
        </p:nvPicPr>
        <p:blipFill>
          <a:blip r:embed="rId3"/>
          <a:stretch>
            <a:fillRect/>
          </a:stretch>
        </p:blipFill>
        <p:spPr>
          <a:xfrm>
            <a:off x="4420330" y="961812"/>
            <a:ext cx="6424738" cy="4930987"/>
          </a:xfrm>
          <a:prstGeom prst="rect">
            <a:avLst/>
          </a:prstGeom>
        </p:spPr>
      </p:pic>
    </p:spTree>
    <p:extLst>
      <p:ext uri="{BB962C8B-B14F-4D97-AF65-F5344CB8AC3E}">
        <p14:creationId xmlns:p14="http://schemas.microsoft.com/office/powerpoint/2010/main" val="3461411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D2AF241-7DE9-1A4F-AA1E-1B66623FA304}"/>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a:solidFill>
                  <a:srgbClr val="FFFFFF"/>
                </a:solidFill>
              </a:rPr>
              <a:t>Virtual Server</a:t>
            </a:r>
            <a:endParaRPr lang="en-US" sz="2600" kern="1200">
              <a:solidFill>
                <a:srgbClr val="FFFFFF"/>
              </a:solidFill>
              <a:latin typeface="+mj-lt"/>
              <a:ea typeface="+mj-ea"/>
              <a:cs typeface="+mj-cs"/>
            </a:endParaRPr>
          </a:p>
        </p:txBody>
      </p:sp>
      <p:pic>
        <p:nvPicPr>
          <p:cNvPr id="7" name="Picture 6" descr="A screenshot of a computer&#10;&#10;Description automatically generated">
            <a:extLst>
              <a:ext uri="{FF2B5EF4-FFF2-40B4-BE49-F238E27FC236}">
                <a16:creationId xmlns:a16="http://schemas.microsoft.com/office/drawing/2014/main" id="{5B313964-4923-1D43-94DC-97315272C43E}"/>
              </a:ext>
            </a:extLst>
          </p:cNvPr>
          <p:cNvPicPr>
            <a:picLocks noChangeAspect="1"/>
          </p:cNvPicPr>
          <p:nvPr/>
        </p:nvPicPr>
        <p:blipFill>
          <a:blip r:embed="rId2"/>
          <a:stretch>
            <a:fillRect/>
          </a:stretch>
        </p:blipFill>
        <p:spPr>
          <a:xfrm>
            <a:off x="4289658" y="961812"/>
            <a:ext cx="6686083" cy="4930987"/>
          </a:xfrm>
          <a:prstGeom prst="rect">
            <a:avLst/>
          </a:prstGeom>
        </p:spPr>
      </p:pic>
      <p:pic>
        <p:nvPicPr>
          <p:cNvPr id="6" name="Picture 5">
            <a:extLst>
              <a:ext uri="{FF2B5EF4-FFF2-40B4-BE49-F238E27FC236}">
                <a16:creationId xmlns:a16="http://schemas.microsoft.com/office/drawing/2014/main" id="{C4710BEA-7280-074A-B6BC-D98B286AE812}"/>
              </a:ext>
            </a:extLst>
          </p:cNvPr>
          <p:cNvPicPr>
            <a:picLocks noChangeAspect="1"/>
          </p:cNvPicPr>
          <p:nvPr/>
        </p:nvPicPr>
        <p:blipFill>
          <a:blip r:embed="rId3"/>
          <a:stretch>
            <a:fillRect/>
          </a:stretch>
        </p:blipFill>
        <p:spPr>
          <a:xfrm>
            <a:off x="115569" y="144385"/>
            <a:ext cx="624646" cy="625630"/>
          </a:xfrm>
          <a:prstGeom prst="rect">
            <a:avLst/>
          </a:prstGeom>
        </p:spPr>
      </p:pic>
    </p:spTree>
    <p:extLst>
      <p:ext uri="{BB962C8B-B14F-4D97-AF65-F5344CB8AC3E}">
        <p14:creationId xmlns:p14="http://schemas.microsoft.com/office/powerpoint/2010/main" val="2737194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E5C90410-A19D-4002-8B73-CD616E8E05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6000" y="376881"/>
            <a:ext cx="5036071" cy="5800081"/>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D2AF241-7DE9-1A4F-AA1E-1B66623FA304}"/>
              </a:ext>
            </a:extLst>
          </p:cNvPr>
          <p:cNvSpPr>
            <a:spLocks noGrp="1"/>
          </p:cNvSpPr>
          <p:nvPr>
            <p:ph type="title"/>
          </p:nvPr>
        </p:nvSpPr>
        <p:spPr>
          <a:xfrm>
            <a:off x="827406" y="704088"/>
            <a:ext cx="4341886" cy="1188720"/>
          </a:xfrm>
        </p:spPr>
        <p:txBody>
          <a:bodyPr vert="horz" lIns="91440" tIns="45720" rIns="91440" bIns="45720" rtlCol="0" anchor="ctr">
            <a:normAutofit/>
          </a:bodyPr>
          <a:lstStyle/>
          <a:p>
            <a:r>
              <a:rPr lang="en-US" sz="3600">
                <a:solidFill>
                  <a:schemeClr val="bg1"/>
                </a:solidFill>
              </a:rPr>
              <a:t>User Identities</a:t>
            </a:r>
          </a:p>
        </p:txBody>
      </p:sp>
      <p:sp>
        <p:nvSpPr>
          <p:cNvPr id="13" name="TextBox 12">
            <a:extLst>
              <a:ext uri="{FF2B5EF4-FFF2-40B4-BE49-F238E27FC236}">
                <a16:creationId xmlns:a16="http://schemas.microsoft.com/office/drawing/2014/main" id="{4F2E46E1-59EB-4843-800D-0674F1469E24}"/>
              </a:ext>
            </a:extLst>
          </p:cNvPr>
          <p:cNvSpPr txBox="1"/>
          <p:nvPr/>
        </p:nvSpPr>
        <p:spPr>
          <a:xfrm>
            <a:off x="827406" y="2066544"/>
            <a:ext cx="4341886" cy="3785616"/>
          </a:xfrm>
          <a:prstGeom prst="rect">
            <a:avLst/>
          </a:prstGeom>
        </p:spPr>
        <p:txBody>
          <a:bodyPr vert="horz" lIns="91440" tIns="45720" rIns="91440" bIns="45720" rtlCol="0">
            <a:normAutofit/>
          </a:bodyPr>
          <a:lstStyle/>
          <a:p>
            <a:pPr marL="285750" indent="-228600">
              <a:lnSpc>
                <a:spcPct val="90000"/>
              </a:lnSpc>
              <a:spcAft>
                <a:spcPts val="600"/>
              </a:spcAft>
              <a:buFont typeface="Arial" panose="020B0604020202020204" pitchFamily="34" charset="0"/>
              <a:buChar char="•"/>
            </a:pPr>
            <a:r>
              <a:rPr lang="en-US" sz="2200">
                <a:solidFill>
                  <a:schemeClr val="bg1"/>
                </a:solidFill>
              </a:rPr>
              <a:t>Active Directory</a:t>
            </a:r>
          </a:p>
          <a:p>
            <a:pPr marL="285750" indent="-228600">
              <a:lnSpc>
                <a:spcPct val="90000"/>
              </a:lnSpc>
              <a:spcAft>
                <a:spcPts val="600"/>
              </a:spcAft>
              <a:buFont typeface="Arial" panose="020B0604020202020204" pitchFamily="34" charset="0"/>
              <a:buChar char="•"/>
            </a:pPr>
            <a:r>
              <a:rPr lang="en-US" sz="2200">
                <a:solidFill>
                  <a:schemeClr val="bg1"/>
                </a:solidFill>
              </a:rPr>
              <a:t>LDAP</a:t>
            </a:r>
          </a:p>
          <a:p>
            <a:pPr marL="285750" indent="-228600">
              <a:lnSpc>
                <a:spcPct val="90000"/>
              </a:lnSpc>
              <a:spcAft>
                <a:spcPts val="600"/>
              </a:spcAft>
              <a:buFont typeface="Arial" panose="020B0604020202020204" pitchFamily="34" charset="0"/>
              <a:buChar char="•"/>
            </a:pPr>
            <a:r>
              <a:rPr lang="en-US" sz="2200">
                <a:solidFill>
                  <a:schemeClr val="bg1"/>
                </a:solidFill>
              </a:rPr>
              <a:t>RADIUS</a:t>
            </a:r>
          </a:p>
          <a:p>
            <a:pPr marL="285750" indent="-228600">
              <a:lnSpc>
                <a:spcPct val="90000"/>
              </a:lnSpc>
              <a:spcAft>
                <a:spcPts val="600"/>
              </a:spcAft>
              <a:buFont typeface="Arial" panose="020B0604020202020204" pitchFamily="34" charset="0"/>
              <a:buChar char="•"/>
            </a:pPr>
            <a:r>
              <a:rPr lang="en-US" sz="2200">
                <a:solidFill>
                  <a:schemeClr val="bg1"/>
                </a:solidFill>
              </a:rPr>
              <a:t>HTTP</a:t>
            </a:r>
          </a:p>
          <a:p>
            <a:pPr marL="285750" indent="-228600">
              <a:lnSpc>
                <a:spcPct val="90000"/>
              </a:lnSpc>
              <a:spcAft>
                <a:spcPts val="600"/>
              </a:spcAft>
              <a:buFont typeface="Arial" panose="020B0604020202020204" pitchFamily="34" charset="0"/>
              <a:buChar char="•"/>
            </a:pPr>
            <a:r>
              <a:rPr lang="en-US" sz="2200">
                <a:solidFill>
                  <a:schemeClr val="bg1"/>
                </a:solidFill>
              </a:rPr>
              <a:t>SAML</a:t>
            </a:r>
          </a:p>
          <a:p>
            <a:pPr marL="285750" indent="-228600">
              <a:lnSpc>
                <a:spcPct val="90000"/>
              </a:lnSpc>
              <a:spcAft>
                <a:spcPts val="600"/>
              </a:spcAft>
              <a:buFont typeface="Arial" panose="020B0604020202020204" pitchFamily="34" charset="0"/>
              <a:buChar char="•"/>
            </a:pPr>
            <a:r>
              <a:rPr lang="en-US" sz="2200">
                <a:solidFill>
                  <a:schemeClr val="bg1"/>
                </a:solidFill>
              </a:rPr>
              <a:t>CRDLP</a:t>
            </a:r>
          </a:p>
          <a:p>
            <a:pPr marL="285750" indent="-228600">
              <a:lnSpc>
                <a:spcPct val="90000"/>
              </a:lnSpc>
              <a:spcAft>
                <a:spcPts val="600"/>
              </a:spcAft>
              <a:buFont typeface="Arial" panose="020B0604020202020204" pitchFamily="34" charset="0"/>
              <a:buChar char="•"/>
            </a:pPr>
            <a:r>
              <a:rPr lang="en-US" sz="2200">
                <a:solidFill>
                  <a:schemeClr val="bg1"/>
                </a:solidFill>
              </a:rPr>
              <a:t>OCSP</a:t>
            </a:r>
          </a:p>
          <a:p>
            <a:pPr marL="285750" indent="-228600">
              <a:lnSpc>
                <a:spcPct val="90000"/>
              </a:lnSpc>
              <a:spcAft>
                <a:spcPts val="600"/>
              </a:spcAft>
              <a:buFont typeface="Arial" panose="020B0604020202020204" pitchFamily="34" charset="0"/>
              <a:buChar char="•"/>
            </a:pPr>
            <a:r>
              <a:rPr lang="en-US" sz="2200">
                <a:solidFill>
                  <a:schemeClr val="bg1"/>
                </a:solidFill>
              </a:rPr>
              <a:t>OAuth</a:t>
            </a:r>
          </a:p>
        </p:txBody>
      </p:sp>
      <p:pic>
        <p:nvPicPr>
          <p:cNvPr id="6" name="Picture 5" descr="A screenshot of a cell phone&#10;&#10;Description automatically generated">
            <a:extLst>
              <a:ext uri="{FF2B5EF4-FFF2-40B4-BE49-F238E27FC236}">
                <a16:creationId xmlns:a16="http://schemas.microsoft.com/office/drawing/2014/main" id="{B661B5B1-7D37-334D-BE9A-B3575B142746}"/>
              </a:ext>
            </a:extLst>
          </p:cNvPr>
          <p:cNvPicPr>
            <a:picLocks noChangeAspect="1"/>
          </p:cNvPicPr>
          <p:nvPr/>
        </p:nvPicPr>
        <p:blipFill>
          <a:blip r:embed="rId2"/>
          <a:stretch>
            <a:fillRect/>
          </a:stretch>
        </p:blipFill>
        <p:spPr>
          <a:xfrm>
            <a:off x="5949022" y="376883"/>
            <a:ext cx="2561159" cy="2813582"/>
          </a:xfrm>
          <a:prstGeom prst="rect">
            <a:avLst/>
          </a:prstGeom>
        </p:spPr>
      </p:pic>
      <p:pic>
        <p:nvPicPr>
          <p:cNvPr id="12" name="Picture 11" descr="A screenshot of a cell phone&#10;&#10;Description automatically generated">
            <a:extLst>
              <a:ext uri="{FF2B5EF4-FFF2-40B4-BE49-F238E27FC236}">
                <a16:creationId xmlns:a16="http://schemas.microsoft.com/office/drawing/2014/main" id="{EBD0A337-7C5D-F548-9B15-0713EA5917AD}"/>
              </a:ext>
            </a:extLst>
          </p:cNvPr>
          <p:cNvPicPr>
            <a:picLocks noChangeAspect="1"/>
          </p:cNvPicPr>
          <p:nvPr/>
        </p:nvPicPr>
        <p:blipFill>
          <a:blip r:embed="rId3"/>
          <a:stretch>
            <a:fillRect/>
          </a:stretch>
        </p:blipFill>
        <p:spPr>
          <a:xfrm>
            <a:off x="8949489" y="376882"/>
            <a:ext cx="2714189" cy="2813582"/>
          </a:xfrm>
          <a:prstGeom prst="rect">
            <a:avLst/>
          </a:prstGeom>
        </p:spPr>
      </p:pic>
      <p:pic>
        <p:nvPicPr>
          <p:cNvPr id="10" name="Picture 9" descr="A screenshot of a cell phone&#10;&#10;Description automatically generated">
            <a:extLst>
              <a:ext uri="{FF2B5EF4-FFF2-40B4-BE49-F238E27FC236}">
                <a16:creationId xmlns:a16="http://schemas.microsoft.com/office/drawing/2014/main" id="{8E5F2367-1DDD-0D41-BC3F-119730D38254}"/>
              </a:ext>
            </a:extLst>
          </p:cNvPr>
          <p:cNvPicPr>
            <a:picLocks noChangeAspect="1"/>
          </p:cNvPicPr>
          <p:nvPr/>
        </p:nvPicPr>
        <p:blipFill>
          <a:blip r:embed="rId4"/>
          <a:stretch>
            <a:fillRect/>
          </a:stretch>
        </p:blipFill>
        <p:spPr>
          <a:xfrm>
            <a:off x="5780497" y="3592387"/>
            <a:ext cx="2898208" cy="2362039"/>
          </a:xfrm>
          <a:prstGeom prst="rect">
            <a:avLst/>
          </a:prstGeom>
        </p:spPr>
      </p:pic>
      <p:pic>
        <p:nvPicPr>
          <p:cNvPr id="8" name="Picture 7" descr="A screenshot of a cell phone&#10;&#10;Description automatically generated">
            <a:extLst>
              <a:ext uri="{FF2B5EF4-FFF2-40B4-BE49-F238E27FC236}">
                <a16:creationId xmlns:a16="http://schemas.microsoft.com/office/drawing/2014/main" id="{D6CD0A08-0309-ED4D-9A64-B5A4AC0D3C57}"/>
              </a:ext>
            </a:extLst>
          </p:cNvPr>
          <p:cNvPicPr>
            <a:picLocks noChangeAspect="1"/>
          </p:cNvPicPr>
          <p:nvPr/>
        </p:nvPicPr>
        <p:blipFill>
          <a:blip r:embed="rId5"/>
          <a:stretch>
            <a:fillRect/>
          </a:stretch>
        </p:blipFill>
        <p:spPr>
          <a:xfrm>
            <a:off x="9055236" y="3366617"/>
            <a:ext cx="2514730" cy="2813582"/>
          </a:xfrm>
          <a:prstGeom prst="rect">
            <a:avLst/>
          </a:prstGeom>
        </p:spPr>
      </p:pic>
      <p:pic>
        <p:nvPicPr>
          <p:cNvPr id="4" name="Picture 3">
            <a:extLst>
              <a:ext uri="{FF2B5EF4-FFF2-40B4-BE49-F238E27FC236}">
                <a16:creationId xmlns:a16="http://schemas.microsoft.com/office/drawing/2014/main" id="{CFF1DFF2-9456-C541-AE06-8CB17ED16B21}"/>
              </a:ext>
            </a:extLst>
          </p:cNvPr>
          <p:cNvPicPr>
            <a:picLocks noChangeAspect="1"/>
          </p:cNvPicPr>
          <p:nvPr/>
        </p:nvPicPr>
        <p:blipFill>
          <a:blip r:embed="rId6"/>
          <a:stretch>
            <a:fillRect/>
          </a:stretch>
        </p:blipFill>
        <p:spPr>
          <a:xfrm>
            <a:off x="115569" y="144385"/>
            <a:ext cx="624646" cy="625630"/>
          </a:xfrm>
          <a:prstGeom prst="rect">
            <a:avLst/>
          </a:prstGeom>
        </p:spPr>
      </p:pic>
    </p:spTree>
    <p:extLst>
      <p:ext uri="{BB962C8B-B14F-4D97-AF65-F5344CB8AC3E}">
        <p14:creationId xmlns:p14="http://schemas.microsoft.com/office/powerpoint/2010/main" val="1285361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D2AF241-7DE9-1A4F-AA1E-1B66623FA304}"/>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kern="1200">
                <a:solidFill>
                  <a:srgbClr val="FFFFFF"/>
                </a:solidFill>
                <a:latin typeface="+mj-lt"/>
                <a:ea typeface="+mj-ea"/>
                <a:cs typeface="+mj-cs"/>
              </a:rPr>
              <a:t>MFA</a:t>
            </a:r>
          </a:p>
        </p:txBody>
      </p:sp>
      <p:pic>
        <p:nvPicPr>
          <p:cNvPr id="6" name="Picture 5">
            <a:extLst>
              <a:ext uri="{FF2B5EF4-FFF2-40B4-BE49-F238E27FC236}">
                <a16:creationId xmlns:a16="http://schemas.microsoft.com/office/drawing/2014/main" id="{C4710BEA-7280-074A-B6BC-D98B286AE812}"/>
              </a:ext>
            </a:extLst>
          </p:cNvPr>
          <p:cNvPicPr>
            <a:picLocks noChangeAspect="1"/>
          </p:cNvPicPr>
          <p:nvPr/>
        </p:nvPicPr>
        <p:blipFill>
          <a:blip r:embed="rId2"/>
          <a:stretch>
            <a:fillRect/>
          </a:stretch>
        </p:blipFill>
        <p:spPr>
          <a:xfrm>
            <a:off x="115569" y="144385"/>
            <a:ext cx="624646" cy="625630"/>
          </a:xfrm>
          <a:prstGeom prst="rect">
            <a:avLst/>
          </a:prstGeom>
        </p:spPr>
      </p:pic>
      <p:pic>
        <p:nvPicPr>
          <p:cNvPr id="8" name="Picture 7" descr="A screenshot of a cell phone&#10;&#10;Description automatically generated">
            <a:extLst>
              <a:ext uri="{FF2B5EF4-FFF2-40B4-BE49-F238E27FC236}">
                <a16:creationId xmlns:a16="http://schemas.microsoft.com/office/drawing/2014/main" id="{171BFF44-6B1B-504A-A18D-19F31DCD829A}"/>
              </a:ext>
            </a:extLst>
          </p:cNvPr>
          <p:cNvPicPr>
            <a:picLocks noChangeAspect="1"/>
          </p:cNvPicPr>
          <p:nvPr/>
        </p:nvPicPr>
        <p:blipFill>
          <a:blip r:embed="rId3"/>
          <a:stretch>
            <a:fillRect/>
          </a:stretch>
        </p:blipFill>
        <p:spPr>
          <a:xfrm>
            <a:off x="4038600" y="2906161"/>
            <a:ext cx="7188199" cy="1042288"/>
          </a:xfrm>
          <a:prstGeom prst="rect">
            <a:avLst/>
          </a:prstGeom>
        </p:spPr>
      </p:pic>
    </p:spTree>
    <p:extLst>
      <p:ext uri="{BB962C8B-B14F-4D97-AF65-F5344CB8AC3E}">
        <p14:creationId xmlns:p14="http://schemas.microsoft.com/office/powerpoint/2010/main" val="1218655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6882" y="280374"/>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D2AF241-7DE9-1A4F-AA1E-1B66623FA304}"/>
              </a:ext>
            </a:extLst>
          </p:cNvPr>
          <p:cNvSpPr>
            <a:spLocks noGrp="1"/>
          </p:cNvSpPr>
          <p:nvPr>
            <p:ph type="title"/>
          </p:nvPr>
        </p:nvSpPr>
        <p:spPr>
          <a:xfrm>
            <a:off x="546351" y="433545"/>
            <a:ext cx="11139854" cy="930447"/>
          </a:xfrm>
        </p:spPr>
        <p:txBody>
          <a:bodyPr vert="horz" lIns="91440" tIns="45720" rIns="91440" bIns="45720" rtlCol="0" anchor="b">
            <a:normAutofit/>
          </a:bodyPr>
          <a:lstStyle/>
          <a:p>
            <a:pPr algn="ctr"/>
            <a:r>
              <a:rPr lang="en-US" sz="5400">
                <a:solidFill>
                  <a:srgbClr val="FFFFFF"/>
                </a:solidFill>
              </a:rPr>
              <a:t>SSO &amp; HTTP Header</a:t>
            </a:r>
          </a:p>
        </p:txBody>
      </p:sp>
      <p:cxnSp>
        <p:nvCxnSpPr>
          <p:cNvPr id="15" name="Straight Connector 14">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30078" y="1522292"/>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6" name="Picture 5" descr="A screenshot of a cell phone&#10;&#10;Description automatically generated">
            <a:extLst>
              <a:ext uri="{FF2B5EF4-FFF2-40B4-BE49-F238E27FC236}">
                <a16:creationId xmlns:a16="http://schemas.microsoft.com/office/drawing/2014/main" id="{D84C67EA-002A-D741-8D45-BD3D1AD3A051}"/>
              </a:ext>
            </a:extLst>
          </p:cNvPr>
          <p:cNvPicPr>
            <a:picLocks noChangeAspect="1"/>
          </p:cNvPicPr>
          <p:nvPr/>
        </p:nvPicPr>
        <p:blipFill>
          <a:blip r:embed="rId2"/>
          <a:stretch>
            <a:fillRect/>
          </a:stretch>
        </p:blipFill>
        <p:spPr>
          <a:xfrm>
            <a:off x="887101" y="2426818"/>
            <a:ext cx="4344849" cy="3997637"/>
          </a:xfrm>
          <a:prstGeom prst="rect">
            <a:avLst/>
          </a:prstGeom>
        </p:spPr>
      </p:pic>
      <p:cxnSp>
        <p:nvCxnSpPr>
          <p:cNvPr id="17" name="Straight Connector 16">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16278" y="2596836"/>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8" name="Picture 7" descr="A screenshot of a cell phone&#10;&#10;Description automatically generated">
            <a:extLst>
              <a:ext uri="{FF2B5EF4-FFF2-40B4-BE49-F238E27FC236}">
                <a16:creationId xmlns:a16="http://schemas.microsoft.com/office/drawing/2014/main" id="{C7A04F7D-5579-8E48-A104-332877C3D636}"/>
              </a:ext>
            </a:extLst>
          </p:cNvPr>
          <p:cNvPicPr>
            <a:picLocks noChangeAspect="1"/>
          </p:cNvPicPr>
          <p:nvPr/>
        </p:nvPicPr>
        <p:blipFill>
          <a:blip r:embed="rId3"/>
          <a:stretch>
            <a:fillRect/>
          </a:stretch>
        </p:blipFill>
        <p:spPr>
          <a:xfrm>
            <a:off x="6445073" y="3266254"/>
            <a:ext cx="5455917" cy="2318764"/>
          </a:xfrm>
          <a:prstGeom prst="rect">
            <a:avLst/>
          </a:prstGeom>
        </p:spPr>
      </p:pic>
      <p:pic>
        <p:nvPicPr>
          <p:cNvPr id="4" name="Picture 3">
            <a:extLst>
              <a:ext uri="{FF2B5EF4-FFF2-40B4-BE49-F238E27FC236}">
                <a16:creationId xmlns:a16="http://schemas.microsoft.com/office/drawing/2014/main" id="{5B809FC7-EA4D-624A-B5D3-87C9B3A0AEEE}"/>
              </a:ext>
            </a:extLst>
          </p:cNvPr>
          <p:cNvPicPr>
            <a:picLocks noChangeAspect="1"/>
          </p:cNvPicPr>
          <p:nvPr/>
        </p:nvPicPr>
        <p:blipFill>
          <a:blip r:embed="rId4"/>
          <a:stretch>
            <a:fillRect/>
          </a:stretch>
        </p:blipFill>
        <p:spPr>
          <a:xfrm>
            <a:off x="436844" y="278088"/>
            <a:ext cx="624646" cy="625630"/>
          </a:xfrm>
          <a:prstGeom prst="rect">
            <a:avLst/>
          </a:prstGeom>
        </p:spPr>
      </p:pic>
    </p:spTree>
    <p:extLst>
      <p:ext uri="{BB962C8B-B14F-4D97-AF65-F5344CB8AC3E}">
        <p14:creationId xmlns:p14="http://schemas.microsoft.com/office/powerpoint/2010/main" val="930010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ular Callout 3">
            <a:extLst>
              <a:ext uri="{FF2B5EF4-FFF2-40B4-BE49-F238E27FC236}">
                <a16:creationId xmlns:a16="http://schemas.microsoft.com/office/drawing/2014/main" id="{1F56C6D5-5391-BB4C-8E77-B2B727A4A88D}"/>
              </a:ext>
            </a:extLst>
          </p:cNvPr>
          <p:cNvSpPr/>
          <p:nvPr/>
        </p:nvSpPr>
        <p:spPr>
          <a:xfrm>
            <a:off x="8205406" y="2447402"/>
            <a:ext cx="3756891" cy="3177010"/>
          </a:xfrm>
          <a:prstGeom prst="wedgeRoundRectCallout">
            <a:avLst>
              <a:gd name="adj1" fmla="val -7756"/>
              <a:gd name="adj2" fmla="val 66337"/>
              <a:gd name="adj3" fmla="val 16667"/>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t>Zero trust networking is a concept for secure network connectivity where the initial security posture has no implicit trust between different entities, regardless of whether they are inside or outside of the enterprise perimeter. Least-privilege access to networked capabilities is dynamically extended only after an assessment of the identity of the entity, the system and the context.</a:t>
            </a:r>
          </a:p>
        </p:txBody>
      </p:sp>
      <p:sp>
        <p:nvSpPr>
          <p:cNvPr id="5" name="Rounded Rectangular Callout 4">
            <a:extLst>
              <a:ext uri="{FF2B5EF4-FFF2-40B4-BE49-F238E27FC236}">
                <a16:creationId xmlns:a16="http://schemas.microsoft.com/office/drawing/2014/main" id="{CFEBF0EC-FCE7-C44E-AF55-A22600A53EC8}"/>
              </a:ext>
            </a:extLst>
          </p:cNvPr>
          <p:cNvSpPr/>
          <p:nvPr/>
        </p:nvSpPr>
        <p:spPr>
          <a:xfrm>
            <a:off x="229703" y="1152133"/>
            <a:ext cx="2536589" cy="2514339"/>
          </a:xfrm>
          <a:prstGeom prst="wedgeRoundRectCallou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t>A Zero Trust Architecture (ZTA) strategy is one where there is no implicit trust  granted to systems based on their physical or network location (i.e., local area networks vs. the Internet).</a:t>
            </a:r>
          </a:p>
        </p:txBody>
      </p:sp>
      <p:sp>
        <p:nvSpPr>
          <p:cNvPr id="6" name="Rounded Rectangular Callout 5">
            <a:extLst>
              <a:ext uri="{FF2B5EF4-FFF2-40B4-BE49-F238E27FC236}">
                <a16:creationId xmlns:a16="http://schemas.microsoft.com/office/drawing/2014/main" id="{166494DA-42B4-2243-9B3E-58A027CE5B95}"/>
              </a:ext>
            </a:extLst>
          </p:cNvPr>
          <p:cNvSpPr/>
          <p:nvPr/>
        </p:nvSpPr>
        <p:spPr>
          <a:xfrm>
            <a:off x="2975736" y="1690756"/>
            <a:ext cx="3448457" cy="3828638"/>
          </a:xfrm>
          <a:prstGeom prst="wedgeRoundRectCallout">
            <a:avLst>
              <a:gd name="adj1" fmla="val -6518"/>
              <a:gd name="adj2" fmla="val 67279"/>
              <a:gd name="adj3" fmla="val 16667"/>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fontAlgn="base">
              <a:buFont typeface="Arial" panose="020B0604020202020204" pitchFamily="34" charset="0"/>
              <a:buChar char="•"/>
            </a:pPr>
            <a:r>
              <a:rPr lang="en-US" sz="1600"/>
              <a:t>The network is always assumed to be hostile.</a:t>
            </a:r>
          </a:p>
          <a:p>
            <a:pPr marL="285750" indent="-285750" fontAlgn="base">
              <a:buFont typeface="Arial" panose="020B0604020202020204" pitchFamily="34" charset="0"/>
              <a:buChar char="•"/>
            </a:pPr>
            <a:r>
              <a:rPr lang="en-US" sz="1600"/>
              <a:t>External and internal threats exist on the network at all times.</a:t>
            </a:r>
          </a:p>
          <a:p>
            <a:pPr marL="285750" indent="-285750" fontAlgn="base">
              <a:buFont typeface="Arial" panose="020B0604020202020204" pitchFamily="34" charset="0"/>
              <a:buChar char="•"/>
            </a:pPr>
            <a:r>
              <a:rPr lang="en-US" sz="1600"/>
              <a:t>Network locality is not sufficient for deciding trust in a network.</a:t>
            </a:r>
          </a:p>
          <a:p>
            <a:pPr marL="285750" indent="-285750" fontAlgn="base">
              <a:buFont typeface="Arial" panose="020B0604020202020204" pitchFamily="34" charset="0"/>
              <a:buChar char="•"/>
            </a:pPr>
            <a:r>
              <a:rPr lang="en-US" sz="1600"/>
              <a:t>Every device, user, and network flow is authenticated and authorized.</a:t>
            </a:r>
          </a:p>
          <a:p>
            <a:pPr marL="285750" indent="-285750" fontAlgn="base">
              <a:buFont typeface="Arial" panose="020B0604020202020204" pitchFamily="34" charset="0"/>
              <a:buChar char="•"/>
            </a:pPr>
            <a:r>
              <a:rPr lang="en-US" sz="1600"/>
              <a:t>Policies must be dynamic and calculated from as many sources of data as possible.</a:t>
            </a:r>
          </a:p>
          <a:p>
            <a:pPr algn="ctr"/>
            <a:endParaRPr lang="en-US"/>
          </a:p>
        </p:txBody>
      </p:sp>
      <p:sp>
        <p:nvSpPr>
          <p:cNvPr id="7" name="Rounded Rectangular Callout 6">
            <a:extLst>
              <a:ext uri="{FF2B5EF4-FFF2-40B4-BE49-F238E27FC236}">
                <a16:creationId xmlns:a16="http://schemas.microsoft.com/office/drawing/2014/main" id="{BC616EEB-6F61-EB40-BCC5-C6BCE4588F53}"/>
              </a:ext>
            </a:extLst>
          </p:cNvPr>
          <p:cNvSpPr/>
          <p:nvPr/>
        </p:nvSpPr>
        <p:spPr>
          <a:xfrm>
            <a:off x="6633638" y="169264"/>
            <a:ext cx="2446638" cy="1859692"/>
          </a:xfrm>
          <a:prstGeom prst="wedgeRoundRectCallout">
            <a:avLst>
              <a:gd name="adj1" fmla="val -34552"/>
              <a:gd name="adj2" fmla="val 75124"/>
              <a:gd name="adj3" fmla="val 16667"/>
            </a:avLst>
          </a:prstGeom>
          <a:solidFill>
            <a:schemeClr val="accent1"/>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t>Zero Trust is a data-first framework to achieve security using </a:t>
            </a:r>
            <a:r>
              <a:rPr lang="en-US" sz="1600" err="1"/>
              <a:t>microperimeters</a:t>
            </a:r>
            <a:r>
              <a:rPr lang="en-US" sz="1600"/>
              <a:t> and </a:t>
            </a:r>
            <a:r>
              <a:rPr lang="en-US" sz="1600" err="1"/>
              <a:t>microsegmentation</a:t>
            </a:r>
            <a:r>
              <a:rPr lang="en-US" sz="1600"/>
              <a:t>.</a:t>
            </a:r>
          </a:p>
        </p:txBody>
      </p:sp>
      <p:sp>
        <p:nvSpPr>
          <p:cNvPr id="9" name="TextBox 8">
            <a:extLst>
              <a:ext uri="{FF2B5EF4-FFF2-40B4-BE49-F238E27FC236}">
                <a16:creationId xmlns:a16="http://schemas.microsoft.com/office/drawing/2014/main" id="{4E7513B2-87D2-3F4D-A6AE-F6F8E31DFF53}"/>
              </a:ext>
            </a:extLst>
          </p:cNvPr>
          <p:cNvSpPr txBox="1"/>
          <p:nvPr/>
        </p:nvSpPr>
        <p:spPr>
          <a:xfrm>
            <a:off x="588034" y="3915880"/>
            <a:ext cx="1517821" cy="646331"/>
          </a:xfrm>
          <a:prstGeom prst="rect">
            <a:avLst/>
          </a:prstGeom>
          <a:noFill/>
        </p:spPr>
        <p:txBody>
          <a:bodyPr wrap="square" rtlCol="0">
            <a:spAutoFit/>
          </a:bodyPr>
          <a:lstStyle/>
          <a:p>
            <a:r>
              <a:rPr lang="en-US" sz="3600"/>
              <a:t>NIST</a:t>
            </a:r>
            <a:r>
              <a:rPr lang="en-US"/>
              <a:t> </a:t>
            </a:r>
          </a:p>
        </p:txBody>
      </p:sp>
      <p:sp>
        <p:nvSpPr>
          <p:cNvPr id="10" name="TextBox 9">
            <a:extLst>
              <a:ext uri="{FF2B5EF4-FFF2-40B4-BE49-F238E27FC236}">
                <a16:creationId xmlns:a16="http://schemas.microsoft.com/office/drawing/2014/main" id="{D25BAAFC-4078-3C4C-BC55-3D406512FB02}"/>
              </a:ext>
            </a:extLst>
          </p:cNvPr>
          <p:cNvSpPr txBox="1"/>
          <p:nvPr/>
        </p:nvSpPr>
        <p:spPr>
          <a:xfrm>
            <a:off x="2640532" y="5931596"/>
            <a:ext cx="4118863" cy="646331"/>
          </a:xfrm>
          <a:prstGeom prst="rect">
            <a:avLst/>
          </a:prstGeom>
          <a:noFill/>
        </p:spPr>
        <p:txBody>
          <a:bodyPr wrap="square" rtlCol="0">
            <a:spAutoFit/>
          </a:bodyPr>
          <a:lstStyle/>
          <a:p>
            <a:pPr algn="ctr"/>
            <a:r>
              <a:rPr lang="en-US" sz="3600"/>
              <a:t>Gillman and Barth</a:t>
            </a:r>
            <a:r>
              <a:rPr lang="en-US"/>
              <a:t> </a:t>
            </a:r>
          </a:p>
        </p:txBody>
      </p:sp>
      <p:sp>
        <p:nvSpPr>
          <p:cNvPr id="11" name="TextBox 10">
            <a:extLst>
              <a:ext uri="{FF2B5EF4-FFF2-40B4-BE49-F238E27FC236}">
                <a16:creationId xmlns:a16="http://schemas.microsoft.com/office/drawing/2014/main" id="{D2BFB20C-2E7D-064E-BF54-FCC27CF2BD4F}"/>
              </a:ext>
            </a:extLst>
          </p:cNvPr>
          <p:cNvSpPr txBox="1"/>
          <p:nvPr/>
        </p:nvSpPr>
        <p:spPr>
          <a:xfrm>
            <a:off x="6339514" y="2280781"/>
            <a:ext cx="1909119" cy="646331"/>
          </a:xfrm>
          <a:prstGeom prst="rect">
            <a:avLst/>
          </a:prstGeom>
          <a:noFill/>
        </p:spPr>
        <p:txBody>
          <a:bodyPr wrap="square" rtlCol="0">
            <a:spAutoFit/>
          </a:bodyPr>
          <a:lstStyle/>
          <a:p>
            <a:pPr algn="ctr"/>
            <a:r>
              <a:rPr lang="en-US" sz="3600"/>
              <a:t>Forrester</a:t>
            </a:r>
            <a:endParaRPr lang="en-US"/>
          </a:p>
        </p:txBody>
      </p:sp>
      <p:sp>
        <p:nvSpPr>
          <p:cNvPr id="12" name="TextBox 11">
            <a:extLst>
              <a:ext uri="{FF2B5EF4-FFF2-40B4-BE49-F238E27FC236}">
                <a16:creationId xmlns:a16="http://schemas.microsoft.com/office/drawing/2014/main" id="{172C2CB0-69BE-5F4D-942C-03AB9839A577}"/>
              </a:ext>
            </a:extLst>
          </p:cNvPr>
          <p:cNvSpPr txBox="1"/>
          <p:nvPr/>
        </p:nvSpPr>
        <p:spPr>
          <a:xfrm>
            <a:off x="9080276" y="5931595"/>
            <a:ext cx="1909119" cy="646331"/>
          </a:xfrm>
          <a:prstGeom prst="rect">
            <a:avLst/>
          </a:prstGeom>
          <a:noFill/>
        </p:spPr>
        <p:txBody>
          <a:bodyPr wrap="square" rtlCol="0">
            <a:spAutoFit/>
          </a:bodyPr>
          <a:lstStyle/>
          <a:p>
            <a:pPr algn="ctr"/>
            <a:r>
              <a:rPr lang="en-US" sz="3600"/>
              <a:t>Gartner</a:t>
            </a:r>
            <a:endParaRPr lang="en-US"/>
          </a:p>
        </p:txBody>
      </p:sp>
      <p:sp>
        <p:nvSpPr>
          <p:cNvPr id="13" name="Title 5">
            <a:extLst>
              <a:ext uri="{FF2B5EF4-FFF2-40B4-BE49-F238E27FC236}">
                <a16:creationId xmlns:a16="http://schemas.microsoft.com/office/drawing/2014/main" id="{6C2906BF-C3DF-4D2F-ABD5-0BDD3CB2F68A}"/>
              </a:ext>
            </a:extLst>
          </p:cNvPr>
          <p:cNvSpPr txBox="1">
            <a:spLocks/>
          </p:cNvSpPr>
          <p:nvPr/>
        </p:nvSpPr>
        <p:spPr>
          <a:xfrm>
            <a:off x="670560" y="112433"/>
            <a:ext cx="10820400" cy="758113"/>
          </a:xfrm>
          <a:prstGeom prst="rect">
            <a:avLst/>
          </a:prstGeom>
        </p:spPr>
        <p:txBody>
          <a:bodyPr anchor="b" anchorCtr="0"/>
          <a:lstStyle>
            <a:lvl1pPr algn="l" defTabSz="914400" rtl="0" eaLnBrk="1" latinLnBrk="0" hangingPunct="1">
              <a:lnSpc>
                <a:spcPct val="85000"/>
              </a:lnSpc>
              <a:spcBef>
                <a:spcPct val="0"/>
              </a:spcBef>
              <a:buNone/>
              <a:defRPr sz="4200" kern="100" spc="-100" baseline="0">
                <a:solidFill>
                  <a:schemeClr val="tx1"/>
                </a:solidFill>
                <a:latin typeface="+mj-lt"/>
                <a:ea typeface="+mj-ea"/>
                <a:cs typeface="+mj-cs"/>
              </a:defRPr>
            </a:lvl1pPr>
          </a:lstStyle>
          <a:p>
            <a:r>
              <a:rPr lang="en-US" sz="4800"/>
              <a:t>What is Zero Trust?</a:t>
            </a:r>
          </a:p>
        </p:txBody>
      </p:sp>
    </p:spTree>
    <p:extLst>
      <p:ext uri="{BB962C8B-B14F-4D97-AF65-F5344CB8AC3E}">
        <p14:creationId xmlns:p14="http://schemas.microsoft.com/office/powerpoint/2010/main" val="13545564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D2AF241-7DE9-1A4F-AA1E-1B66623FA304}"/>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a:solidFill>
                  <a:srgbClr val="FFFFFF"/>
                </a:solidFill>
              </a:rPr>
              <a:t>Applications</a:t>
            </a:r>
            <a:endParaRPr lang="en-US" sz="2600" kern="1200">
              <a:solidFill>
                <a:srgbClr val="FFFFFF"/>
              </a:solidFill>
              <a:latin typeface="+mj-lt"/>
              <a:ea typeface="+mj-ea"/>
              <a:cs typeface="+mj-cs"/>
            </a:endParaRPr>
          </a:p>
        </p:txBody>
      </p:sp>
      <p:pic>
        <p:nvPicPr>
          <p:cNvPr id="6" name="Picture 5">
            <a:extLst>
              <a:ext uri="{FF2B5EF4-FFF2-40B4-BE49-F238E27FC236}">
                <a16:creationId xmlns:a16="http://schemas.microsoft.com/office/drawing/2014/main" id="{C4710BEA-7280-074A-B6BC-D98B286AE812}"/>
              </a:ext>
            </a:extLst>
          </p:cNvPr>
          <p:cNvPicPr>
            <a:picLocks noChangeAspect="1"/>
          </p:cNvPicPr>
          <p:nvPr/>
        </p:nvPicPr>
        <p:blipFill>
          <a:blip r:embed="rId2"/>
          <a:stretch>
            <a:fillRect/>
          </a:stretch>
        </p:blipFill>
        <p:spPr>
          <a:xfrm>
            <a:off x="115569" y="144385"/>
            <a:ext cx="624646" cy="625630"/>
          </a:xfrm>
          <a:prstGeom prst="rect">
            <a:avLst/>
          </a:prstGeom>
        </p:spPr>
      </p:pic>
      <p:pic>
        <p:nvPicPr>
          <p:cNvPr id="7" name="Picture 6" descr="A screenshot of a cell phone&#10;&#10;Description automatically generated">
            <a:extLst>
              <a:ext uri="{FF2B5EF4-FFF2-40B4-BE49-F238E27FC236}">
                <a16:creationId xmlns:a16="http://schemas.microsoft.com/office/drawing/2014/main" id="{05BCEE75-85CE-F842-9C11-53F64284629C}"/>
              </a:ext>
            </a:extLst>
          </p:cNvPr>
          <p:cNvPicPr>
            <a:picLocks noChangeAspect="1"/>
          </p:cNvPicPr>
          <p:nvPr/>
        </p:nvPicPr>
        <p:blipFill>
          <a:blip r:embed="rId3"/>
          <a:stretch>
            <a:fillRect/>
          </a:stretch>
        </p:blipFill>
        <p:spPr>
          <a:xfrm>
            <a:off x="3713061" y="1299018"/>
            <a:ext cx="8192240" cy="4259964"/>
          </a:xfrm>
          <a:prstGeom prst="rect">
            <a:avLst/>
          </a:prstGeom>
        </p:spPr>
      </p:pic>
    </p:spTree>
    <p:extLst>
      <p:ext uri="{BB962C8B-B14F-4D97-AF65-F5344CB8AC3E}">
        <p14:creationId xmlns:p14="http://schemas.microsoft.com/office/powerpoint/2010/main" val="3970708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D2AF241-7DE9-1A4F-AA1E-1B66623FA304}"/>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a:solidFill>
                  <a:srgbClr val="FFFFFF"/>
                </a:solidFill>
              </a:rPr>
              <a:t>Application</a:t>
            </a:r>
            <a:br>
              <a:rPr lang="en-US" sz="2600">
                <a:solidFill>
                  <a:srgbClr val="FFFFFF"/>
                </a:solidFill>
              </a:rPr>
            </a:br>
            <a:r>
              <a:rPr lang="en-US" sz="2600">
                <a:solidFill>
                  <a:srgbClr val="FFFFFF"/>
                </a:solidFill>
              </a:rPr>
              <a:t>Groups</a:t>
            </a:r>
            <a:endParaRPr lang="en-US" sz="2600" kern="1200">
              <a:solidFill>
                <a:srgbClr val="FFFFFF"/>
              </a:solidFill>
              <a:latin typeface="+mj-lt"/>
              <a:ea typeface="+mj-ea"/>
              <a:cs typeface="+mj-cs"/>
            </a:endParaRPr>
          </a:p>
        </p:txBody>
      </p:sp>
      <p:pic>
        <p:nvPicPr>
          <p:cNvPr id="6" name="Picture 5">
            <a:extLst>
              <a:ext uri="{FF2B5EF4-FFF2-40B4-BE49-F238E27FC236}">
                <a16:creationId xmlns:a16="http://schemas.microsoft.com/office/drawing/2014/main" id="{C4710BEA-7280-074A-B6BC-D98B286AE812}"/>
              </a:ext>
            </a:extLst>
          </p:cNvPr>
          <p:cNvPicPr>
            <a:picLocks noChangeAspect="1"/>
          </p:cNvPicPr>
          <p:nvPr/>
        </p:nvPicPr>
        <p:blipFill>
          <a:blip r:embed="rId2"/>
          <a:stretch>
            <a:fillRect/>
          </a:stretch>
        </p:blipFill>
        <p:spPr>
          <a:xfrm>
            <a:off x="115569" y="144385"/>
            <a:ext cx="624646" cy="625630"/>
          </a:xfrm>
          <a:prstGeom prst="rect">
            <a:avLst/>
          </a:prstGeom>
        </p:spPr>
      </p:pic>
      <p:pic>
        <p:nvPicPr>
          <p:cNvPr id="5" name="Picture 4" descr="A screenshot of a cell phone&#10;&#10;Description automatically generated">
            <a:extLst>
              <a:ext uri="{FF2B5EF4-FFF2-40B4-BE49-F238E27FC236}">
                <a16:creationId xmlns:a16="http://schemas.microsoft.com/office/drawing/2014/main" id="{A1BCE17A-1CF6-8442-A00C-D67C0AD9CFFA}"/>
              </a:ext>
            </a:extLst>
          </p:cNvPr>
          <p:cNvPicPr>
            <a:picLocks noChangeAspect="1"/>
          </p:cNvPicPr>
          <p:nvPr/>
        </p:nvPicPr>
        <p:blipFill>
          <a:blip r:embed="rId3"/>
          <a:stretch>
            <a:fillRect/>
          </a:stretch>
        </p:blipFill>
        <p:spPr>
          <a:xfrm>
            <a:off x="3802621" y="1597041"/>
            <a:ext cx="8216384" cy="3914073"/>
          </a:xfrm>
          <a:prstGeom prst="rect">
            <a:avLst/>
          </a:prstGeom>
        </p:spPr>
      </p:pic>
    </p:spTree>
    <p:extLst>
      <p:ext uri="{BB962C8B-B14F-4D97-AF65-F5344CB8AC3E}">
        <p14:creationId xmlns:p14="http://schemas.microsoft.com/office/powerpoint/2010/main" val="4017560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D2AF241-7DE9-1A4F-AA1E-1B66623FA304}"/>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a:solidFill>
                  <a:srgbClr val="FFFFFF"/>
                </a:solidFill>
              </a:rPr>
              <a:t>Contextual Access</a:t>
            </a:r>
            <a:endParaRPr lang="en-US" sz="2600" kern="1200">
              <a:solidFill>
                <a:srgbClr val="FFFFFF"/>
              </a:solidFill>
              <a:latin typeface="+mj-lt"/>
              <a:ea typeface="+mj-ea"/>
              <a:cs typeface="+mj-cs"/>
            </a:endParaRPr>
          </a:p>
        </p:txBody>
      </p:sp>
      <p:pic>
        <p:nvPicPr>
          <p:cNvPr id="6" name="Picture 5">
            <a:extLst>
              <a:ext uri="{FF2B5EF4-FFF2-40B4-BE49-F238E27FC236}">
                <a16:creationId xmlns:a16="http://schemas.microsoft.com/office/drawing/2014/main" id="{C4710BEA-7280-074A-B6BC-D98B286AE812}"/>
              </a:ext>
            </a:extLst>
          </p:cNvPr>
          <p:cNvPicPr>
            <a:picLocks noChangeAspect="1"/>
          </p:cNvPicPr>
          <p:nvPr/>
        </p:nvPicPr>
        <p:blipFill>
          <a:blip r:embed="rId2"/>
          <a:stretch>
            <a:fillRect/>
          </a:stretch>
        </p:blipFill>
        <p:spPr>
          <a:xfrm>
            <a:off x="115569" y="144385"/>
            <a:ext cx="624646" cy="625630"/>
          </a:xfrm>
          <a:prstGeom prst="rect">
            <a:avLst/>
          </a:prstGeom>
        </p:spPr>
      </p:pic>
      <p:pic>
        <p:nvPicPr>
          <p:cNvPr id="4" name="Picture 3" descr="A screenshot of a social media post&#10;&#10;Description automatically generated">
            <a:extLst>
              <a:ext uri="{FF2B5EF4-FFF2-40B4-BE49-F238E27FC236}">
                <a16:creationId xmlns:a16="http://schemas.microsoft.com/office/drawing/2014/main" id="{6A22C714-607F-7C4F-904A-FA31A7338B12}"/>
              </a:ext>
            </a:extLst>
          </p:cNvPr>
          <p:cNvPicPr>
            <a:picLocks noChangeAspect="1"/>
          </p:cNvPicPr>
          <p:nvPr/>
        </p:nvPicPr>
        <p:blipFill>
          <a:blip r:embed="rId3"/>
          <a:stretch>
            <a:fillRect/>
          </a:stretch>
        </p:blipFill>
        <p:spPr>
          <a:xfrm>
            <a:off x="4032514" y="556812"/>
            <a:ext cx="7987786" cy="5744375"/>
          </a:xfrm>
          <a:prstGeom prst="rect">
            <a:avLst/>
          </a:prstGeom>
        </p:spPr>
      </p:pic>
    </p:spTree>
    <p:extLst>
      <p:ext uri="{BB962C8B-B14F-4D97-AF65-F5344CB8AC3E}">
        <p14:creationId xmlns:p14="http://schemas.microsoft.com/office/powerpoint/2010/main" val="2017032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D2AF241-7DE9-1A4F-AA1E-1B66623FA304}"/>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a:solidFill>
                  <a:srgbClr val="FFFFFF"/>
                </a:solidFill>
              </a:rPr>
              <a:t>Contextual Access </a:t>
            </a:r>
            <a:br>
              <a:rPr lang="en-US" sz="2600">
                <a:solidFill>
                  <a:srgbClr val="FFFFFF"/>
                </a:solidFill>
              </a:rPr>
            </a:br>
            <a:r>
              <a:rPr lang="en-US" sz="2600">
                <a:solidFill>
                  <a:srgbClr val="FFFFFF"/>
                </a:solidFill>
              </a:rPr>
              <a:t>(Triggers)</a:t>
            </a:r>
            <a:endParaRPr lang="en-US" sz="2600" kern="1200">
              <a:solidFill>
                <a:srgbClr val="FFFFFF"/>
              </a:solidFill>
              <a:latin typeface="+mj-lt"/>
              <a:ea typeface="+mj-ea"/>
              <a:cs typeface="+mj-cs"/>
            </a:endParaRPr>
          </a:p>
        </p:txBody>
      </p:sp>
      <p:pic>
        <p:nvPicPr>
          <p:cNvPr id="6" name="Picture 5">
            <a:extLst>
              <a:ext uri="{FF2B5EF4-FFF2-40B4-BE49-F238E27FC236}">
                <a16:creationId xmlns:a16="http://schemas.microsoft.com/office/drawing/2014/main" id="{C4710BEA-7280-074A-B6BC-D98B286AE812}"/>
              </a:ext>
            </a:extLst>
          </p:cNvPr>
          <p:cNvPicPr>
            <a:picLocks noChangeAspect="1"/>
          </p:cNvPicPr>
          <p:nvPr/>
        </p:nvPicPr>
        <p:blipFill>
          <a:blip r:embed="rId2"/>
          <a:stretch>
            <a:fillRect/>
          </a:stretch>
        </p:blipFill>
        <p:spPr>
          <a:xfrm>
            <a:off x="115569" y="144385"/>
            <a:ext cx="624646" cy="625630"/>
          </a:xfrm>
          <a:prstGeom prst="rect">
            <a:avLst/>
          </a:prstGeom>
        </p:spPr>
      </p:pic>
      <p:pic>
        <p:nvPicPr>
          <p:cNvPr id="4" name="Picture 3" descr="A screenshot of a cell phone&#10;&#10;Description automatically generated">
            <a:extLst>
              <a:ext uri="{FF2B5EF4-FFF2-40B4-BE49-F238E27FC236}">
                <a16:creationId xmlns:a16="http://schemas.microsoft.com/office/drawing/2014/main" id="{4C57E446-C224-EC43-927A-78694DC3B2B2}"/>
              </a:ext>
            </a:extLst>
          </p:cNvPr>
          <p:cNvPicPr>
            <a:picLocks noChangeAspect="1"/>
          </p:cNvPicPr>
          <p:nvPr/>
        </p:nvPicPr>
        <p:blipFill>
          <a:blip r:embed="rId3"/>
          <a:stretch>
            <a:fillRect/>
          </a:stretch>
        </p:blipFill>
        <p:spPr>
          <a:xfrm>
            <a:off x="3911896" y="469557"/>
            <a:ext cx="7760641" cy="5918886"/>
          </a:xfrm>
          <a:prstGeom prst="rect">
            <a:avLst/>
          </a:prstGeom>
        </p:spPr>
      </p:pic>
    </p:spTree>
    <p:extLst>
      <p:ext uri="{BB962C8B-B14F-4D97-AF65-F5344CB8AC3E}">
        <p14:creationId xmlns:p14="http://schemas.microsoft.com/office/powerpoint/2010/main" val="1208406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D2AF241-7DE9-1A4F-AA1E-1B66623FA304}"/>
              </a:ext>
            </a:extLst>
          </p:cNvPr>
          <p:cNvSpPr>
            <a:spLocks noGrp="1"/>
          </p:cNvSpPr>
          <p:nvPr>
            <p:ph type="title"/>
          </p:nvPr>
        </p:nvSpPr>
        <p:spPr>
          <a:xfrm>
            <a:off x="640079" y="2074363"/>
            <a:ext cx="2931023" cy="2868340"/>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a:solidFill>
                  <a:srgbClr val="FFFFFF"/>
                </a:solidFill>
              </a:rPr>
              <a:t>Customization</a:t>
            </a:r>
            <a:endParaRPr lang="en-US" sz="2600" kern="1200">
              <a:solidFill>
                <a:srgbClr val="FFFFFF"/>
              </a:solidFill>
              <a:latin typeface="+mj-lt"/>
              <a:ea typeface="+mj-ea"/>
              <a:cs typeface="+mj-cs"/>
            </a:endParaRPr>
          </a:p>
        </p:txBody>
      </p:sp>
      <p:pic>
        <p:nvPicPr>
          <p:cNvPr id="6" name="Picture 5">
            <a:extLst>
              <a:ext uri="{FF2B5EF4-FFF2-40B4-BE49-F238E27FC236}">
                <a16:creationId xmlns:a16="http://schemas.microsoft.com/office/drawing/2014/main" id="{C4710BEA-7280-074A-B6BC-D98B286AE812}"/>
              </a:ext>
            </a:extLst>
          </p:cNvPr>
          <p:cNvPicPr>
            <a:picLocks noChangeAspect="1"/>
          </p:cNvPicPr>
          <p:nvPr/>
        </p:nvPicPr>
        <p:blipFill>
          <a:blip r:embed="rId2"/>
          <a:stretch>
            <a:fillRect/>
          </a:stretch>
        </p:blipFill>
        <p:spPr>
          <a:xfrm>
            <a:off x="115569" y="144385"/>
            <a:ext cx="624646" cy="625630"/>
          </a:xfrm>
          <a:prstGeom prst="rect">
            <a:avLst/>
          </a:prstGeom>
        </p:spPr>
      </p:pic>
      <p:pic>
        <p:nvPicPr>
          <p:cNvPr id="4" name="Picture 3" descr="A screenshot of a cell phone&#10;&#10;Description automatically generated">
            <a:extLst>
              <a:ext uri="{FF2B5EF4-FFF2-40B4-BE49-F238E27FC236}">
                <a16:creationId xmlns:a16="http://schemas.microsoft.com/office/drawing/2014/main" id="{F30A2B42-656A-054D-A71B-B67E2C3B967B}"/>
              </a:ext>
            </a:extLst>
          </p:cNvPr>
          <p:cNvPicPr>
            <a:picLocks noChangeAspect="1"/>
          </p:cNvPicPr>
          <p:nvPr/>
        </p:nvPicPr>
        <p:blipFill>
          <a:blip r:embed="rId3"/>
          <a:stretch>
            <a:fillRect/>
          </a:stretch>
        </p:blipFill>
        <p:spPr>
          <a:xfrm>
            <a:off x="3809303" y="451414"/>
            <a:ext cx="8144495" cy="5955171"/>
          </a:xfrm>
          <a:prstGeom prst="rect">
            <a:avLst/>
          </a:prstGeom>
        </p:spPr>
      </p:pic>
    </p:spTree>
    <p:extLst>
      <p:ext uri="{BB962C8B-B14F-4D97-AF65-F5344CB8AC3E}">
        <p14:creationId xmlns:p14="http://schemas.microsoft.com/office/powerpoint/2010/main" val="2014504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D2AF241-7DE9-1A4F-AA1E-1B66623FA304}"/>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a:solidFill>
                  <a:srgbClr val="FFFFFF"/>
                </a:solidFill>
              </a:rPr>
              <a:t>Summary</a:t>
            </a:r>
            <a:endParaRPr lang="en-US" sz="2600" kern="1200">
              <a:solidFill>
                <a:srgbClr val="FFFFFF"/>
              </a:solidFill>
              <a:latin typeface="+mj-lt"/>
              <a:ea typeface="+mj-ea"/>
              <a:cs typeface="+mj-cs"/>
            </a:endParaRPr>
          </a:p>
        </p:txBody>
      </p:sp>
      <p:pic>
        <p:nvPicPr>
          <p:cNvPr id="6" name="Picture 5">
            <a:extLst>
              <a:ext uri="{FF2B5EF4-FFF2-40B4-BE49-F238E27FC236}">
                <a16:creationId xmlns:a16="http://schemas.microsoft.com/office/drawing/2014/main" id="{C4710BEA-7280-074A-B6BC-D98B286AE812}"/>
              </a:ext>
            </a:extLst>
          </p:cNvPr>
          <p:cNvPicPr>
            <a:picLocks noChangeAspect="1"/>
          </p:cNvPicPr>
          <p:nvPr/>
        </p:nvPicPr>
        <p:blipFill>
          <a:blip r:embed="rId2"/>
          <a:stretch>
            <a:fillRect/>
          </a:stretch>
        </p:blipFill>
        <p:spPr>
          <a:xfrm>
            <a:off x="115569" y="144385"/>
            <a:ext cx="624646" cy="625630"/>
          </a:xfrm>
          <a:prstGeom prst="rect">
            <a:avLst/>
          </a:prstGeom>
        </p:spPr>
      </p:pic>
      <p:pic>
        <p:nvPicPr>
          <p:cNvPr id="4" name="Picture 3" descr="A screenshot of a cell phone&#10;&#10;Description automatically generated">
            <a:extLst>
              <a:ext uri="{FF2B5EF4-FFF2-40B4-BE49-F238E27FC236}">
                <a16:creationId xmlns:a16="http://schemas.microsoft.com/office/drawing/2014/main" id="{285AD5DF-1284-3E4F-936E-9E7D689E1305}"/>
              </a:ext>
            </a:extLst>
          </p:cNvPr>
          <p:cNvPicPr>
            <a:picLocks noChangeAspect="1"/>
          </p:cNvPicPr>
          <p:nvPr/>
        </p:nvPicPr>
        <p:blipFill>
          <a:blip r:embed="rId3"/>
          <a:stretch>
            <a:fillRect/>
          </a:stretch>
        </p:blipFill>
        <p:spPr>
          <a:xfrm>
            <a:off x="3941806" y="770015"/>
            <a:ext cx="7942357" cy="5318274"/>
          </a:xfrm>
          <a:prstGeom prst="rect">
            <a:avLst/>
          </a:prstGeom>
        </p:spPr>
      </p:pic>
    </p:spTree>
    <p:extLst>
      <p:ext uri="{BB962C8B-B14F-4D97-AF65-F5344CB8AC3E}">
        <p14:creationId xmlns:p14="http://schemas.microsoft.com/office/powerpoint/2010/main" val="585409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3EF992A-BBED-7940-B9E6-49B54E09E620}"/>
              </a:ext>
            </a:extLst>
          </p:cNvPr>
          <p:cNvSpPr/>
          <p:nvPr/>
        </p:nvSpPr>
        <p:spPr>
          <a:xfrm>
            <a:off x="762000" y="1669775"/>
            <a:ext cx="10668000" cy="3154710"/>
          </a:xfrm>
          <a:prstGeom prst="rect">
            <a:avLst/>
          </a:prstGeom>
          <a:noFill/>
        </p:spPr>
        <p:txBody>
          <a:bodyPr wrap="square" lIns="91440" tIns="45720" rIns="91440" bIns="45720">
            <a:spAutoFit/>
          </a:bodyPr>
          <a:lstStyle/>
          <a:p>
            <a:pPr algn="ctr"/>
            <a:r>
              <a:rPr lang="en-US" sz="19900" b="0" cap="none" spc="0" dirty="0">
                <a:ln w="0"/>
                <a:solidFill>
                  <a:schemeClr val="tx1"/>
                </a:solidFill>
                <a:effectLst>
                  <a:outerShdw blurRad="38100" dist="19050" dir="2700000" algn="tl" rotWithShape="0">
                    <a:schemeClr val="dk1">
                      <a:alpha val="40000"/>
                    </a:schemeClr>
                  </a:outerShdw>
                </a:effectLst>
              </a:rPr>
              <a:t>LAB TIME</a:t>
            </a:r>
          </a:p>
        </p:txBody>
      </p:sp>
    </p:spTree>
    <p:extLst>
      <p:ext uri="{BB962C8B-B14F-4D97-AF65-F5344CB8AC3E}">
        <p14:creationId xmlns:p14="http://schemas.microsoft.com/office/powerpoint/2010/main" val="1671686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7160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3" name="Straight Connector 192">
            <a:extLst>
              <a:ext uri="{FF2B5EF4-FFF2-40B4-BE49-F238E27FC236}">
                <a16:creationId xmlns:a16="http://schemas.microsoft.com/office/drawing/2014/main" id="{5564AB83-2519-4B02-8560-353C20AA88D2}"/>
              </a:ext>
            </a:extLst>
          </p:cNvPr>
          <p:cNvCxnSpPr>
            <a:cxnSpLocks/>
          </p:cNvCxnSpPr>
          <p:nvPr/>
        </p:nvCxnSpPr>
        <p:spPr>
          <a:xfrm>
            <a:off x="795986" y="2114081"/>
            <a:ext cx="11022829" cy="31508"/>
          </a:xfrm>
          <a:prstGeom prst="line">
            <a:avLst/>
          </a:prstGeom>
          <a:ln w="31750">
            <a:solidFill>
              <a:srgbClr val="C00000"/>
            </a:solidFill>
            <a:prstDash val="sysDash"/>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33" name="Picture 32">
            <a:extLst>
              <a:ext uri="{FF2B5EF4-FFF2-40B4-BE49-F238E27FC236}">
                <a16:creationId xmlns:a16="http://schemas.microsoft.com/office/drawing/2014/main" id="{F7893A7F-2B4C-4A9F-9055-70C09EFA05EF}"/>
              </a:ext>
            </a:extLst>
          </p:cNvPr>
          <p:cNvPicPr>
            <a:picLocks noChangeAspect="1"/>
          </p:cNvPicPr>
          <p:nvPr/>
        </p:nvPicPr>
        <p:blipFill>
          <a:blip r:embed="rId3"/>
          <a:stretch>
            <a:fillRect/>
          </a:stretch>
        </p:blipFill>
        <p:spPr>
          <a:xfrm>
            <a:off x="2065905" y="2953970"/>
            <a:ext cx="7507921" cy="3469438"/>
          </a:xfrm>
          <a:prstGeom prst="rect">
            <a:avLst/>
          </a:prstGeom>
        </p:spPr>
      </p:pic>
      <p:cxnSp>
        <p:nvCxnSpPr>
          <p:cNvPr id="41" name="Straight Connector 40">
            <a:extLst>
              <a:ext uri="{FF2B5EF4-FFF2-40B4-BE49-F238E27FC236}">
                <a16:creationId xmlns:a16="http://schemas.microsoft.com/office/drawing/2014/main" id="{C1D59BBE-2814-4E36-B068-685512807089}"/>
              </a:ext>
            </a:extLst>
          </p:cNvPr>
          <p:cNvCxnSpPr>
            <a:cxnSpLocks/>
          </p:cNvCxnSpPr>
          <p:nvPr/>
        </p:nvCxnSpPr>
        <p:spPr>
          <a:xfrm flipH="1">
            <a:off x="6130658" y="1270000"/>
            <a:ext cx="12304" cy="4167675"/>
          </a:xfrm>
          <a:prstGeom prst="line">
            <a:avLst/>
          </a:prstGeom>
          <a:ln w="25400">
            <a:solidFill>
              <a:schemeClr val="tx1"/>
            </a:solidFill>
          </a:ln>
          <a:effectLst>
            <a:outerShdw blurRad="50800" dist="38100" dir="5400000" algn="t"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2B3F2ADA-138A-6C4C-ACBC-A9586E83BCD0}"/>
              </a:ext>
            </a:extLst>
          </p:cNvPr>
          <p:cNvCxnSpPr>
            <a:cxnSpLocks/>
            <a:endCxn id="115" idx="2"/>
          </p:cNvCxnSpPr>
          <p:nvPr/>
        </p:nvCxnSpPr>
        <p:spPr>
          <a:xfrm flipV="1">
            <a:off x="7081844" y="2919120"/>
            <a:ext cx="2191992" cy="13450"/>
          </a:xfrm>
          <a:prstGeom prst="line">
            <a:avLst/>
          </a:prstGeom>
          <a:ln w="25400">
            <a:solidFill>
              <a:schemeClr val="tx1"/>
            </a:solidFill>
          </a:ln>
          <a:effectLst>
            <a:outerShdw blurRad="50800" dist="38100" dir="5400000" algn="t"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37" name="Title 5">
            <a:extLst>
              <a:ext uri="{FF2B5EF4-FFF2-40B4-BE49-F238E27FC236}">
                <a16:creationId xmlns:a16="http://schemas.microsoft.com/office/drawing/2014/main" id="{50C345EB-7FA4-40FF-A74A-91E396BFDAA9}"/>
              </a:ext>
            </a:extLst>
          </p:cNvPr>
          <p:cNvSpPr txBox="1">
            <a:spLocks/>
          </p:cNvSpPr>
          <p:nvPr/>
        </p:nvSpPr>
        <p:spPr>
          <a:xfrm>
            <a:off x="670560" y="112433"/>
            <a:ext cx="10820400" cy="758113"/>
          </a:xfrm>
          <a:prstGeom prst="rect">
            <a:avLst/>
          </a:prstGeom>
        </p:spPr>
        <p:txBody>
          <a:bodyPr anchor="b" anchorCtr="0"/>
          <a:lstStyle>
            <a:lvl1pPr algn="l" defTabSz="914400" rtl="0" eaLnBrk="1" latinLnBrk="0" hangingPunct="1">
              <a:lnSpc>
                <a:spcPct val="85000"/>
              </a:lnSpc>
              <a:spcBef>
                <a:spcPct val="0"/>
              </a:spcBef>
              <a:buNone/>
              <a:defRPr sz="4200" kern="100" spc="-100" baseline="0">
                <a:solidFill>
                  <a:schemeClr val="tx1"/>
                </a:solidFill>
                <a:latin typeface="+mj-lt"/>
                <a:ea typeface="+mj-ea"/>
                <a:cs typeface="+mj-cs"/>
              </a:defRPr>
            </a:lvl1pPr>
          </a:lstStyle>
          <a:p>
            <a:r>
              <a:rPr lang="en-US" sz="4800"/>
              <a:t>Beginning of the Journey </a:t>
            </a:r>
          </a:p>
        </p:txBody>
      </p:sp>
      <p:sp>
        <p:nvSpPr>
          <p:cNvPr id="19" name="Rectangle: Rounded Corners 18">
            <a:extLst>
              <a:ext uri="{FF2B5EF4-FFF2-40B4-BE49-F238E27FC236}">
                <a16:creationId xmlns:a16="http://schemas.microsoft.com/office/drawing/2014/main" id="{AC329F70-8F84-4F2E-890C-6B2234005D9A}"/>
              </a:ext>
            </a:extLst>
          </p:cNvPr>
          <p:cNvSpPr/>
          <p:nvPr/>
        </p:nvSpPr>
        <p:spPr>
          <a:xfrm>
            <a:off x="5236700" y="2697347"/>
            <a:ext cx="1845144" cy="1123132"/>
          </a:xfrm>
          <a:prstGeom prst="roundRect">
            <a:avLst>
              <a:gd name="adj" fmla="val 3602"/>
            </a:avLst>
          </a:prstGeom>
          <a:gradFill flip="none" rotWithShape="1">
            <a:gsLst>
              <a:gs pos="0">
                <a:schemeClr val="accent1">
                  <a:lumMod val="5000"/>
                  <a:lumOff val="95000"/>
                </a:schemeClr>
              </a:gs>
              <a:gs pos="74000">
                <a:schemeClr val="accent5">
                  <a:lumMod val="60000"/>
                  <a:lumOff val="40000"/>
                </a:schemeClr>
              </a:gs>
              <a:gs pos="83000">
                <a:schemeClr val="accent5">
                  <a:lumMod val="40000"/>
                  <a:lumOff val="60000"/>
                </a:schemeClr>
              </a:gs>
              <a:gs pos="100000">
                <a:schemeClr val="accent5">
                  <a:lumMod val="20000"/>
                  <a:lumOff val="80000"/>
                </a:schemeClr>
              </a:gs>
            </a:gsLst>
            <a:path path="circle">
              <a:fillToRect l="100000" t="100000"/>
            </a:path>
            <a:tileRect r="-100000" b="-100000"/>
          </a:gradFill>
          <a:ln>
            <a:solidFill>
              <a:schemeClr val="accent1">
                <a:lumMod val="40000"/>
                <a:lumOff val="6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7" name="Rectangle 6">
            <a:extLst>
              <a:ext uri="{FF2B5EF4-FFF2-40B4-BE49-F238E27FC236}">
                <a16:creationId xmlns:a16="http://schemas.microsoft.com/office/drawing/2014/main" id="{F58300EE-ED68-384D-9BDF-74998BB1D628}"/>
              </a:ext>
            </a:extLst>
          </p:cNvPr>
          <p:cNvSpPr/>
          <p:nvPr/>
        </p:nvSpPr>
        <p:spPr>
          <a:xfrm>
            <a:off x="5279075" y="2838619"/>
            <a:ext cx="1727774" cy="868097"/>
          </a:xfrm>
          <a:prstGeom prst="rect">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rPr>
              <a:t>Perimeter</a:t>
            </a:r>
          </a:p>
          <a:p>
            <a:pPr algn="ctr"/>
            <a:r>
              <a:rPr lang="en-US" sz="2000">
                <a:solidFill>
                  <a:schemeClr val="tx1"/>
                </a:solidFill>
              </a:rPr>
              <a:t>Security Stack</a:t>
            </a:r>
          </a:p>
        </p:txBody>
      </p:sp>
      <p:pic>
        <p:nvPicPr>
          <p:cNvPr id="44" name="Picture 43">
            <a:extLst>
              <a:ext uri="{FF2B5EF4-FFF2-40B4-BE49-F238E27FC236}">
                <a16:creationId xmlns:a16="http://schemas.microsoft.com/office/drawing/2014/main" id="{E4178878-AB1C-4161-ADF5-DB73B94BBC44}"/>
              </a:ext>
            </a:extLst>
          </p:cNvPr>
          <p:cNvPicPr>
            <a:picLocks noChangeAspect="1"/>
          </p:cNvPicPr>
          <p:nvPr/>
        </p:nvPicPr>
        <p:blipFill>
          <a:blip r:embed="rId4"/>
          <a:stretch>
            <a:fillRect/>
          </a:stretch>
        </p:blipFill>
        <p:spPr>
          <a:xfrm>
            <a:off x="5875529" y="3516155"/>
            <a:ext cx="560996" cy="561880"/>
          </a:xfrm>
          <a:prstGeom prst="rect">
            <a:avLst/>
          </a:prstGeom>
        </p:spPr>
      </p:pic>
      <p:cxnSp>
        <p:nvCxnSpPr>
          <p:cNvPr id="52" name="Straight Connector 51">
            <a:extLst>
              <a:ext uri="{FF2B5EF4-FFF2-40B4-BE49-F238E27FC236}">
                <a16:creationId xmlns:a16="http://schemas.microsoft.com/office/drawing/2014/main" id="{860B742C-D685-4DDC-AC15-7E1BDE986608}"/>
              </a:ext>
            </a:extLst>
          </p:cNvPr>
          <p:cNvCxnSpPr>
            <a:cxnSpLocks/>
          </p:cNvCxnSpPr>
          <p:nvPr/>
        </p:nvCxnSpPr>
        <p:spPr>
          <a:xfrm flipV="1">
            <a:off x="3388815" y="3630062"/>
            <a:ext cx="1847885" cy="17"/>
          </a:xfrm>
          <a:prstGeom prst="line">
            <a:avLst/>
          </a:prstGeom>
          <a:ln w="25400">
            <a:solidFill>
              <a:schemeClr val="tx1"/>
            </a:solidFill>
          </a:ln>
          <a:effectLst>
            <a:outerShdw blurRad="50800" dist="38100" dir="5400000" algn="t"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pic>
        <p:nvPicPr>
          <p:cNvPr id="57" name="Picture 56">
            <a:extLst>
              <a:ext uri="{FF2B5EF4-FFF2-40B4-BE49-F238E27FC236}">
                <a16:creationId xmlns:a16="http://schemas.microsoft.com/office/drawing/2014/main" id="{BB73120F-4D39-4AB7-8454-E7D00371318C}"/>
              </a:ext>
            </a:extLst>
          </p:cNvPr>
          <p:cNvPicPr>
            <a:picLocks noChangeAspect="1"/>
          </p:cNvPicPr>
          <p:nvPr/>
        </p:nvPicPr>
        <p:blipFill>
          <a:blip r:embed="rId5"/>
          <a:stretch>
            <a:fillRect/>
          </a:stretch>
        </p:blipFill>
        <p:spPr>
          <a:xfrm>
            <a:off x="5817666" y="2429905"/>
            <a:ext cx="676721" cy="677786"/>
          </a:xfrm>
          <a:prstGeom prst="rect">
            <a:avLst/>
          </a:prstGeom>
        </p:spPr>
      </p:pic>
      <p:cxnSp>
        <p:nvCxnSpPr>
          <p:cNvPr id="61" name="Straight Connector 60">
            <a:extLst>
              <a:ext uri="{FF2B5EF4-FFF2-40B4-BE49-F238E27FC236}">
                <a16:creationId xmlns:a16="http://schemas.microsoft.com/office/drawing/2014/main" id="{92793668-0762-4CFE-8C38-1A0DC975E784}"/>
              </a:ext>
            </a:extLst>
          </p:cNvPr>
          <p:cNvCxnSpPr>
            <a:cxnSpLocks/>
            <a:endCxn id="59" idx="1"/>
          </p:cNvCxnSpPr>
          <p:nvPr/>
        </p:nvCxnSpPr>
        <p:spPr>
          <a:xfrm>
            <a:off x="6762328" y="4765433"/>
            <a:ext cx="766058" cy="588257"/>
          </a:xfrm>
          <a:prstGeom prst="line">
            <a:avLst/>
          </a:prstGeom>
          <a:ln w="25400">
            <a:solidFill>
              <a:schemeClr val="tx1"/>
            </a:solidFill>
          </a:ln>
          <a:effectLst>
            <a:outerShdw blurRad="50800" dist="38100" dir="5400000" algn="t"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39D07E3C-7304-404D-8216-7DD661DD225B}"/>
              </a:ext>
            </a:extLst>
          </p:cNvPr>
          <p:cNvCxnSpPr>
            <a:cxnSpLocks/>
            <a:stCxn id="59" idx="3"/>
            <a:endCxn id="160" idx="2"/>
          </p:cNvCxnSpPr>
          <p:nvPr/>
        </p:nvCxnSpPr>
        <p:spPr>
          <a:xfrm>
            <a:off x="9373530" y="5353690"/>
            <a:ext cx="957309" cy="5341"/>
          </a:xfrm>
          <a:prstGeom prst="line">
            <a:avLst/>
          </a:prstGeom>
          <a:ln w="25400">
            <a:solidFill>
              <a:schemeClr val="tx1"/>
            </a:solidFill>
          </a:ln>
          <a:effectLst>
            <a:outerShdw blurRad="50800" dist="38100" dir="5400000" algn="t"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59" name="Rectangle: Rounded Corners 58">
            <a:extLst>
              <a:ext uri="{FF2B5EF4-FFF2-40B4-BE49-F238E27FC236}">
                <a16:creationId xmlns:a16="http://schemas.microsoft.com/office/drawing/2014/main" id="{3E641ACB-3E2C-4A3A-BD9F-1B82226717A4}"/>
              </a:ext>
            </a:extLst>
          </p:cNvPr>
          <p:cNvSpPr/>
          <p:nvPr/>
        </p:nvSpPr>
        <p:spPr>
          <a:xfrm>
            <a:off x="7528386" y="4970481"/>
            <a:ext cx="1845144" cy="766418"/>
          </a:xfrm>
          <a:prstGeom prst="roundRect">
            <a:avLst>
              <a:gd name="adj" fmla="val 3602"/>
            </a:avLst>
          </a:prstGeom>
          <a:gradFill flip="none" rotWithShape="1">
            <a:gsLst>
              <a:gs pos="0">
                <a:schemeClr val="accent1">
                  <a:lumMod val="5000"/>
                  <a:lumOff val="95000"/>
                </a:schemeClr>
              </a:gs>
              <a:gs pos="74000">
                <a:schemeClr val="accent5">
                  <a:lumMod val="60000"/>
                  <a:lumOff val="40000"/>
                </a:schemeClr>
              </a:gs>
              <a:gs pos="83000">
                <a:schemeClr val="accent5">
                  <a:lumMod val="40000"/>
                  <a:lumOff val="60000"/>
                </a:schemeClr>
              </a:gs>
              <a:gs pos="100000">
                <a:schemeClr val="accent5">
                  <a:lumMod val="20000"/>
                  <a:lumOff val="80000"/>
                </a:schemeClr>
              </a:gs>
            </a:gsLst>
            <a:path path="circle">
              <a:fillToRect l="100000" t="100000"/>
            </a:path>
            <a:tileRect r="-100000" b="-100000"/>
          </a:gradFill>
          <a:ln>
            <a:solidFill>
              <a:schemeClr val="accent1">
                <a:lumMod val="40000"/>
                <a:lumOff val="6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60" name="Rectangle 59">
            <a:extLst>
              <a:ext uri="{FF2B5EF4-FFF2-40B4-BE49-F238E27FC236}">
                <a16:creationId xmlns:a16="http://schemas.microsoft.com/office/drawing/2014/main" id="{92B484F4-EAAB-467B-8C23-8DBCC1061B6C}"/>
              </a:ext>
            </a:extLst>
          </p:cNvPr>
          <p:cNvSpPr/>
          <p:nvPr/>
        </p:nvSpPr>
        <p:spPr>
          <a:xfrm>
            <a:off x="7570761" y="4906705"/>
            <a:ext cx="1727774" cy="868097"/>
          </a:xfrm>
          <a:prstGeom prst="rect">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rPr>
              <a:t>Data Center</a:t>
            </a:r>
          </a:p>
          <a:p>
            <a:pPr algn="ctr"/>
            <a:r>
              <a:rPr lang="en-US" sz="2000">
                <a:solidFill>
                  <a:schemeClr val="tx1"/>
                </a:solidFill>
              </a:rPr>
              <a:t>Security Stack</a:t>
            </a:r>
          </a:p>
        </p:txBody>
      </p:sp>
      <p:grpSp>
        <p:nvGrpSpPr>
          <p:cNvPr id="130" name="Group 129">
            <a:extLst>
              <a:ext uri="{FF2B5EF4-FFF2-40B4-BE49-F238E27FC236}">
                <a16:creationId xmlns:a16="http://schemas.microsoft.com/office/drawing/2014/main" id="{609754C6-5E27-445F-9A50-F1D7BEEFF7B4}"/>
              </a:ext>
            </a:extLst>
          </p:cNvPr>
          <p:cNvGrpSpPr/>
          <p:nvPr/>
        </p:nvGrpSpPr>
        <p:grpSpPr>
          <a:xfrm>
            <a:off x="2800316" y="3401765"/>
            <a:ext cx="829090" cy="657435"/>
            <a:chOff x="2077737" y="5326045"/>
            <a:chExt cx="1046665" cy="940526"/>
          </a:xfrm>
          <a:effectLst>
            <a:outerShdw blurRad="50800" dist="38100" dir="2700000" algn="tl" rotWithShape="0">
              <a:prstClr val="black">
                <a:alpha val="40000"/>
              </a:prstClr>
            </a:outerShdw>
          </a:effectLst>
        </p:grpSpPr>
        <p:pic>
          <p:nvPicPr>
            <p:cNvPr id="83" name="Picture 82">
              <a:extLst>
                <a:ext uri="{FF2B5EF4-FFF2-40B4-BE49-F238E27FC236}">
                  <a16:creationId xmlns:a16="http://schemas.microsoft.com/office/drawing/2014/main" id="{738C7675-AB30-41C2-AEF0-A429BC3B8301}"/>
                </a:ext>
              </a:extLst>
            </p:cNvPr>
            <p:cNvPicPr>
              <a:picLocks noChangeAspect="1"/>
            </p:cNvPicPr>
            <p:nvPr/>
          </p:nvPicPr>
          <p:blipFill>
            <a:blip r:embed="rId3">
              <a:duotone>
                <a:prstClr val="black"/>
                <a:schemeClr val="accent4">
                  <a:tint val="45000"/>
                  <a:satMod val="400000"/>
                </a:schemeClr>
              </a:duotone>
            </a:blip>
            <a:stretch>
              <a:fillRect/>
            </a:stretch>
          </p:blipFill>
          <p:spPr>
            <a:xfrm>
              <a:off x="2077737" y="5667846"/>
              <a:ext cx="1046665" cy="598725"/>
            </a:xfrm>
            <a:prstGeom prst="rect">
              <a:avLst/>
            </a:prstGeom>
          </p:spPr>
        </p:pic>
        <p:pic>
          <p:nvPicPr>
            <p:cNvPr id="84" name="Picture 83" descr="A picture containing computer&#10;&#10;Description automatically generated">
              <a:extLst>
                <a:ext uri="{FF2B5EF4-FFF2-40B4-BE49-F238E27FC236}">
                  <a16:creationId xmlns:a16="http://schemas.microsoft.com/office/drawing/2014/main" id="{B36817FA-C71C-414F-8D56-FFED9BE75F59}"/>
                </a:ext>
              </a:extLst>
            </p:cNvPr>
            <p:cNvPicPr>
              <a:picLocks noChangeAspect="1"/>
            </p:cNvPicPr>
            <p:nvPr/>
          </p:nvPicPr>
          <p:blipFill rotWithShape="1">
            <a:blip r:embed="rId6"/>
            <a:srcRect l="13639" r="10068" b="14284"/>
            <a:stretch/>
          </p:blipFill>
          <p:spPr>
            <a:xfrm>
              <a:off x="2259657" y="5326045"/>
              <a:ext cx="626804" cy="775838"/>
            </a:xfrm>
            <a:prstGeom prst="rect">
              <a:avLst/>
            </a:prstGeom>
            <a:effectLst/>
          </p:spPr>
        </p:pic>
        <p:pic>
          <p:nvPicPr>
            <p:cNvPr id="85" name="Picture 84">
              <a:extLst>
                <a:ext uri="{FF2B5EF4-FFF2-40B4-BE49-F238E27FC236}">
                  <a16:creationId xmlns:a16="http://schemas.microsoft.com/office/drawing/2014/main" id="{6D3E05E4-307D-4700-8641-993E21BD204A}"/>
                </a:ext>
              </a:extLst>
            </p:cNvPr>
            <p:cNvPicPr>
              <a:picLocks noChangeAspect="1"/>
            </p:cNvPicPr>
            <p:nvPr/>
          </p:nvPicPr>
          <p:blipFill>
            <a:blip r:embed="rId3">
              <a:duotone>
                <a:prstClr val="black"/>
                <a:schemeClr val="accent4">
                  <a:tint val="45000"/>
                  <a:satMod val="400000"/>
                </a:schemeClr>
              </a:duotone>
            </a:blip>
            <a:stretch>
              <a:fillRect/>
            </a:stretch>
          </p:blipFill>
          <p:spPr>
            <a:xfrm>
              <a:off x="2303932" y="5843700"/>
              <a:ext cx="628508" cy="359526"/>
            </a:xfrm>
            <a:prstGeom prst="rect">
              <a:avLst/>
            </a:prstGeom>
          </p:spPr>
        </p:pic>
      </p:grpSp>
      <p:cxnSp>
        <p:nvCxnSpPr>
          <p:cNvPr id="86" name="Straight Connector 85">
            <a:extLst>
              <a:ext uri="{FF2B5EF4-FFF2-40B4-BE49-F238E27FC236}">
                <a16:creationId xmlns:a16="http://schemas.microsoft.com/office/drawing/2014/main" id="{9E404A42-2545-4065-A964-83747D6EBC6E}"/>
              </a:ext>
            </a:extLst>
          </p:cNvPr>
          <p:cNvCxnSpPr>
            <a:cxnSpLocks/>
          </p:cNvCxnSpPr>
          <p:nvPr/>
        </p:nvCxnSpPr>
        <p:spPr>
          <a:xfrm flipH="1">
            <a:off x="1591683" y="4698485"/>
            <a:ext cx="3960468" cy="739190"/>
          </a:xfrm>
          <a:prstGeom prst="line">
            <a:avLst/>
          </a:prstGeom>
          <a:ln w="25400">
            <a:solidFill>
              <a:schemeClr val="tx1"/>
            </a:solidFill>
          </a:ln>
          <a:effectLst>
            <a:outerShdw blurRad="50800" dist="38100" dir="5400000" algn="t"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759B21A4-CF3F-4294-A559-DDC1CB71F3ED}"/>
              </a:ext>
            </a:extLst>
          </p:cNvPr>
          <p:cNvCxnSpPr>
            <a:cxnSpLocks/>
            <a:endCxn id="135" idx="0"/>
          </p:cNvCxnSpPr>
          <p:nvPr/>
        </p:nvCxnSpPr>
        <p:spPr>
          <a:xfrm flipH="1">
            <a:off x="2133650" y="4698485"/>
            <a:ext cx="3418501" cy="1195239"/>
          </a:xfrm>
          <a:prstGeom prst="line">
            <a:avLst/>
          </a:prstGeom>
          <a:ln w="25400">
            <a:solidFill>
              <a:schemeClr val="tx1"/>
            </a:solidFill>
          </a:ln>
          <a:effectLst>
            <a:outerShdw blurRad="50800" dist="38100" dir="5400000" algn="t"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FA3FBD12-B6B4-4E16-94B7-6B6861E52B97}"/>
              </a:ext>
            </a:extLst>
          </p:cNvPr>
          <p:cNvCxnSpPr>
            <a:cxnSpLocks/>
          </p:cNvCxnSpPr>
          <p:nvPr/>
        </p:nvCxnSpPr>
        <p:spPr>
          <a:xfrm flipH="1">
            <a:off x="3136242" y="4698485"/>
            <a:ext cx="2449092" cy="1417543"/>
          </a:xfrm>
          <a:prstGeom prst="line">
            <a:avLst/>
          </a:prstGeom>
          <a:ln w="25400">
            <a:solidFill>
              <a:schemeClr val="tx1"/>
            </a:solidFill>
          </a:ln>
          <a:effectLst>
            <a:outerShdw blurRad="50800" dist="38100" dir="5400000" algn="t"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pic>
        <p:nvPicPr>
          <p:cNvPr id="45" name="Picture 44">
            <a:extLst>
              <a:ext uri="{FF2B5EF4-FFF2-40B4-BE49-F238E27FC236}">
                <a16:creationId xmlns:a16="http://schemas.microsoft.com/office/drawing/2014/main" id="{AEFC6AA3-C39A-4F5B-A875-656327AFEA16}"/>
              </a:ext>
            </a:extLst>
          </p:cNvPr>
          <p:cNvPicPr>
            <a:picLocks noChangeAspect="1"/>
          </p:cNvPicPr>
          <p:nvPr/>
        </p:nvPicPr>
        <p:blipFill>
          <a:blip r:embed="rId7"/>
          <a:stretch>
            <a:fillRect/>
          </a:stretch>
        </p:blipFill>
        <p:spPr>
          <a:xfrm>
            <a:off x="5437470" y="4298947"/>
            <a:ext cx="1113623" cy="610379"/>
          </a:xfrm>
          <a:prstGeom prst="rect">
            <a:avLst/>
          </a:prstGeom>
        </p:spPr>
      </p:pic>
      <p:pic>
        <p:nvPicPr>
          <p:cNvPr id="58" name="Picture 57">
            <a:extLst>
              <a:ext uri="{FF2B5EF4-FFF2-40B4-BE49-F238E27FC236}">
                <a16:creationId xmlns:a16="http://schemas.microsoft.com/office/drawing/2014/main" id="{1E6A3B26-E0A0-4502-BC66-BFCA7BBAAAA7}"/>
              </a:ext>
            </a:extLst>
          </p:cNvPr>
          <p:cNvPicPr>
            <a:picLocks noChangeAspect="1"/>
          </p:cNvPicPr>
          <p:nvPr/>
        </p:nvPicPr>
        <p:blipFill>
          <a:blip r:embed="rId7"/>
          <a:stretch>
            <a:fillRect/>
          </a:stretch>
        </p:blipFill>
        <p:spPr>
          <a:xfrm>
            <a:off x="5817666" y="4309291"/>
            <a:ext cx="1113623" cy="610379"/>
          </a:xfrm>
          <a:prstGeom prst="rect">
            <a:avLst/>
          </a:prstGeom>
        </p:spPr>
      </p:pic>
      <p:sp>
        <p:nvSpPr>
          <p:cNvPr id="108" name="Rectangle 107">
            <a:extLst>
              <a:ext uri="{FF2B5EF4-FFF2-40B4-BE49-F238E27FC236}">
                <a16:creationId xmlns:a16="http://schemas.microsoft.com/office/drawing/2014/main" id="{C02BF6CD-784D-400F-A55C-3DA552182AA1}"/>
              </a:ext>
            </a:extLst>
          </p:cNvPr>
          <p:cNvSpPr/>
          <p:nvPr/>
        </p:nvSpPr>
        <p:spPr>
          <a:xfrm>
            <a:off x="6488654" y="5921918"/>
            <a:ext cx="3807788" cy="538367"/>
          </a:xfrm>
          <a:prstGeom prst="rect">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rPr>
              <a:t>Corporate Enterprise</a:t>
            </a:r>
          </a:p>
        </p:txBody>
      </p:sp>
      <p:sp>
        <p:nvSpPr>
          <p:cNvPr id="109" name="Rectangle 108">
            <a:extLst>
              <a:ext uri="{FF2B5EF4-FFF2-40B4-BE49-F238E27FC236}">
                <a16:creationId xmlns:a16="http://schemas.microsoft.com/office/drawing/2014/main" id="{4A185ACF-A664-456D-B219-6A57CDC3D81E}"/>
              </a:ext>
            </a:extLst>
          </p:cNvPr>
          <p:cNvSpPr/>
          <p:nvPr/>
        </p:nvSpPr>
        <p:spPr>
          <a:xfrm>
            <a:off x="6659752" y="4160315"/>
            <a:ext cx="1324119" cy="868097"/>
          </a:xfrm>
          <a:prstGeom prst="rect">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tx1"/>
                </a:solidFill>
              </a:rPr>
              <a:t>Internal</a:t>
            </a:r>
          </a:p>
          <a:p>
            <a:pPr algn="ctr"/>
            <a:r>
              <a:rPr lang="en-US" sz="1400">
                <a:solidFill>
                  <a:schemeClr val="tx1"/>
                </a:solidFill>
              </a:rPr>
              <a:t> Core Routing</a:t>
            </a:r>
          </a:p>
        </p:txBody>
      </p:sp>
      <p:sp>
        <p:nvSpPr>
          <p:cNvPr id="114" name="Rectangle 113">
            <a:extLst>
              <a:ext uri="{FF2B5EF4-FFF2-40B4-BE49-F238E27FC236}">
                <a16:creationId xmlns:a16="http://schemas.microsoft.com/office/drawing/2014/main" id="{AFACB099-2D65-48CC-A699-8ED288299AFB}"/>
              </a:ext>
            </a:extLst>
          </p:cNvPr>
          <p:cNvSpPr/>
          <p:nvPr/>
        </p:nvSpPr>
        <p:spPr>
          <a:xfrm>
            <a:off x="1146367" y="6233341"/>
            <a:ext cx="1414427" cy="383392"/>
          </a:xfrm>
          <a:prstGeom prst="rect">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tx1"/>
                </a:solidFill>
              </a:rPr>
              <a:t>Remote Sites</a:t>
            </a:r>
          </a:p>
        </p:txBody>
      </p:sp>
      <p:grpSp>
        <p:nvGrpSpPr>
          <p:cNvPr id="3" name="Group 2">
            <a:extLst>
              <a:ext uri="{FF2B5EF4-FFF2-40B4-BE49-F238E27FC236}">
                <a16:creationId xmlns:a16="http://schemas.microsoft.com/office/drawing/2014/main" id="{89C70D17-C3D9-1F48-8282-4AB8158F68D1}"/>
              </a:ext>
            </a:extLst>
          </p:cNvPr>
          <p:cNvGrpSpPr/>
          <p:nvPr/>
        </p:nvGrpSpPr>
        <p:grpSpPr>
          <a:xfrm>
            <a:off x="9273836" y="2305562"/>
            <a:ext cx="1454183" cy="972600"/>
            <a:chOff x="9273836" y="2305562"/>
            <a:chExt cx="1454183" cy="972600"/>
          </a:xfrm>
        </p:grpSpPr>
        <p:sp>
          <p:nvSpPr>
            <p:cNvPr id="115" name="Oval 114">
              <a:extLst>
                <a:ext uri="{FF2B5EF4-FFF2-40B4-BE49-F238E27FC236}">
                  <a16:creationId xmlns:a16="http://schemas.microsoft.com/office/drawing/2014/main" id="{8A2B3149-E7D4-4F70-A1FC-02B80B3AEE38}"/>
                </a:ext>
              </a:extLst>
            </p:cNvPr>
            <p:cNvSpPr/>
            <p:nvPr/>
          </p:nvSpPr>
          <p:spPr>
            <a:xfrm>
              <a:off x="9273836" y="2560078"/>
              <a:ext cx="1454183" cy="718084"/>
            </a:xfrm>
            <a:prstGeom prst="ellipse">
              <a:avLst/>
            </a:prstGeom>
            <a:gradFill flip="none" rotWithShape="1">
              <a:gsLst>
                <a:gs pos="0">
                  <a:schemeClr val="accent1">
                    <a:lumMod val="5000"/>
                    <a:lumOff val="95000"/>
                  </a:schemeClr>
                </a:gs>
                <a:gs pos="74000">
                  <a:schemeClr val="accent5">
                    <a:lumMod val="60000"/>
                    <a:lumOff val="40000"/>
                  </a:schemeClr>
                </a:gs>
                <a:gs pos="83000">
                  <a:schemeClr val="accent5">
                    <a:lumMod val="40000"/>
                    <a:lumOff val="60000"/>
                  </a:schemeClr>
                </a:gs>
                <a:gs pos="100000">
                  <a:schemeClr val="accent5">
                    <a:lumMod val="20000"/>
                    <a:lumOff val="80000"/>
                  </a:schemeClr>
                </a:gs>
              </a:gsLst>
              <a:path path="circle">
                <a:fillToRect l="100000" t="100000"/>
              </a:path>
              <a:tileRect r="-100000" b="-100000"/>
            </a:gradFill>
            <a:ln>
              <a:solidFill>
                <a:schemeClr val="accent1">
                  <a:lumMod val="40000"/>
                  <a:lumOff val="6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17" name="Rectangle 116">
              <a:extLst>
                <a:ext uri="{FF2B5EF4-FFF2-40B4-BE49-F238E27FC236}">
                  <a16:creationId xmlns:a16="http://schemas.microsoft.com/office/drawing/2014/main" id="{61C006F4-0FAC-462C-8174-581C9F461E51}"/>
                </a:ext>
              </a:extLst>
            </p:cNvPr>
            <p:cNvSpPr/>
            <p:nvPr/>
          </p:nvSpPr>
          <p:spPr>
            <a:xfrm>
              <a:off x="9460244" y="2305562"/>
              <a:ext cx="1125458" cy="251215"/>
            </a:xfrm>
            <a:prstGeom prst="rect">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rPr>
                <a:t>DMZ</a:t>
              </a:r>
            </a:p>
          </p:txBody>
        </p:sp>
        <p:pic>
          <p:nvPicPr>
            <p:cNvPr id="118" name="Picture 117">
              <a:extLst>
                <a:ext uri="{FF2B5EF4-FFF2-40B4-BE49-F238E27FC236}">
                  <a16:creationId xmlns:a16="http://schemas.microsoft.com/office/drawing/2014/main" id="{AFF910BB-9692-4F66-82E1-2267531F9D55}"/>
                </a:ext>
              </a:extLst>
            </p:cNvPr>
            <p:cNvPicPr>
              <a:picLocks noChangeAspect="1"/>
            </p:cNvPicPr>
            <p:nvPr/>
          </p:nvPicPr>
          <p:blipFill>
            <a:blip r:embed="rId8"/>
            <a:stretch>
              <a:fillRect/>
            </a:stretch>
          </p:blipFill>
          <p:spPr>
            <a:xfrm>
              <a:off x="10176402" y="2728467"/>
              <a:ext cx="388140" cy="388752"/>
            </a:xfrm>
            <a:prstGeom prst="rect">
              <a:avLst/>
            </a:prstGeom>
            <a:effectLst>
              <a:outerShdw blurRad="50800" dist="38100" dir="2700000" algn="tl" rotWithShape="0">
                <a:prstClr val="black">
                  <a:alpha val="40000"/>
                </a:prstClr>
              </a:outerShdw>
            </a:effectLst>
          </p:spPr>
        </p:pic>
        <p:pic>
          <p:nvPicPr>
            <p:cNvPr id="119" name="Picture 118">
              <a:extLst>
                <a:ext uri="{FF2B5EF4-FFF2-40B4-BE49-F238E27FC236}">
                  <a16:creationId xmlns:a16="http://schemas.microsoft.com/office/drawing/2014/main" id="{647F23C5-59DA-4EA6-88A9-8B3C9E566ED3}"/>
                </a:ext>
              </a:extLst>
            </p:cNvPr>
            <p:cNvPicPr>
              <a:picLocks noChangeAspect="1"/>
            </p:cNvPicPr>
            <p:nvPr/>
          </p:nvPicPr>
          <p:blipFill>
            <a:blip r:embed="rId8"/>
            <a:stretch>
              <a:fillRect/>
            </a:stretch>
          </p:blipFill>
          <p:spPr>
            <a:xfrm>
              <a:off x="9488185" y="2728467"/>
              <a:ext cx="388140" cy="388752"/>
            </a:xfrm>
            <a:prstGeom prst="rect">
              <a:avLst/>
            </a:prstGeom>
            <a:effectLst>
              <a:outerShdw blurRad="50800" dist="38100" dir="2700000" algn="tl" rotWithShape="0">
                <a:prstClr val="black">
                  <a:alpha val="40000"/>
                </a:prstClr>
              </a:outerShdw>
            </a:effectLst>
          </p:spPr>
        </p:pic>
        <p:pic>
          <p:nvPicPr>
            <p:cNvPr id="120" name="Picture 119">
              <a:extLst>
                <a:ext uri="{FF2B5EF4-FFF2-40B4-BE49-F238E27FC236}">
                  <a16:creationId xmlns:a16="http://schemas.microsoft.com/office/drawing/2014/main" id="{A619A81E-210A-4FD0-AFE6-A5DCD1FC64F6}"/>
                </a:ext>
              </a:extLst>
            </p:cNvPr>
            <p:cNvPicPr>
              <a:picLocks noChangeAspect="1"/>
            </p:cNvPicPr>
            <p:nvPr/>
          </p:nvPicPr>
          <p:blipFill>
            <a:blip r:embed="rId8"/>
            <a:stretch>
              <a:fillRect/>
            </a:stretch>
          </p:blipFill>
          <p:spPr>
            <a:xfrm>
              <a:off x="9772166" y="2660766"/>
              <a:ext cx="474421" cy="475168"/>
            </a:xfrm>
            <a:prstGeom prst="rect">
              <a:avLst/>
            </a:prstGeom>
            <a:effectLst>
              <a:outerShdw blurRad="50800" dist="38100" dir="2700000" algn="tl" rotWithShape="0">
                <a:prstClr val="black">
                  <a:alpha val="40000"/>
                </a:prstClr>
              </a:outerShdw>
            </a:effectLst>
          </p:spPr>
        </p:pic>
      </p:grpSp>
      <p:pic>
        <p:nvPicPr>
          <p:cNvPr id="122" name="Picture 121">
            <a:extLst>
              <a:ext uri="{FF2B5EF4-FFF2-40B4-BE49-F238E27FC236}">
                <a16:creationId xmlns:a16="http://schemas.microsoft.com/office/drawing/2014/main" id="{775C9ADF-F05D-45EE-A340-FA7CA2C8F5FF}"/>
              </a:ext>
            </a:extLst>
          </p:cNvPr>
          <p:cNvPicPr>
            <a:picLocks noChangeAspect="1"/>
          </p:cNvPicPr>
          <p:nvPr/>
        </p:nvPicPr>
        <p:blipFill>
          <a:blip r:embed="rId9"/>
          <a:stretch>
            <a:fillRect/>
          </a:stretch>
        </p:blipFill>
        <p:spPr>
          <a:xfrm>
            <a:off x="5361166" y="5113171"/>
            <a:ext cx="1467526" cy="1467526"/>
          </a:xfrm>
          <a:prstGeom prst="rect">
            <a:avLst/>
          </a:prstGeom>
          <a:effectLst>
            <a:outerShdw blurRad="50800" dist="38100" dir="2700000" algn="tl" rotWithShape="0">
              <a:prstClr val="black">
                <a:alpha val="40000"/>
              </a:prstClr>
            </a:outerShdw>
          </a:effectLst>
        </p:spPr>
      </p:pic>
      <p:sp>
        <p:nvSpPr>
          <p:cNvPr id="123" name="Rectangle 122">
            <a:extLst>
              <a:ext uri="{FF2B5EF4-FFF2-40B4-BE49-F238E27FC236}">
                <a16:creationId xmlns:a16="http://schemas.microsoft.com/office/drawing/2014/main" id="{C04430C4-F5EF-4649-B81A-F8D31CC5FBF6}"/>
              </a:ext>
            </a:extLst>
          </p:cNvPr>
          <p:cNvSpPr/>
          <p:nvPr/>
        </p:nvSpPr>
        <p:spPr>
          <a:xfrm>
            <a:off x="4576808" y="6019016"/>
            <a:ext cx="1196957" cy="446130"/>
          </a:xfrm>
          <a:prstGeom prst="rect">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tx1"/>
                </a:solidFill>
              </a:rPr>
              <a:t>HQ Site</a:t>
            </a:r>
          </a:p>
        </p:txBody>
      </p:sp>
      <p:grpSp>
        <p:nvGrpSpPr>
          <p:cNvPr id="129" name="Group 128">
            <a:extLst>
              <a:ext uri="{FF2B5EF4-FFF2-40B4-BE49-F238E27FC236}">
                <a16:creationId xmlns:a16="http://schemas.microsoft.com/office/drawing/2014/main" id="{A3755742-1E93-443C-8126-831B896B88FA}"/>
              </a:ext>
            </a:extLst>
          </p:cNvPr>
          <p:cNvGrpSpPr/>
          <p:nvPr/>
        </p:nvGrpSpPr>
        <p:grpSpPr>
          <a:xfrm>
            <a:off x="1003224" y="5118751"/>
            <a:ext cx="919272" cy="684598"/>
            <a:chOff x="5734876" y="944553"/>
            <a:chExt cx="1476993" cy="958291"/>
          </a:xfrm>
          <a:effectLst>
            <a:outerShdw blurRad="50800" dist="38100" dir="2700000" algn="tl" rotWithShape="0">
              <a:prstClr val="black">
                <a:alpha val="40000"/>
              </a:prstClr>
            </a:outerShdw>
          </a:effectLst>
        </p:grpSpPr>
        <p:pic>
          <p:nvPicPr>
            <p:cNvPr id="127" name="Picture 126">
              <a:extLst>
                <a:ext uri="{FF2B5EF4-FFF2-40B4-BE49-F238E27FC236}">
                  <a16:creationId xmlns:a16="http://schemas.microsoft.com/office/drawing/2014/main" id="{83243F57-C75F-464C-945B-B93CBF7E1196}"/>
                </a:ext>
              </a:extLst>
            </p:cNvPr>
            <p:cNvPicPr>
              <a:picLocks noChangeAspect="1"/>
            </p:cNvPicPr>
            <p:nvPr/>
          </p:nvPicPr>
          <p:blipFill>
            <a:blip r:embed="rId3"/>
            <a:stretch>
              <a:fillRect/>
            </a:stretch>
          </p:blipFill>
          <p:spPr>
            <a:xfrm>
              <a:off x="5734876" y="944553"/>
              <a:ext cx="1476993" cy="845481"/>
            </a:xfrm>
            <a:prstGeom prst="rect">
              <a:avLst/>
            </a:prstGeom>
          </p:spPr>
        </p:pic>
        <p:pic>
          <p:nvPicPr>
            <p:cNvPr id="125" name="Picture 124" descr="A picture containing computer&#10;&#10;Description automatically generated">
              <a:extLst>
                <a:ext uri="{FF2B5EF4-FFF2-40B4-BE49-F238E27FC236}">
                  <a16:creationId xmlns:a16="http://schemas.microsoft.com/office/drawing/2014/main" id="{7B3A87A0-FA74-4313-B846-23D71F32BBDA}"/>
                </a:ext>
              </a:extLst>
            </p:cNvPr>
            <p:cNvPicPr>
              <a:picLocks noChangeAspect="1"/>
            </p:cNvPicPr>
            <p:nvPr/>
          </p:nvPicPr>
          <p:blipFill rotWithShape="1">
            <a:blip r:embed="rId6"/>
            <a:srcRect l="12240" r="9061" b="57818"/>
            <a:stretch/>
          </p:blipFill>
          <p:spPr>
            <a:xfrm>
              <a:off x="5855604" y="1053380"/>
              <a:ext cx="1153798" cy="618427"/>
            </a:xfrm>
            <a:prstGeom prst="rect">
              <a:avLst/>
            </a:prstGeom>
          </p:spPr>
        </p:pic>
        <p:pic>
          <p:nvPicPr>
            <p:cNvPr id="126" name="Picture 125">
              <a:extLst>
                <a:ext uri="{FF2B5EF4-FFF2-40B4-BE49-F238E27FC236}">
                  <a16:creationId xmlns:a16="http://schemas.microsoft.com/office/drawing/2014/main" id="{CCE2A930-DACA-4D21-859F-4F5DE37E35E1}"/>
                </a:ext>
              </a:extLst>
            </p:cNvPr>
            <p:cNvPicPr>
              <a:picLocks noChangeAspect="1"/>
            </p:cNvPicPr>
            <p:nvPr/>
          </p:nvPicPr>
          <p:blipFill>
            <a:blip r:embed="rId3">
              <a:alphaModFix amt="96000"/>
            </a:blip>
            <a:stretch>
              <a:fillRect/>
            </a:stretch>
          </p:blipFill>
          <p:spPr>
            <a:xfrm>
              <a:off x="5909988" y="1336877"/>
              <a:ext cx="1099413" cy="565967"/>
            </a:xfrm>
            <a:prstGeom prst="rect">
              <a:avLst/>
            </a:prstGeom>
          </p:spPr>
        </p:pic>
      </p:grpSp>
      <p:grpSp>
        <p:nvGrpSpPr>
          <p:cNvPr id="132" name="Group 131">
            <a:extLst>
              <a:ext uri="{FF2B5EF4-FFF2-40B4-BE49-F238E27FC236}">
                <a16:creationId xmlns:a16="http://schemas.microsoft.com/office/drawing/2014/main" id="{CEF63BCD-CD1F-4F68-88A4-79D04FAF4450}"/>
              </a:ext>
            </a:extLst>
          </p:cNvPr>
          <p:cNvGrpSpPr/>
          <p:nvPr/>
        </p:nvGrpSpPr>
        <p:grpSpPr>
          <a:xfrm>
            <a:off x="1682527" y="5613450"/>
            <a:ext cx="919272" cy="684598"/>
            <a:chOff x="5734876" y="944553"/>
            <a:chExt cx="1476993" cy="958291"/>
          </a:xfrm>
          <a:effectLst>
            <a:outerShdw blurRad="50800" dist="38100" dir="2700000" algn="tl" rotWithShape="0">
              <a:prstClr val="black">
                <a:alpha val="40000"/>
              </a:prstClr>
            </a:outerShdw>
          </a:effectLst>
        </p:grpSpPr>
        <p:pic>
          <p:nvPicPr>
            <p:cNvPr id="133" name="Picture 132">
              <a:extLst>
                <a:ext uri="{FF2B5EF4-FFF2-40B4-BE49-F238E27FC236}">
                  <a16:creationId xmlns:a16="http://schemas.microsoft.com/office/drawing/2014/main" id="{295F70DC-5742-4955-A207-902358062F44}"/>
                </a:ext>
              </a:extLst>
            </p:cNvPr>
            <p:cNvPicPr>
              <a:picLocks noChangeAspect="1"/>
            </p:cNvPicPr>
            <p:nvPr/>
          </p:nvPicPr>
          <p:blipFill>
            <a:blip r:embed="rId3"/>
            <a:stretch>
              <a:fillRect/>
            </a:stretch>
          </p:blipFill>
          <p:spPr>
            <a:xfrm>
              <a:off x="5734876" y="944553"/>
              <a:ext cx="1476993" cy="845481"/>
            </a:xfrm>
            <a:prstGeom prst="rect">
              <a:avLst/>
            </a:prstGeom>
          </p:spPr>
        </p:pic>
        <p:pic>
          <p:nvPicPr>
            <p:cNvPr id="134" name="Picture 133" descr="A picture containing computer&#10;&#10;Description automatically generated">
              <a:extLst>
                <a:ext uri="{FF2B5EF4-FFF2-40B4-BE49-F238E27FC236}">
                  <a16:creationId xmlns:a16="http://schemas.microsoft.com/office/drawing/2014/main" id="{AB56F625-8DAD-405D-AFEA-01BBE5E3A8FB}"/>
                </a:ext>
              </a:extLst>
            </p:cNvPr>
            <p:cNvPicPr>
              <a:picLocks noChangeAspect="1"/>
            </p:cNvPicPr>
            <p:nvPr/>
          </p:nvPicPr>
          <p:blipFill rotWithShape="1">
            <a:blip r:embed="rId6"/>
            <a:srcRect l="12240" r="9061" b="57818"/>
            <a:stretch/>
          </p:blipFill>
          <p:spPr>
            <a:xfrm>
              <a:off x="5855604" y="1053380"/>
              <a:ext cx="1153798" cy="618427"/>
            </a:xfrm>
            <a:prstGeom prst="rect">
              <a:avLst/>
            </a:prstGeom>
          </p:spPr>
        </p:pic>
        <p:pic>
          <p:nvPicPr>
            <p:cNvPr id="135" name="Picture 134">
              <a:extLst>
                <a:ext uri="{FF2B5EF4-FFF2-40B4-BE49-F238E27FC236}">
                  <a16:creationId xmlns:a16="http://schemas.microsoft.com/office/drawing/2014/main" id="{34B2A5E8-0053-40FB-AA0B-FECA53E00B2F}"/>
                </a:ext>
              </a:extLst>
            </p:cNvPr>
            <p:cNvPicPr>
              <a:picLocks noChangeAspect="1"/>
            </p:cNvPicPr>
            <p:nvPr/>
          </p:nvPicPr>
          <p:blipFill>
            <a:blip r:embed="rId3">
              <a:alphaModFix amt="96000"/>
            </a:blip>
            <a:stretch>
              <a:fillRect/>
            </a:stretch>
          </p:blipFill>
          <p:spPr>
            <a:xfrm>
              <a:off x="5909988" y="1336877"/>
              <a:ext cx="1099413" cy="565967"/>
            </a:xfrm>
            <a:prstGeom prst="rect">
              <a:avLst/>
            </a:prstGeom>
          </p:spPr>
        </p:pic>
      </p:grpSp>
      <p:grpSp>
        <p:nvGrpSpPr>
          <p:cNvPr id="136" name="Group 135">
            <a:extLst>
              <a:ext uri="{FF2B5EF4-FFF2-40B4-BE49-F238E27FC236}">
                <a16:creationId xmlns:a16="http://schemas.microsoft.com/office/drawing/2014/main" id="{66FFCE56-25D3-4D4C-8000-DDAFB7AD9181}"/>
              </a:ext>
            </a:extLst>
          </p:cNvPr>
          <p:cNvGrpSpPr/>
          <p:nvPr/>
        </p:nvGrpSpPr>
        <p:grpSpPr>
          <a:xfrm>
            <a:off x="2567654" y="5861778"/>
            <a:ext cx="919272" cy="684598"/>
            <a:chOff x="5734876" y="944553"/>
            <a:chExt cx="1476993" cy="958291"/>
          </a:xfrm>
          <a:effectLst>
            <a:outerShdw blurRad="50800" dist="38100" dir="2700000" algn="tl" rotWithShape="0">
              <a:prstClr val="black">
                <a:alpha val="40000"/>
              </a:prstClr>
            </a:outerShdw>
          </a:effectLst>
        </p:grpSpPr>
        <p:pic>
          <p:nvPicPr>
            <p:cNvPr id="137" name="Picture 136">
              <a:extLst>
                <a:ext uri="{FF2B5EF4-FFF2-40B4-BE49-F238E27FC236}">
                  <a16:creationId xmlns:a16="http://schemas.microsoft.com/office/drawing/2014/main" id="{A79EC0DB-F048-457F-9BCA-439DADB6FE92}"/>
                </a:ext>
              </a:extLst>
            </p:cNvPr>
            <p:cNvPicPr>
              <a:picLocks noChangeAspect="1"/>
            </p:cNvPicPr>
            <p:nvPr/>
          </p:nvPicPr>
          <p:blipFill>
            <a:blip r:embed="rId3"/>
            <a:stretch>
              <a:fillRect/>
            </a:stretch>
          </p:blipFill>
          <p:spPr>
            <a:xfrm>
              <a:off x="5734876" y="944553"/>
              <a:ext cx="1476993" cy="845481"/>
            </a:xfrm>
            <a:prstGeom prst="rect">
              <a:avLst/>
            </a:prstGeom>
          </p:spPr>
        </p:pic>
        <p:pic>
          <p:nvPicPr>
            <p:cNvPr id="138" name="Picture 137" descr="A picture containing computer&#10;&#10;Description automatically generated">
              <a:extLst>
                <a:ext uri="{FF2B5EF4-FFF2-40B4-BE49-F238E27FC236}">
                  <a16:creationId xmlns:a16="http://schemas.microsoft.com/office/drawing/2014/main" id="{6648BE5A-47D2-4144-8A97-9E82A0F65798}"/>
                </a:ext>
              </a:extLst>
            </p:cNvPr>
            <p:cNvPicPr>
              <a:picLocks noChangeAspect="1"/>
            </p:cNvPicPr>
            <p:nvPr/>
          </p:nvPicPr>
          <p:blipFill rotWithShape="1">
            <a:blip r:embed="rId6"/>
            <a:srcRect l="12240" r="9061" b="57818"/>
            <a:stretch/>
          </p:blipFill>
          <p:spPr>
            <a:xfrm>
              <a:off x="5855604" y="1053380"/>
              <a:ext cx="1153798" cy="618427"/>
            </a:xfrm>
            <a:prstGeom prst="rect">
              <a:avLst/>
            </a:prstGeom>
          </p:spPr>
        </p:pic>
        <p:pic>
          <p:nvPicPr>
            <p:cNvPr id="139" name="Picture 138">
              <a:extLst>
                <a:ext uri="{FF2B5EF4-FFF2-40B4-BE49-F238E27FC236}">
                  <a16:creationId xmlns:a16="http://schemas.microsoft.com/office/drawing/2014/main" id="{9107A807-C3F7-4153-8BC8-9D2AE843AD78}"/>
                </a:ext>
              </a:extLst>
            </p:cNvPr>
            <p:cNvPicPr>
              <a:picLocks noChangeAspect="1"/>
            </p:cNvPicPr>
            <p:nvPr/>
          </p:nvPicPr>
          <p:blipFill>
            <a:blip r:embed="rId3">
              <a:alphaModFix amt="96000"/>
            </a:blip>
            <a:stretch>
              <a:fillRect/>
            </a:stretch>
          </p:blipFill>
          <p:spPr>
            <a:xfrm>
              <a:off x="5909988" y="1336877"/>
              <a:ext cx="1099413" cy="565967"/>
            </a:xfrm>
            <a:prstGeom prst="rect">
              <a:avLst/>
            </a:prstGeom>
          </p:spPr>
        </p:pic>
      </p:grpSp>
      <p:grpSp>
        <p:nvGrpSpPr>
          <p:cNvPr id="148" name="Group 147">
            <a:extLst>
              <a:ext uri="{FF2B5EF4-FFF2-40B4-BE49-F238E27FC236}">
                <a16:creationId xmlns:a16="http://schemas.microsoft.com/office/drawing/2014/main" id="{CD7986B1-B9D2-40A4-B032-597BAA25179E}"/>
              </a:ext>
            </a:extLst>
          </p:cNvPr>
          <p:cNvGrpSpPr/>
          <p:nvPr/>
        </p:nvGrpSpPr>
        <p:grpSpPr>
          <a:xfrm>
            <a:off x="3208290" y="3530550"/>
            <a:ext cx="829090" cy="657435"/>
            <a:chOff x="2077737" y="5326045"/>
            <a:chExt cx="1046665" cy="940526"/>
          </a:xfrm>
          <a:effectLst>
            <a:outerShdw blurRad="50800" dist="38100" dir="2700000" algn="tl" rotWithShape="0">
              <a:prstClr val="black">
                <a:alpha val="40000"/>
              </a:prstClr>
            </a:outerShdw>
          </a:effectLst>
        </p:grpSpPr>
        <p:pic>
          <p:nvPicPr>
            <p:cNvPr id="149" name="Picture 148">
              <a:extLst>
                <a:ext uri="{FF2B5EF4-FFF2-40B4-BE49-F238E27FC236}">
                  <a16:creationId xmlns:a16="http://schemas.microsoft.com/office/drawing/2014/main" id="{AD8953DA-C7FB-427A-AC3A-2118E26852E7}"/>
                </a:ext>
              </a:extLst>
            </p:cNvPr>
            <p:cNvPicPr>
              <a:picLocks noChangeAspect="1"/>
            </p:cNvPicPr>
            <p:nvPr/>
          </p:nvPicPr>
          <p:blipFill>
            <a:blip r:embed="rId3">
              <a:duotone>
                <a:prstClr val="black"/>
                <a:schemeClr val="accent4">
                  <a:tint val="45000"/>
                  <a:satMod val="400000"/>
                </a:schemeClr>
              </a:duotone>
            </a:blip>
            <a:stretch>
              <a:fillRect/>
            </a:stretch>
          </p:blipFill>
          <p:spPr>
            <a:xfrm>
              <a:off x="2077737" y="5667846"/>
              <a:ext cx="1046665" cy="598725"/>
            </a:xfrm>
            <a:prstGeom prst="rect">
              <a:avLst/>
            </a:prstGeom>
          </p:spPr>
        </p:pic>
        <p:pic>
          <p:nvPicPr>
            <p:cNvPr id="150" name="Picture 149" descr="A picture containing computer&#10;&#10;Description automatically generated">
              <a:extLst>
                <a:ext uri="{FF2B5EF4-FFF2-40B4-BE49-F238E27FC236}">
                  <a16:creationId xmlns:a16="http://schemas.microsoft.com/office/drawing/2014/main" id="{EA98B7A6-A70C-4DDD-A0D1-9E12ACFB3746}"/>
                </a:ext>
              </a:extLst>
            </p:cNvPr>
            <p:cNvPicPr>
              <a:picLocks noChangeAspect="1"/>
            </p:cNvPicPr>
            <p:nvPr/>
          </p:nvPicPr>
          <p:blipFill rotWithShape="1">
            <a:blip r:embed="rId6"/>
            <a:srcRect l="13639" r="10068" b="14284"/>
            <a:stretch/>
          </p:blipFill>
          <p:spPr>
            <a:xfrm>
              <a:off x="2259657" y="5326045"/>
              <a:ext cx="626804" cy="775838"/>
            </a:xfrm>
            <a:prstGeom prst="rect">
              <a:avLst/>
            </a:prstGeom>
            <a:effectLst/>
          </p:spPr>
        </p:pic>
        <p:pic>
          <p:nvPicPr>
            <p:cNvPr id="151" name="Picture 150">
              <a:extLst>
                <a:ext uri="{FF2B5EF4-FFF2-40B4-BE49-F238E27FC236}">
                  <a16:creationId xmlns:a16="http://schemas.microsoft.com/office/drawing/2014/main" id="{38486DE4-F8A0-451A-8C3C-66DCC12C719C}"/>
                </a:ext>
              </a:extLst>
            </p:cNvPr>
            <p:cNvPicPr>
              <a:picLocks noChangeAspect="1"/>
            </p:cNvPicPr>
            <p:nvPr/>
          </p:nvPicPr>
          <p:blipFill>
            <a:blip r:embed="rId3">
              <a:duotone>
                <a:prstClr val="black"/>
                <a:schemeClr val="accent4">
                  <a:tint val="45000"/>
                  <a:satMod val="400000"/>
                </a:schemeClr>
              </a:duotone>
            </a:blip>
            <a:stretch>
              <a:fillRect/>
            </a:stretch>
          </p:blipFill>
          <p:spPr>
            <a:xfrm>
              <a:off x="2303932" y="5843700"/>
              <a:ext cx="628508" cy="359526"/>
            </a:xfrm>
            <a:prstGeom prst="rect">
              <a:avLst/>
            </a:prstGeom>
          </p:spPr>
        </p:pic>
      </p:grpSp>
      <p:sp>
        <p:nvSpPr>
          <p:cNvPr id="160" name="Oval 159">
            <a:extLst>
              <a:ext uri="{FF2B5EF4-FFF2-40B4-BE49-F238E27FC236}">
                <a16:creationId xmlns:a16="http://schemas.microsoft.com/office/drawing/2014/main" id="{603ECC12-355C-4EAD-B165-6E6970DBDA4E}"/>
              </a:ext>
            </a:extLst>
          </p:cNvPr>
          <p:cNvSpPr/>
          <p:nvPr/>
        </p:nvSpPr>
        <p:spPr>
          <a:xfrm>
            <a:off x="10330839" y="4999989"/>
            <a:ext cx="1454183" cy="718084"/>
          </a:xfrm>
          <a:prstGeom prst="ellipse">
            <a:avLst/>
          </a:prstGeom>
          <a:gradFill flip="none" rotWithShape="1">
            <a:gsLst>
              <a:gs pos="0">
                <a:schemeClr val="accent1">
                  <a:lumMod val="5000"/>
                  <a:lumOff val="95000"/>
                </a:schemeClr>
              </a:gs>
              <a:gs pos="74000">
                <a:schemeClr val="accent5">
                  <a:lumMod val="60000"/>
                  <a:lumOff val="40000"/>
                </a:schemeClr>
              </a:gs>
              <a:gs pos="83000">
                <a:schemeClr val="accent5">
                  <a:lumMod val="40000"/>
                  <a:lumOff val="60000"/>
                </a:schemeClr>
              </a:gs>
              <a:gs pos="100000">
                <a:schemeClr val="accent5">
                  <a:lumMod val="20000"/>
                  <a:lumOff val="80000"/>
                </a:schemeClr>
              </a:gs>
            </a:gsLst>
            <a:path path="circle">
              <a:fillToRect l="100000" t="100000"/>
            </a:path>
            <a:tileRect r="-100000" b="-100000"/>
          </a:gradFill>
          <a:ln>
            <a:solidFill>
              <a:schemeClr val="accent1">
                <a:lumMod val="40000"/>
                <a:lumOff val="6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61" name="Rectangle 160">
            <a:extLst>
              <a:ext uri="{FF2B5EF4-FFF2-40B4-BE49-F238E27FC236}">
                <a16:creationId xmlns:a16="http://schemas.microsoft.com/office/drawing/2014/main" id="{1E969089-7DDA-46F6-BA40-EA859ACB6951}"/>
              </a:ext>
            </a:extLst>
          </p:cNvPr>
          <p:cNvSpPr/>
          <p:nvPr/>
        </p:nvSpPr>
        <p:spPr>
          <a:xfrm>
            <a:off x="10367819" y="5613450"/>
            <a:ext cx="1397119" cy="378001"/>
          </a:xfrm>
          <a:prstGeom prst="rect">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schemeClr val="tx1"/>
                </a:solidFill>
              </a:rPr>
              <a:t>Applications</a:t>
            </a:r>
          </a:p>
        </p:txBody>
      </p:sp>
      <p:sp>
        <p:nvSpPr>
          <p:cNvPr id="162" name="Rectangle 161">
            <a:extLst>
              <a:ext uri="{FF2B5EF4-FFF2-40B4-BE49-F238E27FC236}">
                <a16:creationId xmlns:a16="http://schemas.microsoft.com/office/drawing/2014/main" id="{4D2FD319-13A2-4C68-B0A6-4739A7CD7FC2}"/>
              </a:ext>
            </a:extLst>
          </p:cNvPr>
          <p:cNvSpPr/>
          <p:nvPr/>
        </p:nvSpPr>
        <p:spPr>
          <a:xfrm>
            <a:off x="10366733" y="4769392"/>
            <a:ext cx="1448457" cy="251215"/>
          </a:xfrm>
          <a:prstGeom prst="rect">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rPr>
              <a:t>Data Center</a:t>
            </a:r>
          </a:p>
        </p:txBody>
      </p:sp>
      <p:pic>
        <p:nvPicPr>
          <p:cNvPr id="163" name="Picture 162">
            <a:extLst>
              <a:ext uri="{FF2B5EF4-FFF2-40B4-BE49-F238E27FC236}">
                <a16:creationId xmlns:a16="http://schemas.microsoft.com/office/drawing/2014/main" id="{95DE4A33-4A44-41E1-9821-F76BC817D619}"/>
              </a:ext>
            </a:extLst>
          </p:cNvPr>
          <p:cNvPicPr>
            <a:picLocks noChangeAspect="1"/>
          </p:cNvPicPr>
          <p:nvPr/>
        </p:nvPicPr>
        <p:blipFill>
          <a:blip r:embed="rId8"/>
          <a:stretch>
            <a:fillRect/>
          </a:stretch>
        </p:blipFill>
        <p:spPr>
          <a:xfrm>
            <a:off x="11233405" y="5168378"/>
            <a:ext cx="388140" cy="388752"/>
          </a:xfrm>
          <a:prstGeom prst="rect">
            <a:avLst/>
          </a:prstGeom>
          <a:effectLst>
            <a:outerShdw blurRad="50800" dist="38100" dir="2700000" algn="tl" rotWithShape="0">
              <a:prstClr val="black">
                <a:alpha val="40000"/>
              </a:prstClr>
            </a:outerShdw>
          </a:effectLst>
        </p:spPr>
      </p:pic>
      <p:pic>
        <p:nvPicPr>
          <p:cNvPr id="164" name="Picture 163">
            <a:extLst>
              <a:ext uri="{FF2B5EF4-FFF2-40B4-BE49-F238E27FC236}">
                <a16:creationId xmlns:a16="http://schemas.microsoft.com/office/drawing/2014/main" id="{B8B7F7EF-4E50-439B-8A1D-3096A6A4618A}"/>
              </a:ext>
            </a:extLst>
          </p:cNvPr>
          <p:cNvPicPr>
            <a:picLocks noChangeAspect="1"/>
          </p:cNvPicPr>
          <p:nvPr/>
        </p:nvPicPr>
        <p:blipFill>
          <a:blip r:embed="rId8"/>
          <a:stretch>
            <a:fillRect/>
          </a:stretch>
        </p:blipFill>
        <p:spPr>
          <a:xfrm>
            <a:off x="10545188" y="5168378"/>
            <a:ext cx="388140" cy="388752"/>
          </a:xfrm>
          <a:prstGeom prst="rect">
            <a:avLst/>
          </a:prstGeom>
          <a:effectLst>
            <a:outerShdw blurRad="50800" dist="38100" dir="2700000" algn="tl" rotWithShape="0">
              <a:prstClr val="black">
                <a:alpha val="40000"/>
              </a:prstClr>
            </a:outerShdw>
          </a:effectLst>
        </p:spPr>
      </p:pic>
      <p:pic>
        <p:nvPicPr>
          <p:cNvPr id="165" name="Picture 164">
            <a:extLst>
              <a:ext uri="{FF2B5EF4-FFF2-40B4-BE49-F238E27FC236}">
                <a16:creationId xmlns:a16="http://schemas.microsoft.com/office/drawing/2014/main" id="{5AF0F9B6-7480-4426-9136-8BD5E444F9C3}"/>
              </a:ext>
            </a:extLst>
          </p:cNvPr>
          <p:cNvPicPr>
            <a:picLocks noChangeAspect="1"/>
          </p:cNvPicPr>
          <p:nvPr/>
        </p:nvPicPr>
        <p:blipFill>
          <a:blip r:embed="rId8"/>
          <a:stretch>
            <a:fillRect/>
          </a:stretch>
        </p:blipFill>
        <p:spPr>
          <a:xfrm>
            <a:off x="10829169" y="5100677"/>
            <a:ext cx="474421" cy="475168"/>
          </a:xfrm>
          <a:prstGeom prst="rect">
            <a:avLst/>
          </a:prstGeom>
          <a:effectLst>
            <a:outerShdw blurRad="50800" dist="38100" dir="2700000" algn="tl" rotWithShape="0">
              <a:prstClr val="black">
                <a:alpha val="40000"/>
              </a:prstClr>
            </a:outerShdw>
          </a:effectLst>
        </p:spPr>
      </p:pic>
      <p:sp>
        <p:nvSpPr>
          <p:cNvPr id="173" name="Rectangle 172">
            <a:extLst>
              <a:ext uri="{FF2B5EF4-FFF2-40B4-BE49-F238E27FC236}">
                <a16:creationId xmlns:a16="http://schemas.microsoft.com/office/drawing/2014/main" id="{27B26C1C-F9DC-42B8-BDAB-207D7856DBBA}"/>
              </a:ext>
            </a:extLst>
          </p:cNvPr>
          <p:cNvSpPr/>
          <p:nvPr/>
        </p:nvSpPr>
        <p:spPr>
          <a:xfrm>
            <a:off x="2154204" y="3806076"/>
            <a:ext cx="1324119" cy="868097"/>
          </a:xfrm>
          <a:prstGeom prst="rect">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tx1"/>
                </a:solidFill>
              </a:rPr>
              <a:t>External </a:t>
            </a:r>
          </a:p>
          <a:p>
            <a:pPr algn="ctr"/>
            <a:r>
              <a:rPr lang="en-US" sz="1400">
                <a:solidFill>
                  <a:schemeClr val="tx1"/>
                </a:solidFill>
              </a:rPr>
              <a:t>Partners</a:t>
            </a:r>
          </a:p>
        </p:txBody>
      </p:sp>
      <p:pic>
        <p:nvPicPr>
          <p:cNvPr id="175" name="Picture 174">
            <a:extLst>
              <a:ext uri="{FF2B5EF4-FFF2-40B4-BE49-F238E27FC236}">
                <a16:creationId xmlns:a16="http://schemas.microsoft.com/office/drawing/2014/main" id="{AE18B174-A5F5-409A-8909-B972E1A3C0F7}"/>
              </a:ext>
            </a:extLst>
          </p:cNvPr>
          <p:cNvPicPr>
            <a:picLocks noChangeAspect="1"/>
          </p:cNvPicPr>
          <p:nvPr/>
        </p:nvPicPr>
        <p:blipFill>
          <a:blip r:embed="rId10"/>
          <a:stretch>
            <a:fillRect/>
          </a:stretch>
        </p:blipFill>
        <p:spPr>
          <a:xfrm>
            <a:off x="5036269" y="741972"/>
            <a:ext cx="2201082" cy="1064265"/>
          </a:xfrm>
          <a:prstGeom prst="rect">
            <a:avLst/>
          </a:prstGeom>
        </p:spPr>
      </p:pic>
      <p:sp>
        <p:nvSpPr>
          <p:cNvPr id="182" name="Rectangle 181">
            <a:extLst>
              <a:ext uri="{FF2B5EF4-FFF2-40B4-BE49-F238E27FC236}">
                <a16:creationId xmlns:a16="http://schemas.microsoft.com/office/drawing/2014/main" id="{DD3A1359-CEE9-41CC-AEBC-23FACECFF2DF}"/>
              </a:ext>
            </a:extLst>
          </p:cNvPr>
          <p:cNvSpPr/>
          <p:nvPr/>
        </p:nvSpPr>
        <p:spPr>
          <a:xfrm>
            <a:off x="5266170" y="981246"/>
            <a:ext cx="1727774" cy="868097"/>
          </a:xfrm>
          <a:prstGeom prst="rect">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rPr>
              <a:t>Everything </a:t>
            </a:r>
          </a:p>
          <a:p>
            <a:pPr algn="ctr"/>
            <a:r>
              <a:rPr lang="en-US" sz="2000">
                <a:solidFill>
                  <a:schemeClr val="tx1"/>
                </a:solidFill>
              </a:rPr>
              <a:t>Else</a:t>
            </a:r>
          </a:p>
        </p:txBody>
      </p:sp>
      <p:sp>
        <p:nvSpPr>
          <p:cNvPr id="105" name="Rectangle 104">
            <a:extLst>
              <a:ext uri="{FF2B5EF4-FFF2-40B4-BE49-F238E27FC236}">
                <a16:creationId xmlns:a16="http://schemas.microsoft.com/office/drawing/2014/main" id="{F9DB9FE6-2CEE-4C12-9C7D-0C762DB2AED0}"/>
              </a:ext>
            </a:extLst>
          </p:cNvPr>
          <p:cNvSpPr/>
          <p:nvPr/>
        </p:nvSpPr>
        <p:spPr>
          <a:xfrm>
            <a:off x="6470927" y="2152019"/>
            <a:ext cx="3325232" cy="326601"/>
          </a:xfrm>
          <a:prstGeom prst="rect">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rgbClr val="C00000"/>
                </a:solidFill>
              </a:rPr>
              <a:t>Our Controlled Comfort Zone</a:t>
            </a:r>
          </a:p>
        </p:txBody>
      </p:sp>
    </p:spTree>
    <p:extLst>
      <p:ext uri="{BB962C8B-B14F-4D97-AF65-F5344CB8AC3E}">
        <p14:creationId xmlns:p14="http://schemas.microsoft.com/office/powerpoint/2010/main" val="3241651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3"/>
                                        </p:tgtEl>
                                        <p:attrNameLst>
                                          <p:attrName>style.visibility</p:attrName>
                                        </p:attrNameLst>
                                      </p:cBhvr>
                                      <p:to>
                                        <p:strVal val="visible"/>
                                      </p:to>
                                    </p:set>
                                    <p:animEffect transition="in" filter="fade">
                                      <p:cBhvr>
                                        <p:cTn id="7" dur="500"/>
                                        <p:tgtEl>
                                          <p:spTgt spid="19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5"/>
                                        </p:tgtEl>
                                        <p:attrNameLst>
                                          <p:attrName>style.visibility</p:attrName>
                                        </p:attrNameLst>
                                      </p:cBhvr>
                                      <p:to>
                                        <p:strVal val="visible"/>
                                      </p:to>
                                    </p:set>
                                    <p:animEffect transition="in" filter="fade">
                                      <p:cBhvr>
                                        <p:cTn id="10" dur="500"/>
                                        <p:tgtEl>
                                          <p:spTgt spid="105"/>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par>
                                <p:cTn id="17" presetID="26" presetClass="emph" presetSubtype="0" repeatCount="5000" fill="hold" nodeType="withEffect">
                                  <p:stCondLst>
                                    <p:cond delay="0"/>
                                  </p:stCondLst>
                                  <p:childTnLst>
                                    <p:animEffect transition="out" filter="fade">
                                      <p:cBhvr>
                                        <p:cTn id="18" dur="2000" tmFilter="0, 0; .2, .5; .8, .5; 1, 0"/>
                                        <p:tgtEl>
                                          <p:spTgt spid="3"/>
                                        </p:tgtEl>
                                      </p:cBhvr>
                                    </p:animEffect>
                                    <p:animScale>
                                      <p:cBhvr>
                                        <p:cTn id="19" dur="1000" autoRev="1"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3" name="Straight Connector 192">
            <a:extLst>
              <a:ext uri="{FF2B5EF4-FFF2-40B4-BE49-F238E27FC236}">
                <a16:creationId xmlns:a16="http://schemas.microsoft.com/office/drawing/2014/main" id="{5564AB83-2519-4B02-8560-353C20AA88D2}"/>
              </a:ext>
            </a:extLst>
          </p:cNvPr>
          <p:cNvCxnSpPr>
            <a:cxnSpLocks/>
          </p:cNvCxnSpPr>
          <p:nvPr/>
        </p:nvCxnSpPr>
        <p:spPr>
          <a:xfrm>
            <a:off x="795986" y="2114081"/>
            <a:ext cx="11022829" cy="31508"/>
          </a:xfrm>
          <a:prstGeom prst="line">
            <a:avLst/>
          </a:prstGeom>
          <a:ln w="31750">
            <a:solidFill>
              <a:srgbClr val="C00000"/>
            </a:solidFill>
            <a:prstDash val="sysDash"/>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33" name="Picture 32">
            <a:extLst>
              <a:ext uri="{FF2B5EF4-FFF2-40B4-BE49-F238E27FC236}">
                <a16:creationId xmlns:a16="http://schemas.microsoft.com/office/drawing/2014/main" id="{F7893A7F-2B4C-4A9F-9055-70C09EFA05EF}"/>
              </a:ext>
            </a:extLst>
          </p:cNvPr>
          <p:cNvPicPr>
            <a:picLocks noChangeAspect="1"/>
          </p:cNvPicPr>
          <p:nvPr/>
        </p:nvPicPr>
        <p:blipFill>
          <a:blip r:embed="rId3"/>
          <a:stretch>
            <a:fillRect/>
          </a:stretch>
        </p:blipFill>
        <p:spPr>
          <a:xfrm>
            <a:off x="2065412" y="2977693"/>
            <a:ext cx="7507921" cy="3469438"/>
          </a:xfrm>
          <a:prstGeom prst="rect">
            <a:avLst/>
          </a:prstGeom>
        </p:spPr>
      </p:pic>
      <p:cxnSp>
        <p:nvCxnSpPr>
          <p:cNvPr id="41" name="Straight Connector 40">
            <a:extLst>
              <a:ext uri="{FF2B5EF4-FFF2-40B4-BE49-F238E27FC236}">
                <a16:creationId xmlns:a16="http://schemas.microsoft.com/office/drawing/2014/main" id="{C1D59BBE-2814-4E36-B068-685512807089}"/>
              </a:ext>
            </a:extLst>
          </p:cNvPr>
          <p:cNvCxnSpPr>
            <a:cxnSpLocks/>
          </p:cNvCxnSpPr>
          <p:nvPr/>
        </p:nvCxnSpPr>
        <p:spPr>
          <a:xfrm flipH="1">
            <a:off x="6130658" y="1270000"/>
            <a:ext cx="12304" cy="4167675"/>
          </a:xfrm>
          <a:prstGeom prst="line">
            <a:avLst/>
          </a:prstGeom>
          <a:ln w="25400">
            <a:solidFill>
              <a:schemeClr val="tx1"/>
            </a:solidFill>
          </a:ln>
          <a:effectLst>
            <a:outerShdw blurRad="50800" dist="38100" dir="5400000" algn="t"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2B3F2ADA-138A-6C4C-ACBC-A9586E83BCD0}"/>
              </a:ext>
            </a:extLst>
          </p:cNvPr>
          <p:cNvCxnSpPr>
            <a:cxnSpLocks/>
            <a:endCxn id="115" idx="2"/>
          </p:cNvCxnSpPr>
          <p:nvPr/>
        </p:nvCxnSpPr>
        <p:spPr>
          <a:xfrm flipV="1">
            <a:off x="7081844" y="2919120"/>
            <a:ext cx="2191992" cy="13450"/>
          </a:xfrm>
          <a:prstGeom prst="line">
            <a:avLst/>
          </a:prstGeom>
          <a:ln w="25400">
            <a:solidFill>
              <a:schemeClr val="tx1"/>
            </a:solidFill>
          </a:ln>
          <a:effectLst>
            <a:outerShdw blurRad="50800" dist="38100" dir="5400000" algn="t"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37" name="Title 5">
            <a:extLst>
              <a:ext uri="{FF2B5EF4-FFF2-40B4-BE49-F238E27FC236}">
                <a16:creationId xmlns:a16="http://schemas.microsoft.com/office/drawing/2014/main" id="{50C345EB-7FA4-40FF-A74A-91E396BFDAA9}"/>
              </a:ext>
            </a:extLst>
          </p:cNvPr>
          <p:cNvSpPr txBox="1">
            <a:spLocks/>
          </p:cNvSpPr>
          <p:nvPr/>
        </p:nvSpPr>
        <p:spPr>
          <a:xfrm>
            <a:off x="670560" y="112433"/>
            <a:ext cx="10820400" cy="758113"/>
          </a:xfrm>
          <a:prstGeom prst="rect">
            <a:avLst/>
          </a:prstGeom>
        </p:spPr>
        <p:txBody>
          <a:bodyPr anchor="b" anchorCtr="0"/>
          <a:lstStyle>
            <a:lvl1pPr algn="l" defTabSz="914400" rtl="0" eaLnBrk="1" latinLnBrk="0" hangingPunct="1">
              <a:lnSpc>
                <a:spcPct val="85000"/>
              </a:lnSpc>
              <a:spcBef>
                <a:spcPct val="0"/>
              </a:spcBef>
              <a:buNone/>
              <a:defRPr sz="4200" kern="100" spc="-100" baseline="0">
                <a:solidFill>
                  <a:schemeClr val="tx1"/>
                </a:solidFill>
                <a:latin typeface="+mj-lt"/>
                <a:ea typeface="+mj-ea"/>
                <a:cs typeface="+mj-cs"/>
              </a:defRPr>
            </a:lvl1pPr>
          </a:lstStyle>
          <a:p>
            <a:r>
              <a:rPr lang="en-US" sz="4800"/>
              <a:t>Beginning of the Journey </a:t>
            </a:r>
          </a:p>
        </p:txBody>
      </p:sp>
      <p:sp>
        <p:nvSpPr>
          <p:cNvPr id="19" name="Rectangle: Rounded Corners 18">
            <a:extLst>
              <a:ext uri="{FF2B5EF4-FFF2-40B4-BE49-F238E27FC236}">
                <a16:creationId xmlns:a16="http://schemas.microsoft.com/office/drawing/2014/main" id="{AC329F70-8F84-4F2E-890C-6B2234005D9A}"/>
              </a:ext>
            </a:extLst>
          </p:cNvPr>
          <p:cNvSpPr/>
          <p:nvPr/>
        </p:nvSpPr>
        <p:spPr>
          <a:xfrm>
            <a:off x="5236700" y="2697347"/>
            <a:ext cx="1845144" cy="1123132"/>
          </a:xfrm>
          <a:prstGeom prst="roundRect">
            <a:avLst>
              <a:gd name="adj" fmla="val 3602"/>
            </a:avLst>
          </a:prstGeom>
          <a:gradFill flip="none" rotWithShape="1">
            <a:gsLst>
              <a:gs pos="0">
                <a:schemeClr val="accent1">
                  <a:lumMod val="5000"/>
                  <a:lumOff val="95000"/>
                </a:schemeClr>
              </a:gs>
              <a:gs pos="74000">
                <a:schemeClr val="accent5">
                  <a:lumMod val="60000"/>
                  <a:lumOff val="40000"/>
                </a:schemeClr>
              </a:gs>
              <a:gs pos="83000">
                <a:schemeClr val="accent5">
                  <a:lumMod val="40000"/>
                  <a:lumOff val="60000"/>
                </a:schemeClr>
              </a:gs>
              <a:gs pos="100000">
                <a:schemeClr val="accent5">
                  <a:lumMod val="20000"/>
                  <a:lumOff val="80000"/>
                </a:schemeClr>
              </a:gs>
            </a:gsLst>
            <a:path path="circle">
              <a:fillToRect l="100000" t="100000"/>
            </a:path>
            <a:tileRect r="-100000" b="-100000"/>
          </a:gradFill>
          <a:ln>
            <a:solidFill>
              <a:schemeClr val="accent1">
                <a:lumMod val="40000"/>
                <a:lumOff val="6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7" name="Rectangle 6">
            <a:extLst>
              <a:ext uri="{FF2B5EF4-FFF2-40B4-BE49-F238E27FC236}">
                <a16:creationId xmlns:a16="http://schemas.microsoft.com/office/drawing/2014/main" id="{F58300EE-ED68-384D-9BDF-74998BB1D628}"/>
              </a:ext>
            </a:extLst>
          </p:cNvPr>
          <p:cNvSpPr/>
          <p:nvPr/>
        </p:nvSpPr>
        <p:spPr>
          <a:xfrm>
            <a:off x="5279075" y="2838619"/>
            <a:ext cx="1727774" cy="868097"/>
          </a:xfrm>
          <a:prstGeom prst="rect">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rPr>
              <a:t>Perimeter</a:t>
            </a:r>
          </a:p>
          <a:p>
            <a:pPr algn="ctr"/>
            <a:r>
              <a:rPr lang="en-US" sz="2000">
                <a:solidFill>
                  <a:schemeClr val="tx1"/>
                </a:solidFill>
              </a:rPr>
              <a:t>Security Stack</a:t>
            </a:r>
          </a:p>
        </p:txBody>
      </p:sp>
      <p:pic>
        <p:nvPicPr>
          <p:cNvPr id="44" name="Picture 43">
            <a:extLst>
              <a:ext uri="{FF2B5EF4-FFF2-40B4-BE49-F238E27FC236}">
                <a16:creationId xmlns:a16="http://schemas.microsoft.com/office/drawing/2014/main" id="{E4178878-AB1C-4161-ADF5-DB73B94BBC44}"/>
              </a:ext>
            </a:extLst>
          </p:cNvPr>
          <p:cNvPicPr>
            <a:picLocks noChangeAspect="1"/>
          </p:cNvPicPr>
          <p:nvPr/>
        </p:nvPicPr>
        <p:blipFill>
          <a:blip r:embed="rId4"/>
          <a:stretch>
            <a:fillRect/>
          </a:stretch>
        </p:blipFill>
        <p:spPr>
          <a:xfrm>
            <a:off x="5875529" y="3516155"/>
            <a:ext cx="560996" cy="561880"/>
          </a:xfrm>
          <a:prstGeom prst="rect">
            <a:avLst/>
          </a:prstGeom>
        </p:spPr>
      </p:pic>
      <p:cxnSp>
        <p:nvCxnSpPr>
          <p:cNvPr id="52" name="Straight Connector 51">
            <a:extLst>
              <a:ext uri="{FF2B5EF4-FFF2-40B4-BE49-F238E27FC236}">
                <a16:creationId xmlns:a16="http://schemas.microsoft.com/office/drawing/2014/main" id="{860B742C-D685-4DDC-AC15-7E1BDE986608}"/>
              </a:ext>
            </a:extLst>
          </p:cNvPr>
          <p:cNvCxnSpPr>
            <a:cxnSpLocks/>
          </p:cNvCxnSpPr>
          <p:nvPr/>
        </p:nvCxnSpPr>
        <p:spPr>
          <a:xfrm flipV="1">
            <a:off x="3388815" y="3630062"/>
            <a:ext cx="1847885" cy="17"/>
          </a:xfrm>
          <a:prstGeom prst="line">
            <a:avLst/>
          </a:prstGeom>
          <a:ln w="25400">
            <a:solidFill>
              <a:schemeClr val="tx1"/>
            </a:solidFill>
          </a:ln>
          <a:effectLst>
            <a:outerShdw blurRad="50800" dist="38100" dir="5400000" algn="t"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pic>
        <p:nvPicPr>
          <p:cNvPr id="57" name="Picture 56">
            <a:extLst>
              <a:ext uri="{FF2B5EF4-FFF2-40B4-BE49-F238E27FC236}">
                <a16:creationId xmlns:a16="http://schemas.microsoft.com/office/drawing/2014/main" id="{BB73120F-4D39-4AB7-8454-E7D00371318C}"/>
              </a:ext>
            </a:extLst>
          </p:cNvPr>
          <p:cNvPicPr>
            <a:picLocks noChangeAspect="1"/>
          </p:cNvPicPr>
          <p:nvPr/>
        </p:nvPicPr>
        <p:blipFill>
          <a:blip r:embed="rId5"/>
          <a:stretch>
            <a:fillRect/>
          </a:stretch>
        </p:blipFill>
        <p:spPr>
          <a:xfrm>
            <a:off x="5817666" y="2429905"/>
            <a:ext cx="676721" cy="677786"/>
          </a:xfrm>
          <a:prstGeom prst="rect">
            <a:avLst/>
          </a:prstGeom>
        </p:spPr>
      </p:pic>
      <p:cxnSp>
        <p:nvCxnSpPr>
          <p:cNvPr id="61" name="Straight Connector 60">
            <a:extLst>
              <a:ext uri="{FF2B5EF4-FFF2-40B4-BE49-F238E27FC236}">
                <a16:creationId xmlns:a16="http://schemas.microsoft.com/office/drawing/2014/main" id="{92793668-0762-4CFE-8C38-1A0DC975E784}"/>
              </a:ext>
            </a:extLst>
          </p:cNvPr>
          <p:cNvCxnSpPr>
            <a:cxnSpLocks/>
            <a:endCxn id="59" idx="1"/>
          </p:cNvCxnSpPr>
          <p:nvPr/>
        </p:nvCxnSpPr>
        <p:spPr>
          <a:xfrm>
            <a:off x="6762328" y="4765433"/>
            <a:ext cx="766058" cy="588257"/>
          </a:xfrm>
          <a:prstGeom prst="line">
            <a:avLst/>
          </a:prstGeom>
          <a:ln w="25400">
            <a:solidFill>
              <a:schemeClr val="tx1"/>
            </a:solidFill>
          </a:ln>
          <a:effectLst>
            <a:outerShdw blurRad="50800" dist="38100" dir="5400000" algn="t"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39D07E3C-7304-404D-8216-7DD661DD225B}"/>
              </a:ext>
            </a:extLst>
          </p:cNvPr>
          <p:cNvCxnSpPr>
            <a:cxnSpLocks/>
            <a:stCxn id="59" idx="3"/>
            <a:endCxn id="160" idx="2"/>
          </p:cNvCxnSpPr>
          <p:nvPr/>
        </p:nvCxnSpPr>
        <p:spPr>
          <a:xfrm>
            <a:off x="9373530" y="5353690"/>
            <a:ext cx="957309" cy="5341"/>
          </a:xfrm>
          <a:prstGeom prst="line">
            <a:avLst/>
          </a:prstGeom>
          <a:ln w="25400">
            <a:solidFill>
              <a:schemeClr val="tx1"/>
            </a:solidFill>
          </a:ln>
          <a:effectLst>
            <a:outerShdw blurRad="50800" dist="38100" dir="5400000" algn="t"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59" name="Rectangle: Rounded Corners 58">
            <a:extLst>
              <a:ext uri="{FF2B5EF4-FFF2-40B4-BE49-F238E27FC236}">
                <a16:creationId xmlns:a16="http://schemas.microsoft.com/office/drawing/2014/main" id="{3E641ACB-3E2C-4A3A-BD9F-1B82226717A4}"/>
              </a:ext>
            </a:extLst>
          </p:cNvPr>
          <p:cNvSpPr/>
          <p:nvPr/>
        </p:nvSpPr>
        <p:spPr>
          <a:xfrm>
            <a:off x="7528386" y="4970481"/>
            <a:ext cx="1845144" cy="766418"/>
          </a:xfrm>
          <a:prstGeom prst="roundRect">
            <a:avLst>
              <a:gd name="adj" fmla="val 3602"/>
            </a:avLst>
          </a:prstGeom>
          <a:gradFill flip="none" rotWithShape="1">
            <a:gsLst>
              <a:gs pos="0">
                <a:schemeClr val="accent1">
                  <a:lumMod val="5000"/>
                  <a:lumOff val="95000"/>
                </a:schemeClr>
              </a:gs>
              <a:gs pos="74000">
                <a:schemeClr val="accent5">
                  <a:lumMod val="60000"/>
                  <a:lumOff val="40000"/>
                </a:schemeClr>
              </a:gs>
              <a:gs pos="83000">
                <a:schemeClr val="accent5">
                  <a:lumMod val="40000"/>
                  <a:lumOff val="60000"/>
                </a:schemeClr>
              </a:gs>
              <a:gs pos="100000">
                <a:schemeClr val="accent5">
                  <a:lumMod val="20000"/>
                  <a:lumOff val="80000"/>
                </a:schemeClr>
              </a:gs>
            </a:gsLst>
            <a:path path="circle">
              <a:fillToRect l="100000" t="100000"/>
            </a:path>
            <a:tileRect r="-100000" b="-100000"/>
          </a:gradFill>
          <a:ln>
            <a:solidFill>
              <a:schemeClr val="accent1">
                <a:lumMod val="40000"/>
                <a:lumOff val="6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60" name="Rectangle 59">
            <a:extLst>
              <a:ext uri="{FF2B5EF4-FFF2-40B4-BE49-F238E27FC236}">
                <a16:creationId xmlns:a16="http://schemas.microsoft.com/office/drawing/2014/main" id="{92B484F4-EAAB-467B-8C23-8DBCC1061B6C}"/>
              </a:ext>
            </a:extLst>
          </p:cNvPr>
          <p:cNvSpPr/>
          <p:nvPr/>
        </p:nvSpPr>
        <p:spPr>
          <a:xfrm>
            <a:off x="7570761" y="4906705"/>
            <a:ext cx="1727774" cy="868097"/>
          </a:xfrm>
          <a:prstGeom prst="rect">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rPr>
              <a:t>Data Center</a:t>
            </a:r>
          </a:p>
          <a:p>
            <a:pPr algn="ctr"/>
            <a:r>
              <a:rPr lang="en-US" sz="2000">
                <a:solidFill>
                  <a:schemeClr val="tx1"/>
                </a:solidFill>
              </a:rPr>
              <a:t>Security Stack</a:t>
            </a:r>
          </a:p>
        </p:txBody>
      </p:sp>
      <p:grpSp>
        <p:nvGrpSpPr>
          <p:cNvPr id="130" name="Group 129">
            <a:extLst>
              <a:ext uri="{FF2B5EF4-FFF2-40B4-BE49-F238E27FC236}">
                <a16:creationId xmlns:a16="http://schemas.microsoft.com/office/drawing/2014/main" id="{609754C6-5E27-445F-9A50-F1D7BEEFF7B4}"/>
              </a:ext>
            </a:extLst>
          </p:cNvPr>
          <p:cNvGrpSpPr/>
          <p:nvPr/>
        </p:nvGrpSpPr>
        <p:grpSpPr>
          <a:xfrm>
            <a:off x="2800316" y="3401765"/>
            <a:ext cx="829090" cy="657435"/>
            <a:chOff x="2077737" y="5326045"/>
            <a:chExt cx="1046665" cy="940526"/>
          </a:xfrm>
          <a:effectLst>
            <a:outerShdw blurRad="50800" dist="38100" dir="2700000" algn="tl" rotWithShape="0">
              <a:prstClr val="black">
                <a:alpha val="40000"/>
              </a:prstClr>
            </a:outerShdw>
          </a:effectLst>
        </p:grpSpPr>
        <p:pic>
          <p:nvPicPr>
            <p:cNvPr id="83" name="Picture 82">
              <a:extLst>
                <a:ext uri="{FF2B5EF4-FFF2-40B4-BE49-F238E27FC236}">
                  <a16:creationId xmlns:a16="http://schemas.microsoft.com/office/drawing/2014/main" id="{738C7675-AB30-41C2-AEF0-A429BC3B8301}"/>
                </a:ext>
              </a:extLst>
            </p:cNvPr>
            <p:cNvPicPr>
              <a:picLocks noChangeAspect="1"/>
            </p:cNvPicPr>
            <p:nvPr/>
          </p:nvPicPr>
          <p:blipFill>
            <a:blip r:embed="rId3">
              <a:duotone>
                <a:prstClr val="black"/>
                <a:schemeClr val="accent4">
                  <a:tint val="45000"/>
                  <a:satMod val="400000"/>
                </a:schemeClr>
              </a:duotone>
            </a:blip>
            <a:stretch>
              <a:fillRect/>
            </a:stretch>
          </p:blipFill>
          <p:spPr>
            <a:xfrm>
              <a:off x="2077737" y="5667846"/>
              <a:ext cx="1046665" cy="598725"/>
            </a:xfrm>
            <a:prstGeom prst="rect">
              <a:avLst/>
            </a:prstGeom>
          </p:spPr>
        </p:pic>
        <p:pic>
          <p:nvPicPr>
            <p:cNvPr id="84" name="Picture 83" descr="A picture containing computer&#10;&#10;Description automatically generated">
              <a:extLst>
                <a:ext uri="{FF2B5EF4-FFF2-40B4-BE49-F238E27FC236}">
                  <a16:creationId xmlns:a16="http://schemas.microsoft.com/office/drawing/2014/main" id="{B36817FA-C71C-414F-8D56-FFED9BE75F59}"/>
                </a:ext>
              </a:extLst>
            </p:cNvPr>
            <p:cNvPicPr>
              <a:picLocks noChangeAspect="1"/>
            </p:cNvPicPr>
            <p:nvPr/>
          </p:nvPicPr>
          <p:blipFill rotWithShape="1">
            <a:blip r:embed="rId6"/>
            <a:srcRect l="13639" r="10068" b="14284"/>
            <a:stretch/>
          </p:blipFill>
          <p:spPr>
            <a:xfrm>
              <a:off x="2259657" y="5326045"/>
              <a:ext cx="626804" cy="775838"/>
            </a:xfrm>
            <a:prstGeom prst="rect">
              <a:avLst/>
            </a:prstGeom>
            <a:effectLst/>
          </p:spPr>
        </p:pic>
        <p:pic>
          <p:nvPicPr>
            <p:cNvPr id="85" name="Picture 84">
              <a:extLst>
                <a:ext uri="{FF2B5EF4-FFF2-40B4-BE49-F238E27FC236}">
                  <a16:creationId xmlns:a16="http://schemas.microsoft.com/office/drawing/2014/main" id="{6D3E05E4-307D-4700-8641-993E21BD204A}"/>
                </a:ext>
              </a:extLst>
            </p:cNvPr>
            <p:cNvPicPr>
              <a:picLocks noChangeAspect="1"/>
            </p:cNvPicPr>
            <p:nvPr/>
          </p:nvPicPr>
          <p:blipFill>
            <a:blip r:embed="rId3">
              <a:duotone>
                <a:prstClr val="black"/>
                <a:schemeClr val="accent4">
                  <a:tint val="45000"/>
                  <a:satMod val="400000"/>
                </a:schemeClr>
              </a:duotone>
            </a:blip>
            <a:stretch>
              <a:fillRect/>
            </a:stretch>
          </p:blipFill>
          <p:spPr>
            <a:xfrm>
              <a:off x="2303932" y="5843700"/>
              <a:ext cx="628508" cy="359526"/>
            </a:xfrm>
            <a:prstGeom prst="rect">
              <a:avLst/>
            </a:prstGeom>
          </p:spPr>
        </p:pic>
      </p:grpSp>
      <p:cxnSp>
        <p:nvCxnSpPr>
          <p:cNvPr id="86" name="Straight Connector 85">
            <a:extLst>
              <a:ext uri="{FF2B5EF4-FFF2-40B4-BE49-F238E27FC236}">
                <a16:creationId xmlns:a16="http://schemas.microsoft.com/office/drawing/2014/main" id="{9E404A42-2545-4065-A964-83747D6EBC6E}"/>
              </a:ext>
            </a:extLst>
          </p:cNvPr>
          <p:cNvCxnSpPr>
            <a:cxnSpLocks/>
          </p:cNvCxnSpPr>
          <p:nvPr/>
        </p:nvCxnSpPr>
        <p:spPr>
          <a:xfrm flipH="1">
            <a:off x="1591683" y="4698485"/>
            <a:ext cx="3960468" cy="739190"/>
          </a:xfrm>
          <a:prstGeom prst="line">
            <a:avLst/>
          </a:prstGeom>
          <a:ln w="25400">
            <a:solidFill>
              <a:schemeClr val="tx1"/>
            </a:solidFill>
          </a:ln>
          <a:effectLst>
            <a:outerShdw blurRad="50800" dist="38100" dir="5400000" algn="t"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759B21A4-CF3F-4294-A559-DDC1CB71F3ED}"/>
              </a:ext>
            </a:extLst>
          </p:cNvPr>
          <p:cNvCxnSpPr>
            <a:cxnSpLocks/>
            <a:endCxn id="135" idx="0"/>
          </p:cNvCxnSpPr>
          <p:nvPr/>
        </p:nvCxnSpPr>
        <p:spPr>
          <a:xfrm flipH="1">
            <a:off x="2133650" y="4698485"/>
            <a:ext cx="3418501" cy="1195239"/>
          </a:xfrm>
          <a:prstGeom prst="line">
            <a:avLst/>
          </a:prstGeom>
          <a:ln w="25400">
            <a:solidFill>
              <a:schemeClr val="tx1"/>
            </a:solidFill>
          </a:ln>
          <a:effectLst>
            <a:outerShdw blurRad="50800" dist="38100" dir="5400000" algn="t"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FA3FBD12-B6B4-4E16-94B7-6B6861E52B97}"/>
              </a:ext>
            </a:extLst>
          </p:cNvPr>
          <p:cNvCxnSpPr>
            <a:cxnSpLocks/>
          </p:cNvCxnSpPr>
          <p:nvPr/>
        </p:nvCxnSpPr>
        <p:spPr>
          <a:xfrm flipH="1">
            <a:off x="3136242" y="4698485"/>
            <a:ext cx="2449092" cy="1417543"/>
          </a:xfrm>
          <a:prstGeom prst="line">
            <a:avLst/>
          </a:prstGeom>
          <a:ln w="25400">
            <a:solidFill>
              <a:schemeClr val="tx1"/>
            </a:solidFill>
          </a:ln>
          <a:effectLst>
            <a:outerShdw blurRad="50800" dist="38100" dir="5400000" algn="t"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pic>
        <p:nvPicPr>
          <p:cNvPr id="45" name="Picture 44">
            <a:extLst>
              <a:ext uri="{FF2B5EF4-FFF2-40B4-BE49-F238E27FC236}">
                <a16:creationId xmlns:a16="http://schemas.microsoft.com/office/drawing/2014/main" id="{AEFC6AA3-C39A-4F5B-A875-656327AFEA16}"/>
              </a:ext>
            </a:extLst>
          </p:cNvPr>
          <p:cNvPicPr>
            <a:picLocks noChangeAspect="1"/>
          </p:cNvPicPr>
          <p:nvPr/>
        </p:nvPicPr>
        <p:blipFill>
          <a:blip r:embed="rId7"/>
          <a:stretch>
            <a:fillRect/>
          </a:stretch>
        </p:blipFill>
        <p:spPr>
          <a:xfrm>
            <a:off x="5437470" y="4298947"/>
            <a:ext cx="1113623" cy="610379"/>
          </a:xfrm>
          <a:prstGeom prst="rect">
            <a:avLst/>
          </a:prstGeom>
        </p:spPr>
      </p:pic>
      <p:pic>
        <p:nvPicPr>
          <p:cNvPr id="58" name="Picture 57">
            <a:extLst>
              <a:ext uri="{FF2B5EF4-FFF2-40B4-BE49-F238E27FC236}">
                <a16:creationId xmlns:a16="http://schemas.microsoft.com/office/drawing/2014/main" id="{1E6A3B26-E0A0-4502-BC66-BFCA7BBAAAA7}"/>
              </a:ext>
            </a:extLst>
          </p:cNvPr>
          <p:cNvPicPr>
            <a:picLocks noChangeAspect="1"/>
          </p:cNvPicPr>
          <p:nvPr/>
        </p:nvPicPr>
        <p:blipFill>
          <a:blip r:embed="rId7"/>
          <a:stretch>
            <a:fillRect/>
          </a:stretch>
        </p:blipFill>
        <p:spPr>
          <a:xfrm>
            <a:off x="5817666" y="4309291"/>
            <a:ext cx="1113623" cy="610379"/>
          </a:xfrm>
          <a:prstGeom prst="rect">
            <a:avLst/>
          </a:prstGeom>
        </p:spPr>
      </p:pic>
      <p:sp>
        <p:nvSpPr>
          <p:cNvPr id="108" name="Rectangle 107">
            <a:extLst>
              <a:ext uri="{FF2B5EF4-FFF2-40B4-BE49-F238E27FC236}">
                <a16:creationId xmlns:a16="http://schemas.microsoft.com/office/drawing/2014/main" id="{C02BF6CD-784D-400F-A55C-3DA552182AA1}"/>
              </a:ext>
            </a:extLst>
          </p:cNvPr>
          <p:cNvSpPr/>
          <p:nvPr/>
        </p:nvSpPr>
        <p:spPr>
          <a:xfrm>
            <a:off x="6488654" y="5921918"/>
            <a:ext cx="3807788" cy="538367"/>
          </a:xfrm>
          <a:prstGeom prst="rect">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rPr>
              <a:t>Corporate Enterprise</a:t>
            </a:r>
          </a:p>
        </p:txBody>
      </p:sp>
      <p:sp>
        <p:nvSpPr>
          <p:cNvPr id="109" name="Rectangle 108">
            <a:extLst>
              <a:ext uri="{FF2B5EF4-FFF2-40B4-BE49-F238E27FC236}">
                <a16:creationId xmlns:a16="http://schemas.microsoft.com/office/drawing/2014/main" id="{4A185ACF-A664-456D-B219-6A57CDC3D81E}"/>
              </a:ext>
            </a:extLst>
          </p:cNvPr>
          <p:cNvSpPr/>
          <p:nvPr/>
        </p:nvSpPr>
        <p:spPr>
          <a:xfrm>
            <a:off x="6659752" y="4160315"/>
            <a:ext cx="1324119" cy="868097"/>
          </a:xfrm>
          <a:prstGeom prst="rect">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tx1"/>
                </a:solidFill>
              </a:rPr>
              <a:t>Internal</a:t>
            </a:r>
          </a:p>
          <a:p>
            <a:pPr algn="ctr"/>
            <a:r>
              <a:rPr lang="en-US" sz="1400">
                <a:solidFill>
                  <a:schemeClr val="tx1"/>
                </a:solidFill>
              </a:rPr>
              <a:t> Core Routing</a:t>
            </a:r>
          </a:p>
        </p:txBody>
      </p:sp>
      <p:sp>
        <p:nvSpPr>
          <p:cNvPr id="114" name="Rectangle 113">
            <a:extLst>
              <a:ext uri="{FF2B5EF4-FFF2-40B4-BE49-F238E27FC236}">
                <a16:creationId xmlns:a16="http://schemas.microsoft.com/office/drawing/2014/main" id="{AFACB099-2D65-48CC-A699-8ED288299AFB}"/>
              </a:ext>
            </a:extLst>
          </p:cNvPr>
          <p:cNvSpPr/>
          <p:nvPr/>
        </p:nvSpPr>
        <p:spPr>
          <a:xfrm>
            <a:off x="1146367" y="6233341"/>
            <a:ext cx="1414427" cy="383392"/>
          </a:xfrm>
          <a:prstGeom prst="rect">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tx1"/>
                </a:solidFill>
              </a:rPr>
              <a:t>Remote Sites</a:t>
            </a:r>
          </a:p>
        </p:txBody>
      </p:sp>
      <p:sp>
        <p:nvSpPr>
          <p:cNvPr id="115" name="Oval 114">
            <a:extLst>
              <a:ext uri="{FF2B5EF4-FFF2-40B4-BE49-F238E27FC236}">
                <a16:creationId xmlns:a16="http://schemas.microsoft.com/office/drawing/2014/main" id="{8A2B3149-E7D4-4F70-A1FC-02B80B3AEE38}"/>
              </a:ext>
            </a:extLst>
          </p:cNvPr>
          <p:cNvSpPr/>
          <p:nvPr/>
        </p:nvSpPr>
        <p:spPr>
          <a:xfrm>
            <a:off x="9273836" y="2560078"/>
            <a:ext cx="1454183" cy="718084"/>
          </a:xfrm>
          <a:prstGeom prst="ellipse">
            <a:avLst/>
          </a:prstGeom>
          <a:gradFill flip="none" rotWithShape="1">
            <a:gsLst>
              <a:gs pos="0">
                <a:schemeClr val="accent1">
                  <a:lumMod val="5000"/>
                  <a:lumOff val="95000"/>
                </a:schemeClr>
              </a:gs>
              <a:gs pos="74000">
                <a:schemeClr val="accent5">
                  <a:lumMod val="60000"/>
                  <a:lumOff val="40000"/>
                </a:schemeClr>
              </a:gs>
              <a:gs pos="83000">
                <a:schemeClr val="accent5">
                  <a:lumMod val="40000"/>
                  <a:lumOff val="60000"/>
                </a:schemeClr>
              </a:gs>
              <a:gs pos="100000">
                <a:schemeClr val="accent5">
                  <a:lumMod val="20000"/>
                  <a:lumOff val="80000"/>
                </a:schemeClr>
              </a:gs>
            </a:gsLst>
            <a:path path="circle">
              <a:fillToRect l="100000" t="100000"/>
            </a:path>
            <a:tileRect r="-100000" b="-100000"/>
          </a:gradFill>
          <a:ln>
            <a:solidFill>
              <a:schemeClr val="accent1">
                <a:lumMod val="40000"/>
                <a:lumOff val="6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16" name="Rectangle 115">
            <a:extLst>
              <a:ext uri="{FF2B5EF4-FFF2-40B4-BE49-F238E27FC236}">
                <a16:creationId xmlns:a16="http://schemas.microsoft.com/office/drawing/2014/main" id="{BF36EC14-817E-4D35-B1AA-EAD25BADC159}"/>
              </a:ext>
            </a:extLst>
          </p:cNvPr>
          <p:cNvSpPr/>
          <p:nvPr/>
        </p:nvSpPr>
        <p:spPr>
          <a:xfrm>
            <a:off x="9338172" y="3189137"/>
            <a:ext cx="1397119" cy="378001"/>
          </a:xfrm>
          <a:prstGeom prst="rect">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schemeClr val="tx1"/>
                </a:solidFill>
              </a:rPr>
              <a:t>Applications</a:t>
            </a:r>
          </a:p>
        </p:txBody>
      </p:sp>
      <p:sp>
        <p:nvSpPr>
          <p:cNvPr id="117" name="Rectangle 116">
            <a:extLst>
              <a:ext uri="{FF2B5EF4-FFF2-40B4-BE49-F238E27FC236}">
                <a16:creationId xmlns:a16="http://schemas.microsoft.com/office/drawing/2014/main" id="{61C006F4-0FAC-462C-8174-581C9F461E51}"/>
              </a:ext>
            </a:extLst>
          </p:cNvPr>
          <p:cNvSpPr/>
          <p:nvPr/>
        </p:nvSpPr>
        <p:spPr>
          <a:xfrm>
            <a:off x="9460244" y="2305562"/>
            <a:ext cx="1125458" cy="251215"/>
          </a:xfrm>
          <a:prstGeom prst="rect">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rPr>
              <a:t>DMZ</a:t>
            </a:r>
          </a:p>
        </p:txBody>
      </p:sp>
      <p:pic>
        <p:nvPicPr>
          <p:cNvPr id="118" name="Picture 117">
            <a:extLst>
              <a:ext uri="{FF2B5EF4-FFF2-40B4-BE49-F238E27FC236}">
                <a16:creationId xmlns:a16="http://schemas.microsoft.com/office/drawing/2014/main" id="{AFF910BB-9692-4F66-82E1-2267531F9D55}"/>
              </a:ext>
            </a:extLst>
          </p:cNvPr>
          <p:cNvPicPr>
            <a:picLocks noChangeAspect="1"/>
          </p:cNvPicPr>
          <p:nvPr/>
        </p:nvPicPr>
        <p:blipFill>
          <a:blip r:embed="rId8"/>
          <a:stretch>
            <a:fillRect/>
          </a:stretch>
        </p:blipFill>
        <p:spPr>
          <a:xfrm>
            <a:off x="10176402" y="2728467"/>
            <a:ext cx="388140" cy="388752"/>
          </a:xfrm>
          <a:prstGeom prst="rect">
            <a:avLst/>
          </a:prstGeom>
          <a:effectLst>
            <a:outerShdw blurRad="50800" dist="38100" dir="2700000" algn="tl" rotWithShape="0">
              <a:prstClr val="black">
                <a:alpha val="40000"/>
              </a:prstClr>
            </a:outerShdw>
          </a:effectLst>
        </p:spPr>
      </p:pic>
      <p:pic>
        <p:nvPicPr>
          <p:cNvPr id="119" name="Picture 118">
            <a:extLst>
              <a:ext uri="{FF2B5EF4-FFF2-40B4-BE49-F238E27FC236}">
                <a16:creationId xmlns:a16="http://schemas.microsoft.com/office/drawing/2014/main" id="{647F23C5-59DA-4EA6-88A9-8B3C9E566ED3}"/>
              </a:ext>
            </a:extLst>
          </p:cNvPr>
          <p:cNvPicPr>
            <a:picLocks noChangeAspect="1"/>
          </p:cNvPicPr>
          <p:nvPr/>
        </p:nvPicPr>
        <p:blipFill>
          <a:blip r:embed="rId8"/>
          <a:stretch>
            <a:fillRect/>
          </a:stretch>
        </p:blipFill>
        <p:spPr>
          <a:xfrm>
            <a:off x="9488185" y="2728467"/>
            <a:ext cx="388140" cy="388752"/>
          </a:xfrm>
          <a:prstGeom prst="rect">
            <a:avLst/>
          </a:prstGeom>
          <a:effectLst>
            <a:outerShdw blurRad="50800" dist="38100" dir="2700000" algn="tl" rotWithShape="0">
              <a:prstClr val="black">
                <a:alpha val="40000"/>
              </a:prstClr>
            </a:outerShdw>
          </a:effectLst>
        </p:spPr>
      </p:pic>
      <p:pic>
        <p:nvPicPr>
          <p:cNvPr id="120" name="Picture 119">
            <a:extLst>
              <a:ext uri="{FF2B5EF4-FFF2-40B4-BE49-F238E27FC236}">
                <a16:creationId xmlns:a16="http://schemas.microsoft.com/office/drawing/2014/main" id="{A619A81E-210A-4FD0-AFE6-A5DCD1FC64F6}"/>
              </a:ext>
            </a:extLst>
          </p:cNvPr>
          <p:cNvPicPr>
            <a:picLocks noChangeAspect="1"/>
          </p:cNvPicPr>
          <p:nvPr/>
        </p:nvPicPr>
        <p:blipFill>
          <a:blip r:embed="rId8"/>
          <a:stretch>
            <a:fillRect/>
          </a:stretch>
        </p:blipFill>
        <p:spPr>
          <a:xfrm>
            <a:off x="9772166" y="2660766"/>
            <a:ext cx="474421" cy="475168"/>
          </a:xfrm>
          <a:prstGeom prst="rect">
            <a:avLst/>
          </a:prstGeom>
          <a:effectLst>
            <a:outerShdw blurRad="50800" dist="38100" dir="2700000" algn="tl" rotWithShape="0">
              <a:prstClr val="black">
                <a:alpha val="40000"/>
              </a:prstClr>
            </a:outerShdw>
          </a:effectLst>
        </p:spPr>
      </p:pic>
      <p:pic>
        <p:nvPicPr>
          <p:cNvPr id="122" name="Picture 121">
            <a:extLst>
              <a:ext uri="{FF2B5EF4-FFF2-40B4-BE49-F238E27FC236}">
                <a16:creationId xmlns:a16="http://schemas.microsoft.com/office/drawing/2014/main" id="{775C9ADF-F05D-45EE-A340-FA7CA2C8F5FF}"/>
              </a:ext>
            </a:extLst>
          </p:cNvPr>
          <p:cNvPicPr>
            <a:picLocks noChangeAspect="1"/>
          </p:cNvPicPr>
          <p:nvPr/>
        </p:nvPicPr>
        <p:blipFill>
          <a:blip r:embed="rId9"/>
          <a:stretch>
            <a:fillRect/>
          </a:stretch>
        </p:blipFill>
        <p:spPr>
          <a:xfrm>
            <a:off x="5361166" y="5113171"/>
            <a:ext cx="1467526" cy="1467526"/>
          </a:xfrm>
          <a:prstGeom prst="rect">
            <a:avLst/>
          </a:prstGeom>
          <a:effectLst>
            <a:outerShdw blurRad="50800" dist="38100" dir="2700000" algn="tl" rotWithShape="0">
              <a:prstClr val="black">
                <a:alpha val="40000"/>
              </a:prstClr>
            </a:outerShdw>
          </a:effectLst>
        </p:spPr>
      </p:pic>
      <p:sp>
        <p:nvSpPr>
          <p:cNvPr id="123" name="Rectangle 122">
            <a:extLst>
              <a:ext uri="{FF2B5EF4-FFF2-40B4-BE49-F238E27FC236}">
                <a16:creationId xmlns:a16="http://schemas.microsoft.com/office/drawing/2014/main" id="{C04430C4-F5EF-4649-B81A-F8D31CC5FBF6}"/>
              </a:ext>
            </a:extLst>
          </p:cNvPr>
          <p:cNvSpPr/>
          <p:nvPr/>
        </p:nvSpPr>
        <p:spPr>
          <a:xfrm>
            <a:off x="4576808" y="6019016"/>
            <a:ext cx="1196957" cy="446130"/>
          </a:xfrm>
          <a:prstGeom prst="rect">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tx1"/>
                </a:solidFill>
              </a:rPr>
              <a:t>HQ Site</a:t>
            </a:r>
          </a:p>
        </p:txBody>
      </p:sp>
      <p:grpSp>
        <p:nvGrpSpPr>
          <p:cNvPr id="129" name="Group 128">
            <a:extLst>
              <a:ext uri="{FF2B5EF4-FFF2-40B4-BE49-F238E27FC236}">
                <a16:creationId xmlns:a16="http://schemas.microsoft.com/office/drawing/2014/main" id="{A3755742-1E93-443C-8126-831B896B88FA}"/>
              </a:ext>
            </a:extLst>
          </p:cNvPr>
          <p:cNvGrpSpPr/>
          <p:nvPr/>
        </p:nvGrpSpPr>
        <p:grpSpPr>
          <a:xfrm>
            <a:off x="1003224" y="5118751"/>
            <a:ext cx="919272" cy="684598"/>
            <a:chOff x="5734876" y="944553"/>
            <a:chExt cx="1476993" cy="958291"/>
          </a:xfrm>
          <a:effectLst>
            <a:outerShdw blurRad="50800" dist="38100" dir="2700000" algn="tl" rotWithShape="0">
              <a:prstClr val="black">
                <a:alpha val="40000"/>
              </a:prstClr>
            </a:outerShdw>
          </a:effectLst>
        </p:grpSpPr>
        <p:pic>
          <p:nvPicPr>
            <p:cNvPr id="127" name="Picture 126">
              <a:extLst>
                <a:ext uri="{FF2B5EF4-FFF2-40B4-BE49-F238E27FC236}">
                  <a16:creationId xmlns:a16="http://schemas.microsoft.com/office/drawing/2014/main" id="{83243F57-C75F-464C-945B-B93CBF7E1196}"/>
                </a:ext>
              </a:extLst>
            </p:cNvPr>
            <p:cNvPicPr>
              <a:picLocks noChangeAspect="1"/>
            </p:cNvPicPr>
            <p:nvPr/>
          </p:nvPicPr>
          <p:blipFill>
            <a:blip r:embed="rId3"/>
            <a:stretch>
              <a:fillRect/>
            </a:stretch>
          </p:blipFill>
          <p:spPr>
            <a:xfrm>
              <a:off x="5734876" y="944553"/>
              <a:ext cx="1476993" cy="845481"/>
            </a:xfrm>
            <a:prstGeom prst="rect">
              <a:avLst/>
            </a:prstGeom>
          </p:spPr>
        </p:pic>
        <p:pic>
          <p:nvPicPr>
            <p:cNvPr id="125" name="Picture 124" descr="A picture containing computer&#10;&#10;Description automatically generated">
              <a:extLst>
                <a:ext uri="{FF2B5EF4-FFF2-40B4-BE49-F238E27FC236}">
                  <a16:creationId xmlns:a16="http://schemas.microsoft.com/office/drawing/2014/main" id="{7B3A87A0-FA74-4313-B846-23D71F32BBDA}"/>
                </a:ext>
              </a:extLst>
            </p:cNvPr>
            <p:cNvPicPr>
              <a:picLocks noChangeAspect="1"/>
            </p:cNvPicPr>
            <p:nvPr/>
          </p:nvPicPr>
          <p:blipFill rotWithShape="1">
            <a:blip r:embed="rId6"/>
            <a:srcRect l="12240" r="9061" b="57818"/>
            <a:stretch/>
          </p:blipFill>
          <p:spPr>
            <a:xfrm>
              <a:off x="5855604" y="1053380"/>
              <a:ext cx="1153798" cy="618427"/>
            </a:xfrm>
            <a:prstGeom prst="rect">
              <a:avLst/>
            </a:prstGeom>
          </p:spPr>
        </p:pic>
        <p:pic>
          <p:nvPicPr>
            <p:cNvPr id="126" name="Picture 125">
              <a:extLst>
                <a:ext uri="{FF2B5EF4-FFF2-40B4-BE49-F238E27FC236}">
                  <a16:creationId xmlns:a16="http://schemas.microsoft.com/office/drawing/2014/main" id="{CCE2A930-DACA-4D21-859F-4F5DE37E35E1}"/>
                </a:ext>
              </a:extLst>
            </p:cNvPr>
            <p:cNvPicPr>
              <a:picLocks noChangeAspect="1"/>
            </p:cNvPicPr>
            <p:nvPr/>
          </p:nvPicPr>
          <p:blipFill>
            <a:blip r:embed="rId3">
              <a:alphaModFix amt="96000"/>
            </a:blip>
            <a:stretch>
              <a:fillRect/>
            </a:stretch>
          </p:blipFill>
          <p:spPr>
            <a:xfrm>
              <a:off x="5909988" y="1336877"/>
              <a:ext cx="1099413" cy="565967"/>
            </a:xfrm>
            <a:prstGeom prst="rect">
              <a:avLst/>
            </a:prstGeom>
          </p:spPr>
        </p:pic>
      </p:grpSp>
      <p:grpSp>
        <p:nvGrpSpPr>
          <p:cNvPr id="132" name="Group 131">
            <a:extLst>
              <a:ext uri="{FF2B5EF4-FFF2-40B4-BE49-F238E27FC236}">
                <a16:creationId xmlns:a16="http://schemas.microsoft.com/office/drawing/2014/main" id="{CEF63BCD-CD1F-4F68-88A4-79D04FAF4450}"/>
              </a:ext>
            </a:extLst>
          </p:cNvPr>
          <p:cNvGrpSpPr/>
          <p:nvPr/>
        </p:nvGrpSpPr>
        <p:grpSpPr>
          <a:xfrm>
            <a:off x="1682527" y="5613450"/>
            <a:ext cx="919272" cy="684598"/>
            <a:chOff x="5734876" y="944553"/>
            <a:chExt cx="1476993" cy="958291"/>
          </a:xfrm>
          <a:effectLst>
            <a:outerShdw blurRad="50800" dist="38100" dir="2700000" algn="tl" rotWithShape="0">
              <a:prstClr val="black">
                <a:alpha val="40000"/>
              </a:prstClr>
            </a:outerShdw>
          </a:effectLst>
        </p:grpSpPr>
        <p:pic>
          <p:nvPicPr>
            <p:cNvPr id="133" name="Picture 132">
              <a:extLst>
                <a:ext uri="{FF2B5EF4-FFF2-40B4-BE49-F238E27FC236}">
                  <a16:creationId xmlns:a16="http://schemas.microsoft.com/office/drawing/2014/main" id="{295F70DC-5742-4955-A207-902358062F44}"/>
                </a:ext>
              </a:extLst>
            </p:cNvPr>
            <p:cNvPicPr>
              <a:picLocks noChangeAspect="1"/>
            </p:cNvPicPr>
            <p:nvPr/>
          </p:nvPicPr>
          <p:blipFill>
            <a:blip r:embed="rId3"/>
            <a:stretch>
              <a:fillRect/>
            </a:stretch>
          </p:blipFill>
          <p:spPr>
            <a:xfrm>
              <a:off x="5734876" y="944553"/>
              <a:ext cx="1476993" cy="845481"/>
            </a:xfrm>
            <a:prstGeom prst="rect">
              <a:avLst/>
            </a:prstGeom>
          </p:spPr>
        </p:pic>
        <p:pic>
          <p:nvPicPr>
            <p:cNvPr id="134" name="Picture 133" descr="A picture containing computer&#10;&#10;Description automatically generated">
              <a:extLst>
                <a:ext uri="{FF2B5EF4-FFF2-40B4-BE49-F238E27FC236}">
                  <a16:creationId xmlns:a16="http://schemas.microsoft.com/office/drawing/2014/main" id="{AB56F625-8DAD-405D-AFEA-01BBE5E3A8FB}"/>
                </a:ext>
              </a:extLst>
            </p:cNvPr>
            <p:cNvPicPr>
              <a:picLocks noChangeAspect="1"/>
            </p:cNvPicPr>
            <p:nvPr/>
          </p:nvPicPr>
          <p:blipFill rotWithShape="1">
            <a:blip r:embed="rId6"/>
            <a:srcRect l="12240" r="9061" b="57818"/>
            <a:stretch/>
          </p:blipFill>
          <p:spPr>
            <a:xfrm>
              <a:off x="5855604" y="1053380"/>
              <a:ext cx="1153798" cy="618427"/>
            </a:xfrm>
            <a:prstGeom prst="rect">
              <a:avLst/>
            </a:prstGeom>
          </p:spPr>
        </p:pic>
        <p:pic>
          <p:nvPicPr>
            <p:cNvPr id="135" name="Picture 134">
              <a:extLst>
                <a:ext uri="{FF2B5EF4-FFF2-40B4-BE49-F238E27FC236}">
                  <a16:creationId xmlns:a16="http://schemas.microsoft.com/office/drawing/2014/main" id="{34B2A5E8-0053-40FB-AA0B-FECA53E00B2F}"/>
                </a:ext>
              </a:extLst>
            </p:cNvPr>
            <p:cNvPicPr>
              <a:picLocks noChangeAspect="1"/>
            </p:cNvPicPr>
            <p:nvPr/>
          </p:nvPicPr>
          <p:blipFill>
            <a:blip r:embed="rId3">
              <a:alphaModFix amt="96000"/>
            </a:blip>
            <a:stretch>
              <a:fillRect/>
            </a:stretch>
          </p:blipFill>
          <p:spPr>
            <a:xfrm>
              <a:off x="5909988" y="1336877"/>
              <a:ext cx="1099413" cy="565967"/>
            </a:xfrm>
            <a:prstGeom prst="rect">
              <a:avLst/>
            </a:prstGeom>
          </p:spPr>
        </p:pic>
      </p:grpSp>
      <p:grpSp>
        <p:nvGrpSpPr>
          <p:cNvPr id="136" name="Group 135">
            <a:extLst>
              <a:ext uri="{FF2B5EF4-FFF2-40B4-BE49-F238E27FC236}">
                <a16:creationId xmlns:a16="http://schemas.microsoft.com/office/drawing/2014/main" id="{66FFCE56-25D3-4D4C-8000-DDAFB7AD9181}"/>
              </a:ext>
            </a:extLst>
          </p:cNvPr>
          <p:cNvGrpSpPr/>
          <p:nvPr/>
        </p:nvGrpSpPr>
        <p:grpSpPr>
          <a:xfrm>
            <a:off x="2567654" y="5861778"/>
            <a:ext cx="919272" cy="684598"/>
            <a:chOff x="5734876" y="944553"/>
            <a:chExt cx="1476993" cy="958291"/>
          </a:xfrm>
          <a:effectLst>
            <a:outerShdw blurRad="50800" dist="38100" dir="2700000" algn="tl" rotWithShape="0">
              <a:prstClr val="black">
                <a:alpha val="40000"/>
              </a:prstClr>
            </a:outerShdw>
          </a:effectLst>
        </p:grpSpPr>
        <p:pic>
          <p:nvPicPr>
            <p:cNvPr id="137" name="Picture 136">
              <a:extLst>
                <a:ext uri="{FF2B5EF4-FFF2-40B4-BE49-F238E27FC236}">
                  <a16:creationId xmlns:a16="http://schemas.microsoft.com/office/drawing/2014/main" id="{A79EC0DB-F048-457F-9BCA-439DADB6FE92}"/>
                </a:ext>
              </a:extLst>
            </p:cNvPr>
            <p:cNvPicPr>
              <a:picLocks noChangeAspect="1"/>
            </p:cNvPicPr>
            <p:nvPr/>
          </p:nvPicPr>
          <p:blipFill>
            <a:blip r:embed="rId3"/>
            <a:stretch>
              <a:fillRect/>
            </a:stretch>
          </p:blipFill>
          <p:spPr>
            <a:xfrm>
              <a:off x="5734876" y="944553"/>
              <a:ext cx="1476993" cy="845481"/>
            </a:xfrm>
            <a:prstGeom prst="rect">
              <a:avLst/>
            </a:prstGeom>
          </p:spPr>
        </p:pic>
        <p:pic>
          <p:nvPicPr>
            <p:cNvPr id="138" name="Picture 137" descr="A picture containing computer&#10;&#10;Description automatically generated">
              <a:extLst>
                <a:ext uri="{FF2B5EF4-FFF2-40B4-BE49-F238E27FC236}">
                  <a16:creationId xmlns:a16="http://schemas.microsoft.com/office/drawing/2014/main" id="{6648BE5A-47D2-4144-8A97-9E82A0F65798}"/>
                </a:ext>
              </a:extLst>
            </p:cNvPr>
            <p:cNvPicPr>
              <a:picLocks noChangeAspect="1"/>
            </p:cNvPicPr>
            <p:nvPr/>
          </p:nvPicPr>
          <p:blipFill rotWithShape="1">
            <a:blip r:embed="rId6"/>
            <a:srcRect l="12240" r="9061" b="57818"/>
            <a:stretch/>
          </p:blipFill>
          <p:spPr>
            <a:xfrm>
              <a:off x="5855604" y="1053380"/>
              <a:ext cx="1153798" cy="618427"/>
            </a:xfrm>
            <a:prstGeom prst="rect">
              <a:avLst/>
            </a:prstGeom>
          </p:spPr>
        </p:pic>
        <p:pic>
          <p:nvPicPr>
            <p:cNvPr id="139" name="Picture 138">
              <a:extLst>
                <a:ext uri="{FF2B5EF4-FFF2-40B4-BE49-F238E27FC236}">
                  <a16:creationId xmlns:a16="http://schemas.microsoft.com/office/drawing/2014/main" id="{9107A807-C3F7-4153-8BC8-9D2AE843AD78}"/>
                </a:ext>
              </a:extLst>
            </p:cNvPr>
            <p:cNvPicPr>
              <a:picLocks noChangeAspect="1"/>
            </p:cNvPicPr>
            <p:nvPr/>
          </p:nvPicPr>
          <p:blipFill>
            <a:blip r:embed="rId3">
              <a:alphaModFix amt="96000"/>
            </a:blip>
            <a:stretch>
              <a:fillRect/>
            </a:stretch>
          </p:blipFill>
          <p:spPr>
            <a:xfrm>
              <a:off x="5909988" y="1336877"/>
              <a:ext cx="1099413" cy="565967"/>
            </a:xfrm>
            <a:prstGeom prst="rect">
              <a:avLst/>
            </a:prstGeom>
          </p:spPr>
        </p:pic>
      </p:grpSp>
      <p:grpSp>
        <p:nvGrpSpPr>
          <p:cNvPr id="148" name="Group 147">
            <a:extLst>
              <a:ext uri="{FF2B5EF4-FFF2-40B4-BE49-F238E27FC236}">
                <a16:creationId xmlns:a16="http://schemas.microsoft.com/office/drawing/2014/main" id="{CD7986B1-B9D2-40A4-B032-597BAA25179E}"/>
              </a:ext>
            </a:extLst>
          </p:cNvPr>
          <p:cNvGrpSpPr/>
          <p:nvPr/>
        </p:nvGrpSpPr>
        <p:grpSpPr>
          <a:xfrm>
            <a:off x="3208290" y="3530550"/>
            <a:ext cx="829090" cy="657435"/>
            <a:chOff x="2077737" y="5326045"/>
            <a:chExt cx="1046665" cy="940526"/>
          </a:xfrm>
          <a:effectLst>
            <a:outerShdw blurRad="50800" dist="38100" dir="2700000" algn="tl" rotWithShape="0">
              <a:prstClr val="black">
                <a:alpha val="40000"/>
              </a:prstClr>
            </a:outerShdw>
          </a:effectLst>
        </p:grpSpPr>
        <p:pic>
          <p:nvPicPr>
            <p:cNvPr id="149" name="Picture 148">
              <a:extLst>
                <a:ext uri="{FF2B5EF4-FFF2-40B4-BE49-F238E27FC236}">
                  <a16:creationId xmlns:a16="http://schemas.microsoft.com/office/drawing/2014/main" id="{AD8953DA-C7FB-427A-AC3A-2118E26852E7}"/>
                </a:ext>
              </a:extLst>
            </p:cNvPr>
            <p:cNvPicPr>
              <a:picLocks noChangeAspect="1"/>
            </p:cNvPicPr>
            <p:nvPr/>
          </p:nvPicPr>
          <p:blipFill>
            <a:blip r:embed="rId3">
              <a:duotone>
                <a:prstClr val="black"/>
                <a:schemeClr val="accent4">
                  <a:tint val="45000"/>
                  <a:satMod val="400000"/>
                </a:schemeClr>
              </a:duotone>
            </a:blip>
            <a:stretch>
              <a:fillRect/>
            </a:stretch>
          </p:blipFill>
          <p:spPr>
            <a:xfrm>
              <a:off x="2077737" y="5667846"/>
              <a:ext cx="1046665" cy="598725"/>
            </a:xfrm>
            <a:prstGeom prst="rect">
              <a:avLst/>
            </a:prstGeom>
          </p:spPr>
        </p:pic>
        <p:pic>
          <p:nvPicPr>
            <p:cNvPr id="150" name="Picture 149" descr="A picture containing computer&#10;&#10;Description automatically generated">
              <a:extLst>
                <a:ext uri="{FF2B5EF4-FFF2-40B4-BE49-F238E27FC236}">
                  <a16:creationId xmlns:a16="http://schemas.microsoft.com/office/drawing/2014/main" id="{EA98B7A6-A70C-4DDD-A0D1-9E12ACFB3746}"/>
                </a:ext>
              </a:extLst>
            </p:cNvPr>
            <p:cNvPicPr>
              <a:picLocks noChangeAspect="1"/>
            </p:cNvPicPr>
            <p:nvPr/>
          </p:nvPicPr>
          <p:blipFill rotWithShape="1">
            <a:blip r:embed="rId6"/>
            <a:srcRect l="13639" r="10068" b="14284"/>
            <a:stretch/>
          </p:blipFill>
          <p:spPr>
            <a:xfrm>
              <a:off x="2259657" y="5326045"/>
              <a:ext cx="626804" cy="775838"/>
            </a:xfrm>
            <a:prstGeom prst="rect">
              <a:avLst/>
            </a:prstGeom>
            <a:effectLst/>
          </p:spPr>
        </p:pic>
        <p:pic>
          <p:nvPicPr>
            <p:cNvPr id="151" name="Picture 150">
              <a:extLst>
                <a:ext uri="{FF2B5EF4-FFF2-40B4-BE49-F238E27FC236}">
                  <a16:creationId xmlns:a16="http://schemas.microsoft.com/office/drawing/2014/main" id="{38486DE4-F8A0-451A-8C3C-66DCC12C719C}"/>
                </a:ext>
              </a:extLst>
            </p:cNvPr>
            <p:cNvPicPr>
              <a:picLocks noChangeAspect="1"/>
            </p:cNvPicPr>
            <p:nvPr/>
          </p:nvPicPr>
          <p:blipFill>
            <a:blip r:embed="rId3">
              <a:duotone>
                <a:prstClr val="black"/>
                <a:schemeClr val="accent4">
                  <a:tint val="45000"/>
                  <a:satMod val="400000"/>
                </a:schemeClr>
              </a:duotone>
            </a:blip>
            <a:stretch>
              <a:fillRect/>
            </a:stretch>
          </p:blipFill>
          <p:spPr>
            <a:xfrm>
              <a:off x="2303932" y="5843700"/>
              <a:ext cx="628508" cy="359526"/>
            </a:xfrm>
            <a:prstGeom prst="rect">
              <a:avLst/>
            </a:prstGeom>
          </p:spPr>
        </p:pic>
      </p:grpSp>
      <p:sp>
        <p:nvSpPr>
          <p:cNvPr id="160" name="Oval 159">
            <a:extLst>
              <a:ext uri="{FF2B5EF4-FFF2-40B4-BE49-F238E27FC236}">
                <a16:creationId xmlns:a16="http://schemas.microsoft.com/office/drawing/2014/main" id="{603ECC12-355C-4EAD-B165-6E6970DBDA4E}"/>
              </a:ext>
            </a:extLst>
          </p:cNvPr>
          <p:cNvSpPr/>
          <p:nvPr/>
        </p:nvSpPr>
        <p:spPr>
          <a:xfrm>
            <a:off x="10330839" y="4999989"/>
            <a:ext cx="1454183" cy="718084"/>
          </a:xfrm>
          <a:prstGeom prst="ellipse">
            <a:avLst/>
          </a:prstGeom>
          <a:gradFill flip="none" rotWithShape="1">
            <a:gsLst>
              <a:gs pos="0">
                <a:schemeClr val="accent1">
                  <a:lumMod val="5000"/>
                  <a:lumOff val="95000"/>
                </a:schemeClr>
              </a:gs>
              <a:gs pos="74000">
                <a:schemeClr val="accent5">
                  <a:lumMod val="60000"/>
                  <a:lumOff val="40000"/>
                </a:schemeClr>
              </a:gs>
              <a:gs pos="83000">
                <a:schemeClr val="accent5">
                  <a:lumMod val="40000"/>
                  <a:lumOff val="60000"/>
                </a:schemeClr>
              </a:gs>
              <a:gs pos="100000">
                <a:schemeClr val="accent5">
                  <a:lumMod val="20000"/>
                  <a:lumOff val="80000"/>
                </a:schemeClr>
              </a:gs>
            </a:gsLst>
            <a:path path="circle">
              <a:fillToRect l="100000" t="100000"/>
            </a:path>
            <a:tileRect r="-100000" b="-100000"/>
          </a:gradFill>
          <a:ln>
            <a:solidFill>
              <a:schemeClr val="accent1">
                <a:lumMod val="40000"/>
                <a:lumOff val="6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61" name="Rectangle 160">
            <a:extLst>
              <a:ext uri="{FF2B5EF4-FFF2-40B4-BE49-F238E27FC236}">
                <a16:creationId xmlns:a16="http://schemas.microsoft.com/office/drawing/2014/main" id="{1E969089-7DDA-46F6-BA40-EA859ACB6951}"/>
              </a:ext>
            </a:extLst>
          </p:cNvPr>
          <p:cNvSpPr/>
          <p:nvPr/>
        </p:nvSpPr>
        <p:spPr>
          <a:xfrm>
            <a:off x="10367819" y="5613450"/>
            <a:ext cx="1397119" cy="378001"/>
          </a:xfrm>
          <a:prstGeom prst="rect">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schemeClr val="tx1"/>
                </a:solidFill>
              </a:rPr>
              <a:t>Applications</a:t>
            </a:r>
          </a:p>
        </p:txBody>
      </p:sp>
      <p:sp>
        <p:nvSpPr>
          <p:cNvPr id="162" name="Rectangle 161">
            <a:extLst>
              <a:ext uri="{FF2B5EF4-FFF2-40B4-BE49-F238E27FC236}">
                <a16:creationId xmlns:a16="http://schemas.microsoft.com/office/drawing/2014/main" id="{4D2FD319-13A2-4C68-B0A6-4739A7CD7FC2}"/>
              </a:ext>
            </a:extLst>
          </p:cNvPr>
          <p:cNvSpPr/>
          <p:nvPr/>
        </p:nvSpPr>
        <p:spPr>
          <a:xfrm>
            <a:off x="10366733" y="4769392"/>
            <a:ext cx="1448457" cy="251215"/>
          </a:xfrm>
          <a:prstGeom prst="rect">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rPr>
              <a:t>Data Center</a:t>
            </a:r>
          </a:p>
        </p:txBody>
      </p:sp>
      <p:pic>
        <p:nvPicPr>
          <p:cNvPr id="163" name="Picture 162">
            <a:extLst>
              <a:ext uri="{FF2B5EF4-FFF2-40B4-BE49-F238E27FC236}">
                <a16:creationId xmlns:a16="http://schemas.microsoft.com/office/drawing/2014/main" id="{95DE4A33-4A44-41E1-9821-F76BC817D619}"/>
              </a:ext>
            </a:extLst>
          </p:cNvPr>
          <p:cNvPicPr>
            <a:picLocks noChangeAspect="1"/>
          </p:cNvPicPr>
          <p:nvPr/>
        </p:nvPicPr>
        <p:blipFill>
          <a:blip r:embed="rId8"/>
          <a:stretch>
            <a:fillRect/>
          </a:stretch>
        </p:blipFill>
        <p:spPr>
          <a:xfrm>
            <a:off x="11233405" y="5168378"/>
            <a:ext cx="388140" cy="388752"/>
          </a:xfrm>
          <a:prstGeom prst="rect">
            <a:avLst/>
          </a:prstGeom>
          <a:effectLst>
            <a:outerShdw blurRad="50800" dist="38100" dir="2700000" algn="tl" rotWithShape="0">
              <a:prstClr val="black">
                <a:alpha val="40000"/>
              </a:prstClr>
            </a:outerShdw>
          </a:effectLst>
        </p:spPr>
      </p:pic>
      <p:pic>
        <p:nvPicPr>
          <p:cNvPr id="164" name="Picture 163">
            <a:extLst>
              <a:ext uri="{FF2B5EF4-FFF2-40B4-BE49-F238E27FC236}">
                <a16:creationId xmlns:a16="http://schemas.microsoft.com/office/drawing/2014/main" id="{B8B7F7EF-4E50-439B-8A1D-3096A6A4618A}"/>
              </a:ext>
            </a:extLst>
          </p:cNvPr>
          <p:cNvPicPr>
            <a:picLocks noChangeAspect="1"/>
          </p:cNvPicPr>
          <p:nvPr/>
        </p:nvPicPr>
        <p:blipFill>
          <a:blip r:embed="rId8"/>
          <a:stretch>
            <a:fillRect/>
          </a:stretch>
        </p:blipFill>
        <p:spPr>
          <a:xfrm>
            <a:off x="10545188" y="5168378"/>
            <a:ext cx="388140" cy="388752"/>
          </a:xfrm>
          <a:prstGeom prst="rect">
            <a:avLst/>
          </a:prstGeom>
          <a:effectLst>
            <a:outerShdw blurRad="50800" dist="38100" dir="2700000" algn="tl" rotWithShape="0">
              <a:prstClr val="black">
                <a:alpha val="40000"/>
              </a:prstClr>
            </a:outerShdw>
          </a:effectLst>
        </p:spPr>
      </p:pic>
      <p:pic>
        <p:nvPicPr>
          <p:cNvPr id="165" name="Picture 164">
            <a:extLst>
              <a:ext uri="{FF2B5EF4-FFF2-40B4-BE49-F238E27FC236}">
                <a16:creationId xmlns:a16="http://schemas.microsoft.com/office/drawing/2014/main" id="{5AF0F9B6-7480-4426-9136-8BD5E444F9C3}"/>
              </a:ext>
            </a:extLst>
          </p:cNvPr>
          <p:cNvPicPr>
            <a:picLocks noChangeAspect="1"/>
          </p:cNvPicPr>
          <p:nvPr/>
        </p:nvPicPr>
        <p:blipFill>
          <a:blip r:embed="rId8"/>
          <a:stretch>
            <a:fillRect/>
          </a:stretch>
        </p:blipFill>
        <p:spPr>
          <a:xfrm>
            <a:off x="10829169" y="5100677"/>
            <a:ext cx="474421" cy="475168"/>
          </a:xfrm>
          <a:prstGeom prst="rect">
            <a:avLst/>
          </a:prstGeom>
          <a:effectLst>
            <a:outerShdw blurRad="50800" dist="38100" dir="2700000" algn="tl" rotWithShape="0">
              <a:prstClr val="black">
                <a:alpha val="40000"/>
              </a:prstClr>
            </a:outerShdw>
          </a:effectLst>
        </p:spPr>
      </p:pic>
      <p:sp>
        <p:nvSpPr>
          <p:cNvPr id="173" name="Rectangle 172">
            <a:extLst>
              <a:ext uri="{FF2B5EF4-FFF2-40B4-BE49-F238E27FC236}">
                <a16:creationId xmlns:a16="http://schemas.microsoft.com/office/drawing/2014/main" id="{27B26C1C-F9DC-42B8-BDAB-207D7856DBBA}"/>
              </a:ext>
            </a:extLst>
          </p:cNvPr>
          <p:cNvSpPr/>
          <p:nvPr/>
        </p:nvSpPr>
        <p:spPr>
          <a:xfrm>
            <a:off x="2154204" y="3806076"/>
            <a:ext cx="1324119" cy="868097"/>
          </a:xfrm>
          <a:prstGeom prst="rect">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tx1"/>
                </a:solidFill>
              </a:rPr>
              <a:t>External </a:t>
            </a:r>
          </a:p>
          <a:p>
            <a:pPr algn="ctr"/>
            <a:r>
              <a:rPr lang="en-US" sz="1400">
                <a:solidFill>
                  <a:schemeClr val="tx1"/>
                </a:solidFill>
              </a:rPr>
              <a:t>Partners</a:t>
            </a:r>
          </a:p>
        </p:txBody>
      </p:sp>
      <p:pic>
        <p:nvPicPr>
          <p:cNvPr id="175" name="Picture 174">
            <a:extLst>
              <a:ext uri="{FF2B5EF4-FFF2-40B4-BE49-F238E27FC236}">
                <a16:creationId xmlns:a16="http://schemas.microsoft.com/office/drawing/2014/main" id="{AE18B174-A5F5-409A-8909-B972E1A3C0F7}"/>
              </a:ext>
            </a:extLst>
          </p:cNvPr>
          <p:cNvPicPr>
            <a:picLocks noChangeAspect="1"/>
          </p:cNvPicPr>
          <p:nvPr/>
        </p:nvPicPr>
        <p:blipFill>
          <a:blip r:embed="rId10"/>
          <a:stretch>
            <a:fillRect/>
          </a:stretch>
        </p:blipFill>
        <p:spPr>
          <a:xfrm>
            <a:off x="5036269" y="741972"/>
            <a:ext cx="2201082" cy="1064265"/>
          </a:xfrm>
          <a:prstGeom prst="rect">
            <a:avLst/>
          </a:prstGeom>
        </p:spPr>
      </p:pic>
      <p:sp>
        <p:nvSpPr>
          <p:cNvPr id="182" name="Rectangle 181">
            <a:extLst>
              <a:ext uri="{FF2B5EF4-FFF2-40B4-BE49-F238E27FC236}">
                <a16:creationId xmlns:a16="http://schemas.microsoft.com/office/drawing/2014/main" id="{DD3A1359-CEE9-41CC-AEBC-23FACECFF2DF}"/>
              </a:ext>
            </a:extLst>
          </p:cNvPr>
          <p:cNvSpPr/>
          <p:nvPr/>
        </p:nvSpPr>
        <p:spPr>
          <a:xfrm>
            <a:off x="5266170" y="981246"/>
            <a:ext cx="1727774" cy="868097"/>
          </a:xfrm>
          <a:prstGeom prst="rect">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rPr>
              <a:t>Public Users</a:t>
            </a:r>
          </a:p>
        </p:txBody>
      </p:sp>
      <p:sp>
        <p:nvSpPr>
          <p:cNvPr id="105" name="Rectangle 104">
            <a:extLst>
              <a:ext uri="{FF2B5EF4-FFF2-40B4-BE49-F238E27FC236}">
                <a16:creationId xmlns:a16="http://schemas.microsoft.com/office/drawing/2014/main" id="{F9DB9FE6-2CEE-4C12-9C7D-0C762DB2AED0}"/>
              </a:ext>
            </a:extLst>
          </p:cNvPr>
          <p:cNvSpPr/>
          <p:nvPr/>
        </p:nvSpPr>
        <p:spPr>
          <a:xfrm>
            <a:off x="6374477" y="2187882"/>
            <a:ext cx="3325232" cy="326601"/>
          </a:xfrm>
          <a:prstGeom prst="rect">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rgbClr val="C00000"/>
                </a:solidFill>
              </a:rPr>
              <a:t>Our Controlled Comfort Zone</a:t>
            </a:r>
          </a:p>
        </p:txBody>
      </p:sp>
      <p:cxnSp>
        <p:nvCxnSpPr>
          <p:cNvPr id="35" name="Elbow Connector 34">
            <a:extLst>
              <a:ext uri="{FF2B5EF4-FFF2-40B4-BE49-F238E27FC236}">
                <a16:creationId xmlns:a16="http://schemas.microsoft.com/office/drawing/2014/main" id="{173F670F-8EEA-1A42-8B0A-A2C737C7757E}"/>
              </a:ext>
            </a:extLst>
          </p:cNvPr>
          <p:cNvCxnSpPr>
            <a:cxnSpLocks/>
          </p:cNvCxnSpPr>
          <p:nvPr/>
        </p:nvCxnSpPr>
        <p:spPr>
          <a:xfrm>
            <a:off x="6446835" y="1831935"/>
            <a:ext cx="2739101" cy="936863"/>
          </a:xfrm>
          <a:prstGeom prst="bentConnector3">
            <a:avLst>
              <a:gd name="adj1" fmla="val -348"/>
            </a:avLst>
          </a:prstGeom>
          <a:ln w="539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802120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3" name="Straight Connector 192">
            <a:extLst>
              <a:ext uri="{FF2B5EF4-FFF2-40B4-BE49-F238E27FC236}">
                <a16:creationId xmlns:a16="http://schemas.microsoft.com/office/drawing/2014/main" id="{5564AB83-2519-4B02-8560-353C20AA88D2}"/>
              </a:ext>
            </a:extLst>
          </p:cNvPr>
          <p:cNvCxnSpPr>
            <a:cxnSpLocks/>
          </p:cNvCxnSpPr>
          <p:nvPr/>
        </p:nvCxnSpPr>
        <p:spPr>
          <a:xfrm>
            <a:off x="795986" y="2114081"/>
            <a:ext cx="11022829" cy="31508"/>
          </a:xfrm>
          <a:prstGeom prst="line">
            <a:avLst/>
          </a:prstGeom>
          <a:ln w="31750">
            <a:solidFill>
              <a:srgbClr val="C00000"/>
            </a:solidFill>
            <a:prstDash val="sysDash"/>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33" name="Picture 32">
            <a:extLst>
              <a:ext uri="{FF2B5EF4-FFF2-40B4-BE49-F238E27FC236}">
                <a16:creationId xmlns:a16="http://schemas.microsoft.com/office/drawing/2014/main" id="{F7893A7F-2B4C-4A9F-9055-70C09EFA05EF}"/>
              </a:ext>
            </a:extLst>
          </p:cNvPr>
          <p:cNvPicPr>
            <a:picLocks noChangeAspect="1"/>
          </p:cNvPicPr>
          <p:nvPr/>
        </p:nvPicPr>
        <p:blipFill>
          <a:blip r:embed="rId3"/>
          <a:stretch>
            <a:fillRect/>
          </a:stretch>
        </p:blipFill>
        <p:spPr>
          <a:xfrm>
            <a:off x="2065905" y="2953970"/>
            <a:ext cx="7507921" cy="3469438"/>
          </a:xfrm>
          <a:prstGeom prst="rect">
            <a:avLst/>
          </a:prstGeom>
        </p:spPr>
      </p:pic>
      <p:cxnSp>
        <p:nvCxnSpPr>
          <p:cNvPr id="41" name="Straight Connector 40">
            <a:extLst>
              <a:ext uri="{FF2B5EF4-FFF2-40B4-BE49-F238E27FC236}">
                <a16:creationId xmlns:a16="http://schemas.microsoft.com/office/drawing/2014/main" id="{C1D59BBE-2814-4E36-B068-685512807089}"/>
              </a:ext>
            </a:extLst>
          </p:cNvPr>
          <p:cNvCxnSpPr>
            <a:cxnSpLocks/>
          </p:cNvCxnSpPr>
          <p:nvPr/>
        </p:nvCxnSpPr>
        <p:spPr>
          <a:xfrm flipH="1">
            <a:off x="6130658" y="1270000"/>
            <a:ext cx="12304" cy="4167675"/>
          </a:xfrm>
          <a:prstGeom prst="line">
            <a:avLst/>
          </a:prstGeom>
          <a:ln w="25400">
            <a:solidFill>
              <a:schemeClr val="tx1"/>
            </a:solidFill>
          </a:ln>
          <a:effectLst>
            <a:outerShdw blurRad="50800" dist="38100" dir="5400000" algn="t"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2B3F2ADA-138A-6C4C-ACBC-A9586E83BCD0}"/>
              </a:ext>
            </a:extLst>
          </p:cNvPr>
          <p:cNvCxnSpPr>
            <a:cxnSpLocks/>
            <a:endCxn id="115" idx="2"/>
          </p:cNvCxnSpPr>
          <p:nvPr/>
        </p:nvCxnSpPr>
        <p:spPr>
          <a:xfrm flipV="1">
            <a:off x="7081844" y="2919120"/>
            <a:ext cx="2191992" cy="13450"/>
          </a:xfrm>
          <a:prstGeom prst="line">
            <a:avLst/>
          </a:prstGeom>
          <a:ln w="25400">
            <a:solidFill>
              <a:schemeClr val="tx1"/>
            </a:solidFill>
          </a:ln>
          <a:effectLst>
            <a:outerShdw blurRad="50800" dist="38100" dir="5400000" algn="t"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37" name="Title 5">
            <a:extLst>
              <a:ext uri="{FF2B5EF4-FFF2-40B4-BE49-F238E27FC236}">
                <a16:creationId xmlns:a16="http://schemas.microsoft.com/office/drawing/2014/main" id="{50C345EB-7FA4-40FF-A74A-91E396BFDAA9}"/>
              </a:ext>
            </a:extLst>
          </p:cNvPr>
          <p:cNvSpPr txBox="1">
            <a:spLocks/>
          </p:cNvSpPr>
          <p:nvPr/>
        </p:nvSpPr>
        <p:spPr>
          <a:xfrm>
            <a:off x="670560" y="112433"/>
            <a:ext cx="10820400" cy="758113"/>
          </a:xfrm>
          <a:prstGeom prst="rect">
            <a:avLst/>
          </a:prstGeom>
        </p:spPr>
        <p:txBody>
          <a:bodyPr anchor="b" anchorCtr="0"/>
          <a:lstStyle>
            <a:lvl1pPr algn="l" defTabSz="914400" rtl="0" eaLnBrk="1" latinLnBrk="0" hangingPunct="1">
              <a:lnSpc>
                <a:spcPct val="85000"/>
              </a:lnSpc>
              <a:spcBef>
                <a:spcPct val="0"/>
              </a:spcBef>
              <a:buNone/>
              <a:defRPr sz="4200" kern="100" spc="-100" baseline="0">
                <a:solidFill>
                  <a:schemeClr val="tx1"/>
                </a:solidFill>
                <a:latin typeface="+mj-lt"/>
                <a:ea typeface="+mj-ea"/>
                <a:cs typeface="+mj-cs"/>
              </a:defRPr>
            </a:lvl1pPr>
          </a:lstStyle>
          <a:p>
            <a:r>
              <a:rPr lang="en-US" sz="4800"/>
              <a:t>Beginning of the Journey</a:t>
            </a:r>
          </a:p>
        </p:txBody>
      </p:sp>
      <p:sp>
        <p:nvSpPr>
          <p:cNvPr id="19" name="Rectangle: Rounded Corners 18">
            <a:extLst>
              <a:ext uri="{FF2B5EF4-FFF2-40B4-BE49-F238E27FC236}">
                <a16:creationId xmlns:a16="http://schemas.microsoft.com/office/drawing/2014/main" id="{AC329F70-8F84-4F2E-890C-6B2234005D9A}"/>
              </a:ext>
            </a:extLst>
          </p:cNvPr>
          <p:cNvSpPr/>
          <p:nvPr/>
        </p:nvSpPr>
        <p:spPr>
          <a:xfrm>
            <a:off x="5236700" y="2697347"/>
            <a:ext cx="1845144" cy="1123132"/>
          </a:xfrm>
          <a:prstGeom prst="roundRect">
            <a:avLst>
              <a:gd name="adj" fmla="val 3602"/>
            </a:avLst>
          </a:prstGeom>
          <a:gradFill flip="none" rotWithShape="1">
            <a:gsLst>
              <a:gs pos="0">
                <a:schemeClr val="accent1">
                  <a:lumMod val="5000"/>
                  <a:lumOff val="95000"/>
                </a:schemeClr>
              </a:gs>
              <a:gs pos="74000">
                <a:schemeClr val="accent5">
                  <a:lumMod val="60000"/>
                  <a:lumOff val="40000"/>
                </a:schemeClr>
              </a:gs>
              <a:gs pos="83000">
                <a:schemeClr val="accent5">
                  <a:lumMod val="40000"/>
                  <a:lumOff val="60000"/>
                </a:schemeClr>
              </a:gs>
              <a:gs pos="100000">
                <a:schemeClr val="accent5">
                  <a:lumMod val="20000"/>
                  <a:lumOff val="80000"/>
                </a:schemeClr>
              </a:gs>
            </a:gsLst>
            <a:path path="circle">
              <a:fillToRect l="100000" t="100000"/>
            </a:path>
            <a:tileRect r="-100000" b="-100000"/>
          </a:gradFill>
          <a:ln>
            <a:solidFill>
              <a:schemeClr val="accent1">
                <a:lumMod val="40000"/>
                <a:lumOff val="6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7" name="Rectangle 6">
            <a:extLst>
              <a:ext uri="{FF2B5EF4-FFF2-40B4-BE49-F238E27FC236}">
                <a16:creationId xmlns:a16="http://schemas.microsoft.com/office/drawing/2014/main" id="{F58300EE-ED68-384D-9BDF-74998BB1D628}"/>
              </a:ext>
            </a:extLst>
          </p:cNvPr>
          <p:cNvSpPr/>
          <p:nvPr/>
        </p:nvSpPr>
        <p:spPr>
          <a:xfrm>
            <a:off x="5279075" y="2838619"/>
            <a:ext cx="1727774" cy="868097"/>
          </a:xfrm>
          <a:prstGeom prst="rect">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rPr>
              <a:t>Perimeter</a:t>
            </a:r>
          </a:p>
          <a:p>
            <a:pPr algn="ctr"/>
            <a:r>
              <a:rPr lang="en-US" sz="2000">
                <a:solidFill>
                  <a:schemeClr val="tx1"/>
                </a:solidFill>
              </a:rPr>
              <a:t>Security Stack</a:t>
            </a:r>
          </a:p>
        </p:txBody>
      </p:sp>
      <p:pic>
        <p:nvPicPr>
          <p:cNvPr id="44" name="Picture 43">
            <a:extLst>
              <a:ext uri="{FF2B5EF4-FFF2-40B4-BE49-F238E27FC236}">
                <a16:creationId xmlns:a16="http://schemas.microsoft.com/office/drawing/2014/main" id="{E4178878-AB1C-4161-ADF5-DB73B94BBC44}"/>
              </a:ext>
            </a:extLst>
          </p:cNvPr>
          <p:cNvPicPr>
            <a:picLocks noChangeAspect="1"/>
          </p:cNvPicPr>
          <p:nvPr/>
        </p:nvPicPr>
        <p:blipFill>
          <a:blip r:embed="rId4"/>
          <a:stretch>
            <a:fillRect/>
          </a:stretch>
        </p:blipFill>
        <p:spPr>
          <a:xfrm>
            <a:off x="5875529" y="3516155"/>
            <a:ext cx="560996" cy="561880"/>
          </a:xfrm>
          <a:prstGeom prst="rect">
            <a:avLst/>
          </a:prstGeom>
        </p:spPr>
      </p:pic>
      <p:cxnSp>
        <p:nvCxnSpPr>
          <p:cNvPr id="52" name="Straight Connector 51">
            <a:extLst>
              <a:ext uri="{FF2B5EF4-FFF2-40B4-BE49-F238E27FC236}">
                <a16:creationId xmlns:a16="http://schemas.microsoft.com/office/drawing/2014/main" id="{860B742C-D685-4DDC-AC15-7E1BDE986608}"/>
              </a:ext>
            </a:extLst>
          </p:cNvPr>
          <p:cNvCxnSpPr>
            <a:cxnSpLocks/>
          </p:cNvCxnSpPr>
          <p:nvPr/>
        </p:nvCxnSpPr>
        <p:spPr>
          <a:xfrm flipV="1">
            <a:off x="3388815" y="3630062"/>
            <a:ext cx="1847885" cy="17"/>
          </a:xfrm>
          <a:prstGeom prst="line">
            <a:avLst/>
          </a:prstGeom>
          <a:ln w="25400">
            <a:solidFill>
              <a:schemeClr val="tx1"/>
            </a:solidFill>
          </a:ln>
          <a:effectLst>
            <a:outerShdw blurRad="50800" dist="38100" dir="5400000" algn="t"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pic>
        <p:nvPicPr>
          <p:cNvPr id="57" name="Picture 56">
            <a:extLst>
              <a:ext uri="{FF2B5EF4-FFF2-40B4-BE49-F238E27FC236}">
                <a16:creationId xmlns:a16="http://schemas.microsoft.com/office/drawing/2014/main" id="{BB73120F-4D39-4AB7-8454-E7D00371318C}"/>
              </a:ext>
            </a:extLst>
          </p:cNvPr>
          <p:cNvPicPr>
            <a:picLocks noChangeAspect="1"/>
          </p:cNvPicPr>
          <p:nvPr/>
        </p:nvPicPr>
        <p:blipFill>
          <a:blip r:embed="rId5"/>
          <a:stretch>
            <a:fillRect/>
          </a:stretch>
        </p:blipFill>
        <p:spPr>
          <a:xfrm>
            <a:off x="5817666" y="2429905"/>
            <a:ext cx="676721" cy="677786"/>
          </a:xfrm>
          <a:prstGeom prst="rect">
            <a:avLst/>
          </a:prstGeom>
        </p:spPr>
      </p:pic>
      <p:cxnSp>
        <p:nvCxnSpPr>
          <p:cNvPr id="61" name="Straight Connector 60">
            <a:extLst>
              <a:ext uri="{FF2B5EF4-FFF2-40B4-BE49-F238E27FC236}">
                <a16:creationId xmlns:a16="http://schemas.microsoft.com/office/drawing/2014/main" id="{92793668-0762-4CFE-8C38-1A0DC975E784}"/>
              </a:ext>
            </a:extLst>
          </p:cNvPr>
          <p:cNvCxnSpPr>
            <a:cxnSpLocks/>
            <a:endCxn id="59" idx="1"/>
          </p:cNvCxnSpPr>
          <p:nvPr/>
        </p:nvCxnSpPr>
        <p:spPr>
          <a:xfrm>
            <a:off x="6762328" y="4765433"/>
            <a:ext cx="766058" cy="588257"/>
          </a:xfrm>
          <a:prstGeom prst="line">
            <a:avLst/>
          </a:prstGeom>
          <a:ln w="25400">
            <a:solidFill>
              <a:schemeClr val="tx1"/>
            </a:solidFill>
          </a:ln>
          <a:effectLst>
            <a:outerShdw blurRad="50800" dist="38100" dir="5400000" algn="t"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39D07E3C-7304-404D-8216-7DD661DD225B}"/>
              </a:ext>
            </a:extLst>
          </p:cNvPr>
          <p:cNvCxnSpPr>
            <a:cxnSpLocks/>
            <a:stCxn id="59" idx="3"/>
            <a:endCxn id="160" idx="2"/>
          </p:cNvCxnSpPr>
          <p:nvPr/>
        </p:nvCxnSpPr>
        <p:spPr>
          <a:xfrm>
            <a:off x="9373530" y="5353690"/>
            <a:ext cx="957309" cy="5341"/>
          </a:xfrm>
          <a:prstGeom prst="line">
            <a:avLst/>
          </a:prstGeom>
          <a:ln w="25400">
            <a:solidFill>
              <a:schemeClr val="tx1"/>
            </a:solidFill>
          </a:ln>
          <a:effectLst>
            <a:outerShdw blurRad="50800" dist="38100" dir="5400000" algn="t"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59" name="Rectangle: Rounded Corners 58">
            <a:extLst>
              <a:ext uri="{FF2B5EF4-FFF2-40B4-BE49-F238E27FC236}">
                <a16:creationId xmlns:a16="http://schemas.microsoft.com/office/drawing/2014/main" id="{3E641ACB-3E2C-4A3A-BD9F-1B82226717A4}"/>
              </a:ext>
            </a:extLst>
          </p:cNvPr>
          <p:cNvSpPr/>
          <p:nvPr/>
        </p:nvSpPr>
        <p:spPr>
          <a:xfrm>
            <a:off x="7528386" y="4970481"/>
            <a:ext cx="1845144" cy="766418"/>
          </a:xfrm>
          <a:prstGeom prst="roundRect">
            <a:avLst>
              <a:gd name="adj" fmla="val 3602"/>
            </a:avLst>
          </a:prstGeom>
          <a:gradFill flip="none" rotWithShape="1">
            <a:gsLst>
              <a:gs pos="0">
                <a:schemeClr val="accent1">
                  <a:lumMod val="5000"/>
                  <a:lumOff val="95000"/>
                </a:schemeClr>
              </a:gs>
              <a:gs pos="74000">
                <a:schemeClr val="accent5">
                  <a:lumMod val="60000"/>
                  <a:lumOff val="40000"/>
                </a:schemeClr>
              </a:gs>
              <a:gs pos="83000">
                <a:schemeClr val="accent5">
                  <a:lumMod val="40000"/>
                  <a:lumOff val="60000"/>
                </a:schemeClr>
              </a:gs>
              <a:gs pos="100000">
                <a:schemeClr val="accent5">
                  <a:lumMod val="20000"/>
                  <a:lumOff val="80000"/>
                </a:schemeClr>
              </a:gs>
            </a:gsLst>
            <a:path path="circle">
              <a:fillToRect l="100000" t="100000"/>
            </a:path>
            <a:tileRect r="-100000" b="-100000"/>
          </a:gradFill>
          <a:ln>
            <a:solidFill>
              <a:schemeClr val="accent1">
                <a:lumMod val="40000"/>
                <a:lumOff val="6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60" name="Rectangle 59">
            <a:extLst>
              <a:ext uri="{FF2B5EF4-FFF2-40B4-BE49-F238E27FC236}">
                <a16:creationId xmlns:a16="http://schemas.microsoft.com/office/drawing/2014/main" id="{92B484F4-EAAB-467B-8C23-8DBCC1061B6C}"/>
              </a:ext>
            </a:extLst>
          </p:cNvPr>
          <p:cNvSpPr/>
          <p:nvPr/>
        </p:nvSpPr>
        <p:spPr>
          <a:xfrm>
            <a:off x="7570761" y="4906705"/>
            <a:ext cx="1727774" cy="868097"/>
          </a:xfrm>
          <a:prstGeom prst="rect">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rPr>
              <a:t>Data Center</a:t>
            </a:r>
          </a:p>
          <a:p>
            <a:pPr algn="ctr"/>
            <a:r>
              <a:rPr lang="en-US" sz="2000">
                <a:solidFill>
                  <a:schemeClr val="tx1"/>
                </a:solidFill>
              </a:rPr>
              <a:t>Security Stack</a:t>
            </a:r>
          </a:p>
        </p:txBody>
      </p:sp>
      <p:grpSp>
        <p:nvGrpSpPr>
          <p:cNvPr id="130" name="Group 129">
            <a:extLst>
              <a:ext uri="{FF2B5EF4-FFF2-40B4-BE49-F238E27FC236}">
                <a16:creationId xmlns:a16="http://schemas.microsoft.com/office/drawing/2014/main" id="{609754C6-5E27-445F-9A50-F1D7BEEFF7B4}"/>
              </a:ext>
            </a:extLst>
          </p:cNvPr>
          <p:cNvGrpSpPr/>
          <p:nvPr/>
        </p:nvGrpSpPr>
        <p:grpSpPr>
          <a:xfrm>
            <a:off x="2800316" y="3401765"/>
            <a:ext cx="829090" cy="657435"/>
            <a:chOff x="2077737" y="5326045"/>
            <a:chExt cx="1046665" cy="940526"/>
          </a:xfrm>
          <a:effectLst>
            <a:outerShdw blurRad="50800" dist="38100" dir="2700000" algn="tl" rotWithShape="0">
              <a:prstClr val="black">
                <a:alpha val="40000"/>
              </a:prstClr>
            </a:outerShdw>
          </a:effectLst>
        </p:grpSpPr>
        <p:pic>
          <p:nvPicPr>
            <p:cNvPr id="83" name="Picture 82">
              <a:extLst>
                <a:ext uri="{FF2B5EF4-FFF2-40B4-BE49-F238E27FC236}">
                  <a16:creationId xmlns:a16="http://schemas.microsoft.com/office/drawing/2014/main" id="{738C7675-AB30-41C2-AEF0-A429BC3B8301}"/>
                </a:ext>
              </a:extLst>
            </p:cNvPr>
            <p:cNvPicPr>
              <a:picLocks noChangeAspect="1"/>
            </p:cNvPicPr>
            <p:nvPr/>
          </p:nvPicPr>
          <p:blipFill>
            <a:blip r:embed="rId3">
              <a:duotone>
                <a:prstClr val="black"/>
                <a:schemeClr val="accent4">
                  <a:tint val="45000"/>
                  <a:satMod val="400000"/>
                </a:schemeClr>
              </a:duotone>
            </a:blip>
            <a:stretch>
              <a:fillRect/>
            </a:stretch>
          </p:blipFill>
          <p:spPr>
            <a:xfrm>
              <a:off x="2077737" y="5667846"/>
              <a:ext cx="1046665" cy="598725"/>
            </a:xfrm>
            <a:prstGeom prst="rect">
              <a:avLst/>
            </a:prstGeom>
          </p:spPr>
        </p:pic>
        <p:pic>
          <p:nvPicPr>
            <p:cNvPr id="84" name="Picture 83" descr="A picture containing computer&#10;&#10;Description automatically generated">
              <a:extLst>
                <a:ext uri="{FF2B5EF4-FFF2-40B4-BE49-F238E27FC236}">
                  <a16:creationId xmlns:a16="http://schemas.microsoft.com/office/drawing/2014/main" id="{B36817FA-C71C-414F-8D56-FFED9BE75F59}"/>
                </a:ext>
              </a:extLst>
            </p:cNvPr>
            <p:cNvPicPr>
              <a:picLocks noChangeAspect="1"/>
            </p:cNvPicPr>
            <p:nvPr/>
          </p:nvPicPr>
          <p:blipFill rotWithShape="1">
            <a:blip r:embed="rId6"/>
            <a:srcRect l="13639" r="10068" b="14284"/>
            <a:stretch/>
          </p:blipFill>
          <p:spPr>
            <a:xfrm>
              <a:off x="2259657" y="5326045"/>
              <a:ext cx="626804" cy="775838"/>
            </a:xfrm>
            <a:prstGeom prst="rect">
              <a:avLst/>
            </a:prstGeom>
            <a:effectLst/>
          </p:spPr>
        </p:pic>
        <p:pic>
          <p:nvPicPr>
            <p:cNvPr id="85" name="Picture 84">
              <a:extLst>
                <a:ext uri="{FF2B5EF4-FFF2-40B4-BE49-F238E27FC236}">
                  <a16:creationId xmlns:a16="http://schemas.microsoft.com/office/drawing/2014/main" id="{6D3E05E4-307D-4700-8641-993E21BD204A}"/>
                </a:ext>
              </a:extLst>
            </p:cNvPr>
            <p:cNvPicPr>
              <a:picLocks noChangeAspect="1"/>
            </p:cNvPicPr>
            <p:nvPr/>
          </p:nvPicPr>
          <p:blipFill>
            <a:blip r:embed="rId3">
              <a:duotone>
                <a:prstClr val="black"/>
                <a:schemeClr val="accent4">
                  <a:tint val="45000"/>
                  <a:satMod val="400000"/>
                </a:schemeClr>
              </a:duotone>
            </a:blip>
            <a:stretch>
              <a:fillRect/>
            </a:stretch>
          </p:blipFill>
          <p:spPr>
            <a:xfrm>
              <a:off x="2303932" y="5843700"/>
              <a:ext cx="628508" cy="359526"/>
            </a:xfrm>
            <a:prstGeom prst="rect">
              <a:avLst/>
            </a:prstGeom>
          </p:spPr>
        </p:pic>
      </p:grpSp>
      <p:cxnSp>
        <p:nvCxnSpPr>
          <p:cNvPr id="86" name="Straight Connector 85">
            <a:extLst>
              <a:ext uri="{FF2B5EF4-FFF2-40B4-BE49-F238E27FC236}">
                <a16:creationId xmlns:a16="http://schemas.microsoft.com/office/drawing/2014/main" id="{9E404A42-2545-4065-A964-83747D6EBC6E}"/>
              </a:ext>
            </a:extLst>
          </p:cNvPr>
          <p:cNvCxnSpPr>
            <a:cxnSpLocks/>
          </p:cNvCxnSpPr>
          <p:nvPr/>
        </p:nvCxnSpPr>
        <p:spPr>
          <a:xfrm flipH="1">
            <a:off x="1591683" y="4698485"/>
            <a:ext cx="3960468" cy="739190"/>
          </a:xfrm>
          <a:prstGeom prst="line">
            <a:avLst/>
          </a:prstGeom>
          <a:ln w="25400">
            <a:solidFill>
              <a:schemeClr val="tx1"/>
            </a:solidFill>
          </a:ln>
          <a:effectLst>
            <a:outerShdw blurRad="50800" dist="38100" dir="5400000" algn="t"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759B21A4-CF3F-4294-A559-DDC1CB71F3ED}"/>
              </a:ext>
            </a:extLst>
          </p:cNvPr>
          <p:cNvCxnSpPr>
            <a:cxnSpLocks/>
            <a:endCxn id="135" idx="0"/>
          </p:cNvCxnSpPr>
          <p:nvPr/>
        </p:nvCxnSpPr>
        <p:spPr>
          <a:xfrm flipH="1">
            <a:off x="2133650" y="4698485"/>
            <a:ext cx="3418501" cy="1195239"/>
          </a:xfrm>
          <a:prstGeom prst="line">
            <a:avLst/>
          </a:prstGeom>
          <a:ln w="25400">
            <a:solidFill>
              <a:schemeClr val="tx1"/>
            </a:solidFill>
          </a:ln>
          <a:effectLst>
            <a:outerShdw blurRad="50800" dist="38100" dir="5400000" algn="t"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FA3FBD12-B6B4-4E16-94B7-6B6861E52B97}"/>
              </a:ext>
            </a:extLst>
          </p:cNvPr>
          <p:cNvCxnSpPr>
            <a:cxnSpLocks/>
          </p:cNvCxnSpPr>
          <p:nvPr/>
        </p:nvCxnSpPr>
        <p:spPr>
          <a:xfrm flipH="1">
            <a:off x="3136242" y="4698485"/>
            <a:ext cx="2449092" cy="1417543"/>
          </a:xfrm>
          <a:prstGeom prst="line">
            <a:avLst/>
          </a:prstGeom>
          <a:ln w="25400">
            <a:solidFill>
              <a:schemeClr val="tx1"/>
            </a:solidFill>
          </a:ln>
          <a:effectLst>
            <a:outerShdw blurRad="50800" dist="38100" dir="5400000" algn="t"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pic>
        <p:nvPicPr>
          <p:cNvPr id="45" name="Picture 44">
            <a:extLst>
              <a:ext uri="{FF2B5EF4-FFF2-40B4-BE49-F238E27FC236}">
                <a16:creationId xmlns:a16="http://schemas.microsoft.com/office/drawing/2014/main" id="{AEFC6AA3-C39A-4F5B-A875-656327AFEA16}"/>
              </a:ext>
            </a:extLst>
          </p:cNvPr>
          <p:cNvPicPr>
            <a:picLocks noChangeAspect="1"/>
          </p:cNvPicPr>
          <p:nvPr/>
        </p:nvPicPr>
        <p:blipFill>
          <a:blip r:embed="rId7"/>
          <a:stretch>
            <a:fillRect/>
          </a:stretch>
        </p:blipFill>
        <p:spPr>
          <a:xfrm>
            <a:off x="5437470" y="4298947"/>
            <a:ext cx="1113623" cy="610379"/>
          </a:xfrm>
          <a:prstGeom prst="rect">
            <a:avLst/>
          </a:prstGeom>
        </p:spPr>
      </p:pic>
      <p:pic>
        <p:nvPicPr>
          <p:cNvPr id="58" name="Picture 57">
            <a:extLst>
              <a:ext uri="{FF2B5EF4-FFF2-40B4-BE49-F238E27FC236}">
                <a16:creationId xmlns:a16="http://schemas.microsoft.com/office/drawing/2014/main" id="{1E6A3B26-E0A0-4502-BC66-BFCA7BBAAAA7}"/>
              </a:ext>
            </a:extLst>
          </p:cNvPr>
          <p:cNvPicPr>
            <a:picLocks noChangeAspect="1"/>
          </p:cNvPicPr>
          <p:nvPr/>
        </p:nvPicPr>
        <p:blipFill>
          <a:blip r:embed="rId7"/>
          <a:stretch>
            <a:fillRect/>
          </a:stretch>
        </p:blipFill>
        <p:spPr>
          <a:xfrm>
            <a:off x="5817666" y="4309291"/>
            <a:ext cx="1113623" cy="610379"/>
          </a:xfrm>
          <a:prstGeom prst="rect">
            <a:avLst/>
          </a:prstGeom>
        </p:spPr>
      </p:pic>
      <p:sp>
        <p:nvSpPr>
          <p:cNvPr id="108" name="Rectangle 107">
            <a:extLst>
              <a:ext uri="{FF2B5EF4-FFF2-40B4-BE49-F238E27FC236}">
                <a16:creationId xmlns:a16="http://schemas.microsoft.com/office/drawing/2014/main" id="{C02BF6CD-784D-400F-A55C-3DA552182AA1}"/>
              </a:ext>
            </a:extLst>
          </p:cNvPr>
          <p:cNvSpPr/>
          <p:nvPr/>
        </p:nvSpPr>
        <p:spPr>
          <a:xfrm>
            <a:off x="6488654" y="5921918"/>
            <a:ext cx="3807788" cy="538367"/>
          </a:xfrm>
          <a:prstGeom prst="rect">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rPr>
              <a:t>Corporate Enterprise</a:t>
            </a:r>
          </a:p>
        </p:txBody>
      </p:sp>
      <p:sp>
        <p:nvSpPr>
          <p:cNvPr id="109" name="Rectangle 108">
            <a:extLst>
              <a:ext uri="{FF2B5EF4-FFF2-40B4-BE49-F238E27FC236}">
                <a16:creationId xmlns:a16="http://schemas.microsoft.com/office/drawing/2014/main" id="{4A185ACF-A664-456D-B219-6A57CDC3D81E}"/>
              </a:ext>
            </a:extLst>
          </p:cNvPr>
          <p:cNvSpPr/>
          <p:nvPr/>
        </p:nvSpPr>
        <p:spPr>
          <a:xfrm>
            <a:off x="6659752" y="4160315"/>
            <a:ext cx="1324119" cy="868097"/>
          </a:xfrm>
          <a:prstGeom prst="rect">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tx1"/>
                </a:solidFill>
              </a:rPr>
              <a:t>Internal</a:t>
            </a:r>
          </a:p>
          <a:p>
            <a:pPr algn="ctr"/>
            <a:r>
              <a:rPr lang="en-US" sz="1400">
                <a:solidFill>
                  <a:schemeClr val="tx1"/>
                </a:solidFill>
              </a:rPr>
              <a:t> Core Routing</a:t>
            </a:r>
          </a:p>
        </p:txBody>
      </p:sp>
      <p:sp>
        <p:nvSpPr>
          <p:cNvPr id="114" name="Rectangle 113">
            <a:extLst>
              <a:ext uri="{FF2B5EF4-FFF2-40B4-BE49-F238E27FC236}">
                <a16:creationId xmlns:a16="http://schemas.microsoft.com/office/drawing/2014/main" id="{AFACB099-2D65-48CC-A699-8ED288299AFB}"/>
              </a:ext>
            </a:extLst>
          </p:cNvPr>
          <p:cNvSpPr/>
          <p:nvPr/>
        </p:nvSpPr>
        <p:spPr>
          <a:xfrm>
            <a:off x="1146367" y="6233341"/>
            <a:ext cx="1414427" cy="383392"/>
          </a:xfrm>
          <a:prstGeom prst="rect">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tx1"/>
                </a:solidFill>
              </a:rPr>
              <a:t>Remote Sites</a:t>
            </a:r>
          </a:p>
        </p:txBody>
      </p:sp>
      <p:sp>
        <p:nvSpPr>
          <p:cNvPr id="115" name="Oval 114">
            <a:extLst>
              <a:ext uri="{FF2B5EF4-FFF2-40B4-BE49-F238E27FC236}">
                <a16:creationId xmlns:a16="http://schemas.microsoft.com/office/drawing/2014/main" id="{8A2B3149-E7D4-4F70-A1FC-02B80B3AEE38}"/>
              </a:ext>
            </a:extLst>
          </p:cNvPr>
          <p:cNvSpPr/>
          <p:nvPr/>
        </p:nvSpPr>
        <p:spPr>
          <a:xfrm>
            <a:off x="9273836" y="2560078"/>
            <a:ext cx="1454183" cy="718084"/>
          </a:xfrm>
          <a:prstGeom prst="ellipse">
            <a:avLst/>
          </a:prstGeom>
          <a:gradFill flip="none" rotWithShape="1">
            <a:gsLst>
              <a:gs pos="0">
                <a:schemeClr val="accent1">
                  <a:lumMod val="5000"/>
                  <a:lumOff val="95000"/>
                </a:schemeClr>
              </a:gs>
              <a:gs pos="74000">
                <a:schemeClr val="accent5">
                  <a:lumMod val="60000"/>
                  <a:lumOff val="40000"/>
                </a:schemeClr>
              </a:gs>
              <a:gs pos="83000">
                <a:schemeClr val="accent5">
                  <a:lumMod val="40000"/>
                  <a:lumOff val="60000"/>
                </a:schemeClr>
              </a:gs>
              <a:gs pos="100000">
                <a:schemeClr val="accent5">
                  <a:lumMod val="20000"/>
                  <a:lumOff val="80000"/>
                </a:schemeClr>
              </a:gs>
            </a:gsLst>
            <a:path path="circle">
              <a:fillToRect l="100000" t="100000"/>
            </a:path>
            <a:tileRect r="-100000" b="-100000"/>
          </a:gradFill>
          <a:ln>
            <a:solidFill>
              <a:schemeClr val="accent1">
                <a:lumMod val="40000"/>
                <a:lumOff val="6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16" name="Rectangle 115">
            <a:extLst>
              <a:ext uri="{FF2B5EF4-FFF2-40B4-BE49-F238E27FC236}">
                <a16:creationId xmlns:a16="http://schemas.microsoft.com/office/drawing/2014/main" id="{BF36EC14-817E-4D35-B1AA-EAD25BADC159}"/>
              </a:ext>
            </a:extLst>
          </p:cNvPr>
          <p:cNvSpPr/>
          <p:nvPr/>
        </p:nvSpPr>
        <p:spPr>
          <a:xfrm>
            <a:off x="9039968" y="3237765"/>
            <a:ext cx="1904144" cy="447682"/>
          </a:xfrm>
          <a:prstGeom prst="rect">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schemeClr val="tx1"/>
                </a:solidFill>
              </a:rPr>
              <a:t>VPN &amp; VDI</a:t>
            </a:r>
          </a:p>
        </p:txBody>
      </p:sp>
      <p:sp>
        <p:nvSpPr>
          <p:cNvPr id="117" name="Rectangle 116">
            <a:extLst>
              <a:ext uri="{FF2B5EF4-FFF2-40B4-BE49-F238E27FC236}">
                <a16:creationId xmlns:a16="http://schemas.microsoft.com/office/drawing/2014/main" id="{61C006F4-0FAC-462C-8174-581C9F461E51}"/>
              </a:ext>
            </a:extLst>
          </p:cNvPr>
          <p:cNvSpPr/>
          <p:nvPr/>
        </p:nvSpPr>
        <p:spPr>
          <a:xfrm>
            <a:off x="9460244" y="2305562"/>
            <a:ext cx="1125458" cy="251215"/>
          </a:xfrm>
          <a:prstGeom prst="rect">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rPr>
              <a:t>DMZ</a:t>
            </a:r>
          </a:p>
        </p:txBody>
      </p:sp>
      <p:pic>
        <p:nvPicPr>
          <p:cNvPr id="118" name="Picture 117">
            <a:extLst>
              <a:ext uri="{FF2B5EF4-FFF2-40B4-BE49-F238E27FC236}">
                <a16:creationId xmlns:a16="http://schemas.microsoft.com/office/drawing/2014/main" id="{AFF910BB-9692-4F66-82E1-2267531F9D55}"/>
              </a:ext>
            </a:extLst>
          </p:cNvPr>
          <p:cNvPicPr>
            <a:picLocks noChangeAspect="1"/>
          </p:cNvPicPr>
          <p:nvPr/>
        </p:nvPicPr>
        <p:blipFill>
          <a:blip r:embed="rId8"/>
          <a:stretch>
            <a:fillRect/>
          </a:stretch>
        </p:blipFill>
        <p:spPr>
          <a:xfrm>
            <a:off x="10176402" y="2728467"/>
            <a:ext cx="388140" cy="388752"/>
          </a:xfrm>
          <a:prstGeom prst="rect">
            <a:avLst/>
          </a:prstGeom>
          <a:effectLst>
            <a:outerShdw blurRad="50800" dist="38100" dir="2700000" algn="tl" rotWithShape="0">
              <a:prstClr val="black">
                <a:alpha val="40000"/>
              </a:prstClr>
            </a:outerShdw>
          </a:effectLst>
        </p:spPr>
      </p:pic>
      <p:pic>
        <p:nvPicPr>
          <p:cNvPr id="119" name="Picture 118">
            <a:extLst>
              <a:ext uri="{FF2B5EF4-FFF2-40B4-BE49-F238E27FC236}">
                <a16:creationId xmlns:a16="http://schemas.microsoft.com/office/drawing/2014/main" id="{647F23C5-59DA-4EA6-88A9-8B3C9E566ED3}"/>
              </a:ext>
            </a:extLst>
          </p:cNvPr>
          <p:cNvPicPr>
            <a:picLocks noChangeAspect="1"/>
          </p:cNvPicPr>
          <p:nvPr/>
        </p:nvPicPr>
        <p:blipFill>
          <a:blip r:embed="rId8"/>
          <a:stretch>
            <a:fillRect/>
          </a:stretch>
        </p:blipFill>
        <p:spPr>
          <a:xfrm>
            <a:off x="9488185" y="2728467"/>
            <a:ext cx="388140" cy="388752"/>
          </a:xfrm>
          <a:prstGeom prst="rect">
            <a:avLst/>
          </a:prstGeom>
          <a:effectLst>
            <a:outerShdw blurRad="50800" dist="38100" dir="2700000" algn="tl" rotWithShape="0">
              <a:prstClr val="black">
                <a:alpha val="40000"/>
              </a:prstClr>
            </a:outerShdw>
          </a:effectLst>
        </p:spPr>
      </p:pic>
      <p:pic>
        <p:nvPicPr>
          <p:cNvPr id="120" name="Picture 119">
            <a:extLst>
              <a:ext uri="{FF2B5EF4-FFF2-40B4-BE49-F238E27FC236}">
                <a16:creationId xmlns:a16="http://schemas.microsoft.com/office/drawing/2014/main" id="{A619A81E-210A-4FD0-AFE6-A5DCD1FC64F6}"/>
              </a:ext>
            </a:extLst>
          </p:cNvPr>
          <p:cNvPicPr>
            <a:picLocks noChangeAspect="1"/>
          </p:cNvPicPr>
          <p:nvPr/>
        </p:nvPicPr>
        <p:blipFill>
          <a:blip r:embed="rId8"/>
          <a:stretch>
            <a:fillRect/>
          </a:stretch>
        </p:blipFill>
        <p:spPr>
          <a:xfrm>
            <a:off x="9772166" y="2660766"/>
            <a:ext cx="474421" cy="475168"/>
          </a:xfrm>
          <a:prstGeom prst="rect">
            <a:avLst/>
          </a:prstGeom>
          <a:effectLst>
            <a:outerShdw blurRad="50800" dist="38100" dir="2700000" algn="tl" rotWithShape="0">
              <a:prstClr val="black">
                <a:alpha val="40000"/>
              </a:prstClr>
            </a:outerShdw>
          </a:effectLst>
        </p:spPr>
      </p:pic>
      <p:pic>
        <p:nvPicPr>
          <p:cNvPr id="122" name="Picture 121">
            <a:extLst>
              <a:ext uri="{FF2B5EF4-FFF2-40B4-BE49-F238E27FC236}">
                <a16:creationId xmlns:a16="http://schemas.microsoft.com/office/drawing/2014/main" id="{775C9ADF-F05D-45EE-A340-FA7CA2C8F5FF}"/>
              </a:ext>
            </a:extLst>
          </p:cNvPr>
          <p:cNvPicPr>
            <a:picLocks noChangeAspect="1"/>
          </p:cNvPicPr>
          <p:nvPr/>
        </p:nvPicPr>
        <p:blipFill>
          <a:blip r:embed="rId9"/>
          <a:stretch>
            <a:fillRect/>
          </a:stretch>
        </p:blipFill>
        <p:spPr>
          <a:xfrm>
            <a:off x="5361166" y="5113171"/>
            <a:ext cx="1467526" cy="1467526"/>
          </a:xfrm>
          <a:prstGeom prst="rect">
            <a:avLst/>
          </a:prstGeom>
          <a:effectLst>
            <a:outerShdw blurRad="50800" dist="38100" dir="2700000" algn="tl" rotWithShape="0">
              <a:prstClr val="black">
                <a:alpha val="40000"/>
              </a:prstClr>
            </a:outerShdw>
          </a:effectLst>
        </p:spPr>
      </p:pic>
      <p:sp>
        <p:nvSpPr>
          <p:cNvPr id="123" name="Rectangle 122">
            <a:extLst>
              <a:ext uri="{FF2B5EF4-FFF2-40B4-BE49-F238E27FC236}">
                <a16:creationId xmlns:a16="http://schemas.microsoft.com/office/drawing/2014/main" id="{C04430C4-F5EF-4649-B81A-F8D31CC5FBF6}"/>
              </a:ext>
            </a:extLst>
          </p:cNvPr>
          <p:cNvSpPr/>
          <p:nvPr/>
        </p:nvSpPr>
        <p:spPr>
          <a:xfrm>
            <a:off x="4576808" y="6019016"/>
            <a:ext cx="1196957" cy="446130"/>
          </a:xfrm>
          <a:prstGeom prst="rect">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tx1"/>
                </a:solidFill>
              </a:rPr>
              <a:t>HQ Site</a:t>
            </a:r>
          </a:p>
        </p:txBody>
      </p:sp>
      <p:grpSp>
        <p:nvGrpSpPr>
          <p:cNvPr id="129" name="Group 128">
            <a:extLst>
              <a:ext uri="{FF2B5EF4-FFF2-40B4-BE49-F238E27FC236}">
                <a16:creationId xmlns:a16="http://schemas.microsoft.com/office/drawing/2014/main" id="{A3755742-1E93-443C-8126-831B896B88FA}"/>
              </a:ext>
            </a:extLst>
          </p:cNvPr>
          <p:cNvGrpSpPr/>
          <p:nvPr/>
        </p:nvGrpSpPr>
        <p:grpSpPr>
          <a:xfrm>
            <a:off x="1003224" y="5118751"/>
            <a:ext cx="919272" cy="684598"/>
            <a:chOff x="5734876" y="944553"/>
            <a:chExt cx="1476993" cy="958291"/>
          </a:xfrm>
          <a:effectLst>
            <a:outerShdw blurRad="50800" dist="38100" dir="2700000" algn="tl" rotWithShape="0">
              <a:prstClr val="black">
                <a:alpha val="40000"/>
              </a:prstClr>
            </a:outerShdw>
          </a:effectLst>
        </p:grpSpPr>
        <p:pic>
          <p:nvPicPr>
            <p:cNvPr id="127" name="Picture 126">
              <a:extLst>
                <a:ext uri="{FF2B5EF4-FFF2-40B4-BE49-F238E27FC236}">
                  <a16:creationId xmlns:a16="http://schemas.microsoft.com/office/drawing/2014/main" id="{83243F57-C75F-464C-945B-B93CBF7E1196}"/>
                </a:ext>
              </a:extLst>
            </p:cNvPr>
            <p:cNvPicPr>
              <a:picLocks noChangeAspect="1"/>
            </p:cNvPicPr>
            <p:nvPr/>
          </p:nvPicPr>
          <p:blipFill>
            <a:blip r:embed="rId3"/>
            <a:stretch>
              <a:fillRect/>
            </a:stretch>
          </p:blipFill>
          <p:spPr>
            <a:xfrm>
              <a:off x="5734876" y="944553"/>
              <a:ext cx="1476993" cy="845481"/>
            </a:xfrm>
            <a:prstGeom prst="rect">
              <a:avLst/>
            </a:prstGeom>
          </p:spPr>
        </p:pic>
        <p:pic>
          <p:nvPicPr>
            <p:cNvPr id="125" name="Picture 124" descr="A picture containing computer&#10;&#10;Description automatically generated">
              <a:extLst>
                <a:ext uri="{FF2B5EF4-FFF2-40B4-BE49-F238E27FC236}">
                  <a16:creationId xmlns:a16="http://schemas.microsoft.com/office/drawing/2014/main" id="{7B3A87A0-FA74-4313-B846-23D71F32BBDA}"/>
                </a:ext>
              </a:extLst>
            </p:cNvPr>
            <p:cNvPicPr>
              <a:picLocks noChangeAspect="1"/>
            </p:cNvPicPr>
            <p:nvPr/>
          </p:nvPicPr>
          <p:blipFill rotWithShape="1">
            <a:blip r:embed="rId6"/>
            <a:srcRect l="12240" r="9061" b="57818"/>
            <a:stretch/>
          </p:blipFill>
          <p:spPr>
            <a:xfrm>
              <a:off x="5855604" y="1053380"/>
              <a:ext cx="1153798" cy="618427"/>
            </a:xfrm>
            <a:prstGeom prst="rect">
              <a:avLst/>
            </a:prstGeom>
          </p:spPr>
        </p:pic>
        <p:pic>
          <p:nvPicPr>
            <p:cNvPr id="126" name="Picture 125">
              <a:extLst>
                <a:ext uri="{FF2B5EF4-FFF2-40B4-BE49-F238E27FC236}">
                  <a16:creationId xmlns:a16="http://schemas.microsoft.com/office/drawing/2014/main" id="{CCE2A930-DACA-4D21-859F-4F5DE37E35E1}"/>
                </a:ext>
              </a:extLst>
            </p:cNvPr>
            <p:cNvPicPr>
              <a:picLocks noChangeAspect="1"/>
            </p:cNvPicPr>
            <p:nvPr/>
          </p:nvPicPr>
          <p:blipFill>
            <a:blip r:embed="rId3">
              <a:alphaModFix amt="96000"/>
            </a:blip>
            <a:stretch>
              <a:fillRect/>
            </a:stretch>
          </p:blipFill>
          <p:spPr>
            <a:xfrm>
              <a:off x="5909988" y="1336877"/>
              <a:ext cx="1099413" cy="565967"/>
            </a:xfrm>
            <a:prstGeom prst="rect">
              <a:avLst/>
            </a:prstGeom>
          </p:spPr>
        </p:pic>
      </p:grpSp>
      <p:grpSp>
        <p:nvGrpSpPr>
          <p:cNvPr id="132" name="Group 131">
            <a:extLst>
              <a:ext uri="{FF2B5EF4-FFF2-40B4-BE49-F238E27FC236}">
                <a16:creationId xmlns:a16="http://schemas.microsoft.com/office/drawing/2014/main" id="{CEF63BCD-CD1F-4F68-88A4-79D04FAF4450}"/>
              </a:ext>
            </a:extLst>
          </p:cNvPr>
          <p:cNvGrpSpPr/>
          <p:nvPr/>
        </p:nvGrpSpPr>
        <p:grpSpPr>
          <a:xfrm>
            <a:off x="1682527" y="5613450"/>
            <a:ext cx="919272" cy="684598"/>
            <a:chOff x="5734876" y="944553"/>
            <a:chExt cx="1476993" cy="958291"/>
          </a:xfrm>
          <a:effectLst>
            <a:outerShdw blurRad="50800" dist="38100" dir="2700000" algn="tl" rotWithShape="0">
              <a:prstClr val="black">
                <a:alpha val="40000"/>
              </a:prstClr>
            </a:outerShdw>
          </a:effectLst>
        </p:grpSpPr>
        <p:pic>
          <p:nvPicPr>
            <p:cNvPr id="133" name="Picture 132">
              <a:extLst>
                <a:ext uri="{FF2B5EF4-FFF2-40B4-BE49-F238E27FC236}">
                  <a16:creationId xmlns:a16="http://schemas.microsoft.com/office/drawing/2014/main" id="{295F70DC-5742-4955-A207-902358062F44}"/>
                </a:ext>
              </a:extLst>
            </p:cNvPr>
            <p:cNvPicPr>
              <a:picLocks noChangeAspect="1"/>
            </p:cNvPicPr>
            <p:nvPr/>
          </p:nvPicPr>
          <p:blipFill>
            <a:blip r:embed="rId3"/>
            <a:stretch>
              <a:fillRect/>
            </a:stretch>
          </p:blipFill>
          <p:spPr>
            <a:xfrm>
              <a:off x="5734876" y="944553"/>
              <a:ext cx="1476993" cy="845481"/>
            </a:xfrm>
            <a:prstGeom prst="rect">
              <a:avLst/>
            </a:prstGeom>
          </p:spPr>
        </p:pic>
        <p:pic>
          <p:nvPicPr>
            <p:cNvPr id="134" name="Picture 133" descr="A picture containing computer&#10;&#10;Description automatically generated">
              <a:extLst>
                <a:ext uri="{FF2B5EF4-FFF2-40B4-BE49-F238E27FC236}">
                  <a16:creationId xmlns:a16="http://schemas.microsoft.com/office/drawing/2014/main" id="{AB56F625-8DAD-405D-AFEA-01BBE5E3A8FB}"/>
                </a:ext>
              </a:extLst>
            </p:cNvPr>
            <p:cNvPicPr>
              <a:picLocks noChangeAspect="1"/>
            </p:cNvPicPr>
            <p:nvPr/>
          </p:nvPicPr>
          <p:blipFill rotWithShape="1">
            <a:blip r:embed="rId6"/>
            <a:srcRect l="12240" r="9061" b="57818"/>
            <a:stretch/>
          </p:blipFill>
          <p:spPr>
            <a:xfrm>
              <a:off x="5855604" y="1053380"/>
              <a:ext cx="1153798" cy="618427"/>
            </a:xfrm>
            <a:prstGeom prst="rect">
              <a:avLst/>
            </a:prstGeom>
          </p:spPr>
        </p:pic>
        <p:pic>
          <p:nvPicPr>
            <p:cNvPr id="135" name="Picture 134">
              <a:extLst>
                <a:ext uri="{FF2B5EF4-FFF2-40B4-BE49-F238E27FC236}">
                  <a16:creationId xmlns:a16="http://schemas.microsoft.com/office/drawing/2014/main" id="{34B2A5E8-0053-40FB-AA0B-FECA53E00B2F}"/>
                </a:ext>
              </a:extLst>
            </p:cNvPr>
            <p:cNvPicPr>
              <a:picLocks noChangeAspect="1"/>
            </p:cNvPicPr>
            <p:nvPr/>
          </p:nvPicPr>
          <p:blipFill>
            <a:blip r:embed="rId3">
              <a:alphaModFix amt="96000"/>
            </a:blip>
            <a:stretch>
              <a:fillRect/>
            </a:stretch>
          </p:blipFill>
          <p:spPr>
            <a:xfrm>
              <a:off x="5909988" y="1336877"/>
              <a:ext cx="1099413" cy="565967"/>
            </a:xfrm>
            <a:prstGeom prst="rect">
              <a:avLst/>
            </a:prstGeom>
          </p:spPr>
        </p:pic>
      </p:grpSp>
      <p:grpSp>
        <p:nvGrpSpPr>
          <p:cNvPr id="136" name="Group 135">
            <a:extLst>
              <a:ext uri="{FF2B5EF4-FFF2-40B4-BE49-F238E27FC236}">
                <a16:creationId xmlns:a16="http://schemas.microsoft.com/office/drawing/2014/main" id="{66FFCE56-25D3-4D4C-8000-DDAFB7AD9181}"/>
              </a:ext>
            </a:extLst>
          </p:cNvPr>
          <p:cNvGrpSpPr/>
          <p:nvPr/>
        </p:nvGrpSpPr>
        <p:grpSpPr>
          <a:xfrm>
            <a:off x="2567654" y="5861778"/>
            <a:ext cx="919272" cy="684598"/>
            <a:chOff x="5734876" y="944553"/>
            <a:chExt cx="1476993" cy="958291"/>
          </a:xfrm>
          <a:effectLst>
            <a:outerShdw blurRad="50800" dist="38100" dir="2700000" algn="tl" rotWithShape="0">
              <a:prstClr val="black">
                <a:alpha val="40000"/>
              </a:prstClr>
            </a:outerShdw>
          </a:effectLst>
        </p:grpSpPr>
        <p:pic>
          <p:nvPicPr>
            <p:cNvPr id="137" name="Picture 136">
              <a:extLst>
                <a:ext uri="{FF2B5EF4-FFF2-40B4-BE49-F238E27FC236}">
                  <a16:creationId xmlns:a16="http://schemas.microsoft.com/office/drawing/2014/main" id="{A79EC0DB-F048-457F-9BCA-439DADB6FE92}"/>
                </a:ext>
              </a:extLst>
            </p:cNvPr>
            <p:cNvPicPr>
              <a:picLocks noChangeAspect="1"/>
            </p:cNvPicPr>
            <p:nvPr/>
          </p:nvPicPr>
          <p:blipFill>
            <a:blip r:embed="rId3"/>
            <a:stretch>
              <a:fillRect/>
            </a:stretch>
          </p:blipFill>
          <p:spPr>
            <a:xfrm>
              <a:off x="5734876" y="944553"/>
              <a:ext cx="1476993" cy="845481"/>
            </a:xfrm>
            <a:prstGeom prst="rect">
              <a:avLst/>
            </a:prstGeom>
          </p:spPr>
        </p:pic>
        <p:pic>
          <p:nvPicPr>
            <p:cNvPr id="138" name="Picture 137" descr="A picture containing computer&#10;&#10;Description automatically generated">
              <a:extLst>
                <a:ext uri="{FF2B5EF4-FFF2-40B4-BE49-F238E27FC236}">
                  <a16:creationId xmlns:a16="http://schemas.microsoft.com/office/drawing/2014/main" id="{6648BE5A-47D2-4144-8A97-9E82A0F65798}"/>
                </a:ext>
              </a:extLst>
            </p:cNvPr>
            <p:cNvPicPr>
              <a:picLocks noChangeAspect="1"/>
            </p:cNvPicPr>
            <p:nvPr/>
          </p:nvPicPr>
          <p:blipFill rotWithShape="1">
            <a:blip r:embed="rId6"/>
            <a:srcRect l="12240" r="9061" b="57818"/>
            <a:stretch/>
          </p:blipFill>
          <p:spPr>
            <a:xfrm>
              <a:off x="5855604" y="1053380"/>
              <a:ext cx="1153798" cy="618427"/>
            </a:xfrm>
            <a:prstGeom prst="rect">
              <a:avLst/>
            </a:prstGeom>
          </p:spPr>
        </p:pic>
        <p:pic>
          <p:nvPicPr>
            <p:cNvPr id="139" name="Picture 138">
              <a:extLst>
                <a:ext uri="{FF2B5EF4-FFF2-40B4-BE49-F238E27FC236}">
                  <a16:creationId xmlns:a16="http://schemas.microsoft.com/office/drawing/2014/main" id="{9107A807-C3F7-4153-8BC8-9D2AE843AD78}"/>
                </a:ext>
              </a:extLst>
            </p:cNvPr>
            <p:cNvPicPr>
              <a:picLocks noChangeAspect="1"/>
            </p:cNvPicPr>
            <p:nvPr/>
          </p:nvPicPr>
          <p:blipFill>
            <a:blip r:embed="rId3">
              <a:alphaModFix amt="96000"/>
            </a:blip>
            <a:stretch>
              <a:fillRect/>
            </a:stretch>
          </p:blipFill>
          <p:spPr>
            <a:xfrm>
              <a:off x="5909988" y="1336877"/>
              <a:ext cx="1099413" cy="565967"/>
            </a:xfrm>
            <a:prstGeom prst="rect">
              <a:avLst/>
            </a:prstGeom>
          </p:spPr>
        </p:pic>
      </p:grpSp>
      <p:grpSp>
        <p:nvGrpSpPr>
          <p:cNvPr id="148" name="Group 147">
            <a:extLst>
              <a:ext uri="{FF2B5EF4-FFF2-40B4-BE49-F238E27FC236}">
                <a16:creationId xmlns:a16="http://schemas.microsoft.com/office/drawing/2014/main" id="{CD7986B1-B9D2-40A4-B032-597BAA25179E}"/>
              </a:ext>
            </a:extLst>
          </p:cNvPr>
          <p:cNvGrpSpPr/>
          <p:nvPr/>
        </p:nvGrpSpPr>
        <p:grpSpPr>
          <a:xfrm>
            <a:off x="3208290" y="3530550"/>
            <a:ext cx="829090" cy="657435"/>
            <a:chOff x="2077737" y="5326045"/>
            <a:chExt cx="1046665" cy="940526"/>
          </a:xfrm>
          <a:effectLst>
            <a:outerShdw blurRad="50800" dist="38100" dir="2700000" algn="tl" rotWithShape="0">
              <a:prstClr val="black">
                <a:alpha val="40000"/>
              </a:prstClr>
            </a:outerShdw>
          </a:effectLst>
        </p:grpSpPr>
        <p:pic>
          <p:nvPicPr>
            <p:cNvPr id="149" name="Picture 148">
              <a:extLst>
                <a:ext uri="{FF2B5EF4-FFF2-40B4-BE49-F238E27FC236}">
                  <a16:creationId xmlns:a16="http://schemas.microsoft.com/office/drawing/2014/main" id="{AD8953DA-C7FB-427A-AC3A-2118E26852E7}"/>
                </a:ext>
              </a:extLst>
            </p:cNvPr>
            <p:cNvPicPr>
              <a:picLocks noChangeAspect="1"/>
            </p:cNvPicPr>
            <p:nvPr/>
          </p:nvPicPr>
          <p:blipFill>
            <a:blip r:embed="rId3">
              <a:duotone>
                <a:prstClr val="black"/>
                <a:schemeClr val="accent4">
                  <a:tint val="45000"/>
                  <a:satMod val="400000"/>
                </a:schemeClr>
              </a:duotone>
            </a:blip>
            <a:stretch>
              <a:fillRect/>
            </a:stretch>
          </p:blipFill>
          <p:spPr>
            <a:xfrm>
              <a:off x="2077737" y="5667846"/>
              <a:ext cx="1046665" cy="598725"/>
            </a:xfrm>
            <a:prstGeom prst="rect">
              <a:avLst/>
            </a:prstGeom>
          </p:spPr>
        </p:pic>
        <p:pic>
          <p:nvPicPr>
            <p:cNvPr id="150" name="Picture 149" descr="A picture containing computer&#10;&#10;Description automatically generated">
              <a:extLst>
                <a:ext uri="{FF2B5EF4-FFF2-40B4-BE49-F238E27FC236}">
                  <a16:creationId xmlns:a16="http://schemas.microsoft.com/office/drawing/2014/main" id="{EA98B7A6-A70C-4DDD-A0D1-9E12ACFB3746}"/>
                </a:ext>
              </a:extLst>
            </p:cNvPr>
            <p:cNvPicPr>
              <a:picLocks noChangeAspect="1"/>
            </p:cNvPicPr>
            <p:nvPr/>
          </p:nvPicPr>
          <p:blipFill rotWithShape="1">
            <a:blip r:embed="rId6"/>
            <a:srcRect l="13639" r="10068" b="14284"/>
            <a:stretch/>
          </p:blipFill>
          <p:spPr>
            <a:xfrm>
              <a:off x="2259657" y="5326045"/>
              <a:ext cx="626804" cy="775838"/>
            </a:xfrm>
            <a:prstGeom prst="rect">
              <a:avLst/>
            </a:prstGeom>
            <a:effectLst/>
          </p:spPr>
        </p:pic>
        <p:pic>
          <p:nvPicPr>
            <p:cNvPr id="151" name="Picture 150">
              <a:extLst>
                <a:ext uri="{FF2B5EF4-FFF2-40B4-BE49-F238E27FC236}">
                  <a16:creationId xmlns:a16="http://schemas.microsoft.com/office/drawing/2014/main" id="{38486DE4-F8A0-451A-8C3C-66DCC12C719C}"/>
                </a:ext>
              </a:extLst>
            </p:cNvPr>
            <p:cNvPicPr>
              <a:picLocks noChangeAspect="1"/>
            </p:cNvPicPr>
            <p:nvPr/>
          </p:nvPicPr>
          <p:blipFill>
            <a:blip r:embed="rId3">
              <a:duotone>
                <a:prstClr val="black"/>
                <a:schemeClr val="accent4">
                  <a:tint val="45000"/>
                  <a:satMod val="400000"/>
                </a:schemeClr>
              </a:duotone>
            </a:blip>
            <a:stretch>
              <a:fillRect/>
            </a:stretch>
          </p:blipFill>
          <p:spPr>
            <a:xfrm>
              <a:off x="2303932" y="5843700"/>
              <a:ext cx="628508" cy="359526"/>
            </a:xfrm>
            <a:prstGeom prst="rect">
              <a:avLst/>
            </a:prstGeom>
          </p:spPr>
        </p:pic>
      </p:grpSp>
      <p:sp>
        <p:nvSpPr>
          <p:cNvPr id="160" name="Oval 159">
            <a:extLst>
              <a:ext uri="{FF2B5EF4-FFF2-40B4-BE49-F238E27FC236}">
                <a16:creationId xmlns:a16="http://schemas.microsoft.com/office/drawing/2014/main" id="{603ECC12-355C-4EAD-B165-6E6970DBDA4E}"/>
              </a:ext>
            </a:extLst>
          </p:cNvPr>
          <p:cNvSpPr/>
          <p:nvPr/>
        </p:nvSpPr>
        <p:spPr>
          <a:xfrm>
            <a:off x="10330839" y="4999989"/>
            <a:ext cx="1454183" cy="718084"/>
          </a:xfrm>
          <a:prstGeom prst="ellipse">
            <a:avLst/>
          </a:prstGeom>
          <a:gradFill flip="none" rotWithShape="1">
            <a:gsLst>
              <a:gs pos="0">
                <a:schemeClr val="accent1">
                  <a:lumMod val="5000"/>
                  <a:lumOff val="95000"/>
                </a:schemeClr>
              </a:gs>
              <a:gs pos="74000">
                <a:schemeClr val="accent5">
                  <a:lumMod val="60000"/>
                  <a:lumOff val="40000"/>
                </a:schemeClr>
              </a:gs>
              <a:gs pos="83000">
                <a:schemeClr val="accent5">
                  <a:lumMod val="40000"/>
                  <a:lumOff val="60000"/>
                </a:schemeClr>
              </a:gs>
              <a:gs pos="100000">
                <a:schemeClr val="accent5">
                  <a:lumMod val="20000"/>
                  <a:lumOff val="80000"/>
                </a:schemeClr>
              </a:gs>
            </a:gsLst>
            <a:path path="circle">
              <a:fillToRect l="100000" t="100000"/>
            </a:path>
            <a:tileRect r="-100000" b="-100000"/>
          </a:gradFill>
          <a:ln>
            <a:solidFill>
              <a:schemeClr val="accent1">
                <a:lumMod val="40000"/>
                <a:lumOff val="6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61" name="Rectangle 160">
            <a:extLst>
              <a:ext uri="{FF2B5EF4-FFF2-40B4-BE49-F238E27FC236}">
                <a16:creationId xmlns:a16="http://schemas.microsoft.com/office/drawing/2014/main" id="{1E969089-7DDA-46F6-BA40-EA859ACB6951}"/>
              </a:ext>
            </a:extLst>
          </p:cNvPr>
          <p:cNvSpPr/>
          <p:nvPr/>
        </p:nvSpPr>
        <p:spPr>
          <a:xfrm>
            <a:off x="10367819" y="5613450"/>
            <a:ext cx="1397119" cy="378001"/>
          </a:xfrm>
          <a:prstGeom prst="rect">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schemeClr val="tx1"/>
                </a:solidFill>
              </a:rPr>
              <a:t>Applications</a:t>
            </a:r>
          </a:p>
        </p:txBody>
      </p:sp>
      <p:sp>
        <p:nvSpPr>
          <p:cNvPr id="162" name="Rectangle 161">
            <a:extLst>
              <a:ext uri="{FF2B5EF4-FFF2-40B4-BE49-F238E27FC236}">
                <a16:creationId xmlns:a16="http://schemas.microsoft.com/office/drawing/2014/main" id="{4D2FD319-13A2-4C68-B0A6-4739A7CD7FC2}"/>
              </a:ext>
            </a:extLst>
          </p:cNvPr>
          <p:cNvSpPr/>
          <p:nvPr/>
        </p:nvSpPr>
        <p:spPr>
          <a:xfrm>
            <a:off x="10366733" y="4769392"/>
            <a:ext cx="1448457" cy="251215"/>
          </a:xfrm>
          <a:prstGeom prst="rect">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rPr>
              <a:t>Data Center</a:t>
            </a:r>
          </a:p>
        </p:txBody>
      </p:sp>
      <p:pic>
        <p:nvPicPr>
          <p:cNvPr id="163" name="Picture 162">
            <a:extLst>
              <a:ext uri="{FF2B5EF4-FFF2-40B4-BE49-F238E27FC236}">
                <a16:creationId xmlns:a16="http://schemas.microsoft.com/office/drawing/2014/main" id="{95DE4A33-4A44-41E1-9821-F76BC817D619}"/>
              </a:ext>
            </a:extLst>
          </p:cNvPr>
          <p:cNvPicPr>
            <a:picLocks noChangeAspect="1"/>
          </p:cNvPicPr>
          <p:nvPr/>
        </p:nvPicPr>
        <p:blipFill>
          <a:blip r:embed="rId8"/>
          <a:stretch>
            <a:fillRect/>
          </a:stretch>
        </p:blipFill>
        <p:spPr>
          <a:xfrm>
            <a:off x="11233405" y="5168378"/>
            <a:ext cx="388140" cy="388752"/>
          </a:xfrm>
          <a:prstGeom prst="rect">
            <a:avLst/>
          </a:prstGeom>
          <a:effectLst>
            <a:outerShdw blurRad="50800" dist="38100" dir="2700000" algn="tl" rotWithShape="0">
              <a:prstClr val="black">
                <a:alpha val="40000"/>
              </a:prstClr>
            </a:outerShdw>
          </a:effectLst>
        </p:spPr>
      </p:pic>
      <p:pic>
        <p:nvPicPr>
          <p:cNvPr id="164" name="Picture 163">
            <a:extLst>
              <a:ext uri="{FF2B5EF4-FFF2-40B4-BE49-F238E27FC236}">
                <a16:creationId xmlns:a16="http://schemas.microsoft.com/office/drawing/2014/main" id="{B8B7F7EF-4E50-439B-8A1D-3096A6A4618A}"/>
              </a:ext>
            </a:extLst>
          </p:cNvPr>
          <p:cNvPicPr>
            <a:picLocks noChangeAspect="1"/>
          </p:cNvPicPr>
          <p:nvPr/>
        </p:nvPicPr>
        <p:blipFill>
          <a:blip r:embed="rId8"/>
          <a:stretch>
            <a:fillRect/>
          </a:stretch>
        </p:blipFill>
        <p:spPr>
          <a:xfrm>
            <a:off x="10545188" y="5168378"/>
            <a:ext cx="388140" cy="388752"/>
          </a:xfrm>
          <a:prstGeom prst="rect">
            <a:avLst/>
          </a:prstGeom>
          <a:effectLst>
            <a:outerShdw blurRad="50800" dist="38100" dir="2700000" algn="tl" rotWithShape="0">
              <a:prstClr val="black">
                <a:alpha val="40000"/>
              </a:prstClr>
            </a:outerShdw>
          </a:effectLst>
        </p:spPr>
      </p:pic>
      <p:pic>
        <p:nvPicPr>
          <p:cNvPr id="165" name="Picture 164">
            <a:extLst>
              <a:ext uri="{FF2B5EF4-FFF2-40B4-BE49-F238E27FC236}">
                <a16:creationId xmlns:a16="http://schemas.microsoft.com/office/drawing/2014/main" id="{5AF0F9B6-7480-4426-9136-8BD5E444F9C3}"/>
              </a:ext>
            </a:extLst>
          </p:cNvPr>
          <p:cNvPicPr>
            <a:picLocks noChangeAspect="1"/>
          </p:cNvPicPr>
          <p:nvPr/>
        </p:nvPicPr>
        <p:blipFill>
          <a:blip r:embed="rId8"/>
          <a:stretch>
            <a:fillRect/>
          </a:stretch>
        </p:blipFill>
        <p:spPr>
          <a:xfrm>
            <a:off x="10829169" y="5100677"/>
            <a:ext cx="474421" cy="475168"/>
          </a:xfrm>
          <a:prstGeom prst="rect">
            <a:avLst/>
          </a:prstGeom>
          <a:effectLst>
            <a:outerShdw blurRad="50800" dist="38100" dir="2700000" algn="tl" rotWithShape="0">
              <a:prstClr val="black">
                <a:alpha val="40000"/>
              </a:prstClr>
            </a:outerShdw>
          </a:effectLst>
        </p:spPr>
      </p:pic>
      <p:sp>
        <p:nvSpPr>
          <p:cNvPr id="173" name="Rectangle 172">
            <a:extLst>
              <a:ext uri="{FF2B5EF4-FFF2-40B4-BE49-F238E27FC236}">
                <a16:creationId xmlns:a16="http://schemas.microsoft.com/office/drawing/2014/main" id="{27B26C1C-F9DC-42B8-BDAB-207D7856DBBA}"/>
              </a:ext>
            </a:extLst>
          </p:cNvPr>
          <p:cNvSpPr/>
          <p:nvPr/>
        </p:nvSpPr>
        <p:spPr>
          <a:xfrm>
            <a:off x="2154204" y="3806076"/>
            <a:ext cx="1324119" cy="868097"/>
          </a:xfrm>
          <a:prstGeom prst="rect">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tx1"/>
                </a:solidFill>
              </a:rPr>
              <a:t>External </a:t>
            </a:r>
          </a:p>
          <a:p>
            <a:pPr algn="ctr"/>
            <a:r>
              <a:rPr lang="en-US" sz="1400">
                <a:solidFill>
                  <a:schemeClr val="tx1"/>
                </a:solidFill>
              </a:rPr>
              <a:t>Partners</a:t>
            </a:r>
          </a:p>
        </p:txBody>
      </p:sp>
      <p:pic>
        <p:nvPicPr>
          <p:cNvPr id="175" name="Picture 174">
            <a:extLst>
              <a:ext uri="{FF2B5EF4-FFF2-40B4-BE49-F238E27FC236}">
                <a16:creationId xmlns:a16="http://schemas.microsoft.com/office/drawing/2014/main" id="{AE18B174-A5F5-409A-8909-B972E1A3C0F7}"/>
              </a:ext>
            </a:extLst>
          </p:cNvPr>
          <p:cNvPicPr>
            <a:picLocks noChangeAspect="1"/>
          </p:cNvPicPr>
          <p:nvPr/>
        </p:nvPicPr>
        <p:blipFill>
          <a:blip r:embed="rId10"/>
          <a:stretch>
            <a:fillRect/>
          </a:stretch>
        </p:blipFill>
        <p:spPr>
          <a:xfrm>
            <a:off x="5036269" y="816836"/>
            <a:ext cx="2201082" cy="1064265"/>
          </a:xfrm>
          <a:prstGeom prst="rect">
            <a:avLst/>
          </a:prstGeom>
          <a:noFill/>
        </p:spPr>
      </p:pic>
      <p:sp>
        <p:nvSpPr>
          <p:cNvPr id="182" name="Rectangle 181">
            <a:extLst>
              <a:ext uri="{FF2B5EF4-FFF2-40B4-BE49-F238E27FC236}">
                <a16:creationId xmlns:a16="http://schemas.microsoft.com/office/drawing/2014/main" id="{DD3A1359-CEE9-41CC-AEBC-23FACECFF2DF}"/>
              </a:ext>
            </a:extLst>
          </p:cNvPr>
          <p:cNvSpPr/>
          <p:nvPr/>
        </p:nvSpPr>
        <p:spPr>
          <a:xfrm>
            <a:off x="5266170" y="981246"/>
            <a:ext cx="1727774" cy="868097"/>
          </a:xfrm>
          <a:prstGeom prst="rect">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rPr>
              <a:t>Private users</a:t>
            </a:r>
          </a:p>
        </p:txBody>
      </p:sp>
      <p:sp>
        <p:nvSpPr>
          <p:cNvPr id="105" name="Rectangle 104">
            <a:extLst>
              <a:ext uri="{FF2B5EF4-FFF2-40B4-BE49-F238E27FC236}">
                <a16:creationId xmlns:a16="http://schemas.microsoft.com/office/drawing/2014/main" id="{F9DB9FE6-2CEE-4C12-9C7D-0C762DB2AED0}"/>
              </a:ext>
            </a:extLst>
          </p:cNvPr>
          <p:cNvSpPr/>
          <p:nvPr/>
        </p:nvSpPr>
        <p:spPr>
          <a:xfrm>
            <a:off x="6436525" y="2165417"/>
            <a:ext cx="3325232" cy="326601"/>
          </a:xfrm>
          <a:prstGeom prst="rect">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rgbClr val="C00000"/>
                </a:solidFill>
              </a:rPr>
              <a:t>Our Controlled Comfort Zone</a:t>
            </a:r>
          </a:p>
        </p:txBody>
      </p:sp>
      <p:cxnSp>
        <p:nvCxnSpPr>
          <p:cNvPr id="69" name="Elbow Connector 68">
            <a:extLst>
              <a:ext uri="{FF2B5EF4-FFF2-40B4-BE49-F238E27FC236}">
                <a16:creationId xmlns:a16="http://schemas.microsoft.com/office/drawing/2014/main" id="{6825BC64-DA6A-744D-BFA6-ACB73E389687}"/>
              </a:ext>
            </a:extLst>
          </p:cNvPr>
          <p:cNvCxnSpPr>
            <a:cxnSpLocks/>
          </p:cNvCxnSpPr>
          <p:nvPr/>
        </p:nvCxnSpPr>
        <p:spPr>
          <a:xfrm>
            <a:off x="6446835" y="1831935"/>
            <a:ext cx="2827001" cy="936103"/>
          </a:xfrm>
          <a:prstGeom prst="bentConnector3">
            <a:avLst>
              <a:gd name="adj1" fmla="val -904"/>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AD179D72-5236-FD41-A48F-932D87A7751C}"/>
              </a:ext>
            </a:extLst>
          </p:cNvPr>
          <p:cNvCxnSpPr>
            <a:cxnSpLocks/>
          </p:cNvCxnSpPr>
          <p:nvPr/>
        </p:nvCxnSpPr>
        <p:spPr>
          <a:xfrm flipV="1">
            <a:off x="6873752" y="5248216"/>
            <a:ext cx="3411744" cy="11567"/>
          </a:xfrm>
          <a:prstGeom prst="straightConnector1">
            <a:avLst/>
          </a:prstGeom>
          <a:ln w="50800">
            <a:solidFill>
              <a:srgbClr val="00CC00"/>
            </a:solidFill>
            <a:tailEnd type="triangle"/>
          </a:ln>
        </p:spPr>
        <p:style>
          <a:lnRef idx="1">
            <a:schemeClr val="accent1"/>
          </a:lnRef>
          <a:fillRef idx="0">
            <a:schemeClr val="accent1"/>
          </a:fillRef>
          <a:effectRef idx="0">
            <a:schemeClr val="accent1"/>
          </a:effectRef>
          <a:fontRef idx="minor">
            <a:schemeClr val="tx1"/>
          </a:fontRef>
        </p:style>
      </p:cxnSp>
      <p:cxnSp>
        <p:nvCxnSpPr>
          <p:cNvPr id="81" name="Straight Arrow Connector 80">
            <a:extLst>
              <a:ext uri="{FF2B5EF4-FFF2-40B4-BE49-F238E27FC236}">
                <a16:creationId xmlns:a16="http://schemas.microsoft.com/office/drawing/2014/main" id="{A204EFD7-67DC-4348-813A-E15D2156DF60}"/>
              </a:ext>
            </a:extLst>
          </p:cNvPr>
          <p:cNvCxnSpPr>
            <a:cxnSpLocks/>
          </p:cNvCxnSpPr>
          <p:nvPr/>
        </p:nvCxnSpPr>
        <p:spPr>
          <a:xfrm>
            <a:off x="6828692" y="3066876"/>
            <a:ext cx="2469843" cy="0"/>
          </a:xfrm>
          <a:prstGeom prst="straightConnector1">
            <a:avLst/>
          </a:prstGeom>
          <a:ln w="50800">
            <a:solidFill>
              <a:srgbClr val="00CC00"/>
            </a:solidFill>
            <a:tailEnd type="none"/>
          </a:ln>
        </p:spPr>
        <p:style>
          <a:lnRef idx="1">
            <a:schemeClr val="accent1"/>
          </a:lnRef>
          <a:fillRef idx="0">
            <a:schemeClr val="accent1"/>
          </a:fillRef>
          <a:effectRef idx="0">
            <a:schemeClr val="accent1"/>
          </a:effectRef>
          <a:fontRef idx="minor">
            <a:schemeClr val="tx1"/>
          </a:fontRef>
        </p:style>
      </p:cxnSp>
      <p:cxnSp>
        <p:nvCxnSpPr>
          <p:cNvPr id="87" name="Straight Arrow Connector 86">
            <a:extLst>
              <a:ext uri="{FF2B5EF4-FFF2-40B4-BE49-F238E27FC236}">
                <a16:creationId xmlns:a16="http://schemas.microsoft.com/office/drawing/2014/main" id="{F458FDD9-D031-3E43-A9D7-099DCA33CA0E}"/>
              </a:ext>
            </a:extLst>
          </p:cNvPr>
          <p:cNvCxnSpPr>
            <a:cxnSpLocks/>
          </p:cNvCxnSpPr>
          <p:nvPr/>
        </p:nvCxnSpPr>
        <p:spPr>
          <a:xfrm>
            <a:off x="6854739" y="3050184"/>
            <a:ext cx="36678" cy="2230999"/>
          </a:xfrm>
          <a:prstGeom prst="straightConnector1">
            <a:avLst/>
          </a:prstGeom>
          <a:ln w="50800">
            <a:solidFill>
              <a:srgbClr val="00CC00"/>
            </a:solidFill>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106536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id="{F7893A7F-2B4C-4A9F-9055-70C09EFA05EF}"/>
              </a:ext>
            </a:extLst>
          </p:cNvPr>
          <p:cNvPicPr>
            <a:picLocks noChangeAspect="1"/>
          </p:cNvPicPr>
          <p:nvPr/>
        </p:nvPicPr>
        <p:blipFill>
          <a:blip r:embed="rId3"/>
          <a:stretch>
            <a:fillRect/>
          </a:stretch>
        </p:blipFill>
        <p:spPr>
          <a:xfrm>
            <a:off x="2137660" y="2990847"/>
            <a:ext cx="7507921" cy="3469438"/>
          </a:xfrm>
          <a:prstGeom prst="rect">
            <a:avLst/>
          </a:prstGeom>
        </p:spPr>
      </p:pic>
      <p:sp>
        <p:nvSpPr>
          <p:cNvPr id="2" name="Oval 1">
            <a:extLst>
              <a:ext uri="{FF2B5EF4-FFF2-40B4-BE49-F238E27FC236}">
                <a16:creationId xmlns:a16="http://schemas.microsoft.com/office/drawing/2014/main" id="{C354142A-CA77-EF47-B2A3-EB13AF22D9EA}"/>
              </a:ext>
            </a:extLst>
          </p:cNvPr>
          <p:cNvSpPr/>
          <p:nvPr/>
        </p:nvSpPr>
        <p:spPr>
          <a:xfrm>
            <a:off x="740701" y="4667920"/>
            <a:ext cx="3079094" cy="2169834"/>
          </a:xfrm>
          <a:prstGeom prst="ellipse">
            <a:avLst/>
          </a:prstGeom>
          <a:solidFill>
            <a:srgbClr val="FF0000">
              <a:alpha val="13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3" name="Straight Connector 192">
            <a:extLst>
              <a:ext uri="{FF2B5EF4-FFF2-40B4-BE49-F238E27FC236}">
                <a16:creationId xmlns:a16="http://schemas.microsoft.com/office/drawing/2014/main" id="{5564AB83-2519-4B02-8560-353C20AA88D2}"/>
              </a:ext>
            </a:extLst>
          </p:cNvPr>
          <p:cNvCxnSpPr>
            <a:cxnSpLocks/>
          </p:cNvCxnSpPr>
          <p:nvPr/>
        </p:nvCxnSpPr>
        <p:spPr>
          <a:xfrm>
            <a:off x="795986" y="2114081"/>
            <a:ext cx="11022829" cy="31508"/>
          </a:xfrm>
          <a:prstGeom prst="line">
            <a:avLst/>
          </a:prstGeom>
          <a:ln w="31750">
            <a:solidFill>
              <a:srgbClr val="C00000"/>
            </a:solidFill>
            <a:prstDash val="sysDash"/>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C1D59BBE-2814-4E36-B068-685512807089}"/>
              </a:ext>
            </a:extLst>
          </p:cNvPr>
          <p:cNvCxnSpPr>
            <a:cxnSpLocks/>
          </p:cNvCxnSpPr>
          <p:nvPr/>
        </p:nvCxnSpPr>
        <p:spPr>
          <a:xfrm flipH="1">
            <a:off x="6130658" y="1270000"/>
            <a:ext cx="12304" cy="4167675"/>
          </a:xfrm>
          <a:prstGeom prst="line">
            <a:avLst/>
          </a:prstGeom>
          <a:ln w="25400">
            <a:solidFill>
              <a:schemeClr val="tx1"/>
            </a:solidFill>
          </a:ln>
          <a:effectLst>
            <a:outerShdw blurRad="50800" dist="38100" dir="5400000" algn="t"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2B3F2ADA-138A-6C4C-ACBC-A9586E83BCD0}"/>
              </a:ext>
            </a:extLst>
          </p:cNvPr>
          <p:cNvCxnSpPr>
            <a:cxnSpLocks/>
            <a:endCxn id="115" idx="2"/>
          </p:cNvCxnSpPr>
          <p:nvPr/>
        </p:nvCxnSpPr>
        <p:spPr>
          <a:xfrm flipV="1">
            <a:off x="7081844" y="2919120"/>
            <a:ext cx="2191992" cy="13450"/>
          </a:xfrm>
          <a:prstGeom prst="line">
            <a:avLst/>
          </a:prstGeom>
          <a:ln w="25400">
            <a:solidFill>
              <a:schemeClr val="tx1"/>
            </a:solidFill>
          </a:ln>
          <a:effectLst>
            <a:outerShdw blurRad="50800" dist="38100" dir="5400000" algn="t"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37" name="Title 5">
            <a:extLst>
              <a:ext uri="{FF2B5EF4-FFF2-40B4-BE49-F238E27FC236}">
                <a16:creationId xmlns:a16="http://schemas.microsoft.com/office/drawing/2014/main" id="{50C345EB-7FA4-40FF-A74A-91E396BFDAA9}"/>
              </a:ext>
            </a:extLst>
          </p:cNvPr>
          <p:cNvSpPr txBox="1">
            <a:spLocks/>
          </p:cNvSpPr>
          <p:nvPr/>
        </p:nvSpPr>
        <p:spPr>
          <a:xfrm>
            <a:off x="670560" y="112433"/>
            <a:ext cx="10820400" cy="758113"/>
          </a:xfrm>
          <a:prstGeom prst="rect">
            <a:avLst/>
          </a:prstGeom>
        </p:spPr>
        <p:txBody>
          <a:bodyPr anchor="b" anchorCtr="0"/>
          <a:lstStyle>
            <a:lvl1pPr algn="l" defTabSz="914400" rtl="0" eaLnBrk="1" latinLnBrk="0" hangingPunct="1">
              <a:lnSpc>
                <a:spcPct val="85000"/>
              </a:lnSpc>
              <a:spcBef>
                <a:spcPct val="0"/>
              </a:spcBef>
              <a:buNone/>
              <a:defRPr sz="4200" kern="100" spc="-100" baseline="0">
                <a:solidFill>
                  <a:schemeClr val="tx1"/>
                </a:solidFill>
                <a:latin typeface="+mj-lt"/>
                <a:ea typeface="+mj-ea"/>
                <a:cs typeface="+mj-cs"/>
              </a:defRPr>
            </a:lvl1pPr>
          </a:lstStyle>
          <a:p>
            <a:r>
              <a:rPr lang="en-US" sz="4800"/>
              <a:t>Beginning of the Journey</a:t>
            </a:r>
          </a:p>
        </p:txBody>
      </p:sp>
      <p:sp>
        <p:nvSpPr>
          <p:cNvPr id="19" name="Rectangle: Rounded Corners 18">
            <a:extLst>
              <a:ext uri="{FF2B5EF4-FFF2-40B4-BE49-F238E27FC236}">
                <a16:creationId xmlns:a16="http://schemas.microsoft.com/office/drawing/2014/main" id="{AC329F70-8F84-4F2E-890C-6B2234005D9A}"/>
              </a:ext>
            </a:extLst>
          </p:cNvPr>
          <p:cNvSpPr/>
          <p:nvPr/>
        </p:nvSpPr>
        <p:spPr>
          <a:xfrm>
            <a:off x="5236700" y="2697347"/>
            <a:ext cx="1845144" cy="1123132"/>
          </a:xfrm>
          <a:prstGeom prst="roundRect">
            <a:avLst>
              <a:gd name="adj" fmla="val 3602"/>
            </a:avLst>
          </a:prstGeom>
          <a:gradFill flip="none" rotWithShape="1">
            <a:gsLst>
              <a:gs pos="0">
                <a:schemeClr val="accent1">
                  <a:lumMod val="5000"/>
                  <a:lumOff val="95000"/>
                </a:schemeClr>
              </a:gs>
              <a:gs pos="74000">
                <a:schemeClr val="accent5">
                  <a:lumMod val="60000"/>
                  <a:lumOff val="40000"/>
                </a:schemeClr>
              </a:gs>
              <a:gs pos="83000">
                <a:schemeClr val="accent5">
                  <a:lumMod val="40000"/>
                  <a:lumOff val="60000"/>
                </a:schemeClr>
              </a:gs>
              <a:gs pos="100000">
                <a:schemeClr val="accent5">
                  <a:lumMod val="20000"/>
                  <a:lumOff val="80000"/>
                </a:schemeClr>
              </a:gs>
            </a:gsLst>
            <a:path path="circle">
              <a:fillToRect l="100000" t="100000"/>
            </a:path>
            <a:tileRect r="-100000" b="-100000"/>
          </a:gradFill>
          <a:ln>
            <a:solidFill>
              <a:schemeClr val="accent1">
                <a:lumMod val="40000"/>
                <a:lumOff val="6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7" name="Rectangle 6">
            <a:extLst>
              <a:ext uri="{FF2B5EF4-FFF2-40B4-BE49-F238E27FC236}">
                <a16:creationId xmlns:a16="http://schemas.microsoft.com/office/drawing/2014/main" id="{F58300EE-ED68-384D-9BDF-74998BB1D628}"/>
              </a:ext>
            </a:extLst>
          </p:cNvPr>
          <p:cNvSpPr/>
          <p:nvPr/>
        </p:nvSpPr>
        <p:spPr>
          <a:xfrm>
            <a:off x="5279075" y="2838619"/>
            <a:ext cx="1727774" cy="868097"/>
          </a:xfrm>
          <a:prstGeom prst="rect">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rPr>
              <a:t>Perimeter</a:t>
            </a:r>
          </a:p>
          <a:p>
            <a:pPr algn="ctr"/>
            <a:r>
              <a:rPr lang="en-US" sz="2000">
                <a:solidFill>
                  <a:schemeClr val="tx1"/>
                </a:solidFill>
              </a:rPr>
              <a:t>Security Stack</a:t>
            </a:r>
          </a:p>
        </p:txBody>
      </p:sp>
      <p:pic>
        <p:nvPicPr>
          <p:cNvPr id="44" name="Picture 43">
            <a:extLst>
              <a:ext uri="{FF2B5EF4-FFF2-40B4-BE49-F238E27FC236}">
                <a16:creationId xmlns:a16="http://schemas.microsoft.com/office/drawing/2014/main" id="{E4178878-AB1C-4161-ADF5-DB73B94BBC44}"/>
              </a:ext>
            </a:extLst>
          </p:cNvPr>
          <p:cNvPicPr>
            <a:picLocks noChangeAspect="1"/>
          </p:cNvPicPr>
          <p:nvPr/>
        </p:nvPicPr>
        <p:blipFill>
          <a:blip r:embed="rId4"/>
          <a:stretch>
            <a:fillRect/>
          </a:stretch>
        </p:blipFill>
        <p:spPr>
          <a:xfrm>
            <a:off x="5875529" y="3516155"/>
            <a:ext cx="560996" cy="561880"/>
          </a:xfrm>
          <a:prstGeom prst="rect">
            <a:avLst/>
          </a:prstGeom>
        </p:spPr>
      </p:pic>
      <p:cxnSp>
        <p:nvCxnSpPr>
          <p:cNvPr id="52" name="Straight Connector 51">
            <a:extLst>
              <a:ext uri="{FF2B5EF4-FFF2-40B4-BE49-F238E27FC236}">
                <a16:creationId xmlns:a16="http://schemas.microsoft.com/office/drawing/2014/main" id="{860B742C-D685-4DDC-AC15-7E1BDE986608}"/>
              </a:ext>
            </a:extLst>
          </p:cNvPr>
          <p:cNvCxnSpPr>
            <a:cxnSpLocks/>
          </p:cNvCxnSpPr>
          <p:nvPr/>
        </p:nvCxnSpPr>
        <p:spPr>
          <a:xfrm flipV="1">
            <a:off x="3388815" y="3630062"/>
            <a:ext cx="1847885" cy="17"/>
          </a:xfrm>
          <a:prstGeom prst="line">
            <a:avLst/>
          </a:prstGeom>
          <a:ln w="25400">
            <a:solidFill>
              <a:schemeClr val="tx1"/>
            </a:solidFill>
          </a:ln>
          <a:effectLst>
            <a:outerShdw blurRad="50800" dist="38100" dir="5400000" algn="t"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pic>
        <p:nvPicPr>
          <p:cNvPr id="57" name="Picture 56">
            <a:extLst>
              <a:ext uri="{FF2B5EF4-FFF2-40B4-BE49-F238E27FC236}">
                <a16:creationId xmlns:a16="http://schemas.microsoft.com/office/drawing/2014/main" id="{BB73120F-4D39-4AB7-8454-E7D00371318C}"/>
              </a:ext>
            </a:extLst>
          </p:cNvPr>
          <p:cNvPicPr>
            <a:picLocks noChangeAspect="1"/>
          </p:cNvPicPr>
          <p:nvPr/>
        </p:nvPicPr>
        <p:blipFill>
          <a:blip r:embed="rId5"/>
          <a:stretch>
            <a:fillRect/>
          </a:stretch>
        </p:blipFill>
        <p:spPr>
          <a:xfrm>
            <a:off x="5817666" y="2429905"/>
            <a:ext cx="676721" cy="677786"/>
          </a:xfrm>
          <a:prstGeom prst="rect">
            <a:avLst/>
          </a:prstGeom>
        </p:spPr>
      </p:pic>
      <p:cxnSp>
        <p:nvCxnSpPr>
          <p:cNvPr id="61" name="Straight Connector 60">
            <a:extLst>
              <a:ext uri="{FF2B5EF4-FFF2-40B4-BE49-F238E27FC236}">
                <a16:creationId xmlns:a16="http://schemas.microsoft.com/office/drawing/2014/main" id="{92793668-0762-4CFE-8C38-1A0DC975E784}"/>
              </a:ext>
            </a:extLst>
          </p:cNvPr>
          <p:cNvCxnSpPr>
            <a:cxnSpLocks/>
            <a:endCxn id="59" idx="1"/>
          </p:cNvCxnSpPr>
          <p:nvPr/>
        </p:nvCxnSpPr>
        <p:spPr>
          <a:xfrm>
            <a:off x="6762328" y="4765433"/>
            <a:ext cx="766058" cy="588257"/>
          </a:xfrm>
          <a:prstGeom prst="line">
            <a:avLst/>
          </a:prstGeom>
          <a:ln w="25400">
            <a:solidFill>
              <a:schemeClr val="tx1"/>
            </a:solidFill>
          </a:ln>
          <a:effectLst>
            <a:outerShdw blurRad="50800" dist="38100" dir="5400000" algn="t"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39D07E3C-7304-404D-8216-7DD661DD225B}"/>
              </a:ext>
            </a:extLst>
          </p:cNvPr>
          <p:cNvCxnSpPr>
            <a:cxnSpLocks/>
            <a:stCxn id="59" idx="3"/>
            <a:endCxn id="160" idx="2"/>
          </p:cNvCxnSpPr>
          <p:nvPr/>
        </p:nvCxnSpPr>
        <p:spPr>
          <a:xfrm>
            <a:off x="9373530" y="5353690"/>
            <a:ext cx="957309" cy="5341"/>
          </a:xfrm>
          <a:prstGeom prst="line">
            <a:avLst/>
          </a:prstGeom>
          <a:ln w="25400">
            <a:solidFill>
              <a:schemeClr val="tx1"/>
            </a:solidFill>
          </a:ln>
          <a:effectLst>
            <a:outerShdw blurRad="50800" dist="38100" dir="5400000" algn="t"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59" name="Rectangle: Rounded Corners 58">
            <a:extLst>
              <a:ext uri="{FF2B5EF4-FFF2-40B4-BE49-F238E27FC236}">
                <a16:creationId xmlns:a16="http://schemas.microsoft.com/office/drawing/2014/main" id="{3E641ACB-3E2C-4A3A-BD9F-1B82226717A4}"/>
              </a:ext>
            </a:extLst>
          </p:cNvPr>
          <p:cNvSpPr/>
          <p:nvPr/>
        </p:nvSpPr>
        <p:spPr>
          <a:xfrm>
            <a:off x="7528386" y="4970481"/>
            <a:ext cx="1845144" cy="766418"/>
          </a:xfrm>
          <a:prstGeom prst="roundRect">
            <a:avLst>
              <a:gd name="adj" fmla="val 3602"/>
            </a:avLst>
          </a:prstGeom>
          <a:gradFill flip="none" rotWithShape="1">
            <a:gsLst>
              <a:gs pos="0">
                <a:schemeClr val="accent1">
                  <a:lumMod val="5000"/>
                  <a:lumOff val="95000"/>
                </a:schemeClr>
              </a:gs>
              <a:gs pos="74000">
                <a:schemeClr val="accent5">
                  <a:lumMod val="60000"/>
                  <a:lumOff val="40000"/>
                </a:schemeClr>
              </a:gs>
              <a:gs pos="83000">
                <a:schemeClr val="accent5">
                  <a:lumMod val="40000"/>
                  <a:lumOff val="60000"/>
                </a:schemeClr>
              </a:gs>
              <a:gs pos="100000">
                <a:schemeClr val="accent5">
                  <a:lumMod val="20000"/>
                  <a:lumOff val="80000"/>
                </a:schemeClr>
              </a:gs>
            </a:gsLst>
            <a:path path="circle">
              <a:fillToRect l="100000" t="100000"/>
            </a:path>
            <a:tileRect r="-100000" b="-100000"/>
          </a:gradFill>
          <a:ln>
            <a:solidFill>
              <a:schemeClr val="accent1">
                <a:lumMod val="40000"/>
                <a:lumOff val="6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60" name="Rectangle 59">
            <a:extLst>
              <a:ext uri="{FF2B5EF4-FFF2-40B4-BE49-F238E27FC236}">
                <a16:creationId xmlns:a16="http://schemas.microsoft.com/office/drawing/2014/main" id="{92B484F4-EAAB-467B-8C23-8DBCC1061B6C}"/>
              </a:ext>
            </a:extLst>
          </p:cNvPr>
          <p:cNvSpPr/>
          <p:nvPr/>
        </p:nvSpPr>
        <p:spPr>
          <a:xfrm>
            <a:off x="7570761" y="4906705"/>
            <a:ext cx="1727774" cy="868097"/>
          </a:xfrm>
          <a:prstGeom prst="rect">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rPr>
              <a:t>Data Center</a:t>
            </a:r>
          </a:p>
          <a:p>
            <a:pPr algn="ctr"/>
            <a:r>
              <a:rPr lang="en-US" sz="2000">
                <a:solidFill>
                  <a:schemeClr val="tx1"/>
                </a:solidFill>
              </a:rPr>
              <a:t>Security Stack</a:t>
            </a:r>
          </a:p>
        </p:txBody>
      </p:sp>
      <p:grpSp>
        <p:nvGrpSpPr>
          <p:cNvPr id="130" name="Group 129">
            <a:extLst>
              <a:ext uri="{FF2B5EF4-FFF2-40B4-BE49-F238E27FC236}">
                <a16:creationId xmlns:a16="http://schemas.microsoft.com/office/drawing/2014/main" id="{609754C6-5E27-445F-9A50-F1D7BEEFF7B4}"/>
              </a:ext>
            </a:extLst>
          </p:cNvPr>
          <p:cNvGrpSpPr/>
          <p:nvPr/>
        </p:nvGrpSpPr>
        <p:grpSpPr>
          <a:xfrm>
            <a:off x="2800316" y="3401765"/>
            <a:ext cx="829090" cy="657435"/>
            <a:chOff x="2077737" y="5326045"/>
            <a:chExt cx="1046665" cy="940526"/>
          </a:xfrm>
          <a:effectLst>
            <a:outerShdw blurRad="50800" dist="38100" dir="2700000" algn="tl" rotWithShape="0">
              <a:prstClr val="black">
                <a:alpha val="40000"/>
              </a:prstClr>
            </a:outerShdw>
          </a:effectLst>
        </p:grpSpPr>
        <p:pic>
          <p:nvPicPr>
            <p:cNvPr id="83" name="Picture 82">
              <a:extLst>
                <a:ext uri="{FF2B5EF4-FFF2-40B4-BE49-F238E27FC236}">
                  <a16:creationId xmlns:a16="http://schemas.microsoft.com/office/drawing/2014/main" id="{738C7675-AB30-41C2-AEF0-A429BC3B8301}"/>
                </a:ext>
              </a:extLst>
            </p:cNvPr>
            <p:cNvPicPr>
              <a:picLocks noChangeAspect="1"/>
            </p:cNvPicPr>
            <p:nvPr/>
          </p:nvPicPr>
          <p:blipFill>
            <a:blip r:embed="rId3">
              <a:duotone>
                <a:prstClr val="black"/>
                <a:schemeClr val="accent4">
                  <a:tint val="45000"/>
                  <a:satMod val="400000"/>
                </a:schemeClr>
              </a:duotone>
            </a:blip>
            <a:stretch>
              <a:fillRect/>
            </a:stretch>
          </p:blipFill>
          <p:spPr>
            <a:xfrm>
              <a:off x="2077737" y="5667846"/>
              <a:ext cx="1046665" cy="598725"/>
            </a:xfrm>
            <a:prstGeom prst="rect">
              <a:avLst/>
            </a:prstGeom>
          </p:spPr>
        </p:pic>
        <p:pic>
          <p:nvPicPr>
            <p:cNvPr id="84" name="Picture 83" descr="A picture containing computer&#10;&#10;Description automatically generated">
              <a:extLst>
                <a:ext uri="{FF2B5EF4-FFF2-40B4-BE49-F238E27FC236}">
                  <a16:creationId xmlns:a16="http://schemas.microsoft.com/office/drawing/2014/main" id="{B36817FA-C71C-414F-8D56-FFED9BE75F59}"/>
                </a:ext>
              </a:extLst>
            </p:cNvPr>
            <p:cNvPicPr>
              <a:picLocks noChangeAspect="1"/>
            </p:cNvPicPr>
            <p:nvPr/>
          </p:nvPicPr>
          <p:blipFill rotWithShape="1">
            <a:blip r:embed="rId6"/>
            <a:srcRect l="13639" r="10068" b="14284"/>
            <a:stretch/>
          </p:blipFill>
          <p:spPr>
            <a:xfrm>
              <a:off x="2259657" y="5326045"/>
              <a:ext cx="626804" cy="775838"/>
            </a:xfrm>
            <a:prstGeom prst="rect">
              <a:avLst/>
            </a:prstGeom>
            <a:effectLst/>
          </p:spPr>
        </p:pic>
        <p:pic>
          <p:nvPicPr>
            <p:cNvPr id="85" name="Picture 84">
              <a:extLst>
                <a:ext uri="{FF2B5EF4-FFF2-40B4-BE49-F238E27FC236}">
                  <a16:creationId xmlns:a16="http://schemas.microsoft.com/office/drawing/2014/main" id="{6D3E05E4-307D-4700-8641-993E21BD204A}"/>
                </a:ext>
              </a:extLst>
            </p:cNvPr>
            <p:cNvPicPr>
              <a:picLocks noChangeAspect="1"/>
            </p:cNvPicPr>
            <p:nvPr/>
          </p:nvPicPr>
          <p:blipFill>
            <a:blip r:embed="rId3">
              <a:duotone>
                <a:prstClr val="black"/>
                <a:schemeClr val="accent4">
                  <a:tint val="45000"/>
                  <a:satMod val="400000"/>
                </a:schemeClr>
              </a:duotone>
            </a:blip>
            <a:stretch>
              <a:fillRect/>
            </a:stretch>
          </p:blipFill>
          <p:spPr>
            <a:xfrm>
              <a:off x="2303932" y="5843700"/>
              <a:ext cx="628508" cy="359526"/>
            </a:xfrm>
            <a:prstGeom prst="rect">
              <a:avLst/>
            </a:prstGeom>
          </p:spPr>
        </p:pic>
      </p:grpSp>
      <p:cxnSp>
        <p:nvCxnSpPr>
          <p:cNvPr id="86" name="Straight Connector 85">
            <a:extLst>
              <a:ext uri="{FF2B5EF4-FFF2-40B4-BE49-F238E27FC236}">
                <a16:creationId xmlns:a16="http://schemas.microsoft.com/office/drawing/2014/main" id="{9E404A42-2545-4065-A964-83747D6EBC6E}"/>
              </a:ext>
            </a:extLst>
          </p:cNvPr>
          <p:cNvCxnSpPr>
            <a:cxnSpLocks/>
          </p:cNvCxnSpPr>
          <p:nvPr/>
        </p:nvCxnSpPr>
        <p:spPr>
          <a:xfrm flipH="1">
            <a:off x="1591683" y="4698485"/>
            <a:ext cx="3960468" cy="739190"/>
          </a:xfrm>
          <a:prstGeom prst="line">
            <a:avLst/>
          </a:prstGeom>
          <a:ln w="25400">
            <a:solidFill>
              <a:schemeClr val="tx1"/>
            </a:solidFill>
          </a:ln>
          <a:effectLst>
            <a:outerShdw blurRad="50800" dist="38100" dir="5400000" algn="t"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759B21A4-CF3F-4294-A559-DDC1CB71F3ED}"/>
              </a:ext>
            </a:extLst>
          </p:cNvPr>
          <p:cNvCxnSpPr>
            <a:cxnSpLocks/>
            <a:endCxn id="135" idx="0"/>
          </p:cNvCxnSpPr>
          <p:nvPr/>
        </p:nvCxnSpPr>
        <p:spPr>
          <a:xfrm flipH="1">
            <a:off x="2133650" y="4698485"/>
            <a:ext cx="3418501" cy="1195239"/>
          </a:xfrm>
          <a:prstGeom prst="line">
            <a:avLst/>
          </a:prstGeom>
          <a:ln w="25400">
            <a:solidFill>
              <a:schemeClr val="tx1"/>
            </a:solidFill>
          </a:ln>
          <a:effectLst>
            <a:outerShdw blurRad="50800" dist="38100" dir="5400000" algn="t"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FA3FBD12-B6B4-4E16-94B7-6B6861E52B97}"/>
              </a:ext>
            </a:extLst>
          </p:cNvPr>
          <p:cNvCxnSpPr>
            <a:cxnSpLocks/>
          </p:cNvCxnSpPr>
          <p:nvPr/>
        </p:nvCxnSpPr>
        <p:spPr>
          <a:xfrm flipH="1">
            <a:off x="3136242" y="4698485"/>
            <a:ext cx="2449092" cy="1417543"/>
          </a:xfrm>
          <a:prstGeom prst="line">
            <a:avLst/>
          </a:prstGeom>
          <a:ln w="25400">
            <a:solidFill>
              <a:schemeClr val="tx1"/>
            </a:solidFill>
          </a:ln>
          <a:effectLst>
            <a:outerShdw blurRad="50800" dist="38100" dir="5400000" algn="t"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pic>
        <p:nvPicPr>
          <p:cNvPr id="45" name="Picture 44">
            <a:extLst>
              <a:ext uri="{FF2B5EF4-FFF2-40B4-BE49-F238E27FC236}">
                <a16:creationId xmlns:a16="http://schemas.microsoft.com/office/drawing/2014/main" id="{AEFC6AA3-C39A-4F5B-A875-656327AFEA16}"/>
              </a:ext>
            </a:extLst>
          </p:cNvPr>
          <p:cNvPicPr>
            <a:picLocks noChangeAspect="1"/>
          </p:cNvPicPr>
          <p:nvPr/>
        </p:nvPicPr>
        <p:blipFill>
          <a:blip r:embed="rId7"/>
          <a:stretch>
            <a:fillRect/>
          </a:stretch>
        </p:blipFill>
        <p:spPr>
          <a:xfrm>
            <a:off x="5437470" y="4298947"/>
            <a:ext cx="1113623" cy="610379"/>
          </a:xfrm>
          <a:prstGeom prst="rect">
            <a:avLst/>
          </a:prstGeom>
        </p:spPr>
      </p:pic>
      <p:pic>
        <p:nvPicPr>
          <p:cNvPr id="58" name="Picture 57">
            <a:extLst>
              <a:ext uri="{FF2B5EF4-FFF2-40B4-BE49-F238E27FC236}">
                <a16:creationId xmlns:a16="http://schemas.microsoft.com/office/drawing/2014/main" id="{1E6A3B26-E0A0-4502-BC66-BFCA7BBAAAA7}"/>
              </a:ext>
            </a:extLst>
          </p:cNvPr>
          <p:cNvPicPr>
            <a:picLocks noChangeAspect="1"/>
          </p:cNvPicPr>
          <p:nvPr/>
        </p:nvPicPr>
        <p:blipFill>
          <a:blip r:embed="rId7"/>
          <a:stretch>
            <a:fillRect/>
          </a:stretch>
        </p:blipFill>
        <p:spPr>
          <a:xfrm>
            <a:off x="5817666" y="4309291"/>
            <a:ext cx="1113623" cy="610379"/>
          </a:xfrm>
          <a:prstGeom prst="rect">
            <a:avLst/>
          </a:prstGeom>
        </p:spPr>
      </p:pic>
      <p:sp>
        <p:nvSpPr>
          <p:cNvPr id="108" name="Rectangle 107">
            <a:extLst>
              <a:ext uri="{FF2B5EF4-FFF2-40B4-BE49-F238E27FC236}">
                <a16:creationId xmlns:a16="http://schemas.microsoft.com/office/drawing/2014/main" id="{C02BF6CD-784D-400F-A55C-3DA552182AA1}"/>
              </a:ext>
            </a:extLst>
          </p:cNvPr>
          <p:cNvSpPr/>
          <p:nvPr/>
        </p:nvSpPr>
        <p:spPr>
          <a:xfrm>
            <a:off x="6488654" y="5921918"/>
            <a:ext cx="3807788" cy="538367"/>
          </a:xfrm>
          <a:prstGeom prst="rect">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rPr>
              <a:t>Corporate Enterprise</a:t>
            </a:r>
          </a:p>
        </p:txBody>
      </p:sp>
      <p:sp>
        <p:nvSpPr>
          <p:cNvPr id="109" name="Rectangle 108">
            <a:extLst>
              <a:ext uri="{FF2B5EF4-FFF2-40B4-BE49-F238E27FC236}">
                <a16:creationId xmlns:a16="http://schemas.microsoft.com/office/drawing/2014/main" id="{4A185ACF-A664-456D-B219-6A57CDC3D81E}"/>
              </a:ext>
            </a:extLst>
          </p:cNvPr>
          <p:cNvSpPr/>
          <p:nvPr/>
        </p:nvSpPr>
        <p:spPr>
          <a:xfrm>
            <a:off x="6659752" y="4160315"/>
            <a:ext cx="1324119" cy="868097"/>
          </a:xfrm>
          <a:prstGeom prst="rect">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tx1"/>
                </a:solidFill>
              </a:rPr>
              <a:t>Internal</a:t>
            </a:r>
          </a:p>
          <a:p>
            <a:pPr algn="ctr"/>
            <a:r>
              <a:rPr lang="en-US" sz="1400">
                <a:solidFill>
                  <a:schemeClr val="tx1"/>
                </a:solidFill>
              </a:rPr>
              <a:t> Core Routing</a:t>
            </a:r>
          </a:p>
        </p:txBody>
      </p:sp>
      <p:sp>
        <p:nvSpPr>
          <p:cNvPr id="114" name="Rectangle 113">
            <a:extLst>
              <a:ext uri="{FF2B5EF4-FFF2-40B4-BE49-F238E27FC236}">
                <a16:creationId xmlns:a16="http://schemas.microsoft.com/office/drawing/2014/main" id="{AFACB099-2D65-48CC-A699-8ED288299AFB}"/>
              </a:ext>
            </a:extLst>
          </p:cNvPr>
          <p:cNvSpPr/>
          <p:nvPr/>
        </p:nvSpPr>
        <p:spPr>
          <a:xfrm>
            <a:off x="1146367" y="6233341"/>
            <a:ext cx="1414427" cy="383392"/>
          </a:xfrm>
          <a:prstGeom prst="rect">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tx1"/>
                </a:solidFill>
              </a:rPr>
              <a:t>Remote Sites</a:t>
            </a:r>
          </a:p>
        </p:txBody>
      </p:sp>
      <p:sp>
        <p:nvSpPr>
          <p:cNvPr id="115" name="Oval 114">
            <a:extLst>
              <a:ext uri="{FF2B5EF4-FFF2-40B4-BE49-F238E27FC236}">
                <a16:creationId xmlns:a16="http://schemas.microsoft.com/office/drawing/2014/main" id="{8A2B3149-E7D4-4F70-A1FC-02B80B3AEE38}"/>
              </a:ext>
            </a:extLst>
          </p:cNvPr>
          <p:cNvSpPr/>
          <p:nvPr/>
        </p:nvSpPr>
        <p:spPr>
          <a:xfrm>
            <a:off x="9273836" y="2560078"/>
            <a:ext cx="1454183" cy="718084"/>
          </a:xfrm>
          <a:prstGeom prst="ellipse">
            <a:avLst/>
          </a:prstGeom>
          <a:gradFill flip="none" rotWithShape="1">
            <a:gsLst>
              <a:gs pos="0">
                <a:schemeClr val="accent1">
                  <a:lumMod val="5000"/>
                  <a:lumOff val="95000"/>
                </a:schemeClr>
              </a:gs>
              <a:gs pos="74000">
                <a:schemeClr val="accent5">
                  <a:lumMod val="60000"/>
                  <a:lumOff val="40000"/>
                </a:schemeClr>
              </a:gs>
              <a:gs pos="83000">
                <a:schemeClr val="accent5">
                  <a:lumMod val="40000"/>
                  <a:lumOff val="60000"/>
                </a:schemeClr>
              </a:gs>
              <a:gs pos="100000">
                <a:schemeClr val="accent5">
                  <a:lumMod val="20000"/>
                  <a:lumOff val="80000"/>
                </a:schemeClr>
              </a:gs>
            </a:gsLst>
            <a:path path="circle">
              <a:fillToRect l="100000" t="100000"/>
            </a:path>
            <a:tileRect r="-100000" b="-100000"/>
          </a:gradFill>
          <a:ln>
            <a:solidFill>
              <a:schemeClr val="accent1">
                <a:lumMod val="40000"/>
                <a:lumOff val="6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16" name="Rectangle 115">
            <a:extLst>
              <a:ext uri="{FF2B5EF4-FFF2-40B4-BE49-F238E27FC236}">
                <a16:creationId xmlns:a16="http://schemas.microsoft.com/office/drawing/2014/main" id="{BF36EC14-817E-4D35-B1AA-EAD25BADC159}"/>
              </a:ext>
            </a:extLst>
          </p:cNvPr>
          <p:cNvSpPr/>
          <p:nvPr/>
        </p:nvSpPr>
        <p:spPr>
          <a:xfrm>
            <a:off x="9078355" y="3205981"/>
            <a:ext cx="1845144" cy="522796"/>
          </a:xfrm>
          <a:prstGeom prst="rect">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schemeClr val="tx1"/>
                </a:solidFill>
              </a:rPr>
              <a:t>VPN &amp; VDI</a:t>
            </a:r>
          </a:p>
        </p:txBody>
      </p:sp>
      <p:sp>
        <p:nvSpPr>
          <p:cNvPr id="117" name="Rectangle 116">
            <a:extLst>
              <a:ext uri="{FF2B5EF4-FFF2-40B4-BE49-F238E27FC236}">
                <a16:creationId xmlns:a16="http://schemas.microsoft.com/office/drawing/2014/main" id="{61C006F4-0FAC-462C-8174-581C9F461E51}"/>
              </a:ext>
            </a:extLst>
          </p:cNvPr>
          <p:cNvSpPr/>
          <p:nvPr/>
        </p:nvSpPr>
        <p:spPr>
          <a:xfrm>
            <a:off x="9460244" y="2305562"/>
            <a:ext cx="1125458" cy="251215"/>
          </a:xfrm>
          <a:prstGeom prst="rect">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rPr>
              <a:t>DMZ</a:t>
            </a:r>
          </a:p>
        </p:txBody>
      </p:sp>
      <p:pic>
        <p:nvPicPr>
          <p:cNvPr id="118" name="Picture 117">
            <a:extLst>
              <a:ext uri="{FF2B5EF4-FFF2-40B4-BE49-F238E27FC236}">
                <a16:creationId xmlns:a16="http://schemas.microsoft.com/office/drawing/2014/main" id="{AFF910BB-9692-4F66-82E1-2267531F9D55}"/>
              </a:ext>
            </a:extLst>
          </p:cNvPr>
          <p:cNvPicPr>
            <a:picLocks noChangeAspect="1"/>
          </p:cNvPicPr>
          <p:nvPr/>
        </p:nvPicPr>
        <p:blipFill>
          <a:blip r:embed="rId8"/>
          <a:stretch>
            <a:fillRect/>
          </a:stretch>
        </p:blipFill>
        <p:spPr>
          <a:xfrm>
            <a:off x="10176402" y="2728467"/>
            <a:ext cx="388140" cy="388752"/>
          </a:xfrm>
          <a:prstGeom prst="rect">
            <a:avLst/>
          </a:prstGeom>
          <a:effectLst>
            <a:outerShdw blurRad="50800" dist="38100" dir="2700000" algn="tl" rotWithShape="0">
              <a:prstClr val="black">
                <a:alpha val="40000"/>
              </a:prstClr>
            </a:outerShdw>
          </a:effectLst>
        </p:spPr>
      </p:pic>
      <p:pic>
        <p:nvPicPr>
          <p:cNvPr id="119" name="Picture 118">
            <a:extLst>
              <a:ext uri="{FF2B5EF4-FFF2-40B4-BE49-F238E27FC236}">
                <a16:creationId xmlns:a16="http://schemas.microsoft.com/office/drawing/2014/main" id="{647F23C5-59DA-4EA6-88A9-8B3C9E566ED3}"/>
              </a:ext>
            </a:extLst>
          </p:cNvPr>
          <p:cNvPicPr>
            <a:picLocks noChangeAspect="1"/>
          </p:cNvPicPr>
          <p:nvPr/>
        </p:nvPicPr>
        <p:blipFill>
          <a:blip r:embed="rId8"/>
          <a:stretch>
            <a:fillRect/>
          </a:stretch>
        </p:blipFill>
        <p:spPr>
          <a:xfrm>
            <a:off x="9488185" y="2728467"/>
            <a:ext cx="388140" cy="388752"/>
          </a:xfrm>
          <a:prstGeom prst="rect">
            <a:avLst/>
          </a:prstGeom>
          <a:effectLst>
            <a:outerShdw blurRad="50800" dist="38100" dir="2700000" algn="tl" rotWithShape="0">
              <a:prstClr val="black">
                <a:alpha val="40000"/>
              </a:prstClr>
            </a:outerShdw>
          </a:effectLst>
        </p:spPr>
      </p:pic>
      <p:pic>
        <p:nvPicPr>
          <p:cNvPr id="120" name="Picture 119">
            <a:extLst>
              <a:ext uri="{FF2B5EF4-FFF2-40B4-BE49-F238E27FC236}">
                <a16:creationId xmlns:a16="http://schemas.microsoft.com/office/drawing/2014/main" id="{A619A81E-210A-4FD0-AFE6-A5DCD1FC64F6}"/>
              </a:ext>
            </a:extLst>
          </p:cNvPr>
          <p:cNvPicPr>
            <a:picLocks noChangeAspect="1"/>
          </p:cNvPicPr>
          <p:nvPr/>
        </p:nvPicPr>
        <p:blipFill>
          <a:blip r:embed="rId8"/>
          <a:stretch>
            <a:fillRect/>
          </a:stretch>
        </p:blipFill>
        <p:spPr>
          <a:xfrm>
            <a:off x="9772166" y="2660766"/>
            <a:ext cx="474421" cy="475168"/>
          </a:xfrm>
          <a:prstGeom prst="rect">
            <a:avLst/>
          </a:prstGeom>
          <a:effectLst>
            <a:outerShdw blurRad="50800" dist="38100" dir="2700000" algn="tl" rotWithShape="0">
              <a:prstClr val="black">
                <a:alpha val="40000"/>
              </a:prstClr>
            </a:outerShdw>
          </a:effectLst>
        </p:spPr>
      </p:pic>
      <p:sp>
        <p:nvSpPr>
          <p:cNvPr id="123" name="Rectangle 122">
            <a:extLst>
              <a:ext uri="{FF2B5EF4-FFF2-40B4-BE49-F238E27FC236}">
                <a16:creationId xmlns:a16="http://schemas.microsoft.com/office/drawing/2014/main" id="{C04430C4-F5EF-4649-B81A-F8D31CC5FBF6}"/>
              </a:ext>
            </a:extLst>
          </p:cNvPr>
          <p:cNvSpPr/>
          <p:nvPr/>
        </p:nvSpPr>
        <p:spPr>
          <a:xfrm>
            <a:off x="4576808" y="6019016"/>
            <a:ext cx="1196957" cy="446130"/>
          </a:xfrm>
          <a:prstGeom prst="rect">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tx1"/>
                </a:solidFill>
              </a:rPr>
              <a:t>HQ Site</a:t>
            </a:r>
          </a:p>
        </p:txBody>
      </p:sp>
      <p:grpSp>
        <p:nvGrpSpPr>
          <p:cNvPr id="129" name="Group 128">
            <a:extLst>
              <a:ext uri="{FF2B5EF4-FFF2-40B4-BE49-F238E27FC236}">
                <a16:creationId xmlns:a16="http://schemas.microsoft.com/office/drawing/2014/main" id="{A3755742-1E93-443C-8126-831B896B88FA}"/>
              </a:ext>
            </a:extLst>
          </p:cNvPr>
          <p:cNvGrpSpPr/>
          <p:nvPr/>
        </p:nvGrpSpPr>
        <p:grpSpPr>
          <a:xfrm>
            <a:off x="1003224" y="5118751"/>
            <a:ext cx="919272" cy="684598"/>
            <a:chOff x="5734876" y="944553"/>
            <a:chExt cx="1476993" cy="958291"/>
          </a:xfrm>
          <a:effectLst>
            <a:outerShdw blurRad="50800" dist="38100" dir="2700000" algn="tl" rotWithShape="0">
              <a:prstClr val="black">
                <a:alpha val="40000"/>
              </a:prstClr>
            </a:outerShdw>
          </a:effectLst>
        </p:grpSpPr>
        <p:pic>
          <p:nvPicPr>
            <p:cNvPr id="127" name="Picture 126">
              <a:extLst>
                <a:ext uri="{FF2B5EF4-FFF2-40B4-BE49-F238E27FC236}">
                  <a16:creationId xmlns:a16="http://schemas.microsoft.com/office/drawing/2014/main" id="{83243F57-C75F-464C-945B-B93CBF7E1196}"/>
                </a:ext>
              </a:extLst>
            </p:cNvPr>
            <p:cNvPicPr>
              <a:picLocks noChangeAspect="1"/>
            </p:cNvPicPr>
            <p:nvPr/>
          </p:nvPicPr>
          <p:blipFill>
            <a:blip r:embed="rId3"/>
            <a:stretch>
              <a:fillRect/>
            </a:stretch>
          </p:blipFill>
          <p:spPr>
            <a:xfrm>
              <a:off x="5734876" y="944553"/>
              <a:ext cx="1476993" cy="845481"/>
            </a:xfrm>
            <a:prstGeom prst="rect">
              <a:avLst/>
            </a:prstGeom>
          </p:spPr>
        </p:pic>
        <p:pic>
          <p:nvPicPr>
            <p:cNvPr id="125" name="Picture 124" descr="A picture containing computer&#10;&#10;Description automatically generated">
              <a:extLst>
                <a:ext uri="{FF2B5EF4-FFF2-40B4-BE49-F238E27FC236}">
                  <a16:creationId xmlns:a16="http://schemas.microsoft.com/office/drawing/2014/main" id="{7B3A87A0-FA74-4313-B846-23D71F32BBDA}"/>
                </a:ext>
              </a:extLst>
            </p:cNvPr>
            <p:cNvPicPr>
              <a:picLocks noChangeAspect="1"/>
            </p:cNvPicPr>
            <p:nvPr/>
          </p:nvPicPr>
          <p:blipFill rotWithShape="1">
            <a:blip r:embed="rId6"/>
            <a:srcRect l="12240" r="9061" b="57818"/>
            <a:stretch/>
          </p:blipFill>
          <p:spPr>
            <a:xfrm>
              <a:off x="5855604" y="1053380"/>
              <a:ext cx="1153798" cy="618427"/>
            </a:xfrm>
            <a:prstGeom prst="rect">
              <a:avLst/>
            </a:prstGeom>
          </p:spPr>
        </p:pic>
        <p:pic>
          <p:nvPicPr>
            <p:cNvPr id="126" name="Picture 125">
              <a:extLst>
                <a:ext uri="{FF2B5EF4-FFF2-40B4-BE49-F238E27FC236}">
                  <a16:creationId xmlns:a16="http://schemas.microsoft.com/office/drawing/2014/main" id="{CCE2A930-DACA-4D21-859F-4F5DE37E35E1}"/>
                </a:ext>
              </a:extLst>
            </p:cNvPr>
            <p:cNvPicPr>
              <a:picLocks noChangeAspect="1"/>
            </p:cNvPicPr>
            <p:nvPr/>
          </p:nvPicPr>
          <p:blipFill>
            <a:blip r:embed="rId3">
              <a:alphaModFix amt="96000"/>
            </a:blip>
            <a:stretch>
              <a:fillRect/>
            </a:stretch>
          </p:blipFill>
          <p:spPr>
            <a:xfrm>
              <a:off x="5909988" y="1336877"/>
              <a:ext cx="1099413" cy="565967"/>
            </a:xfrm>
            <a:prstGeom prst="rect">
              <a:avLst/>
            </a:prstGeom>
          </p:spPr>
        </p:pic>
      </p:grpSp>
      <p:grpSp>
        <p:nvGrpSpPr>
          <p:cNvPr id="132" name="Group 131">
            <a:extLst>
              <a:ext uri="{FF2B5EF4-FFF2-40B4-BE49-F238E27FC236}">
                <a16:creationId xmlns:a16="http://schemas.microsoft.com/office/drawing/2014/main" id="{CEF63BCD-CD1F-4F68-88A4-79D04FAF4450}"/>
              </a:ext>
            </a:extLst>
          </p:cNvPr>
          <p:cNvGrpSpPr/>
          <p:nvPr/>
        </p:nvGrpSpPr>
        <p:grpSpPr>
          <a:xfrm>
            <a:off x="1682527" y="5613450"/>
            <a:ext cx="919272" cy="684598"/>
            <a:chOff x="5734876" y="944553"/>
            <a:chExt cx="1476993" cy="958291"/>
          </a:xfrm>
          <a:effectLst>
            <a:outerShdw blurRad="50800" dist="38100" dir="2700000" algn="tl" rotWithShape="0">
              <a:prstClr val="black">
                <a:alpha val="40000"/>
              </a:prstClr>
            </a:outerShdw>
          </a:effectLst>
        </p:grpSpPr>
        <p:pic>
          <p:nvPicPr>
            <p:cNvPr id="133" name="Picture 132">
              <a:extLst>
                <a:ext uri="{FF2B5EF4-FFF2-40B4-BE49-F238E27FC236}">
                  <a16:creationId xmlns:a16="http://schemas.microsoft.com/office/drawing/2014/main" id="{295F70DC-5742-4955-A207-902358062F44}"/>
                </a:ext>
              </a:extLst>
            </p:cNvPr>
            <p:cNvPicPr>
              <a:picLocks noChangeAspect="1"/>
            </p:cNvPicPr>
            <p:nvPr/>
          </p:nvPicPr>
          <p:blipFill>
            <a:blip r:embed="rId3"/>
            <a:stretch>
              <a:fillRect/>
            </a:stretch>
          </p:blipFill>
          <p:spPr>
            <a:xfrm>
              <a:off x="5734876" y="944553"/>
              <a:ext cx="1476993" cy="845481"/>
            </a:xfrm>
            <a:prstGeom prst="rect">
              <a:avLst/>
            </a:prstGeom>
          </p:spPr>
        </p:pic>
        <p:pic>
          <p:nvPicPr>
            <p:cNvPr id="134" name="Picture 133" descr="A picture containing computer&#10;&#10;Description automatically generated">
              <a:extLst>
                <a:ext uri="{FF2B5EF4-FFF2-40B4-BE49-F238E27FC236}">
                  <a16:creationId xmlns:a16="http://schemas.microsoft.com/office/drawing/2014/main" id="{AB56F625-8DAD-405D-AFEA-01BBE5E3A8FB}"/>
                </a:ext>
              </a:extLst>
            </p:cNvPr>
            <p:cNvPicPr>
              <a:picLocks noChangeAspect="1"/>
            </p:cNvPicPr>
            <p:nvPr/>
          </p:nvPicPr>
          <p:blipFill rotWithShape="1">
            <a:blip r:embed="rId6"/>
            <a:srcRect l="12240" r="9061" b="57818"/>
            <a:stretch/>
          </p:blipFill>
          <p:spPr>
            <a:xfrm>
              <a:off x="5855604" y="1053380"/>
              <a:ext cx="1153798" cy="618427"/>
            </a:xfrm>
            <a:prstGeom prst="rect">
              <a:avLst/>
            </a:prstGeom>
          </p:spPr>
        </p:pic>
        <p:pic>
          <p:nvPicPr>
            <p:cNvPr id="135" name="Picture 134">
              <a:extLst>
                <a:ext uri="{FF2B5EF4-FFF2-40B4-BE49-F238E27FC236}">
                  <a16:creationId xmlns:a16="http://schemas.microsoft.com/office/drawing/2014/main" id="{34B2A5E8-0053-40FB-AA0B-FECA53E00B2F}"/>
                </a:ext>
              </a:extLst>
            </p:cNvPr>
            <p:cNvPicPr>
              <a:picLocks noChangeAspect="1"/>
            </p:cNvPicPr>
            <p:nvPr/>
          </p:nvPicPr>
          <p:blipFill>
            <a:blip r:embed="rId3">
              <a:alphaModFix amt="96000"/>
            </a:blip>
            <a:stretch>
              <a:fillRect/>
            </a:stretch>
          </p:blipFill>
          <p:spPr>
            <a:xfrm>
              <a:off x="5909988" y="1336877"/>
              <a:ext cx="1099413" cy="565967"/>
            </a:xfrm>
            <a:prstGeom prst="rect">
              <a:avLst/>
            </a:prstGeom>
          </p:spPr>
        </p:pic>
      </p:grpSp>
      <p:grpSp>
        <p:nvGrpSpPr>
          <p:cNvPr id="136" name="Group 135">
            <a:extLst>
              <a:ext uri="{FF2B5EF4-FFF2-40B4-BE49-F238E27FC236}">
                <a16:creationId xmlns:a16="http://schemas.microsoft.com/office/drawing/2014/main" id="{66FFCE56-25D3-4D4C-8000-DDAFB7AD9181}"/>
              </a:ext>
            </a:extLst>
          </p:cNvPr>
          <p:cNvGrpSpPr/>
          <p:nvPr/>
        </p:nvGrpSpPr>
        <p:grpSpPr>
          <a:xfrm>
            <a:off x="2567654" y="5861778"/>
            <a:ext cx="919272" cy="684598"/>
            <a:chOff x="5734876" y="944553"/>
            <a:chExt cx="1476993" cy="958291"/>
          </a:xfrm>
          <a:effectLst>
            <a:outerShdw blurRad="50800" dist="38100" dir="2700000" algn="tl" rotWithShape="0">
              <a:prstClr val="black">
                <a:alpha val="40000"/>
              </a:prstClr>
            </a:outerShdw>
          </a:effectLst>
        </p:grpSpPr>
        <p:pic>
          <p:nvPicPr>
            <p:cNvPr id="137" name="Picture 136">
              <a:extLst>
                <a:ext uri="{FF2B5EF4-FFF2-40B4-BE49-F238E27FC236}">
                  <a16:creationId xmlns:a16="http://schemas.microsoft.com/office/drawing/2014/main" id="{A79EC0DB-F048-457F-9BCA-439DADB6FE92}"/>
                </a:ext>
              </a:extLst>
            </p:cNvPr>
            <p:cNvPicPr>
              <a:picLocks noChangeAspect="1"/>
            </p:cNvPicPr>
            <p:nvPr/>
          </p:nvPicPr>
          <p:blipFill>
            <a:blip r:embed="rId3"/>
            <a:stretch>
              <a:fillRect/>
            </a:stretch>
          </p:blipFill>
          <p:spPr>
            <a:xfrm>
              <a:off x="5734876" y="944553"/>
              <a:ext cx="1476993" cy="845481"/>
            </a:xfrm>
            <a:prstGeom prst="rect">
              <a:avLst/>
            </a:prstGeom>
          </p:spPr>
        </p:pic>
        <p:pic>
          <p:nvPicPr>
            <p:cNvPr id="138" name="Picture 137" descr="A picture containing computer&#10;&#10;Description automatically generated">
              <a:extLst>
                <a:ext uri="{FF2B5EF4-FFF2-40B4-BE49-F238E27FC236}">
                  <a16:creationId xmlns:a16="http://schemas.microsoft.com/office/drawing/2014/main" id="{6648BE5A-47D2-4144-8A97-9E82A0F65798}"/>
                </a:ext>
              </a:extLst>
            </p:cNvPr>
            <p:cNvPicPr>
              <a:picLocks noChangeAspect="1"/>
            </p:cNvPicPr>
            <p:nvPr/>
          </p:nvPicPr>
          <p:blipFill rotWithShape="1">
            <a:blip r:embed="rId6"/>
            <a:srcRect l="12240" r="9061" b="57818"/>
            <a:stretch/>
          </p:blipFill>
          <p:spPr>
            <a:xfrm>
              <a:off x="5855604" y="1053380"/>
              <a:ext cx="1153798" cy="618427"/>
            </a:xfrm>
            <a:prstGeom prst="rect">
              <a:avLst/>
            </a:prstGeom>
          </p:spPr>
        </p:pic>
        <p:pic>
          <p:nvPicPr>
            <p:cNvPr id="139" name="Picture 138">
              <a:extLst>
                <a:ext uri="{FF2B5EF4-FFF2-40B4-BE49-F238E27FC236}">
                  <a16:creationId xmlns:a16="http://schemas.microsoft.com/office/drawing/2014/main" id="{9107A807-C3F7-4153-8BC8-9D2AE843AD78}"/>
                </a:ext>
              </a:extLst>
            </p:cNvPr>
            <p:cNvPicPr>
              <a:picLocks noChangeAspect="1"/>
            </p:cNvPicPr>
            <p:nvPr/>
          </p:nvPicPr>
          <p:blipFill>
            <a:blip r:embed="rId3">
              <a:alphaModFix amt="96000"/>
            </a:blip>
            <a:stretch>
              <a:fillRect/>
            </a:stretch>
          </p:blipFill>
          <p:spPr>
            <a:xfrm>
              <a:off x="5909988" y="1336877"/>
              <a:ext cx="1099413" cy="565967"/>
            </a:xfrm>
            <a:prstGeom prst="rect">
              <a:avLst/>
            </a:prstGeom>
          </p:spPr>
        </p:pic>
      </p:grpSp>
      <p:grpSp>
        <p:nvGrpSpPr>
          <p:cNvPr id="148" name="Group 147">
            <a:extLst>
              <a:ext uri="{FF2B5EF4-FFF2-40B4-BE49-F238E27FC236}">
                <a16:creationId xmlns:a16="http://schemas.microsoft.com/office/drawing/2014/main" id="{CD7986B1-B9D2-40A4-B032-597BAA25179E}"/>
              </a:ext>
            </a:extLst>
          </p:cNvPr>
          <p:cNvGrpSpPr/>
          <p:nvPr/>
        </p:nvGrpSpPr>
        <p:grpSpPr>
          <a:xfrm>
            <a:off x="3208290" y="3530550"/>
            <a:ext cx="829090" cy="657435"/>
            <a:chOff x="2077737" y="5326045"/>
            <a:chExt cx="1046665" cy="940526"/>
          </a:xfrm>
          <a:effectLst>
            <a:outerShdw blurRad="50800" dist="38100" dir="2700000" algn="tl" rotWithShape="0">
              <a:prstClr val="black">
                <a:alpha val="40000"/>
              </a:prstClr>
            </a:outerShdw>
          </a:effectLst>
        </p:grpSpPr>
        <p:pic>
          <p:nvPicPr>
            <p:cNvPr id="149" name="Picture 148">
              <a:extLst>
                <a:ext uri="{FF2B5EF4-FFF2-40B4-BE49-F238E27FC236}">
                  <a16:creationId xmlns:a16="http://schemas.microsoft.com/office/drawing/2014/main" id="{AD8953DA-C7FB-427A-AC3A-2118E26852E7}"/>
                </a:ext>
              </a:extLst>
            </p:cNvPr>
            <p:cNvPicPr>
              <a:picLocks noChangeAspect="1"/>
            </p:cNvPicPr>
            <p:nvPr/>
          </p:nvPicPr>
          <p:blipFill>
            <a:blip r:embed="rId3">
              <a:duotone>
                <a:prstClr val="black"/>
                <a:schemeClr val="accent4">
                  <a:tint val="45000"/>
                  <a:satMod val="400000"/>
                </a:schemeClr>
              </a:duotone>
            </a:blip>
            <a:stretch>
              <a:fillRect/>
            </a:stretch>
          </p:blipFill>
          <p:spPr>
            <a:xfrm>
              <a:off x="2077737" y="5667846"/>
              <a:ext cx="1046665" cy="598725"/>
            </a:xfrm>
            <a:prstGeom prst="rect">
              <a:avLst/>
            </a:prstGeom>
          </p:spPr>
        </p:pic>
        <p:pic>
          <p:nvPicPr>
            <p:cNvPr id="150" name="Picture 149" descr="A picture containing computer&#10;&#10;Description automatically generated">
              <a:extLst>
                <a:ext uri="{FF2B5EF4-FFF2-40B4-BE49-F238E27FC236}">
                  <a16:creationId xmlns:a16="http://schemas.microsoft.com/office/drawing/2014/main" id="{EA98B7A6-A70C-4DDD-A0D1-9E12ACFB3746}"/>
                </a:ext>
              </a:extLst>
            </p:cNvPr>
            <p:cNvPicPr>
              <a:picLocks noChangeAspect="1"/>
            </p:cNvPicPr>
            <p:nvPr/>
          </p:nvPicPr>
          <p:blipFill rotWithShape="1">
            <a:blip r:embed="rId6"/>
            <a:srcRect l="13639" r="10068" b="14284"/>
            <a:stretch/>
          </p:blipFill>
          <p:spPr>
            <a:xfrm>
              <a:off x="2259657" y="5326045"/>
              <a:ext cx="626804" cy="775838"/>
            </a:xfrm>
            <a:prstGeom prst="rect">
              <a:avLst/>
            </a:prstGeom>
            <a:effectLst/>
          </p:spPr>
        </p:pic>
        <p:pic>
          <p:nvPicPr>
            <p:cNvPr id="151" name="Picture 150">
              <a:extLst>
                <a:ext uri="{FF2B5EF4-FFF2-40B4-BE49-F238E27FC236}">
                  <a16:creationId xmlns:a16="http://schemas.microsoft.com/office/drawing/2014/main" id="{38486DE4-F8A0-451A-8C3C-66DCC12C719C}"/>
                </a:ext>
              </a:extLst>
            </p:cNvPr>
            <p:cNvPicPr>
              <a:picLocks noChangeAspect="1"/>
            </p:cNvPicPr>
            <p:nvPr/>
          </p:nvPicPr>
          <p:blipFill>
            <a:blip r:embed="rId3">
              <a:duotone>
                <a:prstClr val="black"/>
                <a:schemeClr val="accent4">
                  <a:tint val="45000"/>
                  <a:satMod val="400000"/>
                </a:schemeClr>
              </a:duotone>
            </a:blip>
            <a:stretch>
              <a:fillRect/>
            </a:stretch>
          </p:blipFill>
          <p:spPr>
            <a:xfrm>
              <a:off x="2303932" y="5843700"/>
              <a:ext cx="628508" cy="359526"/>
            </a:xfrm>
            <a:prstGeom prst="rect">
              <a:avLst/>
            </a:prstGeom>
          </p:spPr>
        </p:pic>
      </p:grpSp>
      <p:sp>
        <p:nvSpPr>
          <p:cNvPr id="160" name="Oval 159">
            <a:extLst>
              <a:ext uri="{FF2B5EF4-FFF2-40B4-BE49-F238E27FC236}">
                <a16:creationId xmlns:a16="http://schemas.microsoft.com/office/drawing/2014/main" id="{603ECC12-355C-4EAD-B165-6E6970DBDA4E}"/>
              </a:ext>
            </a:extLst>
          </p:cNvPr>
          <p:cNvSpPr/>
          <p:nvPr/>
        </p:nvSpPr>
        <p:spPr>
          <a:xfrm>
            <a:off x="10330839" y="4999989"/>
            <a:ext cx="1454183" cy="718084"/>
          </a:xfrm>
          <a:prstGeom prst="ellipse">
            <a:avLst/>
          </a:prstGeom>
          <a:gradFill flip="none" rotWithShape="1">
            <a:gsLst>
              <a:gs pos="0">
                <a:schemeClr val="accent1">
                  <a:lumMod val="5000"/>
                  <a:lumOff val="95000"/>
                </a:schemeClr>
              </a:gs>
              <a:gs pos="74000">
                <a:schemeClr val="accent5">
                  <a:lumMod val="60000"/>
                  <a:lumOff val="40000"/>
                </a:schemeClr>
              </a:gs>
              <a:gs pos="83000">
                <a:schemeClr val="accent5">
                  <a:lumMod val="40000"/>
                  <a:lumOff val="60000"/>
                </a:schemeClr>
              </a:gs>
              <a:gs pos="100000">
                <a:schemeClr val="accent5">
                  <a:lumMod val="20000"/>
                  <a:lumOff val="80000"/>
                </a:schemeClr>
              </a:gs>
            </a:gsLst>
            <a:path path="circle">
              <a:fillToRect l="100000" t="100000"/>
            </a:path>
            <a:tileRect r="-100000" b="-100000"/>
          </a:gradFill>
          <a:ln>
            <a:solidFill>
              <a:schemeClr val="accent1">
                <a:lumMod val="40000"/>
                <a:lumOff val="6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61" name="Rectangle 160">
            <a:extLst>
              <a:ext uri="{FF2B5EF4-FFF2-40B4-BE49-F238E27FC236}">
                <a16:creationId xmlns:a16="http://schemas.microsoft.com/office/drawing/2014/main" id="{1E969089-7DDA-46F6-BA40-EA859ACB6951}"/>
              </a:ext>
            </a:extLst>
          </p:cNvPr>
          <p:cNvSpPr/>
          <p:nvPr/>
        </p:nvSpPr>
        <p:spPr>
          <a:xfrm>
            <a:off x="10367819" y="5613450"/>
            <a:ext cx="1397119" cy="378001"/>
          </a:xfrm>
          <a:prstGeom prst="rect">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schemeClr val="tx1"/>
                </a:solidFill>
              </a:rPr>
              <a:t>Applications</a:t>
            </a:r>
          </a:p>
        </p:txBody>
      </p:sp>
      <p:sp>
        <p:nvSpPr>
          <p:cNvPr id="162" name="Rectangle 161">
            <a:extLst>
              <a:ext uri="{FF2B5EF4-FFF2-40B4-BE49-F238E27FC236}">
                <a16:creationId xmlns:a16="http://schemas.microsoft.com/office/drawing/2014/main" id="{4D2FD319-13A2-4C68-B0A6-4739A7CD7FC2}"/>
              </a:ext>
            </a:extLst>
          </p:cNvPr>
          <p:cNvSpPr/>
          <p:nvPr/>
        </p:nvSpPr>
        <p:spPr>
          <a:xfrm>
            <a:off x="10366733" y="4769392"/>
            <a:ext cx="1448457" cy="251215"/>
          </a:xfrm>
          <a:prstGeom prst="rect">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rPr>
              <a:t>Data Center</a:t>
            </a:r>
          </a:p>
        </p:txBody>
      </p:sp>
      <p:pic>
        <p:nvPicPr>
          <p:cNvPr id="163" name="Picture 162">
            <a:extLst>
              <a:ext uri="{FF2B5EF4-FFF2-40B4-BE49-F238E27FC236}">
                <a16:creationId xmlns:a16="http://schemas.microsoft.com/office/drawing/2014/main" id="{95DE4A33-4A44-41E1-9821-F76BC817D619}"/>
              </a:ext>
            </a:extLst>
          </p:cNvPr>
          <p:cNvPicPr>
            <a:picLocks noChangeAspect="1"/>
          </p:cNvPicPr>
          <p:nvPr/>
        </p:nvPicPr>
        <p:blipFill>
          <a:blip r:embed="rId8"/>
          <a:stretch>
            <a:fillRect/>
          </a:stretch>
        </p:blipFill>
        <p:spPr>
          <a:xfrm>
            <a:off x="11233405" y="5168378"/>
            <a:ext cx="388140" cy="388752"/>
          </a:xfrm>
          <a:prstGeom prst="rect">
            <a:avLst/>
          </a:prstGeom>
          <a:effectLst>
            <a:outerShdw blurRad="50800" dist="38100" dir="2700000" algn="tl" rotWithShape="0">
              <a:prstClr val="black">
                <a:alpha val="40000"/>
              </a:prstClr>
            </a:outerShdw>
          </a:effectLst>
        </p:spPr>
      </p:pic>
      <p:pic>
        <p:nvPicPr>
          <p:cNvPr id="164" name="Picture 163">
            <a:extLst>
              <a:ext uri="{FF2B5EF4-FFF2-40B4-BE49-F238E27FC236}">
                <a16:creationId xmlns:a16="http://schemas.microsoft.com/office/drawing/2014/main" id="{B8B7F7EF-4E50-439B-8A1D-3096A6A4618A}"/>
              </a:ext>
            </a:extLst>
          </p:cNvPr>
          <p:cNvPicPr>
            <a:picLocks noChangeAspect="1"/>
          </p:cNvPicPr>
          <p:nvPr/>
        </p:nvPicPr>
        <p:blipFill>
          <a:blip r:embed="rId8"/>
          <a:stretch>
            <a:fillRect/>
          </a:stretch>
        </p:blipFill>
        <p:spPr>
          <a:xfrm>
            <a:off x="10545188" y="5168378"/>
            <a:ext cx="388140" cy="388752"/>
          </a:xfrm>
          <a:prstGeom prst="rect">
            <a:avLst/>
          </a:prstGeom>
          <a:effectLst>
            <a:outerShdw blurRad="50800" dist="38100" dir="2700000" algn="tl" rotWithShape="0">
              <a:prstClr val="black">
                <a:alpha val="40000"/>
              </a:prstClr>
            </a:outerShdw>
          </a:effectLst>
        </p:spPr>
      </p:pic>
      <p:pic>
        <p:nvPicPr>
          <p:cNvPr id="165" name="Picture 164">
            <a:extLst>
              <a:ext uri="{FF2B5EF4-FFF2-40B4-BE49-F238E27FC236}">
                <a16:creationId xmlns:a16="http://schemas.microsoft.com/office/drawing/2014/main" id="{5AF0F9B6-7480-4426-9136-8BD5E444F9C3}"/>
              </a:ext>
            </a:extLst>
          </p:cNvPr>
          <p:cNvPicPr>
            <a:picLocks noChangeAspect="1"/>
          </p:cNvPicPr>
          <p:nvPr/>
        </p:nvPicPr>
        <p:blipFill>
          <a:blip r:embed="rId8"/>
          <a:stretch>
            <a:fillRect/>
          </a:stretch>
        </p:blipFill>
        <p:spPr>
          <a:xfrm>
            <a:off x="10829169" y="5100677"/>
            <a:ext cx="474421" cy="475168"/>
          </a:xfrm>
          <a:prstGeom prst="rect">
            <a:avLst/>
          </a:prstGeom>
          <a:effectLst>
            <a:outerShdw blurRad="50800" dist="38100" dir="2700000" algn="tl" rotWithShape="0">
              <a:prstClr val="black">
                <a:alpha val="40000"/>
              </a:prstClr>
            </a:outerShdw>
          </a:effectLst>
        </p:spPr>
      </p:pic>
      <p:sp>
        <p:nvSpPr>
          <p:cNvPr id="173" name="Rectangle 172">
            <a:extLst>
              <a:ext uri="{FF2B5EF4-FFF2-40B4-BE49-F238E27FC236}">
                <a16:creationId xmlns:a16="http://schemas.microsoft.com/office/drawing/2014/main" id="{27B26C1C-F9DC-42B8-BDAB-207D7856DBBA}"/>
              </a:ext>
            </a:extLst>
          </p:cNvPr>
          <p:cNvSpPr/>
          <p:nvPr/>
        </p:nvSpPr>
        <p:spPr>
          <a:xfrm>
            <a:off x="2154204" y="3806076"/>
            <a:ext cx="1324119" cy="868097"/>
          </a:xfrm>
          <a:prstGeom prst="rect">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tx1"/>
                </a:solidFill>
              </a:rPr>
              <a:t>External </a:t>
            </a:r>
          </a:p>
          <a:p>
            <a:pPr algn="ctr"/>
            <a:r>
              <a:rPr lang="en-US" sz="1400">
                <a:solidFill>
                  <a:schemeClr val="tx1"/>
                </a:solidFill>
              </a:rPr>
              <a:t>Partners</a:t>
            </a:r>
          </a:p>
        </p:txBody>
      </p:sp>
      <p:pic>
        <p:nvPicPr>
          <p:cNvPr id="175" name="Picture 174">
            <a:extLst>
              <a:ext uri="{FF2B5EF4-FFF2-40B4-BE49-F238E27FC236}">
                <a16:creationId xmlns:a16="http://schemas.microsoft.com/office/drawing/2014/main" id="{AE18B174-A5F5-409A-8909-B972E1A3C0F7}"/>
              </a:ext>
            </a:extLst>
          </p:cNvPr>
          <p:cNvPicPr>
            <a:picLocks noChangeAspect="1"/>
          </p:cNvPicPr>
          <p:nvPr/>
        </p:nvPicPr>
        <p:blipFill>
          <a:blip r:embed="rId9"/>
          <a:stretch>
            <a:fillRect/>
          </a:stretch>
        </p:blipFill>
        <p:spPr>
          <a:xfrm>
            <a:off x="5036269" y="816836"/>
            <a:ext cx="2201082" cy="1064265"/>
          </a:xfrm>
          <a:prstGeom prst="rect">
            <a:avLst/>
          </a:prstGeom>
          <a:noFill/>
        </p:spPr>
      </p:pic>
      <p:sp>
        <p:nvSpPr>
          <p:cNvPr id="182" name="Rectangle 181">
            <a:extLst>
              <a:ext uri="{FF2B5EF4-FFF2-40B4-BE49-F238E27FC236}">
                <a16:creationId xmlns:a16="http://schemas.microsoft.com/office/drawing/2014/main" id="{DD3A1359-CEE9-41CC-AEBC-23FACECFF2DF}"/>
              </a:ext>
            </a:extLst>
          </p:cNvPr>
          <p:cNvSpPr/>
          <p:nvPr/>
        </p:nvSpPr>
        <p:spPr>
          <a:xfrm>
            <a:off x="5266170" y="981246"/>
            <a:ext cx="1727774" cy="868097"/>
          </a:xfrm>
          <a:prstGeom prst="rect">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rPr>
              <a:t>Private users</a:t>
            </a:r>
          </a:p>
        </p:txBody>
      </p:sp>
      <p:sp>
        <p:nvSpPr>
          <p:cNvPr id="105" name="Rectangle 104">
            <a:extLst>
              <a:ext uri="{FF2B5EF4-FFF2-40B4-BE49-F238E27FC236}">
                <a16:creationId xmlns:a16="http://schemas.microsoft.com/office/drawing/2014/main" id="{F9DB9FE6-2CEE-4C12-9C7D-0C762DB2AED0}"/>
              </a:ext>
            </a:extLst>
          </p:cNvPr>
          <p:cNvSpPr/>
          <p:nvPr/>
        </p:nvSpPr>
        <p:spPr>
          <a:xfrm>
            <a:off x="6221496" y="2164805"/>
            <a:ext cx="3325232" cy="326601"/>
          </a:xfrm>
          <a:prstGeom prst="rect">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rgbClr val="C00000"/>
                </a:solidFill>
              </a:rPr>
              <a:t>Our Controlled Comfort Zone</a:t>
            </a:r>
          </a:p>
        </p:txBody>
      </p:sp>
      <p:sp>
        <p:nvSpPr>
          <p:cNvPr id="70" name="Oval 69">
            <a:extLst>
              <a:ext uri="{FF2B5EF4-FFF2-40B4-BE49-F238E27FC236}">
                <a16:creationId xmlns:a16="http://schemas.microsoft.com/office/drawing/2014/main" id="{81E6C59F-41E1-6147-880B-C44F094FEB9A}"/>
              </a:ext>
            </a:extLst>
          </p:cNvPr>
          <p:cNvSpPr/>
          <p:nvPr/>
        </p:nvSpPr>
        <p:spPr>
          <a:xfrm>
            <a:off x="5256524" y="4999989"/>
            <a:ext cx="1712321" cy="1749044"/>
          </a:xfrm>
          <a:prstGeom prst="ellipse">
            <a:avLst/>
          </a:prstGeom>
          <a:solidFill>
            <a:srgbClr val="FF0000">
              <a:alpha val="13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2" name="Picture 121">
            <a:extLst>
              <a:ext uri="{FF2B5EF4-FFF2-40B4-BE49-F238E27FC236}">
                <a16:creationId xmlns:a16="http://schemas.microsoft.com/office/drawing/2014/main" id="{775C9ADF-F05D-45EE-A340-FA7CA2C8F5FF}"/>
              </a:ext>
            </a:extLst>
          </p:cNvPr>
          <p:cNvPicPr>
            <a:picLocks noChangeAspect="1"/>
          </p:cNvPicPr>
          <p:nvPr/>
        </p:nvPicPr>
        <p:blipFill>
          <a:blip r:embed="rId10"/>
          <a:stretch>
            <a:fillRect/>
          </a:stretch>
        </p:blipFill>
        <p:spPr>
          <a:xfrm>
            <a:off x="5376385" y="5159002"/>
            <a:ext cx="1467526" cy="146752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7635020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3" name="Straight Connector 192">
            <a:extLst>
              <a:ext uri="{FF2B5EF4-FFF2-40B4-BE49-F238E27FC236}">
                <a16:creationId xmlns:a16="http://schemas.microsoft.com/office/drawing/2014/main" id="{5564AB83-2519-4B02-8560-353C20AA88D2}"/>
              </a:ext>
            </a:extLst>
          </p:cNvPr>
          <p:cNvCxnSpPr>
            <a:cxnSpLocks/>
          </p:cNvCxnSpPr>
          <p:nvPr/>
        </p:nvCxnSpPr>
        <p:spPr>
          <a:xfrm>
            <a:off x="795986" y="2114081"/>
            <a:ext cx="11022829" cy="31508"/>
          </a:xfrm>
          <a:prstGeom prst="line">
            <a:avLst/>
          </a:prstGeom>
          <a:ln w="31750">
            <a:solidFill>
              <a:srgbClr val="C00000"/>
            </a:solidFill>
            <a:prstDash val="sysDash"/>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33" name="Picture 32">
            <a:extLst>
              <a:ext uri="{FF2B5EF4-FFF2-40B4-BE49-F238E27FC236}">
                <a16:creationId xmlns:a16="http://schemas.microsoft.com/office/drawing/2014/main" id="{F7893A7F-2B4C-4A9F-9055-70C09EFA05EF}"/>
              </a:ext>
            </a:extLst>
          </p:cNvPr>
          <p:cNvPicPr>
            <a:picLocks noChangeAspect="1"/>
          </p:cNvPicPr>
          <p:nvPr/>
        </p:nvPicPr>
        <p:blipFill>
          <a:blip r:embed="rId3"/>
          <a:stretch>
            <a:fillRect/>
          </a:stretch>
        </p:blipFill>
        <p:spPr>
          <a:xfrm>
            <a:off x="2065905" y="2953970"/>
            <a:ext cx="7507921" cy="3469438"/>
          </a:xfrm>
          <a:prstGeom prst="rect">
            <a:avLst/>
          </a:prstGeom>
        </p:spPr>
      </p:pic>
      <p:cxnSp>
        <p:nvCxnSpPr>
          <p:cNvPr id="41" name="Straight Connector 40">
            <a:extLst>
              <a:ext uri="{FF2B5EF4-FFF2-40B4-BE49-F238E27FC236}">
                <a16:creationId xmlns:a16="http://schemas.microsoft.com/office/drawing/2014/main" id="{C1D59BBE-2814-4E36-B068-685512807089}"/>
              </a:ext>
            </a:extLst>
          </p:cNvPr>
          <p:cNvCxnSpPr>
            <a:cxnSpLocks/>
          </p:cNvCxnSpPr>
          <p:nvPr/>
        </p:nvCxnSpPr>
        <p:spPr>
          <a:xfrm flipH="1">
            <a:off x="6130658" y="1270000"/>
            <a:ext cx="12304" cy="4167675"/>
          </a:xfrm>
          <a:prstGeom prst="line">
            <a:avLst/>
          </a:prstGeom>
          <a:ln w="25400">
            <a:solidFill>
              <a:schemeClr val="tx1"/>
            </a:solidFill>
          </a:ln>
          <a:effectLst>
            <a:outerShdw blurRad="50800" dist="38100" dir="5400000" algn="t"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2B3F2ADA-138A-6C4C-ACBC-A9586E83BCD0}"/>
              </a:ext>
            </a:extLst>
          </p:cNvPr>
          <p:cNvCxnSpPr>
            <a:cxnSpLocks/>
            <a:endCxn id="115" idx="2"/>
          </p:cNvCxnSpPr>
          <p:nvPr/>
        </p:nvCxnSpPr>
        <p:spPr>
          <a:xfrm flipV="1">
            <a:off x="7081844" y="2919120"/>
            <a:ext cx="2191992" cy="13450"/>
          </a:xfrm>
          <a:prstGeom prst="line">
            <a:avLst/>
          </a:prstGeom>
          <a:ln w="25400">
            <a:solidFill>
              <a:schemeClr val="tx1"/>
            </a:solidFill>
          </a:ln>
          <a:effectLst>
            <a:outerShdw blurRad="50800" dist="38100" dir="5400000" algn="t"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37" name="Title 5">
            <a:extLst>
              <a:ext uri="{FF2B5EF4-FFF2-40B4-BE49-F238E27FC236}">
                <a16:creationId xmlns:a16="http://schemas.microsoft.com/office/drawing/2014/main" id="{50C345EB-7FA4-40FF-A74A-91E396BFDAA9}"/>
              </a:ext>
            </a:extLst>
          </p:cNvPr>
          <p:cNvSpPr txBox="1">
            <a:spLocks/>
          </p:cNvSpPr>
          <p:nvPr/>
        </p:nvSpPr>
        <p:spPr>
          <a:xfrm>
            <a:off x="670560" y="112433"/>
            <a:ext cx="10820400" cy="758113"/>
          </a:xfrm>
          <a:prstGeom prst="rect">
            <a:avLst/>
          </a:prstGeom>
        </p:spPr>
        <p:txBody>
          <a:bodyPr anchor="b" anchorCtr="0"/>
          <a:lstStyle>
            <a:lvl1pPr algn="l" defTabSz="914400" rtl="0" eaLnBrk="1" latinLnBrk="0" hangingPunct="1">
              <a:lnSpc>
                <a:spcPct val="85000"/>
              </a:lnSpc>
              <a:spcBef>
                <a:spcPct val="0"/>
              </a:spcBef>
              <a:buNone/>
              <a:defRPr sz="4200" kern="100" spc="-100" baseline="0">
                <a:solidFill>
                  <a:schemeClr val="tx1"/>
                </a:solidFill>
                <a:latin typeface="+mj-lt"/>
                <a:ea typeface="+mj-ea"/>
                <a:cs typeface="+mj-cs"/>
              </a:defRPr>
            </a:lvl1pPr>
          </a:lstStyle>
          <a:p>
            <a:r>
              <a:rPr lang="en-US" sz="4800"/>
              <a:t>Today’s Architecture</a:t>
            </a:r>
          </a:p>
        </p:txBody>
      </p:sp>
      <p:sp>
        <p:nvSpPr>
          <p:cNvPr id="19" name="Rectangle: Rounded Corners 18">
            <a:extLst>
              <a:ext uri="{FF2B5EF4-FFF2-40B4-BE49-F238E27FC236}">
                <a16:creationId xmlns:a16="http://schemas.microsoft.com/office/drawing/2014/main" id="{AC329F70-8F84-4F2E-890C-6B2234005D9A}"/>
              </a:ext>
            </a:extLst>
          </p:cNvPr>
          <p:cNvSpPr/>
          <p:nvPr/>
        </p:nvSpPr>
        <p:spPr>
          <a:xfrm>
            <a:off x="5236700" y="2697347"/>
            <a:ext cx="1845144" cy="1123132"/>
          </a:xfrm>
          <a:prstGeom prst="roundRect">
            <a:avLst>
              <a:gd name="adj" fmla="val 3602"/>
            </a:avLst>
          </a:prstGeom>
          <a:gradFill flip="none" rotWithShape="1">
            <a:gsLst>
              <a:gs pos="0">
                <a:schemeClr val="accent1">
                  <a:lumMod val="5000"/>
                  <a:lumOff val="95000"/>
                </a:schemeClr>
              </a:gs>
              <a:gs pos="74000">
                <a:schemeClr val="accent5">
                  <a:lumMod val="60000"/>
                  <a:lumOff val="40000"/>
                </a:schemeClr>
              </a:gs>
              <a:gs pos="83000">
                <a:schemeClr val="accent5">
                  <a:lumMod val="40000"/>
                  <a:lumOff val="60000"/>
                </a:schemeClr>
              </a:gs>
              <a:gs pos="100000">
                <a:schemeClr val="accent5">
                  <a:lumMod val="20000"/>
                  <a:lumOff val="80000"/>
                </a:schemeClr>
              </a:gs>
            </a:gsLst>
            <a:path path="circle">
              <a:fillToRect l="100000" t="100000"/>
            </a:path>
            <a:tileRect r="-100000" b="-100000"/>
          </a:gradFill>
          <a:ln>
            <a:solidFill>
              <a:schemeClr val="accent1">
                <a:lumMod val="40000"/>
                <a:lumOff val="6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7" name="Rectangle 6">
            <a:extLst>
              <a:ext uri="{FF2B5EF4-FFF2-40B4-BE49-F238E27FC236}">
                <a16:creationId xmlns:a16="http://schemas.microsoft.com/office/drawing/2014/main" id="{F58300EE-ED68-384D-9BDF-74998BB1D628}"/>
              </a:ext>
            </a:extLst>
          </p:cNvPr>
          <p:cNvSpPr/>
          <p:nvPr/>
        </p:nvSpPr>
        <p:spPr>
          <a:xfrm>
            <a:off x="5279075" y="2838619"/>
            <a:ext cx="1727774" cy="868097"/>
          </a:xfrm>
          <a:prstGeom prst="rect">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rPr>
              <a:t>Perimeter</a:t>
            </a:r>
          </a:p>
          <a:p>
            <a:pPr algn="ctr"/>
            <a:r>
              <a:rPr lang="en-US" sz="2000">
                <a:solidFill>
                  <a:schemeClr val="tx1"/>
                </a:solidFill>
              </a:rPr>
              <a:t>Security Stack</a:t>
            </a:r>
          </a:p>
        </p:txBody>
      </p:sp>
      <p:pic>
        <p:nvPicPr>
          <p:cNvPr id="44" name="Picture 43">
            <a:extLst>
              <a:ext uri="{FF2B5EF4-FFF2-40B4-BE49-F238E27FC236}">
                <a16:creationId xmlns:a16="http://schemas.microsoft.com/office/drawing/2014/main" id="{E4178878-AB1C-4161-ADF5-DB73B94BBC44}"/>
              </a:ext>
            </a:extLst>
          </p:cNvPr>
          <p:cNvPicPr>
            <a:picLocks noChangeAspect="1"/>
          </p:cNvPicPr>
          <p:nvPr/>
        </p:nvPicPr>
        <p:blipFill>
          <a:blip r:embed="rId4"/>
          <a:stretch>
            <a:fillRect/>
          </a:stretch>
        </p:blipFill>
        <p:spPr>
          <a:xfrm>
            <a:off x="5875529" y="3516155"/>
            <a:ext cx="560996" cy="561880"/>
          </a:xfrm>
          <a:prstGeom prst="rect">
            <a:avLst/>
          </a:prstGeom>
        </p:spPr>
      </p:pic>
      <p:cxnSp>
        <p:nvCxnSpPr>
          <p:cNvPr id="52" name="Straight Connector 51">
            <a:extLst>
              <a:ext uri="{FF2B5EF4-FFF2-40B4-BE49-F238E27FC236}">
                <a16:creationId xmlns:a16="http://schemas.microsoft.com/office/drawing/2014/main" id="{860B742C-D685-4DDC-AC15-7E1BDE986608}"/>
              </a:ext>
            </a:extLst>
          </p:cNvPr>
          <p:cNvCxnSpPr>
            <a:cxnSpLocks/>
          </p:cNvCxnSpPr>
          <p:nvPr/>
        </p:nvCxnSpPr>
        <p:spPr>
          <a:xfrm flipV="1">
            <a:off x="3388815" y="3630062"/>
            <a:ext cx="1847885" cy="17"/>
          </a:xfrm>
          <a:prstGeom prst="line">
            <a:avLst/>
          </a:prstGeom>
          <a:ln w="25400">
            <a:solidFill>
              <a:schemeClr val="tx1"/>
            </a:solidFill>
          </a:ln>
          <a:effectLst>
            <a:outerShdw blurRad="50800" dist="38100" dir="5400000" algn="t"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pic>
        <p:nvPicPr>
          <p:cNvPr id="57" name="Picture 56">
            <a:extLst>
              <a:ext uri="{FF2B5EF4-FFF2-40B4-BE49-F238E27FC236}">
                <a16:creationId xmlns:a16="http://schemas.microsoft.com/office/drawing/2014/main" id="{BB73120F-4D39-4AB7-8454-E7D00371318C}"/>
              </a:ext>
            </a:extLst>
          </p:cNvPr>
          <p:cNvPicPr>
            <a:picLocks noChangeAspect="1"/>
          </p:cNvPicPr>
          <p:nvPr/>
        </p:nvPicPr>
        <p:blipFill>
          <a:blip r:embed="rId5"/>
          <a:stretch>
            <a:fillRect/>
          </a:stretch>
        </p:blipFill>
        <p:spPr>
          <a:xfrm>
            <a:off x="5817666" y="2429905"/>
            <a:ext cx="676721" cy="677786"/>
          </a:xfrm>
          <a:prstGeom prst="rect">
            <a:avLst/>
          </a:prstGeom>
        </p:spPr>
      </p:pic>
      <p:cxnSp>
        <p:nvCxnSpPr>
          <p:cNvPr id="61" name="Straight Connector 60">
            <a:extLst>
              <a:ext uri="{FF2B5EF4-FFF2-40B4-BE49-F238E27FC236}">
                <a16:creationId xmlns:a16="http://schemas.microsoft.com/office/drawing/2014/main" id="{92793668-0762-4CFE-8C38-1A0DC975E784}"/>
              </a:ext>
            </a:extLst>
          </p:cNvPr>
          <p:cNvCxnSpPr>
            <a:cxnSpLocks/>
            <a:endCxn id="59" idx="1"/>
          </p:cNvCxnSpPr>
          <p:nvPr/>
        </p:nvCxnSpPr>
        <p:spPr>
          <a:xfrm>
            <a:off x="6762328" y="4798886"/>
            <a:ext cx="766058" cy="588257"/>
          </a:xfrm>
          <a:prstGeom prst="line">
            <a:avLst/>
          </a:prstGeom>
          <a:ln w="25400">
            <a:solidFill>
              <a:schemeClr val="tx1"/>
            </a:solidFill>
          </a:ln>
          <a:effectLst>
            <a:outerShdw blurRad="50800" dist="38100" dir="5400000" algn="t"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39D07E3C-7304-404D-8216-7DD661DD225B}"/>
              </a:ext>
            </a:extLst>
          </p:cNvPr>
          <p:cNvCxnSpPr>
            <a:cxnSpLocks/>
            <a:stCxn id="59" idx="3"/>
            <a:endCxn id="160" idx="2"/>
          </p:cNvCxnSpPr>
          <p:nvPr/>
        </p:nvCxnSpPr>
        <p:spPr>
          <a:xfrm flipV="1">
            <a:off x="9373530" y="5359031"/>
            <a:ext cx="957309" cy="28112"/>
          </a:xfrm>
          <a:prstGeom prst="line">
            <a:avLst/>
          </a:prstGeom>
          <a:ln w="25400">
            <a:solidFill>
              <a:schemeClr val="tx1"/>
            </a:solidFill>
          </a:ln>
          <a:effectLst>
            <a:outerShdw blurRad="50800" dist="38100" dir="5400000" algn="t"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grpSp>
        <p:nvGrpSpPr>
          <p:cNvPr id="130" name="Group 129">
            <a:extLst>
              <a:ext uri="{FF2B5EF4-FFF2-40B4-BE49-F238E27FC236}">
                <a16:creationId xmlns:a16="http://schemas.microsoft.com/office/drawing/2014/main" id="{609754C6-5E27-445F-9A50-F1D7BEEFF7B4}"/>
              </a:ext>
            </a:extLst>
          </p:cNvPr>
          <p:cNvGrpSpPr/>
          <p:nvPr/>
        </p:nvGrpSpPr>
        <p:grpSpPr>
          <a:xfrm>
            <a:off x="2800316" y="3401765"/>
            <a:ext cx="829090" cy="657435"/>
            <a:chOff x="2077737" y="5326045"/>
            <a:chExt cx="1046665" cy="940526"/>
          </a:xfrm>
          <a:effectLst>
            <a:outerShdw blurRad="50800" dist="38100" dir="2700000" algn="tl" rotWithShape="0">
              <a:prstClr val="black">
                <a:alpha val="40000"/>
              </a:prstClr>
            </a:outerShdw>
          </a:effectLst>
        </p:grpSpPr>
        <p:pic>
          <p:nvPicPr>
            <p:cNvPr id="83" name="Picture 82">
              <a:extLst>
                <a:ext uri="{FF2B5EF4-FFF2-40B4-BE49-F238E27FC236}">
                  <a16:creationId xmlns:a16="http://schemas.microsoft.com/office/drawing/2014/main" id="{738C7675-AB30-41C2-AEF0-A429BC3B8301}"/>
                </a:ext>
              </a:extLst>
            </p:cNvPr>
            <p:cNvPicPr>
              <a:picLocks noChangeAspect="1"/>
            </p:cNvPicPr>
            <p:nvPr/>
          </p:nvPicPr>
          <p:blipFill>
            <a:blip r:embed="rId3">
              <a:duotone>
                <a:prstClr val="black"/>
                <a:schemeClr val="accent4">
                  <a:tint val="45000"/>
                  <a:satMod val="400000"/>
                </a:schemeClr>
              </a:duotone>
            </a:blip>
            <a:stretch>
              <a:fillRect/>
            </a:stretch>
          </p:blipFill>
          <p:spPr>
            <a:xfrm>
              <a:off x="2077737" y="5667846"/>
              <a:ext cx="1046665" cy="598725"/>
            </a:xfrm>
            <a:prstGeom prst="rect">
              <a:avLst/>
            </a:prstGeom>
          </p:spPr>
        </p:pic>
        <p:pic>
          <p:nvPicPr>
            <p:cNvPr id="84" name="Picture 83" descr="A picture containing computer&#10;&#10;Description automatically generated">
              <a:extLst>
                <a:ext uri="{FF2B5EF4-FFF2-40B4-BE49-F238E27FC236}">
                  <a16:creationId xmlns:a16="http://schemas.microsoft.com/office/drawing/2014/main" id="{B36817FA-C71C-414F-8D56-FFED9BE75F59}"/>
                </a:ext>
              </a:extLst>
            </p:cNvPr>
            <p:cNvPicPr>
              <a:picLocks noChangeAspect="1"/>
            </p:cNvPicPr>
            <p:nvPr/>
          </p:nvPicPr>
          <p:blipFill rotWithShape="1">
            <a:blip r:embed="rId6"/>
            <a:srcRect l="13639" r="10068" b="14284"/>
            <a:stretch/>
          </p:blipFill>
          <p:spPr>
            <a:xfrm>
              <a:off x="2259657" y="5326045"/>
              <a:ext cx="626804" cy="775838"/>
            </a:xfrm>
            <a:prstGeom prst="rect">
              <a:avLst/>
            </a:prstGeom>
            <a:effectLst/>
          </p:spPr>
        </p:pic>
        <p:pic>
          <p:nvPicPr>
            <p:cNvPr id="85" name="Picture 84">
              <a:extLst>
                <a:ext uri="{FF2B5EF4-FFF2-40B4-BE49-F238E27FC236}">
                  <a16:creationId xmlns:a16="http://schemas.microsoft.com/office/drawing/2014/main" id="{6D3E05E4-307D-4700-8641-993E21BD204A}"/>
                </a:ext>
              </a:extLst>
            </p:cNvPr>
            <p:cNvPicPr>
              <a:picLocks noChangeAspect="1"/>
            </p:cNvPicPr>
            <p:nvPr/>
          </p:nvPicPr>
          <p:blipFill>
            <a:blip r:embed="rId3">
              <a:duotone>
                <a:prstClr val="black"/>
                <a:schemeClr val="accent4">
                  <a:tint val="45000"/>
                  <a:satMod val="400000"/>
                </a:schemeClr>
              </a:duotone>
            </a:blip>
            <a:stretch>
              <a:fillRect/>
            </a:stretch>
          </p:blipFill>
          <p:spPr>
            <a:xfrm>
              <a:off x="2303932" y="5843700"/>
              <a:ext cx="628508" cy="359526"/>
            </a:xfrm>
            <a:prstGeom prst="rect">
              <a:avLst/>
            </a:prstGeom>
          </p:spPr>
        </p:pic>
      </p:grpSp>
      <p:cxnSp>
        <p:nvCxnSpPr>
          <p:cNvPr id="86" name="Straight Connector 85">
            <a:extLst>
              <a:ext uri="{FF2B5EF4-FFF2-40B4-BE49-F238E27FC236}">
                <a16:creationId xmlns:a16="http://schemas.microsoft.com/office/drawing/2014/main" id="{9E404A42-2545-4065-A964-83747D6EBC6E}"/>
              </a:ext>
            </a:extLst>
          </p:cNvPr>
          <p:cNvCxnSpPr>
            <a:cxnSpLocks/>
          </p:cNvCxnSpPr>
          <p:nvPr/>
        </p:nvCxnSpPr>
        <p:spPr>
          <a:xfrm flipH="1">
            <a:off x="1591683" y="4698485"/>
            <a:ext cx="3960468" cy="739190"/>
          </a:xfrm>
          <a:prstGeom prst="line">
            <a:avLst/>
          </a:prstGeom>
          <a:ln w="25400">
            <a:solidFill>
              <a:schemeClr val="tx1"/>
            </a:solidFill>
          </a:ln>
          <a:effectLst>
            <a:outerShdw blurRad="50800" dist="38100" dir="5400000" algn="t"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759B21A4-CF3F-4294-A559-DDC1CB71F3ED}"/>
              </a:ext>
            </a:extLst>
          </p:cNvPr>
          <p:cNvCxnSpPr>
            <a:cxnSpLocks/>
            <a:endCxn id="135" idx="0"/>
          </p:cNvCxnSpPr>
          <p:nvPr/>
        </p:nvCxnSpPr>
        <p:spPr>
          <a:xfrm flipH="1">
            <a:off x="2133650" y="4698485"/>
            <a:ext cx="3418501" cy="1195239"/>
          </a:xfrm>
          <a:prstGeom prst="line">
            <a:avLst/>
          </a:prstGeom>
          <a:ln w="25400">
            <a:solidFill>
              <a:schemeClr val="tx1"/>
            </a:solidFill>
          </a:ln>
          <a:effectLst>
            <a:outerShdw blurRad="50800" dist="38100" dir="5400000" algn="t"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FA3FBD12-B6B4-4E16-94B7-6B6861E52B97}"/>
              </a:ext>
            </a:extLst>
          </p:cNvPr>
          <p:cNvCxnSpPr>
            <a:cxnSpLocks/>
          </p:cNvCxnSpPr>
          <p:nvPr/>
        </p:nvCxnSpPr>
        <p:spPr>
          <a:xfrm flipH="1">
            <a:off x="3136242" y="4698485"/>
            <a:ext cx="2449092" cy="1417543"/>
          </a:xfrm>
          <a:prstGeom prst="line">
            <a:avLst/>
          </a:prstGeom>
          <a:ln w="25400">
            <a:solidFill>
              <a:schemeClr val="tx1"/>
            </a:solidFill>
          </a:ln>
          <a:effectLst>
            <a:outerShdw blurRad="50800" dist="38100" dir="5400000" algn="t"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pic>
        <p:nvPicPr>
          <p:cNvPr id="45" name="Picture 44">
            <a:extLst>
              <a:ext uri="{FF2B5EF4-FFF2-40B4-BE49-F238E27FC236}">
                <a16:creationId xmlns:a16="http://schemas.microsoft.com/office/drawing/2014/main" id="{AEFC6AA3-C39A-4F5B-A875-656327AFEA16}"/>
              </a:ext>
            </a:extLst>
          </p:cNvPr>
          <p:cNvPicPr>
            <a:picLocks noChangeAspect="1"/>
          </p:cNvPicPr>
          <p:nvPr/>
        </p:nvPicPr>
        <p:blipFill>
          <a:blip r:embed="rId7"/>
          <a:stretch>
            <a:fillRect/>
          </a:stretch>
        </p:blipFill>
        <p:spPr>
          <a:xfrm>
            <a:off x="5437470" y="4298947"/>
            <a:ext cx="1113623" cy="610379"/>
          </a:xfrm>
          <a:prstGeom prst="rect">
            <a:avLst/>
          </a:prstGeom>
        </p:spPr>
      </p:pic>
      <p:pic>
        <p:nvPicPr>
          <p:cNvPr id="58" name="Picture 57">
            <a:extLst>
              <a:ext uri="{FF2B5EF4-FFF2-40B4-BE49-F238E27FC236}">
                <a16:creationId xmlns:a16="http://schemas.microsoft.com/office/drawing/2014/main" id="{1E6A3B26-E0A0-4502-BC66-BFCA7BBAAAA7}"/>
              </a:ext>
            </a:extLst>
          </p:cNvPr>
          <p:cNvPicPr>
            <a:picLocks noChangeAspect="1"/>
          </p:cNvPicPr>
          <p:nvPr/>
        </p:nvPicPr>
        <p:blipFill>
          <a:blip r:embed="rId7"/>
          <a:stretch>
            <a:fillRect/>
          </a:stretch>
        </p:blipFill>
        <p:spPr>
          <a:xfrm>
            <a:off x="5817666" y="4309291"/>
            <a:ext cx="1113623" cy="610379"/>
          </a:xfrm>
          <a:prstGeom prst="rect">
            <a:avLst/>
          </a:prstGeom>
        </p:spPr>
      </p:pic>
      <p:sp>
        <p:nvSpPr>
          <p:cNvPr id="108" name="Rectangle 107">
            <a:extLst>
              <a:ext uri="{FF2B5EF4-FFF2-40B4-BE49-F238E27FC236}">
                <a16:creationId xmlns:a16="http://schemas.microsoft.com/office/drawing/2014/main" id="{C02BF6CD-784D-400F-A55C-3DA552182AA1}"/>
              </a:ext>
            </a:extLst>
          </p:cNvPr>
          <p:cNvSpPr/>
          <p:nvPr/>
        </p:nvSpPr>
        <p:spPr>
          <a:xfrm>
            <a:off x="6488654" y="5921918"/>
            <a:ext cx="3807788" cy="538367"/>
          </a:xfrm>
          <a:prstGeom prst="rect">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rPr>
              <a:t>Corporate Enterprise</a:t>
            </a:r>
          </a:p>
        </p:txBody>
      </p:sp>
      <p:sp>
        <p:nvSpPr>
          <p:cNvPr id="109" name="Rectangle 108">
            <a:extLst>
              <a:ext uri="{FF2B5EF4-FFF2-40B4-BE49-F238E27FC236}">
                <a16:creationId xmlns:a16="http://schemas.microsoft.com/office/drawing/2014/main" id="{4A185ACF-A664-456D-B219-6A57CDC3D81E}"/>
              </a:ext>
            </a:extLst>
          </p:cNvPr>
          <p:cNvSpPr/>
          <p:nvPr/>
        </p:nvSpPr>
        <p:spPr>
          <a:xfrm>
            <a:off x="6659752" y="4160315"/>
            <a:ext cx="1324119" cy="868097"/>
          </a:xfrm>
          <a:prstGeom prst="rect">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tx1"/>
                </a:solidFill>
              </a:rPr>
              <a:t>Internal</a:t>
            </a:r>
          </a:p>
          <a:p>
            <a:pPr algn="ctr"/>
            <a:r>
              <a:rPr lang="en-US" sz="1400">
                <a:solidFill>
                  <a:schemeClr val="tx1"/>
                </a:solidFill>
              </a:rPr>
              <a:t> Core Routing</a:t>
            </a:r>
          </a:p>
        </p:txBody>
      </p:sp>
      <p:pic>
        <p:nvPicPr>
          <p:cNvPr id="122" name="Picture 121">
            <a:extLst>
              <a:ext uri="{FF2B5EF4-FFF2-40B4-BE49-F238E27FC236}">
                <a16:creationId xmlns:a16="http://schemas.microsoft.com/office/drawing/2014/main" id="{775C9ADF-F05D-45EE-A340-FA7CA2C8F5FF}"/>
              </a:ext>
            </a:extLst>
          </p:cNvPr>
          <p:cNvPicPr>
            <a:picLocks noChangeAspect="1"/>
          </p:cNvPicPr>
          <p:nvPr/>
        </p:nvPicPr>
        <p:blipFill>
          <a:blip r:embed="rId8"/>
          <a:stretch>
            <a:fillRect/>
          </a:stretch>
        </p:blipFill>
        <p:spPr>
          <a:xfrm>
            <a:off x="5361166" y="5113171"/>
            <a:ext cx="1467526" cy="1467526"/>
          </a:xfrm>
          <a:prstGeom prst="rect">
            <a:avLst/>
          </a:prstGeom>
          <a:effectLst>
            <a:outerShdw blurRad="50800" dist="38100" dir="2700000" algn="tl" rotWithShape="0">
              <a:prstClr val="black">
                <a:alpha val="40000"/>
              </a:prstClr>
            </a:outerShdw>
          </a:effectLst>
        </p:spPr>
      </p:pic>
      <p:sp>
        <p:nvSpPr>
          <p:cNvPr id="123" name="Rectangle 122">
            <a:extLst>
              <a:ext uri="{FF2B5EF4-FFF2-40B4-BE49-F238E27FC236}">
                <a16:creationId xmlns:a16="http://schemas.microsoft.com/office/drawing/2014/main" id="{C04430C4-F5EF-4649-B81A-F8D31CC5FBF6}"/>
              </a:ext>
            </a:extLst>
          </p:cNvPr>
          <p:cNvSpPr/>
          <p:nvPr/>
        </p:nvSpPr>
        <p:spPr>
          <a:xfrm>
            <a:off x="4576808" y="6019016"/>
            <a:ext cx="1196957" cy="446130"/>
          </a:xfrm>
          <a:prstGeom prst="rect">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tx1"/>
                </a:solidFill>
              </a:rPr>
              <a:t>HQ Site</a:t>
            </a:r>
          </a:p>
        </p:txBody>
      </p:sp>
      <p:grpSp>
        <p:nvGrpSpPr>
          <p:cNvPr id="148" name="Group 147">
            <a:extLst>
              <a:ext uri="{FF2B5EF4-FFF2-40B4-BE49-F238E27FC236}">
                <a16:creationId xmlns:a16="http://schemas.microsoft.com/office/drawing/2014/main" id="{CD7986B1-B9D2-40A4-B032-597BAA25179E}"/>
              </a:ext>
            </a:extLst>
          </p:cNvPr>
          <p:cNvGrpSpPr/>
          <p:nvPr/>
        </p:nvGrpSpPr>
        <p:grpSpPr>
          <a:xfrm>
            <a:off x="3208290" y="3530550"/>
            <a:ext cx="829090" cy="657435"/>
            <a:chOff x="2077737" y="5326045"/>
            <a:chExt cx="1046665" cy="940526"/>
          </a:xfrm>
          <a:effectLst>
            <a:outerShdw blurRad="50800" dist="38100" dir="2700000" algn="tl" rotWithShape="0">
              <a:prstClr val="black">
                <a:alpha val="40000"/>
              </a:prstClr>
            </a:outerShdw>
          </a:effectLst>
        </p:grpSpPr>
        <p:pic>
          <p:nvPicPr>
            <p:cNvPr id="149" name="Picture 148">
              <a:extLst>
                <a:ext uri="{FF2B5EF4-FFF2-40B4-BE49-F238E27FC236}">
                  <a16:creationId xmlns:a16="http://schemas.microsoft.com/office/drawing/2014/main" id="{AD8953DA-C7FB-427A-AC3A-2118E26852E7}"/>
                </a:ext>
              </a:extLst>
            </p:cNvPr>
            <p:cNvPicPr>
              <a:picLocks noChangeAspect="1"/>
            </p:cNvPicPr>
            <p:nvPr/>
          </p:nvPicPr>
          <p:blipFill>
            <a:blip r:embed="rId3">
              <a:duotone>
                <a:prstClr val="black"/>
                <a:schemeClr val="accent4">
                  <a:tint val="45000"/>
                  <a:satMod val="400000"/>
                </a:schemeClr>
              </a:duotone>
            </a:blip>
            <a:stretch>
              <a:fillRect/>
            </a:stretch>
          </p:blipFill>
          <p:spPr>
            <a:xfrm>
              <a:off x="2077737" y="5667846"/>
              <a:ext cx="1046665" cy="598725"/>
            </a:xfrm>
            <a:prstGeom prst="rect">
              <a:avLst/>
            </a:prstGeom>
          </p:spPr>
        </p:pic>
        <p:pic>
          <p:nvPicPr>
            <p:cNvPr id="150" name="Picture 149" descr="A picture containing computer&#10;&#10;Description automatically generated">
              <a:extLst>
                <a:ext uri="{FF2B5EF4-FFF2-40B4-BE49-F238E27FC236}">
                  <a16:creationId xmlns:a16="http://schemas.microsoft.com/office/drawing/2014/main" id="{EA98B7A6-A70C-4DDD-A0D1-9E12ACFB3746}"/>
                </a:ext>
              </a:extLst>
            </p:cNvPr>
            <p:cNvPicPr>
              <a:picLocks noChangeAspect="1"/>
            </p:cNvPicPr>
            <p:nvPr/>
          </p:nvPicPr>
          <p:blipFill rotWithShape="1">
            <a:blip r:embed="rId6"/>
            <a:srcRect l="13639" r="10068" b="14284"/>
            <a:stretch/>
          </p:blipFill>
          <p:spPr>
            <a:xfrm>
              <a:off x="2259657" y="5326045"/>
              <a:ext cx="626804" cy="775838"/>
            </a:xfrm>
            <a:prstGeom prst="rect">
              <a:avLst/>
            </a:prstGeom>
            <a:effectLst/>
          </p:spPr>
        </p:pic>
        <p:pic>
          <p:nvPicPr>
            <p:cNvPr id="151" name="Picture 150">
              <a:extLst>
                <a:ext uri="{FF2B5EF4-FFF2-40B4-BE49-F238E27FC236}">
                  <a16:creationId xmlns:a16="http://schemas.microsoft.com/office/drawing/2014/main" id="{38486DE4-F8A0-451A-8C3C-66DCC12C719C}"/>
                </a:ext>
              </a:extLst>
            </p:cNvPr>
            <p:cNvPicPr>
              <a:picLocks noChangeAspect="1"/>
            </p:cNvPicPr>
            <p:nvPr/>
          </p:nvPicPr>
          <p:blipFill>
            <a:blip r:embed="rId3">
              <a:duotone>
                <a:prstClr val="black"/>
                <a:schemeClr val="accent4">
                  <a:tint val="45000"/>
                  <a:satMod val="400000"/>
                </a:schemeClr>
              </a:duotone>
            </a:blip>
            <a:stretch>
              <a:fillRect/>
            </a:stretch>
          </p:blipFill>
          <p:spPr>
            <a:xfrm>
              <a:off x="2303932" y="5843700"/>
              <a:ext cx="628508" cy="359526"/>
            </a:xfrm>
            <a:prstGeom prst="rect">
              <a:avLst/>
            </a:prstGeom>
          </p:spPr>
        </p:pic>
      </p:grpSp>
      <p:sp>
        <p:nvSpPr>
          <p:cNvPr id="173" name="Rectangle 172">
            <a:extLst>
              <a:ext uri="{FF2B5EF4-FFF2-40B4-BE49-F238E27FC236}">
                <a16:creationId xmlns:a16="http://schemas.microsoft.com/office/drawing/2014/main" id="{27B26C1C-F9DC-42B8-BDAB-207D7856DBBA}"/>
              </a:ext>
            </a:extLst>
          </p:cNvPr>
          <p:cNvSpPr/>
          <p:nvPr/>
        </p:nvSpPr>
        <p:spPr>
          <a:xfrm>
            <a:off x="2154204" y="3806076"/>
            <a:ext cx="1324119" cy="868097"/>
          </a:xfrm>
          <a:prstGeom prst="rect">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tx1"/>
                </a:solidFill>
              </a:rPr>
              <a:t>External </a:t>
            </a:r>
          </a:p>
          <a:p>
            <a:pPr algn="ctr"/>
            <a:r>
              <a:rPr lang="en-US" sz="1400">
                <a:solidFill>
                  <a:schemeClr val="tx1"/>
                </a:solidFill>
              </a:rPr>
              <a:t>Partners</a:t>
            </a:r>
          </a:p>
        </p:txBody>
      </p:sp>
      <p:grpSp>
        <p:nvGrpSpPr>
          <p:cNvPr id="6" name="Group 5">
            <a:extLst>
              <a:ext uri="{FF2B5EF4-FFF2-40B4-BE49-F238E27FC236}">
                <a16:creationId xmlns:a16="http://schemas.microsoft.com/office/drawing/2014/main" id="{974EA9FA-46DA-44B4-A791-244258D9836C}"/>
              </a:ext>
            </a:extLst>
          </p:cNvPr>
          <p:cNvGrpSpPr/>
          <p:nvPr/>
        </p:nvGrpSpPr>
        <p:grpSpPr>
          <a:xfrm>
            <a:off x="7157436" y="822486"/>
            <a:ext cx="4755541" cy="1266519"/>
            <a:chOff x="7157436" y="822486"/>
            <a:chExt cx="4755541" cy="1266519"/>
          </a:xfrm>
        </p:grpSpPr>
        <p:cxnSp>
          <p:nvCxnSpPr>
            <p:cNvPr id="77" name="Straight Connector 76">
              <a:extLst>
                <a:ext uri="{FF2B5EF4-FFF2-40B4-BE49-F238E27FC236}">
                  <a16:creationId xmlns:a16="http://schemas.microsoft.com/office/drawing/2014/main" id="{346D1233-651E-4EBB-ADC8-5D6F4479D23A}"/>
                </a:ext>
              </a:extLst>
            </p:cNvPr>
            <p:cNvCxnSpPr>
              <a:cxnSpLocks/>
            </p:cNvCxnSpPr>
            <p:nvPr/>
          </p:nvCxnSpPr>
          <p:spPr>
            <a:xfrm>
              <a:off x="9125495" y="1444842"/>
              <a:ext cx="1112261" cy="3665"/>
            </a:xfrm>
            <a:prstGeom prst="line">
              <a:avLst/>
            </a:prstGeom>
            <a:ln w="25400">
              <a:solidFill>
                <a:schemeClr val="tx1"/>
              </a:solidFill>
            </a:ln>
            <a:effectLst>
              <a:outerShdw blurRad="50800" dist="38100" dir="5400000" algn="t"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pic>
          <p:nvPicPr>
            <p:cNvPr id="107" name="Picture 106">
              <a:extLst>
                <a:ext uri="{FF2B5EF4-FFF2-40B4-BE49-F238E27FC236}">
                  <a16:creationId xmlns:a16="http://schemas.microsoft.com/office/drawing/2014/main" id="{E14EE26E-D35D-425B-BFB9-42AA59DFB158}"/>
                </a:ext>
              </a:extLst>
            </p:cNvPr>
            <p:cNvPicPr>
              <a:picLocks noChangeAspect="1"/>
            </p:cNvPicPr>
            <p:nvPr/>
          </p:nvPicPr>
          <p:blipFill>
            <a:blip r:embed="rId9"/>
            <a:stretch>
              <a:fillRect/>
            </a:stretch>
          </p:blipFill>
          <p:spPr>
            <a:xfrm flipH="1">
              <a:off x="9423389" y="912148"/>
              <a:ext cx="1121001" cy="542025"/>
            </a:xfrm>
            <a:prstGeom prst="rect">
              <a:avLst/>
            </a:prstGeom>
          </p:spPr>
        </p:pic>
        <p:sp>
          <p:nvSpPr>
            <p:cNvPr id="110" name="Rectangle 109">
              <a:extLst>
                <a:ext uri="{FF2B5EF4-FFF2-40B4-BE49-F238E27FC236}">
                  <a16:creationId xmlns:a16="http://schemas.microsoft.com/office/drawing/2014/main" id="{278EEA5C-07C3-4DD5-BE1E-9848904D9413}"/>
                </a:ext>
              </a:extLst>
            </p:cNvPr>
            <p:cNvSpPr/>
            <p:nvPr/>
          </p:nvSpPr>
          <p:spPr>
            <a:xfrm>
              <a:off x="9625445" y="1079455"/>
              <a:ext cx="716887" cy="226295"/>
            </a:xfrm>
            <a:prstGeom prst="rect">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rPr>
                <a:t>IaaS</a:t>
              </a:r>
            </a:p>
          </p:txBody>
        </p:sp>
        <p:pic>
          <p:nvPicPr>
            <p:cNvPr id="111" name="Picture 110">
              <a:extLst>
                <a:ext uri="{FF2B5EF4-FFF2-40B4-BE49-F238E27FC236}">
                  <a16:creationId xmlns:a16="http://schemas.microsoft.com/office/drawing/2014/main" id="{B06E8008-792F-4806-B413-1AA32B2949D8}"/>
                </a:ext>
              </a:extLst>
            </p:cNvPr>
            <p:cNvPicPr>
              <a:picLocks noChangeAspect="1"/>
            </p:cNvPicPr>
            <p:nvPr/>
          </p:nvPicPr>
          <p:blipFill>
            <a:blip r:embed="rId9"/>
            <a:stretch>
              <a:fillRect/>
            </a:stretch>
          </p:blipFill>
          <p:spPr>
            <a:xfrm flipH="1">
              <a:off x="10791976" y="822486"/>
              <a:ext cx="1121001" cy="542025"/>
            </a:xfrm>
            <a:prstGeom prst="rect">
              <a:avLst/>
            </a:prstGeom>
          </p:spPr>
        </p:pic>
        <p:sp>
          <p:nvSpPr>
            <p:cNvPr id="112" name="Rectangle 111">
              <a:extLst>
                <a:ext uri="{FF2B5EF4-FFF2-40B4-BE49-F238E27FC236}">
                  <a16:creationId xmlns:a16="http://schemas.microsoft.com/office/drawing/2014/main" id="{D9DF3573-4DCC-4A20-9D87-AA0F5B8989C6}"/>
                </a:ext>
              </a:extLst>
            </p:cNvPr>
            <p:cNvSpPr/>
            <p:nvPr/>
          </p:nvSpPr>
          <p:spPr>
            <a:xfrm>
              <a:off x="11089469" y="970564"/>
              <a:ext cx="716887" cy="226295"/>
            </a:xfrm>
            <a:prstGeom prst="rect">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rPr>
                <a:t>PaaS</a:t>
              </a:r>
            </a:p>
          </p:txBody>
        </p:sp>
        <p:sp>
          <p:nvSpPr>
            <p:cNvPr id="113" name="Oval 112">
              <a:extLst>
                <a:ext uri="{FF2B5EF4-FFF2-40B4-BE49-F238E27FC236}">
                  <a16:creationId xmlns:a16="http://schemas.microsoft.com/office/drawing/2014/main" id="{6FD834D9-5B8F-4E00-AB5D-61B04E1B9A0B}"/>
                </a:ext>
              </a:extLst>
            </p:cNvPr>
            <p:cNvSpPr/>
            <p:nvPr/>
          </p:nvSpPr>
          <p:spPr>
            <a:xfrm>
              <a:off x="10133034" y="1092233"/>
              <a:ext cx="1252292" cy="639587"/>
            </a:xfrm>
            <a:prstGeom prst="ellipse">
              <a:avLst/>
            </a:prstGeom>
            <a:gradFill flip="none" rotWithShape="1">
              <a:gsLst>
                <a:gs pos="0">
                  <a:schemeClr val="bg1"/>
                </a:gs>
                <a:gs pos="74000">
                  <a:srgbClr val="FF5353"/>
                </a:gs>
                <a:gs pos="83000">
                  <a:schemeClr val="accent2">
                    <a:lumMod val="40000"/>
                    <a:lumOff val="60000"/>
                  </a:schemeClr>
                </a:gs>
                <a:gs pos="100000">
                  <a:schemeClr val="accent2">
                    <a:lumMod val="20000"/>
                    <a:lumOff val="80000"/>
                  </a:schemeClr>
                </a:gs>
              </a:gsLst>
              <a:path path="circle">
                <a:fillToRect l="100000" t="100000"/>
              </a:path>
              <a:tileRect r="-100000" b="-100000"/>
            </a:gradFill>
            <a:ln>
              <a:solidFill>
                <a:schemeClr val="accent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pic>
          <p:nvPicPr>
            <p:cNvPr id="121" name="Picture 120">
              <a:extLst>
                <a:ext uri="{FF2B5EF4-FFF2-40B4-BE49-F238E27FC236}">
                  <a16:creationId xmlns:a16="http://schemas.microsoft.com/office/drawing/2014/main" id="{EC4730AE-2F11-4A76-AF0C-1D68BA8530B8}"/>
                </a:ext>
              </a:extLst>
            </p:cNvPr>
            <p:cNvPicPr>
              <a:picLocks noChangeAspect="1"/>
            </p:cNvPicPr>
            <p:nvPr/>
          </p:nvPicPr>
          <p:blipFill>
            <a:blip r:embed="rId10"/>
            <a:stretch>
              <a:fillRect/>
            </a:stretch>
          </p:blipFill>
          <p:spPr>
            <a:xfrm>
              <a:off x="10910327" y="1229972"/>
              <a:ext cx="388140" cy="388752"/>
            </a:xfrm>
            <a:prstGeom prst="rect">
              <a:avLst/>
            </a:prstGeom>
            <a:effectLst>
              <a:outerShdw blurRad="50800" dist="38100" dir="2700000" algn="tl" rotWithShape="0">
                <a:prstClr val="black">
                  <a:alpha val="40000"/>
                </a:prstClr>
              </a:outerShdw>
            </a:effectLst>
          </p:spPr>
        </p:pic>
        <p:pic>
          <p:nvPicPr>
            <p:cNvPr id="124" name="Picture 123">
              <a:extLst>
                <a:ext uri="{FF2B5EF4-FFF2-40B4-BE49-F238E27FC236}">
                  <a16:creationId xmlns:a16="http://schemas.microsoft.com/office/drawing/2014/main" id="{B3D3A75A-8492-47B0-B284-57F758693767}"/>
                </a:ext>
              </a:extLst>
            </p:cNvPr>
            <p:cNvPicPr>
              <a:picLocks noChangeAspect="1"/>
            </p:cNvPicPr>
            <p:nvPr/>
          </p:nvPicPr>
          <p:blipFill>
            <a:blip r:embed="rId10"/>
            <a:stretch>
              <a:fillRect/>
            </a:stretch>
          </p:blipFill>
          <p:spPr>
            <a:xfrm>
              <a:off x="10222110" y="1229972"/>
              <a:ext cx="388140" cy="388752"/>
            </a:xfrm>
            <a:prstGeom prst="rect">
              <a:avLst/>
            </a:prstGeom>
            <a:effectLst>
              <a:outerShdw blurRad="50800" dist="38100" dir="2700000" algn="tl" rotWithShape="0">
                <a:prstClr val="black">
                  <a:alpha val="40000"/>
                </a:prstClr>
              </a:outerShdw>
            </a:effectLst>
          </p:spPr>
        </p:pic>
        <p:pic>
          <p:nvPicPr>
            <p:cNvPr id="128" name="Picture 127">
              <a:extLst>
                <a:ext uri="{FF2B5EF4-FFF2-40B4-BE49-F238E27FC236}">
                  <a16:creationId xmlns:a16="http://schemas.microsoft.com/office/drawing/2014/main" id="{19E267F9-1CBA-48CA-9094-7B56443EB08F}"/>
                </a:ext>
              </a:extLst>
            </p:cNvPr>
            <p:cNvPicPr>
              <a:picLocks noChangeAspect="1"/>
            </p:cNvPicPr>
            <p:nvPr/>
          </p:nvPicPr>
          <p:blipFill>
            <a:blip r:embed="rId10"/>
            <a:stretch>
              <a:fillRect/>
            </a:stretch>
          </p:blipFill>
          <p:spPr>
            <a:xfrm>
              <a:off x="10506091" y="1162271"/>
              <a:ext cx="474421" cy="475168"/>
            </a:xfrm>
            <a:prstGeom prst="rect">
              <a:avLst/>
            </a:prstGeom>
            <a:effectLst>
              <a:outerShdw blurRad="50800" dist="38100" dir="2700000" algn="tl" rotWithShape="0">
                <a:prstClr val="black">
                  <a:alpha val="40000"/>
                </a:prstClr>
              </a:outerShdw>
            </a:effectLst>
          </p:spPr>
        </p:pic>
        <p:pic>
          <p:nvPicPr>
            <p:cNvPr id="131" name="Picture 130">
              <a:extLst>
                <a:ext uri="{FF2B5EF4-FFF2-40B4-BE49-F238E27FC236}">
                  <a16:creationId xmlns:a16="http://schemas.microsoft.com/office/drawing/2014/main" id="{B584C003-D9DC-4FFD-B595-E876AD2DDB09}"/>
                </a:ext>
              </a:extLst>
            </p:cNvPr>
            <p:cNvPicPr>
              <a:picLocks noChangeAspect="1"/>
            </p:cNvPicPr>
            <p:nvPr/>
          </p:nvPicPr>
          <p:blipFill>
            <a:blip r:embed="rId9"/>
            <a:stretch>
              <a:fillRect/>
            </a:stretch>
          </p:blipFill>
          <p:spPr>
            <a:xfrm flipH="1">
              <a:off x="9941695" y="1546980"/>
              <a:ext cx="1121001" cy="542025"/>
            </a:xfrm>
            <a:prstGeom prst="rect">
              <a:avLst/>
            </a:prstGeom>
          </p:spPr>
        </p:pic>
        <p:sp>
          <p:nvSpPr>
            <p:cNvPr id="140" name="Rectangle 139">
              <a:extLst>
                <a:ext uri="{FF2B5EF4-FFF2-40B4-BE49-F238E27FC236}">
                  <a16:creationId xmlns:a16="http://schemas.microsoft.com/office/drawing/2014/main" id="{0F45075E-E6B4-4DF1-A879-05A3606CB4C9}"/>
                </a:ext>
              </a:extLst>
            </p:cNvPr>
            <p:cNvSpPr/>
            <p:nvPr/>
          </p:nvSpPr>
          <p:spPr>
            <a:xfrm>
              <a:off x="10143751" y="1714287"/>
              <a:ext cx="716887" cy="226295"/>
            </a:xfrm>
            <a:prstGeom prst="rect">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rPr>
                <a:t>SaaS</a:t>
              </a:r>
            </a:p>
          </p:txBody>
        </p:sp>
        <p:cxnSp>
          <p:nvCxnSpPr>
            <p:cNvPr id="98" name="Straight Connector 97">
              <a:extLst>
                <a:ext uri="{FF2B5EF4-FFF2-40B4-BE49-F238E27FC236}">
                  <a16:creationId xmlns:a16="http://schemas.microsoft.com/office/drawing/2014/main" id="{5136EEC5-732F-42F5-84E0-DF8398A7E0A1}"/>
                </a:ext>
              </a:extLst>
            </p:cNvPr>
            <p:cNvCxnSpPr>
              <a:cxnSpLocks/>
            </p:cNvCxnSpPr>
            <p:nvPr/>
          </p:nvCxnSpPr>
          <p:spPr>
            <a:xfrm>
              <a:off x="7157436" y="1448507"/>
              <a:ext cx="309816" cy="795"/>
            </a:xfrm>
            <a:prstGeom prst="line">
              <a:avLst/>
            </a:prstGeom>
            <a:ln w="25400">
              <a:solidFill>
                <a:schemeClr val="tx1"/>
              </a:solidFill>
            </a:ln>
            <a:effectLst>
              <a:outerShdw blurRad="50800" dist="38100" dir="5400000" algn="t"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82" name="Rectangle: Rounded Corners 81">
              <a:extLst>
                <a:ext uri="{FF2B5EF4-FFF2-40B4-BE49-F238E27FC236}">
                  <a16:creationId xmlns:a16="http://schemas.microsoft.com/office/drawing/2014/main" id="{7B9B53D8-3B27-480C-8C6C-A3A0076D74E9}"/>
                </a:ext>
              </a:extLst>
            </p:cNvPr>
            <p:cNvSpPr/>
            <p:nvPr/>
          </p:nvSpPr>
          <p:spPr>
            <a:xfrm>
              <a:off x="7457513" y="1023533"/>
              <a:ext cx="1667982" cy="766418"/>
            </a:xfrm>
            <a:prstGeom prst="roundRect">
              <a:avLst>
                <a:gd name="adj" fmla="val 3602"/>
              </a:avLst>
            </a:prstGeom>
            <a:gradFill flip="none" rotWithShape="1">
              <a:gsLst>
                <a:gs pos="0">
                  <a:schemeClr val="accent2">
                    <a:lumMod val="20000"/>
                    <a:lumOff val="80000"/>
                  </a:schemeClr>
                </a:gs>
                <a:gs pos="74000">
                  <a:srgbClr val="FF5353"/>
                </a:gs>
                <a:gs pos="83000">
                  <a:schemeClr val="accent2">
                    <a:lumMod val="40000"/>
                    <a:lumOff val="60000"/>
                  </a:schemeClr>
                </a:gs>
                <a:gs pos="100000">
                  <a:schemeClr val="accent2">
                    <a:lumMod val="40000"/>
                    <a:lumOff val="60000"/>
                  </a:schemeClr>
                </a:gs>
              </a:gsLst>
              <a:path path="circle">
                <a:fillToRect l="100000" t="100000"/>
              </a:path>
              <a:tileRect r="-100000" b="-100000"/>
            </a:gradFill>
            <a:ln>
              <a:solidFill>
                <a:schemeClr val="accent2">
                  <a:lumMod val="40000"/>
                  <a:lumOff val="6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87" name="Rectangle 86">
              <a:extLst>
                <a:ext uri="{FF2B5EF4-FFF2-40B4-BE49-F238E27FC236}">
                  <a16:creationId xmlns:a16="http://schemas.microsoft.com/office/drawing/2014/main" id="{0223E091-4B8D-4488-9937-8221679BF9D7}"/>
                </a:ext>
              </a:extLst>
            </p:cNvPr>
            <p:cNvSpPr/>
            <p:nvPr/>
          </p:nvSpPr>
          <p:spPr>
            <a:xfrm>
              <a:off x="7429550" y="1034191"/>
              <a:ext cx="1715403" cy="677786"/>
            </a:xfrm>
            <a:prstGeom prst="rect">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rPr>
                <a:t>Multi-Cloud</a:t>
              </a:r>
            </a:p>
            <a:p>
              <a:pPr algn="ctr"/>
              <a:r>
                <a:rPr lang="en-US" sz="2000">
                  <a:solidFill>
                    <a:schemeClr val="tx1"/>
                  </a:solidFill>
                </a:rPr>
                <a:t>Security Stack</a:t>
              </a:r>
            </a:p>
          </p:txBody>
        </p:sp>
      </p:grpSp>
      <p:sp>
        <p:nvSpPr>
          <p:cNvPr id="103" name="Arrow: Up 102">
            <a:extLst>
              <a:ext uri="{FF2B5EF4-FFF2-40B4-BE49-F238E27FC236}">
                <a16:creationId xmlns:a16="http://schemas.microsoft.com/office/drawing/2014/main" id="{65C9C579-9356-48CE-A70D-0BF92429DEB9}"/>
              </a:ext>
            </a:extLst>
          </p:cNvPr>
          <p:cNvSpPr/>
          <p:nvPr/>
        </p:nvSpPr>
        <p:spPr>
          <a:xfrm>
            <a:off x="8156889" y="1811352"/>
            <a:ext cx="513894" cy="3217060"/>
          </a:xfrm>
          <a:prstGeom prst="upArrow">
            <a:avLst/>
          </a:prstGeom>
          <a:gradFill flip="none" rotWithShape="1">
            <a:gsLst>
              <a:gs pos="0">
                <a:srgbClr val="FF0000"/>
              </a:gs>
              <a:gs pos="39000">
                <a:schemeClr val="accent2">
                  <a:lumMod val="20000"/>
                  <a:lumOff val="80000"/>
                </a:schemeClr>
              </a:gs>
              <a:gs pos="66000">
                <a:schemeClr val="accent1">
                  <a:lumMod val="20000"/>
                  <a:lumOff val="80000"/>
                </a:schemeClr>
              </a:gs>
              <a:gs pos="100000">
                <a:schemeClr val="accent1">
                  <a:lumMod val="40000"/>
                  <a:lumOff val="60000"/>
                </a:schemeClr>
              </a:gs>
            </a:gsLst>
            <a:lin ang="5400000" scaled="1"/>
            <a:tileRect/>
          </a:gradFill>
          <a:ln>
            <a:solidFill>
              <a:schemeClr val="accent1">
                <a:lumMod val="60000"/>
                <a:lumOff val="4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rPr>
              <a:t>%</a:t>
            </a:r>
          </a:p>
        </p:txBody>
      </p:sp>
      <p:sp>
        <p:nvSpPr>
          <p:cNvPr id="99" name="Rectangle 98">
            <a:extLst>
              <a:ext uri="{FF2B5EF4-FFF2-40B4-BE49-F238E27FC236}">
                <a16:creationId xmlns:a16="http://schemas.microsoft.com/office/drawing/2014/main" id="{03BE5E9C-674B-4A4E-A56A-CE7A0478FC64}"/>
              </a:ext>
            </a:extLst>
          </p:cNvPr>
          <p:cNvSpPr/>
          <p:nvPr/>
        </p:nvSpPr>
        <p:spPr>
          <a:xfrm>
            <a:off x="6221496" y="2164805"/>
            <a:ext cx="3325232" cy="326601"/>
          </a:xfrm>
          <a:prstGeom prst="rect">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rgbClr val="C00000"/>
                </a:solidFill>
              </a:rPr>
              <a:t>Our Controlled Comfort Zone</a:t>
            </a:r>
          </a:p>
        </p:txBody>
      </p:sp>
      <p:grpSp>
        <p:nvGrpSpPr>
          <p:cNvPr id="5" name="Group 4">
            <a:extLst>
              <a:ext uri="{FF2B5EF4-FFF2-40B4-BE49-F238E27FC236}">
                <a16:creationId xmlns:a16="http://schemas.microsoft.com/office/drawing/2014/main" id="{A2775BC0-A597-425A-9131-F9E806BA31A5}"/>
              </a:ext>
            </a:extLst>
          </p:cNvPr>
          <p:cNvGrpSpPr/>
          <p:nvPr/>
        </p:nvGrpSpPr>
        <p:grpSpPr>
          <a:xfrm>
            <a:off x="675480" y="2307031"/>
            <a:ext cx="4561220" cy="1266519"/>
            <a:chOff x="675480" y="2307031"/>
            <a:chExt cx="4561220" cy="1266519"/>
          </a:xfrm>
        </p:grpSpPr>
        <p:pic>
          <p:nvPicPr>
            <p:cNvPr id="100" name="Picture 99">
              <a:extLst>
                <a:ext uri="{FF2B5EF4-FFF2-40B4-BE49-F238E27FC236}">
                  <a16:creationId xmlns:a16="http://schemas.microsoft.com/office/drawing/2014/main" id="{17F40567-31F0-45BD-8D8F-113F0E48AF61}"/>
                </a:ext>
              </a:extLst>
            </p:cNvPr>
            <p:cNvPicPr>
              <a:picLocks noChangeAspect="1"/>
            </p:cNvPicPr>
            <p:nvPr/>
          </p:nvPicPr>
          <p:blipFill>
            <a:blip r:embed="rId9"/>
            <a:stretch>
              <a:fillRect/>
            </a:stretch>
          </p:blipFill>
          <p:spPr>
            <a:xfrm flipH="1">
              <a:off x="675480" y="2396693"/>
              <a:ext cx="1121001" cy="542025"/>
            </a:xfrm>
            <a:prstGeom prst="rect">
              <a:avLst/>
            </a:prstGeom>
          </p:spPr>
        </p:pic>
        <p:sp>
          <p:nvSpPr>
            <p:cNvPr id="181" name="Rectangle 180">
              <a:extLst>
                <a:ext uri="{FF2B5EF4-FFF2-40B4-BE49-F238E27FC236}">
                  <a16:creationId xmlns:a16="http://schemas.microsoft.com/office/drawing/2014/main" id="{9CBE9BAF-B1BF-4312-B239-D8375EF35210}"/>
                </a:ext>
              </a:extLst>
            </p:cNvPr>
            <p:cNvSpPr/>
            <p:nvPr/>
          </p:nvSpPr>
          <p:spPr>
            <a:xfrm>
              <a:off x="877536" y="2564000"/>
              <a:ext cx="716887" cy="226295"/>
            </a:xfrm>
            <a:prstGeom prst="rect">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rPr>
                <a:t>IaaS</a:t>
              </a:r>
            </a:p>
          </p:txBody>
        </p:sp>
        <p:pic>
          <p:nvPicPr>
            <p:cNvPr id="105" name="Picture 104">
              <a:extLst>
                <a:ext uri="{FF2B5EF4-FFF2-40B4-BE49-F238E27FC236}">
                  <a16:creationId xmlns:a16="http://schemas.microsoft.com/office/drawing/2014/main" id="{235296C0-C2CD-45FC-B55B-214AE00E4490}"/>
                </a:ext>
              </a:extLst>
            </p:cNvPr>
            <p:cNvPicPr>
              <a:picLocks noChangeAspect="1"/>
            </p:cNvPicPr>
            <p:nvPr/>
          </p:nvPicPr>
          <p:blipFill>
            <a:blip r:embed="rId9"/>
            <a:stretch>
              <a:fillRect/>
            </a:stretch>
          </p:blipFill>
          <p:spPr>
            <a:xfrm flipH="1">
              <a:off x="2044067" y="2307031"/>
              <a:ext cx="1121001" cy="542025"/>
            </a:xfrm>
            <a:prstGeom prst="rect">
              <a:avLst/>
            </a:prstGeom>
          </p:spPr>
        </p:pic>
        <p:sp>
          <p:nvSpPr>
            <p:cNvPr id="106" name="Rectangle 105">
              <a:extLst>
                <a:ext uri="{FF2B5EF4-FFF2-40B4-BE49-F238E27FC236}">
                  <a16:creationId xmlns:a16="http://schemas.microsoft.com/office/drawing/2014/main" id="{2F52AEF3-9847-42D6-8A0A-BE9C58A7DD2C}"/>
                </a:ext>
              </a:extLst>
            </p:cNvPr>
            <p:cNvSpPr/>
            <p:nvPr/>
          </p:nvSpPr>
          <p:spPr>
            <a:xfrm>
              <a:off x="2341560" y="2455109"/>
              <a:ext cx="716887" cy="226295"/>
            </a:xfrm>
            <a:prstGeom prst="rect">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rPr>
                <a:t>PaaS</a:t>
              </a:r>
            </a:p>
          </p:txBody>
        </p:sp>
        <p:cxnSp>
          <p:nvCxnSpPr>
            <p:cNvPr id="51" name="Straight Connector 50">
              <a:extLst>
                <a:ext uri="{FF2B5EF4-FFF2-40B4-BE49-F238E27FC236}">
                  <a16:creationId xmlns:a16="http://schemas.microsoft.com/office/drawing/2014/main" id="{9AE4F0EB-69F3-4272-8EBA-480CD5D2BD01}"/>
                </a:ext>
              </a:extLst>
            </p:cNvPr>
            <p:cNvCxnSpPr>
              <a:cxnSpLocks/>
            </p:cNvCxnSpPr>
            <p:nvPr/>
          </p:nvCxnSpPr>
          <p:spPr>
            <a:xfrm>
              <a:off x="2515702" y="2911326"/>
              <a:ext cx="2720998" cy="4251"/>
            </a:xfrm>
            <a:prstGeom prst="line">
              <a:avLst/>
            </a:prstGeom>
            <a:ln w="25400">
              <a:solidFill>
                <a:schemeClr val="tx1"/>
              </a:solidFill>
            </a:ln>
            <a:effectLst>
              <a:outerShdw blurRad="50800" dist="38100" dir="5400000" algn="t"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6" name="Rectangle: Rounded Corners 145">
              <a:extLst>
                <a:ext uri="{FF2B5EF4-FFF2-40B4-BE49-F238E27FC236}">
                  <a16:creationId xmlns:a16="http://schemas.microsoft.com/office/drawing/2014/main" id="{202132CB-214A-4063-9FC7-E4854D30BEF9}"/>
                </a:ext>
              </a:extLst>
            </p:cNvPr>
            <p:cNvSpPr/>
            <p:nvPr/>
          </p:nvSpPr>
          <p:spPr>
            <a:xfrm>
              <a:off x="3183663" y="2510623"/>
              <a:ext cx="1667982" cy="766418"/>
            </a:xfrm>
            <a:prstGeom prst="roundRect">
              <a:avLst>
                <a:gd name="adj" fmla="val 3602"/>
              </a:avLst>
            </a:prstGeom>
            <a:gradFill flip="none" rotWithShape="1">
              <a:gsLst>
                <a:gs pos="0">
                  <a:schemeClr val="accent2">
                    <a:lumMod val="20000"/>
                    <a:lumOff val="80000"/>
                  </a:schemeClr>
                </a:gs>
                <a:gs pos="74000">
                  <a:srgbClr val="FF5353"/>
                </a:gs>
                <a:gs pos="83000">
                  <a:schemeClr val="accent2">
                    <a:lumMod val="40000"/>
                    <a:lumOff val="60000"/>
                  </a:schemeClr>
                </a:gs>
                <a:gs pos="100000">
                  <a:schemeClr val="accent2">
                    <a:lumMod val="40000"/>
                    <a:lumOff val="60000"/>
                  </a:schemeClr>
                </a:gs>
              </a:gsLst>
              <a:path path="circle">
                <a:fillToRect l="100000" t="100000"/>
              </a:path>
              <a:tileRect r="-100000" b="-100000"/>
            </a:gradFill>
            <a:ln>
              <a:solidFill>
                <a:schemeClr val="accent2">
                  <a:lumMod val="40000"/>
                  <a:lumOff val="6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47" name="Rectangle 146">
              <a:extLst>
                <a:ext uri="{FF2B5EF4-FFF2-40B4-BE49-F238E27FC236}">
                  <a16:creationId xmlns:a16="http://schemas.microsoft.com/office/drawing/2014/main" id="{39525100-0370-45B4-ADDB-C36D397B032F}"/>
                </a:ext>
              </a:extLst>
            </p:cNvPr>
            <p:cNvSpPr/>
            <p:nvPr/>
          </p:nvSpPr>
          <p:spPr>
            <a:xfrm>
              <a:off x="3136242" y="2560078"/>
              <a:ext cx="1715403" cy="677786"/>
            </a:xfrm>
            <a:prstGeom prst="rect">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rPr>
                <a:t>Cloud</a:t>
              </a:r>
            </a:p>
            <a:p>
              <a:pPr algn="ctr"/>
              <a:r>
                <a:rPr lang="en-US" sz="2000">
                  <a:solidFill>
                    <a:schemeClr val="tx1"/>
                  </a:solidFill>
                </a:rPr>
                <a:t>Security Stack</a:t>
              </a:r>
            </a:p>
          </p:txBody>
        </p:sp>
        <p:sp>
          <p:nvSpPr>
            <p:cNvPr id="166" name="Oval 165">
              <a:extLst>
                <a:ext uri="{FF2B5EF4-FFF2-40B4-BE49-F238E27FC236}">
                  <a16:creationId xmlns:a16="http://schemas.microsoft.com/office/drawing/2014/main" id="{78DF4C99-E224-4FF3-92B8-606316A4A529}"/>
                </a:ext>
              </a:extLst>
            </p:cNvPr>
            <p:cNvSpPr/>
            <p:nvPr/>
          </p:nvSpPr>
          <p:spPr>
            <a:xfrm>
              <a:off x="1385125" y="2576778"/>
              <a:ext cx="1252292" cy="639587"/>
            </a:xfrm>
            <a:prstGeom prst="ellipse">
              <a:avLst/>
            </a:prstGeom>
            <a:gradFill flip="none" rotWithShape="1">
              <a:gsLst>
                <a:gs pos="0">
                  <a:schemeClr val="bg1"/>
                </a:gs>
                <a:gs pos="74000">
                  <a:srgbClr val="FF5353"/>
                </a:gs>
                <a:gs pos="83000">
                  <a:schemeClr val="accent2">
                    <a:lumMod val="40000"/>
                    <a:lumOff val="60000"/>
                  </a:schemeClr>
                </a:gs>
                <a:gs pos="100000">
                  <a:schemeClr val="accent2">
                    <a:lumMod val="20000"/>
                    <a:lumOff val="80000"/>
                  </a:schemeClr>
                </a:gs>
              </a:gsLst>
              <a:path path="circle">
                <a:fillToRect l="100000" t="100000"/>
              </a:path>
              <a:tileRect r="-100000" b="-100000"/>
            </a:gradFill>
            <a:ln>
              <a:solidFill>
                <a:schemeClr val="accent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pic>
          <p:nvPicPr>
            <p:cNvPr id="169" name="Picture 168">
              <a:extLst>
                <a:ext uri="{FF2B5EF4-FFF2-40B4-BE49-F238E27FC236}">
                  <a16:creationId xmlns:a16="http://schemas.microsoft.com/office/drawing/2014/main" id="{35E1FCF8-5AF5-4567-BC6C-24883221CF70}"/>
                </a:ext>
              </a:extLst>
            </p:cNvPr>
            <p:cNvPicPr>
              <a:picLocks noChangeAspect="1"/>
            </p:cNvPicPr>
            <p:nvPr/>
          </p:nvPicPr>
          <p:blipFill>
            <a:blip r:embed="rId10"/>
            <a:stretch>
              <a:fillRect/>
            </a:stretch>
          </p:blipFill>
          <p:spPr>
            <a:xfrm>
              <a:off x="2162418" y="2714517"/>
              <a:ext cx="388140" cy="388752"/>
            </a:xfrm>
            <a:prstGeom prst="rect">
              <a:avLst/>
            </a:prstGeom>
            <a:effectLst>
              <a:outerShdw blurRad="50800" dist="38100" dir="2700000" algn="tl" rotWithShape="0">
                <a:prstClr val="black">
                  <a:alpha val="40000"/>
                </a:prstClr>
              </a:outerShdw>
            </a:effectLst>
          </p:spPr>
        </p:pic>
        <p:pic>
          <p:nvPicPr>
            <p:cNvPr id="170" name="Picture 169">
              <a:extLst>
                <a:ext uri="{FF2B5EF4-FFF2-40B4-BE49-F238E27FC236}">
                  <a16:creationId xmlns:a16="http://schemas.microsoft.com/office/drawing/2014/main" id="{85E9AF07-717A-45E4-BC05-65440EF254B8}"/>
                </a:ext>
              </a:extLst>
            </p:cNvPr>
            <p:cNvPicPr>
              <a:picLocks noChangeAspect="1"/>
            </p:cNvPicPr>
            <p:nvPr/>
          </p:nvPicPr>
          <p:blipFill>
            <a:blip r:embed="rId10"/>
            <a:stretch>
              <a:fillRect/>
            </a:stretch>
          </p:blipFill>
          <p:spPr>
            <a:xfrm>
              <a:off x="1474201" y="2714517"/>
              <a:ext cx="388140" cy="388752"/>
            </a:xfrm>
            <a:prstGeom prst="rect">
              <a:avLst/>
            </a:prstGeom>
            <a:effectLst>
              <a:outerShdw blurRad="50800" dist="38100" dir="2700000" algn="tl" rotWithShape="0">
                <a:prstClr val="black">
                  <a:alpha val="40000"/>
                </a:prstClr>
              </a:outerShdw>
            </a:effectLst>
          </p:spPr>
        </p:pic>
        <p:pic>
          <p:nvPicPr>
            <p:cNvPr id="171" name="Picture 170">
              <a:extLst>
                <a:ext uri="{FF2B5EF4-FFF2-40B4-BE49-F238E27FC236}">
                  <a16:creationId xmlns:a16="http://schemas.microsoft.com/office/drawing/2014/main" id="{0F926D95-2D80-47CE-9CD0-FE079F9E31BC}"/>
                </a:ext>
              </a:extLst>
            </p:cNvPr>
            <p:cNvPicPr>
              <a:picLocks noChangeAspect="1"/>
            </p:cNvPicPr>
            <p:nvPr/>
          </p:nvPicPr>
          <p:blipFill>
            <a:blip r:embed="rId10"/>
            <a:stretch>
              <a:fillRect/>
            </a:stretch>
          </p:blipFill>
          <p:spPr>
            <a:xfrm>
              <a:off x="1758182" y="2646816"/>
              <a:ext cx="474421" cy="475168"/>
            </a:xfrm>
            <a:prstGeom prst="rect">
              <a:avLst/>
            </a:prstGeom>
            <a:effectLst>
              <a:outerShdw blurRad="50800" dist="38100" dir="2700000" algn="tl" rotWithShape="0">
                <a:prstClr val="black">
                  <a:alpha val="40000"/>
                </a:prstClr>
              </a:outerShdw>
            </a:effectLst>
          </p:spPr>
        </p:pic>
        <p:pic>
          <p:nvPicPr>
            <p:cNvPr id="101" name="Picture 100">
              <a:extLst>
                <a:ext uri="{FF2B5EF4-FFF2-40B4-BE49-F238E27FC236}">
                  <a16:creationId xmlns:a16="http://schemas.microsoft.com/office/drawing/2014/main" id="{F910322A-8F62-4ECB-A786-DCC2A0212C1A}"/>
                </a:ext>
              </a:extLst>
            </p:cNvPr>
            <p:cNvPicPr>
              <a:picLocks noChangeAspect="1"/>
            </p:cNvPicPr>
            <p:nvPr/>
          </p:nvPicPr>
          <p:blipFill>
            <a:blip r:embed="rId9"/>
            <a:stretch>
              <a:fillRect/>
            </a:stretch>
          </p:blipFill>
          <p:spPr>
            <a:xfrm flipH="1">
              <a:off x="1193786" y="3031525"/>
              <a:ext cx="1121001" cy="542025"/>
            </a:xfrm>
            <a:prstGeom prst="rect">
              <a:avLst/>
            </a:prstGeom>
          </p:spPr>
        </p:pic>
        <p:sp>
          <p:nvSpPr>
            <p:cNvPr id="104" name="Rectangle 103">
              <a:extLst>
                <a:ext uri="{FF2B5EF4-FFF2-40B4-BE49-F238E27FC236}">
                  <a16:creationId xmlns:a16="http://schemas.microsoft.com/office/drawing/2014/main" id="{597B81DC-CC09-4662-B127-4A98B6B5F579}"/>
                </a:ext>
              </a:extLst>
            </p:cNvPr>
            <p:cNvSpPr/>
            <p:nvPr/>
          </p:nvSpPr>
          <p:spPr>
            <a:xfrm>
              <a:off x="1395842" y="3198832"/>
              <a:ext cx="716887" cy="226295"/>
            </a:xfrm>
            <a:prstGeom prst="rect">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rPr>
                <a:t>SaaS</a:t>
              </a:r>
            </a:p>
          </p:txBody>
        </p:sp>
      </p:grpSp>
      <p:sp>
        <p:nvSpPr>
          <p:cNvPr id="59" name="Rectangle: Rounded Corners 58">
            <a:extLst>
              <a:ext uri="{FF2B5EF4-FFF2-40B4-BE49-F238E27FC236}">
                <a16:creationId xmlns:a16="http://schemas.microsoft.com/office/drawing/2014/main" id="{3E641ACB-3E2C-4A3A-BD9F-1B82226717A4}"/>
              </a:ext>
            </a:extLst>
          </p:cNvPr>
          <p:cNvSpPr/>
          <p:nvPr/>
        </p:nvSpPr>
        <p:spPr>
          <a:xfrm>
            <a:off x="7528386" y="5003934"/>
            <a:ext cx="1845144" cy="766418"/>
          </a:xfrm>
          <a:prstGeom prst="roundRect">
            <a:avLst>
              <a:gd name="adj" fmla="val 3602"/>
            </a:avLst>
          </a:prstGeom>
          <a:gradFill flip="none" rotWithShape="1">
            <a:gsLst>
              <a:gs pos="0">
                <a:schemeClr val="accent1">
                  <a:lumMod val="5000"/>
                  <a:lumOff val="95000"/>
                </a:schemeClr>
              </a:gs>
              <a:gs pos="74000">
                <a:schemeClr val="accent5">
                  <a:lumMod val="60000"/>
                  <a:lumOff val="40000"/>
                </a:schemeClr>
              </a:gs>
              <a:gs pos="83000">
                <a:schemeClr val="accent5">
                  <a:lumMod val="40000"/>
                  <a:lumOff val="60000"/>
                </a:schemeClr>
              </a:gs>
              <a:gs pos="100000">
                <a:schemeClr val="accent5">
                  <a:lumMod val="20000"/>
                  <a:lumOff val="80000"/>
                </a:schemeClr>
              </a:gs>
            </a:gsLst>
            <a:path path="circle">
              <a:fillToRect l="100000" t="100000"/>
            </a:path>
            <a:tileRect r="-100000" b="-100000"/>
          </a:gradFill>
          <a:ln>
            <a:solidFill>
              <a:schemeClr val="accent1">
                <a:lumMod val="40000"/>
                <a:lumOff val="6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60" name="Rectangle 59">
            <a:extLst>
              <a:ext uri="{FF2B5EF4-FFF2-40B4-BE49-F238E27FC236}">
                <a16:creationId xmlns:a16="http://schemas.microsoft.com/office/drawing/2014/main" id="{92B484F4-EAAB-467B-8C23-8DBCC1061B6C}"/>
              </a:ext>
            </a:extLst>
          </p:cNvPr>
          <p:cNvSpPr/>
          <p:nvPr/>
        </p:nvSpPr>
        <p:spPr>
          <a:xfrm>
            <a:off x="7570761" y="4906705"/>
            <a:ext cx="1727774" cy="868097"/>
          </a:xfrm>
          <a:prstGeom prst="rect">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rPr>
              <a:t>Data Center</a:t>
            </a:r>
          </a:p>
          <a:p>
            <a:pPr algn="ctr"/>
            <a:r>
              <a:rPr lang="en-US" sz="2000">
                <a:solidFill>
                  <a:schemeClr val="tx1"/>
                </a:solidFill>
              </a:rPr>
              <a:t>Security Stack</a:t>
            </a:r>
          </a:p>
        </p:txBody>
      </p:sp>
      <p:sp>
        <p:nvSpPr>
          <p:cNvPr id="114" name="Rectangle 113">
            <a:extLst>
              <a:ext uri="{FF2B5EF4-FFF2-40B4-BE49-F238E27FC236}">
                <a16:creationId xmlns:a16="http://schemas.microsoft.com/office/drawing/2014/main" id="{AFACB099-2D65-48CC-A699-8ED288299AFB}"/>
              </a:ext>
            </a:extLst>
          </p:cNvPr>
          <p:cNvSpPr/>
          <p:nvPr/>
        </p:nvSpPr>
        <p:spPr>
          <a:xfrm>
            <a:off x="1146367" y="6233341"/>
            <a:ext cx="1414427" cy="383392"/>
          </a:xfrm>
          <a:prstGeom prst="rect">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tx1"/>
                </a:solidFill>
              </a:rPr>
              <a:t>Remote Sites</a:t>
            </a:r>
          </a:p>
        </p:txBody>
      </p:sp>
      <p:grpSp>
        <p:nvGrpSpPr>
          <p:cNvPr id="129" name="Group 128">
            <a:extLst>
              <a:ext uri="{FF2B5EF4-FFF2-40B4-BE49-F238E27FC236}">
                <a16:creationId xmlns:a16="http://schemas.microsoft.com/office/drawing/2014/main" id="{A3755742-1E93-443C-8126-831B896B88FA}"/>
              </a:ext>
            </a:extLst>
          </p:cNvPr>
          <p:cNvGrpSpPr/>
          <p:nvPr/>
        </p:nvGrpSpPr>
        <p:grpSpPr>
          <a:xfrm>
            <a:off x="1003224" y="5118751"/>
            <a:ext cx="919272" cy="684598"/>
            <a:chOff x="5734876" y="944553"/>
            <a:chExt cx="1476993" cy="958291"/>
          </a:xfrm>
          <a:effectLst>
            <a:outerShdw blurRad="50800" dist="38100" dir="2700000" algn="tl" rotWithShape="0">
              <a:prstClr val="black">
                <a:alpha val="40000"/>
              </a:prstClr>
            </a:outerShdw>
          </a:effectLst>
        </p:grpSpPr>
        <p:pic>
          <p:nvPicPr>
            <p:cNvPr id="127" name="Picture 126">
              <a:extLst>
                <a:ext uri="{FF2B5EF4-FFF2-40B4-BE49-F238E27FC236}">
                  <a16:creationId xmlns:a16="http://schemas.microsoft.com/office/drawing/2014/main" id="{83243F57-C75F-464C-945B-B93CBF7E1196}"/>
                </a:ext>
              </a:extLst>
            </p:cNvPr>
            <p:cNvPicPr>
              <a:picLocks noChangeAspect="1"/>
            </p:cNvPicPr>
            <p:nvPr/>
          </p:nvPicPr>
          <p:blipFill>
            <a:blip r:embed="rId3"/>
            <a:stretch>
              <a:fillRect/>
            </a:stretch>
          </p:blipFill>
          <p:spPr>
            <a:xfrm>
              <a:off x="5734876" y="944553"/>
              <a:ext cx="1476993" cy="845481"/>
            </a:xfrm>
            <a:prstGeom prst="rect">
              <a:avLst/>
            </a:prstGeom>
          </p:spPr>
        </p:pic>
        <p:pic>
          <p:nvPicPr>
            <p:cNvPr id="125" name="Picture 124" descr="A picture containing computer&#10;&#10;Description automatically generated">
              <a:extLst>
                <a:ext uri="{FF2B5EF4-FFF2-40B4-BE49-F238E27FC236}">
                  <a16:creationId xmlns:a16="http://schemas.microsoft.com/office/drawing/2014/main" id="{7B3A87A0-FA74-4313-B846-23D71F32BBDA}"/>
                </a:ext>
              </a:extLst>
            </p:cNvPr>
            <p:cNvPicPr>
              <a:picLocks noChangeAspect="1"/>
            </p:cNvPicPr>
            <p:nvPr/>
          </p:nvPicPr>
          <p:blipFill rotWithShape="1">
            <a:blip r:embed="rId6"/>
            <a:srcRect l="12240" r="9061" b="57818"/>
            <a:stretch/>
          </p:blipFill>
          <p:spPr>
            <a:xfrm>
              <a:off x="5855604" y="1053380"/>
              <a:ext cx="1153798" cy="618427"/>
            </a:xfrm>
            <a:prstGeom prst="rect">
              <a:avLst/>
            </a:prstGeom>
          </p:spPr>
        </p:pic>
        <p:pic>
          <p:nvPicPr>
            <p:cNvPr id="126" name="Picture 125">
              <a:extLst>
                <a:ext uri="{FF2B5EF4-FFF2-40B4-BE49-F238E27FC236}">
                  <a16:creationId xmlns:a16="http://schemas.microsoft.com/office/drawing/2014/main" id="{CCE2A930-DACA-4D21-859F-4F5DE37E35E1}"/>
                </a:ext>
              </a:extLst>
            </p:cNvPr>
            <p:cNvPicPr>
              <a:picLocks noChangeAspect="1"/>
            </p:cNvPicPr>
            <p:nvPr/>
          </p:nvPicPr>
          <p:blipFill>
            <a:blip r:embed="rId3">
              <a:alphaModFix amt="96000"/>
            </a:blip>
            <a:stretch>
              <a:fillRect/>
            </a:stretch>
          </p:blipFill>
          <p:spPr>
            <a:xfrm>
              <a:off x="5909988" y="1336877"/>
              <a:ext cx="1099413" cy="565967"/>
            </a:xfrm>
            <a:prstGeom prst="rect">
              <a:avLst/>
            </a:prstGeom>
          </p:spPr>
        </p:pic>
      </p:grpSp>
      <p:grpSp>
        <p:nvGrpSpPr>
          <p:cNvPr id="132" name="Group 131">
            <a:extLst>
              <a:ext uri="{FF2B5EF4-FFF2-40B4-BE49-F238E27FC236}">
                <a16:creationId xmlns:a16="http://schemas.microsoft.com/office/drawing/2014/main" id="{CEF63BCD-CD1F-4F68-88A4-79D04FAF4450}"/>
              </a:ext>
            </a:extLst>
          </p:cNvPr>
          <p:cNvGrpSpPr/>
          <p:nvPr/>
        </p:nvGrpSpPr>
        <p:grpSpPr>
          <a:xfrm>
            <a:off x="1682527" y="5613450"/>
            <a:ext cx="919272" cy="684598"/>
            <a:chOff x="5734876" y="944553"/>
            <a:chExt cx="1476993" cy="958291"/>
          </a:xfrm>
          <a:effectLst>
            <a:outerShdw blurRad="50800" dist="38100" dir="2700000" algn="tl" rotWithShape="0">
              <a:prstClr val="black">
                <a:alpha val="40000"/>
              </a:prstClr>
            </a:outerShdw>
          </a:effectLst>
        </p:grpSpPr>
        <p:pic>
          <p:nvPicPr>
            <p:cNvPr id="133" name="Picture 132">
              <a:extLst>
                <a:ext uri="{FF2B5EF4-FFF2-40B4-BE49-F238E27FC236}">
                  <a16:creationId xmlns:a16="http://schemas.microsoft.com/office/drawing/2014/main" id="{295F70DC-5742-4955-A207-902358062F44}"/>
                </a:ext>
              </a:extLst>
            </p:cNvPr>
            <p:cNvPicPr>
              <a:picLocks noChangeAspect="1"/>
            </p:cNvPicPr>
            <p:nvPr/>
          </p:nvPicPr>
          <p:blipFill>
            <a:blip r:embed="rId3"/>
            <a:stretch>
              <a:fillRect/>
            </a:stretch>
          </p:blipFill>
          <p:spPr>
            <a:xfrm>
              <a:off x="5734876" y="944553"/>
              <a:ext cx="1476993" cy="845481"/>
            </a:xfrm>
            <a:prstGeom prst="rect">
              <a:avLst/>
            </a:prstGeom>
          </p:spPr>
        </p:pic>
        <p:pic>
          <p:nvPicPr>
            <p:cNvPr id="134" name="Picture 133" descr="A picture containing computer&#10;&#10;Description automatically generated">
              <a:extLst>
                <a:ext uri="{FF2B5EF4-FFF2-40B4-BE49-F238E27FC236}">
                  <a16:creationId xmlns:a16="http://schemas.microsoft.com/office/drawing/2014/main" id="{AB56F625-8DAD-405D-AFEA-01BBE5E3A8FB}"/>
                </a:ext>
              </a:extLst>
            </p:cNvPr>
            <p:cNvPicPr>
              <a:picLocks noChangeAspect="1"/>
            </p:cNvPicPr>
            <p:nvPr/>
          </p:nvPicPr>
          <p:blipFill rotWithShape="1">
            <a:blip r:embed="rId6"/>
            <a:srcRect l="12240" r="9061" b="57818"/>
            <a:stretch/>
          </p:blipFill>
          <p:spPr>
            <a:xfrm>
              <a:off x="5855604" y="1053380"/>
              <a:ext cx="1153798" cy="618427"/>
            </a:xfrm>
            <a:prstGeom prst="rect">
              <a:avLst/>
            </a:prstGeom>
          </p:spPr>
        </p:pic>
        <p:pic>
          <p:nvPicPr>
            <p:cNvPr id="135" name="Picture 134">
              <a:extLst>
                <a:ext uri="{FF2B5EF4-FFF2-40B4-BE49-F238E27FC236}">
                  <a16:creationId xmlns:a16="http://schemas.microsoft.com/office/drawing/2014/main" id="{34B2A5E8-0053-40FB-AA0B-FECA53E00B2F}"/>
                </a:ext>
              </a:extLst>
            </p:cNvPr>
            <p:cNvPicPr>
              <a:picLocks noChangeAspect="1"/>
            </p:cNvPicPr>
            <p:nvPr/>
          </p:nvPicPr>
          <p:blipFill>
            <a:blip r:embed="rId3">
              <a:alphaModFix amt="96000"/>
            </a:blip>
            <a:stretch>
              <a:fillRect/>
            </a:stretch>
          </p:blipFill>
          <p:spPr>
            <a:xfrm>
              <a:off x="5909988" y="1336877"/>
              <a:ext cx="1099413" cy="565967"/>
            </a:xfrm>
            <a:prstGeom prst="rect">
              <a:avLst/>
            </a:prstGeom>
          </p:spPr>
        </p:pic>
      </p:grpSp>
      <p:grpSp>
        <p:nvGrpSpPr>
          <p:cNvPr id="136" name="Group 135">
            <a:extLst>
              <a:ext uri="{FF2B5EF4-FFF2-40B4-BE49-F238E27FC236}">
                <a16:creationId xmlns:a16="http://schemas.microsoft.com/office/drawing/2014/main" id="{66FFCE56-25D3-4D4C-8000-DDAFB7AD9181}"/>
              </a:ext>
            </a:extLst>
          </p:cNvPr>
          <p:cNvGrpSpPr/>
          <p:nvPr/>
        </p:nvGrpSpPr>
        <p:grpSpPr>
          <a:xfrm>
            <a:off x="2567654" y="5861778"/>
            <a:ext cx="919272" cy="684598"/>
            <a:chOff x="5734876" y="944553"/>
            <a:chExt cx="1476993" cy="958291"/>
          </a:xfrm>
          <a:effectLst>
            <a:outerShdw blurRad="50800" dist="38100" dir="2700000" algn="tl" rotWithShape="0">
              <a:prstClr val="black">
                <a:alpha val="40000"/>
              </a:prstClr>
            </a:outerShdw>
          </a:effectLst>
        </p:grpSpPr>
        <p:pic>
          <p:nvPicPr>
            <p:cNvPr id="137" name="Picture 136">
              <a:extLst>
                <a:ext uri="{FF2B5EF4-FFF2-40B4-BE49-F238E27FC236}">
                  <a16:creationId xmlns:a16="http://schemas.microsoft.com/office/drawing/2014/main" id="{A79EC0DB-F048-457F-9BCA-439DADB6FE92}"/>
                </a:ext>
              </a:extLst>
            </p:cNvPr>
            <p:cNvPicPr>
              <a:picLocks noChangeAspect="1"/>
            </p:cNvPicPr>
            <p:nvPr/>
          </p:nvPicPr>
          <p:blipFill>
            <a:blip r:embed="rId3"/>
            <a:stretch>
              <a:fillRect/>
            </a:stretch>
          </p:blipFill>
          <p:spPr>
            <a:xfrm>
              <a:off x="5734876" y="944553"/>
              <a:ext cx="1476993" cy="845481"/>
            </a:xfrm>
            <a:prstGeom prst="rect">
              <a:avLst/>
            </a:prstGeom>
          </p:spPr>
        </p:pic>
        <p:pic>
          <p:nvPicPr>
            <p:cNvPr id="138" name="Picture 137" descr="A picture containing computer&#10;&#10;Description automatically generated">
              <a:extLst>
                <a:ext uri="{FF2B5EF4-FFF2-40B4-BE49-F238E27FC236}">
                  <a16:creationId xmlns:a16="http://schemas.microsoft.com/office/drawing/2014/main" id="{6648BE5A-47D2-4144-8A97-9E82A0F65798}"/>
                </a:ext>
              </a:extLst>
            </p:cNvPr>
            <p:cNvPicPr>
              <a:picLocks noChangeAspect="1"/>
            </p:cNvPicPr>
            <p:nvPr/>
          </p:nvPicPr>
          <p:blipFill rotWithShape="1">
            <a:blip r:embed="rId6"/>
            <a:srcRect l="12240" r="9061" b="57818"/>
            <a:stretch/>
          </p:blipFill>
          <p:spPr>
            <a:xfrm>
              <a:off x="5855604" y="1053380"/>
              <a:ext cx="1153798" cy="618427"/>
            </a:xfrm>
            <a:prstGeom prst="rect">
              <a:avLst/>
            </a:prstGeom>
          </p:spPr>
        </p:pic>
        <p:pic>
          <p:nvPicPr>
            <p:cNvPr id="139" name="Picture 138">
              <a:extLst>
                <a:ext uri="{FF2B5EF4-FFF2-40B4-BE49-F238E27FC236}">
                  <a16:creationId xmlns:a16="http://schemas.microsoft.com/office/drawing/2014/main" id="{9107A807-C3F7-4153-8BC8-9D2AE843AD78}"/>
                </a:ext>
              </a:extLst>
            </p:cNvPr>
            <p:cNvPicPr>
              <a:picLocks noChangeAspect="1"/>
            </p:cNvPicPr>
            <p:nvPr/>
          </p:nvPicPr>
          <p:blipFill>
            <a:blip r:embed="rId3">
              <a:alphaModFix amt="96000"/>
            </a:blip>
            <a:stretch>
              <a:fillRect/>
            </a:stretch>
          </p:blipFill>
          <p:spPr>
            <a:xfrm>
              <a:off x="5909988" y="1336877"/>
              <a:ext cx="1099413" cy="565967"/>
            </a:xfrm>
            <a:prstGeom prst="rect">
              <a:avLst/>
            </a:prstGeom>
          </p:spPr>
        </p:pic>
      </p:grpSp>
      <p:pic>
        <p:nvPicPr>
          <p:cNvPr id="153" name="Picture 152">
            <a:extLst>
              <a:ext uri="{FF2B5EF4-FFF2-40B4-BE49-F238E27FC236}">
                <a16:creationId xmlns:a16="http://schemas.microsoft.com/office/drawing/2014/main" id="{AADEFBB2-8C29-46E0-B1A7-3A1660F873EE}"/>
              </a:ext>
            </a:extLst>
          </p:cNvPr>
          <p:cNvPicPr>
            <a:picLocks noChangeAspect="1"/>
          </p:cNvPicPr>
          <p:nvPr/>
        </p:nvPicPr>
        <p:blipFill>
          <a:blip r:embed="rId11"/>
          <a:stretch>
            <a:fillRect/>
          </a:stretch>
        </p:blipFill>
        <p:spPr>
          <a:xfrm>
            <a:off x="2641674" y="5908193"/>
            <a:ext cx="488262" cy="489031"/>
          </a:xfrm>
          <a:prstGeom prst="rect">
            <a:avLst/>
          </a:prstGeom>
          <a:effectLst>
            <a:outerShdw blurRad="50800" dist="38100" dir="2700000" algn="tl" rotWithShape="0">
              <a:prstClr val="black">
                <a:alpha val="40000"/>
              </a:prstClr>
            </a:outerShdw>
          </a:effectLst>
        </p:spPr>
      </p:pic>
      <p:pic>
        <p:nvPicPr>
          <p:cNvPr id="154" name="Picture 153">
            <a:extLst>
              <a:ext uri="{FF2B5EF4-FFF2-40B4-BE49-F238E27FC236}">
                <a16:creationId xmlns:a16="http://schemas.microsoft.com/office/drawing/2014/main" id="{FD533A45-EA50-453D-B115-B1B85722800F}"/>
              </a:ext>
            </a:extLst>
          </p:cNvPr>
          <p:cNvPicPr>
            <a:picLocks noChangeAspect="1"/>
          </p:cNvPicPr>
          <p:nvPr/>
        </p:nvPicPr>
        <p:blipFill>
          <a:blip r:embed="rId11"/>
          <a:stretch>
            <a:fillRect/>
          </a:stretch>
        </p:blipFill>
        <p:spPr>
          <a:xfrm>
            <a:off x="1766422" y="5667579"/>
            <a:ext cx="488262" cy="489031"/>
          </a:xfrm>
          <a:prstGeom prst="rect">
            <a:avLst/>
          </a:prstGeom>
          <a:effectLst>
            <a:outerShdw blurRad="50800" dist="38100" dir="2700000" algn="tl" rotWithShape="0">
              <a:prstClr val="black">
                <a:alpha val="40000"/>
              </a:prstClr>
            </a:outerShdw>
          </a:effectLst>
        </p:spPr>
      </p:pic>
      <p:pic>
        <p:nvPicPr>
          <p:cNvPr id="155" name="Picture 154">
            <a:extLst>
              <a:ext uri="{FF2B5EF4-FFF2-40B4-BE49-F238E27FC236}">
                <a16:creationId xmlns:a16="http://schemas.microsoft.com/office/drawing/2014/main" id="{60DDF0A8-9062-4560-96DF-8C07FE5796D8}"/>
              </a:ext>
            </a:extLst>
          </p:cNvPr>
          <p:cNvPicPr>
            <a:picLocks noChangeAspect="1"/>
          </p:cNvPicPr>
          <p:nvPr/>
        </p:nvPicPr>
        <p:blipFill>
          <a:blip r:embed="rId11"/>
          <a:stretch>
            <a:fillRect/>
          </a:stretch>
        </p:blipFill>
        <p:spPr>
          <a:xfrm>
            <a:off x="1080680" y="5143598"/>
            <a:ext cx="488262" cy="489031"/>
          </a:xfrm>
          <a:prstGeom prst="rect">
            <a:avLst/>
          </a:prstGeom>
          <a:effectLst>
            <a:outerShdw blurRad="50800" dist="38100" dir="2700000" algn="tl" rotWithShape="0">
              <a:prstClr val="black">
                <a:alpha val="40000"/>
              </a:prstClr>
            </a:outerShdw>
          </a:effectLst>
        </p:spPr>
      </p:pic>
      <p:pic>
        <p:nvPicPr>
          <p:cNvPr id="175" name="Picture 174">
            <a:extLst>
              <a:ext uri="{FF2B5EF4-FFF2-40B4-BE49-F238E27FC236}">
                <a16:creationId xmlns:a16="http://schemas.microsoft.com/office/drawing/2014/main" id="{AE18B174-A5F5-409A-8909-B972E1A3C0F7}"/>
              </a:ext>
            </a:extLst>
          </p:cNvPr>
          <p:cNvPicPr>
            <a:picLocks noChangeAspect="1"/>
          </p:cNvPicPr>
          <p:nvPr/>
        </p:nvPicPr>
        <p:blipFill>
          <a:blip r:embed="rId9"/>
          <a:stretch>
            <a:fillRect/>
          </a:stretch>
        </p:blipFill>
        <p:spPr>
          <a:xfrm>
            <a:off x="5036269" y="741972"/>
            <a:ext cx="2201082" cy="1064265"/>
          </a:xfrm>
          <a:prstGeom prst="rect">
            <a:avLst/>
          </a:prstGeom>
        </p:spPr>
      </p:pic>
      <p:sp>
        <p:nvSpPr>
          <p:cNvPr id="182" name="Rectangle 181">
            <a:extLst>
              <a:ext uri="{FF2B5EF4-FFF2-40B4-BE49-F238E27FC236}">
                <a16:creationId xmlns:a16="http://schemas.microsoft.com/office/drawing/2014/main" id="{DD3A1359-CEE9-41CC-AEBC-23FACECFF2DF}"/>
              </a:ext>
            </a:extLst>
          </p:cNvPr>
          <p:cNvSpPr/>
          <p:nvPr/>
        </p:nvSpPr>
        <p:spPr>
          <a:xfrm>
            <a:off x="5266170" y="981246"/>
            <a:ext cx="1727774" cy="868097"/>
          </a:xfrm>
          <a:prstGeom prst="rect">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rPr>
              <a:t>Everything </a:t>
            </a:r>
          </a:p>
          <a:p>
            <a:pPr algn="ctr"/>
            <a:r>
              <a:rPr lang="en-US" sz="2000">
                <a:solidFill>
                  <a:schemeClr val="tx1"/>
                </a:solidFill>
              </a:rPr>
              <a:t>Else</a:t>
            </a:r>
          </a:p>
        </p:txBody>
      </p:sp>
      <p:pic>
        <p:nvPicPr>
          <p:cNvPr id="144" name="Picture 143">
            <a:extLst>
              <a:ext uri="{FF2B5EF4-FFF2-40B4-BE49-F238E27FC236}">
                <a16:creationId xmlns:a16="http://schemas.microsoft.com/office/drawing/2014/main" id="{1C0BEFF3-4288-453E-8F95-3C86A76C23B1}"/>
              </a:ext>
            </a:extLst>
          </p:cNvPr>
          <p:cNvPicPr>
            <a:picLocks noChangeAspect="1"/>
          </p:cNvPicPr>
          <p:nvPr/>
        </p:nvPicPr>
        <p:blipFill>
          <a:blip r:embed="rId11"/>
          <a:stretch>
            <a:fillRect/>
          </a:stretch>
        </p:blipFill>
        <p:spPr>
          <a:xfrm>
            <a:off x="4767220" y="5507772"/>
            <a:ext cx="488262" cy="489031"/>
          </a:xfrm>
          <a:prstGeom prst="rect">
            <a:avLst/>
          </a:prstGeom>
          <a:effectLst>
            <a:outerShdw blurRad="50800" dist="38100" dir="2700000" algn="tl" rotWithShape="0">
              <a:prstClr val="black">
                <a:alpha val="40000"/>
              </a:prstClr>
            </a:outerShdw>
          </a:effectLst>
        </p:spPr>
      </p:pic>
      <p:pic>
        <p:nvPicPr>
          <p:cNvPr id="145" name="Picture 144">
            <a:extLst>
              <a:ext uri="{FF2B5EF4-FFF2-40B4-BE49-F238E27FC236}">
                <a16:creationId xmlns:a16="http://schemas.microsoft.com/office/drawing/2014/main" id="{8C8E4614-54DB-423A-8066-2AE743B1B9BC}"/>
              </a:ext>
            </a:extLst>
          </p:cNvPr>
          <p:cNvPicPr>
            <a:picLocks noChangeAspect="1"/>
          </p:cNvPicPr>
          <p:nvPr/>
        </p:nvPicPr>
        <p:blipFill>
          <a:blip r:embed="rId11"/>
          <a:stretch>
            <a:fillRect/>
          </a:stretch>
        </p:blipFill>
        <p:spPr>
          <a:xfrm>
            <a:off x="4930712" y="5602348"/>
            <a:ext cx="488262" cy="489031"/>
          </a:xfrm>
          <a:prstGeom prst="rect">
            <a:avLst/>
          </a:prstGeom>
          <a:effectLst>
            <a:outerShdw blurRad="50800" dist="38100" dir="2700000" algn="tl" rotWithShape="0">
              <a:prstClr val="black">
                <a:alpha val="40000"/>
              </a:prstClr>
            </a:outerShdw>
          </a:effectLst>
        </p:spPr>
      </p:pic>
      <p:pic>
        <p:nvPicPr>
          <p:cNvPr id="152" name="Picture 151">
            <a:extLst>
              <a:ext uri="{FF2B5EF4-FFF2-40B4-BE49-F238E27FC236}">
                <a16:creationId xmlns:a16="http://schemas.microsoft.com/office/drawing/2014/main" id="{5628059B-458B-4B19-865F-04AF09DD0092}"/>
              </a:ext>
            </a:extLst>
          </p:cNvPr>
          <p:cNvPicPr>
            <a:picLocks noChangeAspect="1"/>
          </p:cNvPicPr>
          <p:nvPr/>
        </p:nvPicPr>
        <p:blipFill>
          <a:blip r:embed="rId11"/>
          <a:stretch>
            <a:fillRect/>
          </a:stretch>
        </p:blipFill>
        <p:spPr>
          <a:xfrm>
            <a:off x="4580767" y="5668704"/>
            <a:ext cx="488262" cy="489031"/>
          </a:xfrm>
          <a:prstGeom prst="rect">
            <a:avLst/>
          </a:prstGeom>
          <a:effectLst>
            <a:outerShdw blurRad="50800" dist="38100" dir="2700000" algn="tl" rotWithShape="0">
              <a:prstClr val="black">
                <a:alpha val="40000"/>
              </a:prstClr>
            </a:outerShdw>
          </a:effectLst>
        </p:spPr>
      </p:pic>
      <p:sp>
        <p:nvSpPr>
          <p:cNvPr id="16" name="Arrow: Up 15">
            <a:extLst>
              <a:ext uri="{FF2B5EF4-FFF2-40B4-BE49-F238E27FC236}">
                <a16:creationId xmlns:a16="http://schemas.microsoft.com/office/drawing/2014/main" id="{73D4A902-491D-4AE2-B970-29D197A99903}"/>
              </a:ext>
            </a:extLst>
          </p:cNvPr>
          <p:cNvSpPr/>
          <p:nvPr/>
        </p:nvSpPr>
        <p:spPr>
          <a:xfrm>
            <a:off x="9782548" y="1458344"/>
            <a:ext cx="513894" cy="1219635"/>
          </a:xfrm>
          <a:prstGeom prst="upArrow">
            <a:avLst/>
          </a:prstGeom>
          <a:gradFill flip="none" rotWithShape="1">
            <a:gsLst>
              <a:gs pos="0">
                <a:srgbClr val="FF0000"/>
              </a:gs>
              <a:gs pos="39000">
                <a:schemeClr val="accent2">
                  <a:lumMod val="20000"/>
                  <a:lumOff val="80000"/>
                </a:schemeClr>
              </a:gs>
              <a:gs pos="66000">
                <a:schemeClr val="accent1">
                  <a:lumMod val="20000"/>
                  <a:lumOff val="80000"/>
                </a:schemeClr>
              </a:gs>
              <a:gs pos="100000">
                <a:schemeClr val="accent1">
                  <a:lumMod val="40000"/>
                  <a:lumOff val="60000"/>
                </a:schemeClr>
              </a:gs>
            </a:gsLst>
            <a:lin ang="5400000" scaled="1"/>
            <a:tileRect/>
          </a:gradFill>
          <a:ln>
            <a:solidFill>
              <a:schemeClr val="accent1">
                <a:lumMod val="60000"/>
                <a:lumOff val="4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rPr>
              <a:t>%</a:t>
            </a:r>
          </a:p>
        </p:txBody>
      </p:sp>
      <p:sp>
        <p:nvSpPr>
          <p:cNvPr id="117" name="Rectangle 116">
            <a:extLst>
              <a:ext uri="{FF2B5EF4-FFF2-40B4-BE49-F238E27FC236}">
                <a16:creationId xmlns:a16="http://schemas.microsoft.com/office/drawing/2014/main" id="{61C006F4-0FAC-462C-8174-581C9F461E51}"/>
              </a:ext>
            </a:extLst>
          </p:cNvPr>
          <p:cNvSpPr/>
          <p:nvPr/>
        </p:nvSpPr>
        <p:spPr>
          <a:xfrm>
            <a:off x="9460244" y="2305562"/>
            <a:ext cx="1125458" cy="251215"/>
          </a:xfrm>
          <a:prstGeom prst="rect">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rPr>
              <a:t>DMZ</a:t>
            </a:r>
          </a:p>
        </p:txBody>
      </p:sp>
      <p:sp>
        <p:nvSpPr>
          <p:cNvPr id="115" name="Oval 114">
            <a:extLst>
              <a:ext uri="{FF2B5EF4-FFF2-40B4-BE49-F238E27FC236}">
                <a16:creationId xmlns:a16="http://schemas.microsoft.com/office/drawing/2014/main" id="{8A2B3149-E7D4-4F70-A1FC-02B80B3AEE38}"/>
              </a:ext>
            </a:extLst>
          </p:cNvPr>
          <p:cNvSpPr/>
          <p:nvPr/>
        </p:nvSpPr>
        <p:spPr>
          <a:xfrm>
            <a:off x="9273836" y="2560078"/>
            <a:ext cx="1454183" cy="718084"/>
          </a:xfrm>
          <a:prstGeom prst="ellipse">
            <a:avLst/>
          </a:prstGeom>
          <a:gradFill flip="none" rotWithShape="1">
            <a:gsLst>
              <a:gs pos="0">
                <a:schemeClr val="accent1">
                  <a:lumMod val="5000"/>
                  <a:lumOff val="95000"/>
                </a:schemeClr>
              </a:gs>
              <a:gs pos="74000">
                <a:schemeClr val="accent5">
                  <a:lumMod val="60000"/>
                  <a:lumOff val="40000"/>
                </a:schemeClr>
              </a:gs>
              <a:gs pos="83000">
                <a:schemeClr val="accent5">
                  <a:lumMod val="40000"/>
                  <a:lumOff val="60000"/>
                </a:schemeClr>
              </a:gs>
              <a:gs pos="100000">
                <a:schemeClr val="accent5">
                  <a:lumMod val="20000"/>
                  <a:lumOff val="80000"/>
                </a:schemeClr>
              </a:gs>
            </a:gsLst>
            <a:path path="circle">
              <a:fillToRect l="100000" t="100000"/>
            </a:path>
            <a:tileRect r="-100000" b="-100000"/>
          </a:gradFill>
          <a:ln>
            <a:solidFill>
              <a:schemeClr val="accent1">
                <a:lumMod val="40000"/>
                <a:lumOff val="6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pic>
        <p:nvPicPr>
          <p:cNvPr id="118" name="Picture 117">
            <a:extLst>
              <a:ext uri="{FF2B5EF4-FFF2-40B4-BE49-F238E27FC236}">
                <a16:creationId xmlns:a16="http://schemas.microsoft.com/office/drawing/2014/main" id="{AFF910BB-9692-4F66-82E1-2267531F9D55}"/>
              </a:ext>
            </a:extLst>
          </p:cNvPr>
          <p:cNvPicPr>
            <a:picLocks noChangeAspect="1"/>
          </p:cNvPicPr>
          <p:nvPr/>
        </p:nvPicPr>
        <p:blipFill>
          <a:blip r:embed="rId10"/>
          <a:stretch>
            <a:fillRect/>
          </a:stretch>
        </p:blipFill>
        <p:spPr>
          <a:xfrm>
            <a:off x="10176402" y="2728467"/>
            <a:ext cx="388140" cy="388752"/>
          </a:xfrm>
          <a:prstGeom prst="rect">
            <a:avLst/>
          </a:prstGeom>
          <a:effectLst>
            <a:outerShdw blurRad="50800" dist="38100" dir="2700000" algn="tl" rotWithShape="0">
              <a:prstClr val="black">
                <a:alpha val="40000"/>
              </a:prstClr>
            </a:outerShdw>
          </a:effectLst>
        </p:spPr>
      </p:pic>
      <p:pic>
        <p:nvPicPr>
          <p:cNvPr id="119" name="Picture 118">
            <a:extLst>
              <a:ext uri="{FF2B5EF4-FFF2-40B4-BE49-F238E27FC236}">
                <a16:creationId xmlns:a16="http://schemas.microsoft.com/office/drawing/2014/main" id="{647F23C5-59DA-4EA6-88A9-8B3C9E566ED3}"/>
              </a:ext>
            </a:extLst>
          </p:cNvPr>
          <p:cNvPicPr>
            <a:picLocks noChangeAspect="1"/>
          </p:cNvPicPr>
          <p:nvPr/>
        </p:nvPicPr>
        <p:blipFill>
          <a:blip r:embed="rId10"/>
          <a:stretch>
            <a:fillRect/>
          </a:stretch>
        </p:blipFill>
        <p:spPr>
          <a:xfrm>
            <a:off x="9488185" y="2728467"/>
            <a:ext cx="388140" cy="388752"/>
          </a:xfrm>
          <a:prstGeom prst="rect">
            <a:avLst/>
          </a:prstGeom>
          <a:effectLst>
            <a:outerShdw blurRad="50800" dist="38100" dir="2700000" algn="tl" rotWithShape="0">
              <a:prstClr val="black">
                <a:alpha val="40000"/>
              </a:prstClr>
            </a:outerShdw>
          </a:effectLst>
        </p:spPr>
      </p:pic>
      <p:pic>
        <p:nvPicPr>
          <p:cNvPr id="120" name="Picture 119">
            <a:extLst>
              <a:ext uri="{FF2B5EF4-FFF2-40B4-BE49-F238E27FC236}">
                <a16:creationId xmlns:a16="http://schemas.microsoft.com/office/drawing/2014/main" id="{A619A81E-210A-4FD0-AFE6-A5DCD1FC64F6}"/>
              </a:ext>
            </a:extLst>
          </p:cNvPr>
          <p:cNvPicPr>
            <a:picLocks noChangeAspect="1"/>
          </p:cNvPicPr>
          <p:nvPr/>
        </p:nvPicPr>
        <p:blipFill>
          <a:blip r:embed="rId10"/>
          <a:stretch>
            <a:fillRect/>
          </a:stretch>
        </p:blipFill>
        <p:spPr>
          <a:xfrm>
            <a:off x="9772166" y="2660766"/>
            <a:ext cx="474421" cy="475168"/>
          </a:xfrm>
          <a:prstGeom prst="rect">
            <a:avLst/>
          </a:prstGeom>
          <a:effectLst>
            <a:outerShdw blurRad="50800" dist="38100" dir="2700000" algn="tl" rotWithShape="0">
              <a:prstClr val="black">
                <a:alpha val="40000"/>
              </a:prstClr>
            </a:outerShdw>
          </a:effectLst>
        </p:spPr>
      </p:pic>
      <p:sp>
        <p:nvSpPr>
          <p:cNvPr id="102" name="Arrow: Up 101">
            <a:extLst>
              <a:ext uri="{FF2B5EF4-FFF2-40B4-BE49-F238E27FC236}">
                <a16:creationId xmlns:a16="http://schemas.microsoft.com/office/drawing/2014/main" id="{DE14381D-622D-4A38-9506-04388B0442DC}"/>
              </a:ext>
            </a:extLst>
          </p:cNvPr>
          <p:cNvSpPr/>
          <p:nvPr/>
        </p:nvSpPr>
        <p:spPr>
          <a:xfrm>
            <a:off x="10824274" y="1714287"/>
            <a:ext cx="513894" cy="3402373"/>
          </a:xfrm>
          <a:prstGeom prst="upArrow">
            <a:avLst/>
          </a:prstGeom>
          <a:gradFill flip="none" rotWithShape="1">
            <a:gsLst>
              <a:gs pos="0">
                <a:srgbClr val="FF0000"/>
              </a:gs>
              <a:gs pos="39000">
                <a:schemeClr val="accent2">
                  <a:lumMod val="20000"/>
                  <a:lumOff val="80000"/>
                </a:schemeClr>
              </a:gs>
              <a:gs pos="66000">
                <a:schemeClr val="accent1">
                  <a:lumMod val="20000"/>
                  <a:lumOff val="80000"/>
                </a:schemeClr>
              </a:gs>
              <a:gs pos="100000">
                <a:schemeClr val="accent1">
                  <a:lumMod val="40000"/>
                  <a:lumOff val="60000"/>
                </a:schemeClr>
              </a:gs>
            </a:gsLst>
            <a:lin ang="5400000" scaled="1"/>
            <a:tileRect/>
          </a:gradFill>
          <a:ln>
            <a:solidFill>
              <a:schemeClr val="accent1">
                <a:lumMod val="60000"/>
                <a:lumOff val="4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rPr>
              <a:t>%</a:t>
            </a:r>
          </a:p>
        </p:txBody>
      </p:sp>
      <p:sp>
        <p:nvSpPr>
          <p:cNvPr id="160" name="Oval 159">
            <a:extLst>
              <a:ext uri="{FF2B5EF4-FFF2-40B4-BE49-F238E27FC236}">
                <a16:creationId xmlns:a16="http://schemas.microsoft.com/office/drawing/2014/main" id="{603ECC12-355C-4EAD-B165-6E6970DBDA4E}"/>
              </a:ext>
            </a:extLst>
          </p:cNvPr>
          <p:cNvSpPr/>
          <p:nvPr/>
        </p:nvSpPr>
        <p:spPr>
          <a:xfrm>
            <a:off x="10330839" y="4999989"/>
            <a:ext cx="1454183" cy="718084"/>
          </a:xfrm>
          <a:prstGeom prst="ellipse">
            <a:avLst/>
          </a:prstGeom>
          <a:gradFill flip="none" rotWithShape="1">
            <a:gsLst>
              <a:gs pos="0">
                <a:schemeClr val="accent1">
                  <a:lumMod val="5000"/>
                  <a:lumOff val="95000"/>
                </a:schemeClr>
              </a:gs>
              <a:gs pos="74000">
                <a:schemeClr val="accent5">
                  <a:lumMod val="60000"/>
                  <a:lumOff val="40000"/>
                </a:schemeClr>
              </a:gs>
              <a:gs pos="83000">
                <a:schemeClr val="accent5">
                  <a:lumMod val="40000"/>
                  <a:lumOff val="60000"/>
                </a:schemeClr>
              </a:gs>
              <a:gs pos="100000">
                <a:schemeClr val="accent5">
                  <a:lumMod val="20000"/>
                  <a:lumOff val="80000"/>
                </a:schemeClr>
              </a:gs>
            </a:gsLst>
            <a:path path="circle">
              <a:fillToRect l="100000" t="100000"/>
            </a:path>
            <a:tileRect r="-100000" b="-100000"/>
          </a:gradFill>
          <a:ln>
            <a:solidFill>
              <a:schemeClr val="accent1">
                <a:lumMod val="40000"/>
                <a:lumOff val="6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61" name="Rectangle 160">
            <a:extLst>
              <a:ext uri="{FF2B5EF4-FFF2-40B4-BE49-F238E27FC236}">
                <a16:creationId xmlns:a16="http://schemas.microsoft.com/office/drawing/2014/main" id="{1E969089-7DDA-46F6-BA40-EA859ACB6951}"/>
              </a:ext>
            </a:extLst>
          </p:cNvPr>
          <p:cNvSpPr/>
          <p:nvPr/>
        </p:nvSpPr>
        <p:spPr>
          <a:xfrm>
            <a:off x="10367819" y="5613450"/>
            <a:ext cx="1397119" cy="378001"/>
          </a:xfrm>
          <a:prstGeom prst="rect">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schemeClr val="tx1"/>
                </a:solidFill>
              </a:rPr>
              <a:t>Applications</a:t>
            </a:r>
          </a:p>
        </p:txBody>
      </p:sp>
      <p:sp>
        <p:nvSpPr>
          <p:cNvPr id="162" name="Rectangle 161">
            <a:extLst>
              <a:ext uri="{FF2B5EF4-FFF2-40B4-BE49-F238E27FC236}">
                <a16:creationId xmlns:a16="http://schemas.microsoft.com/office/drawing/2014/main" id="{4D2FD319-13A2-4C68-B0A6-4739A7CD7FC2}"/>
              </a:ext>
            </a:extLst>
          </p:cNvPr>
          <p:cNvSpPr/>
          <p:nvPr/>
        </p:nvSpPr>
        <p:spPr>
          <a:xfrm>
            <a:off x="10366733" y="4769392"/>
            <a:ext cx="1448457" cy="251215"/>
          </a:xfrm>
          <a:prstGeom prst="rect">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rPr>
              <a:t>Data Center</a:t>
            </a:r>
          </a:p>
        </p:txBody>
      </p:sp>
      <p:pic>
        <p:nvPicPr>
          <p:cNvPr id="163" name="Picture 162">
            <a:extLst>
              <a:ext uri="{FF2B5EF4-FFF2-40B4-BE49-F238E27FC236}">
                <a16:creationId xmlns:a16="http://schemas.microsoft.com/office/drawing/2014/main" id="{95DE4A33-4A44-41E1-9821-F76BC817D619}"/>
              </a:ext>
            </a:extLst>
          </p:cNvPr>
          <p:cNvPicPr>
            <a:picLocks noChangeAspect="1"/>
          </p:cNvPicPr>
          <p:nvPr/>
        </p:nvPicPr>
        <p:blipFill>
          <a:blip r:embed="rId10"/>
          <a:stretch>
            <a:fillRect/>
          </a:stretch>
        </p:blipFill>
        <p:spPr>
          <a:xfrm>
            <a:off x="11233405" y="5168378"/>
            <a:ext cx="388140" cy="388752"/>
          </a:xfrm>
          <a:prstGeom prst="rect">
            <a:avLst/>
          </a:prstGeom>
          <a:effectLst>
            <a:outerShdw blurRad="50800" dist="38100" dir="2700000" algn="tl" rotWithShape="0">
              <a:prstClr val="black">
                <a:alpha val="40000"/>
              </a:prstClr>
            </a:outerShdw>
          </a:effectLst>
        </p:spPr>
      </p:pic>
      <p:pic>
        <p:nvPicPr>
          <p:cNvPr id="164" name="Picture 163">
            <a:extLst>
              <a:ext uri="{FF2B5EF4-FFF2-40B4-BE49-F238E27FC236}">
                <a16:creationId xmlns:a16="http://schemas.microsoft.com/office/drawing/2014/main" id="{B8B7F7EF-4E50-439B-8A1D-3096A6A4618A}"/>
              </a:ext>
            </a:extLst>
          </p:cNvPr>
          <p:cNvPicPr>
            <a:picLocks noChangeAspect="1"/>
          </p:cNvPicPr>
          <p:nvPr/>
        </p:nvPicPr>
        <p:blipFill>
          <a:blip r:embed="rId10"/>
          <a:stretch>
            <a:fillRect/>
          </a:stretch>
        </p:blipFill>
        <p:spPr>
          <a:xfrm>
            <a:off x="10545188" y="5168378"/>
            <a:ext cx="388140" cy="388752"/>
          </a:xfrm>
          <a:prstGeom prst="rect">
            <a:avLst/>
          </a:prstGeom>
          <a:effectLst>
            <a:outerShdw blurRad="50800" dist="38100" dir="2700000" algn="tl" rotWithShape="0">
              <a:prstClr val="black">
                <a:alpha val="40000"/>
              </a:prstClr>
            </a:outerShdw>
          </a:effectLst>
        </p:spPr>
      </p:pic>
      <p:pic>
        <p:nvPicPr>
          <p:cNvPr id="165" name="Picture 164">
            <a:extLst>
              <a:ext uri="{FF2B5EF4-FFF2-40B4-BE49-F238E27FC236}">
                <a16:creationId xmlns:a16="http://schemas.microsoft.com/office/drawing/2014/main" id="{5AF0F9B6-7480-4426-9136-8BD5E444F9C3}"/>
              </a:ext>
            </a:extLst>
          </p:cNvPr>
          <p:cNvPicPr>
            <a:picLocks noChangeAspect="1"/>
          </p:cNvPicPr>
          <p:nvPr/>
        </p:nvPicPr>
        <p:blipFill>
          <a:blip r:embed="rId10"/>
          <a:stretch>
            <a:fillRect/>
          </a:stretch>
        </p:blipFill>
        <p:spPr>
          <a:xfrm>
            <a:off x="10829169" y="5100677"/>
            <a:ext cx="474421" cy="47516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44888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3"/>
                                        </p:tgtEl>
                                        <p:attrNameLst>
                                          <p:attrName>style.visibility</p:attrName>
                                        </p:attrNameLst>
                                      </p:cBhvr>
                                      <p:to>
                                        <p:strVal val="visible"/>
                                      </p:to>
                                    </p:set>
                                    <p:animEffect transition="in" filter="wipe(down)">
                                      <p:cBhvr>
                                        <p:cTn id="7" dur="500"/>
                                        <p:tgtEl>
                                          <p:spTgt spid="10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down)">
                                      <p:cBhvr>
                                        <p:cTn id="10" dur="500"/>
                                        <p:tgtEl>
                                          <p:spTgt spid="16"/>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02"/>
                                        </p:tgtEl>
                                        <p:attrNameLst>
                                          <p:attrName>style.visibility</p:attrName>
                                        </p:attrNameLst>
                                      </p:cBhvr>
                                      <p:to>
                                        <p:strVal val="visible"/>
                                      </p:to>
                                    </p:set>
                                    <p:animEffect transition="in" filter="wipe(down)">
                                      <p:cBhvr>
                                        <p:cTn id="13" dur="500"/>
                                        <p:tgtEl>
                                          <p:spTgt spid="102"/>
                                        </p:tgtEl>
                                      </p:cBhvr>
                                    </p:animEffect>
                                  </p:childTnLst>
                                </p:cTn>
                              </p:par>
                              <p:par>
                                <p:cTn id="14" presetID="10" presetClass="entr" presetSubtype="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 grpId="0" animBg="1"/>
      <p:bldP spid="16" grpId="0" animBg="1"/>
      <p:bldP spid="10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3" name="Straight Connector 192">
            <a:extLst>
              <a:ext uri="{FF2B5EF4-FFF2-40B4-BE49-F238E27FC236}">
                <a16:creationId xmlns:a16="http://schemas.microsoft.com/office/drawing/2014/main" id="{5564AB83-2519-4B02-8560-353C20AA88D2}"/>
              </a:ext>
            </a:extLst>
          </p:cNvPr>
          <p:cNvCxnSpPr>
            <a:cxnSpLocks/>
          </p:cNvCxnSpPr>
          <p:nvPr/>
        </p:nvCxnSpPr>
        <p:spPr>
          <a:xfrm>
            <a:off x="795986" y="2114081"/>
            <a:ext cx="11022829" cy="31508"/>
          </a:xfrm>
          <a:prstGeom prst="line">
            <a:avLst/>
          </a:prstGeom>
          <a:ln w="31750">
            <a:solidFill>
              <a:srgbClr val="C00000"/>
            </a:solidFill>
            <a:prstDash val="sysDash"/>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33" name="Picture 32">
            <a:extLst>
              <a:ext uri="{FF2B5EF4-FFF2-40B4-BE49-F238E27FC236}">
                <a16:creationId xmlns:a16="http://schemas.microsoft.com/office/drawing/2014/main" id="{F7893A7F-2B4C-4A9F-9055-70C09EFA05EF}"/>
              </a:ext>
            </a:extLst>
          </p:cNvPr>
          <p:cNvPicPr>
            <a:picLocks noChangeAspect="1"/>
          </p:cNvPicPr>
          <p:nvPr/>
        </p:nvPicPr>
        <p:blipFill>
          <a:blip r:embed="rId3"/>
          <a:stretch>
            <a:fillRect/>
          </a:stretch>
        </p:blipFill>
        <p:spPr>
          <a:xfrm>
            <a:off x="2065905" y="2953970"/>
            <a:ext cx="7507921" cy="3469438"/>
          </a:xfrm>
          <a:prstGeom prst="rect">
            <a:avLst/>
          </a:prstGeom>
        </p:spPr>
      </p:pic>
      <p:cxnSp>
        <p:nvCxnSpPr>
          <p:cNvPr id="41" name="Straight Connector 40">
            <a:extLst>
              <a:ext uri="{FF2B5EF4-FFF2-40B4-BE49-F238E27FC236}">
                <a16:creationId xmlns:a16="http://schemas.microsoft.com/office/drawing/2014/main" id="{C1D59BBE-2814-4E36-B068-685512807089}"/>
              </a:ext>
            </a:extLst>
          </p:cNvPr>
          <p:cNvCxnSpPr>
            <a:cxnSpLocks/>
          </p:cNvCxnSpPr>
          <p:nvPr/>
        </p:nvCxnSpPr>
        <p:spPr>
          <a:xfrm flipH="1">
            <a:off x="6130658" y="1270000"/>
            <a:ext cx="12304" cy="4167675"/>
          </a:xfrm>
          <a:prstGeom prst="line">
            <a:avLst/>
          </a:prstGeom>
          <a:ln w="25400">
            <a:solidFill>
              <a:schemeClr val="tx1"/>
            </a:solidFill>
          </a:ln>
          <a:effectLst>
            <a:outerShdw blurRad="50800" dist="38100" dir="5400000" algn="t"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2B3F2ADA-138A-6C4C-ACBC-A9586E83BCD0}"/>
              </a:ext>
            </a:extLst>
          </p:cNvPr>
          <p:cNvCxnSpPr>
            <a:cxnSpLocks/>
            <a:endCxn id="115" idx="2"/>
          </p:cNvCxnSpPr>
          <p:nvPr/>
        </p:nvCxnSpPr>
        <p:spPr>
          <a:xfrm flipV="1">
            <a:off x="7081844" y="2919120"/>
            <a:ext cx="2191992" cy="13450"/>
          </a:xfrm>
          <a:prstGeom prst="line">
            <a:avLst/>
          </a:prstGeom>
          <a:ln w="25400">
            <a:solidFill>
              <a:schemeClr val="tx1"/>
            </a:solidFill>
          </a:ln>
          <a:effectLst>
            <a:outerShdw blurRad="50800" dist="38100" dir="5400000" algn="t"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37" name="Title 5">
            <a:extLst>
              <a:ext uri="{FF2B5EF4-FFF2-40B4-BE49-F238E27FC236}">
                <a16:creationId xmlns:a16="http://schemas.microsoft.com/office/drawing/2014/main" id="{50C345EB-7FA4-40FF-A74A-91E396BFDAA9}"/>
              </a:ext>
            </a:extLst>
          </p:cNvPr>
          <p:cNvSpPr txBox="1">
            <a:spLocks/>
          </p:cNvSpPr>
          <p:nvPr/>
        </p:nvSpPr>
        <p:spPr>
          <a:xfrm>
            <a:off x="670560" y="112433"/>
            <a:ext cx="10820400" cy="758113"/>
          </a:xfrm>
          <a:prstGeom prst="rect">
            <a:avLst/>
          </a:prstGeom>
        </p:spPr>
        <p:txBody>
          <a:bodyPr anchor="b" anchorCtr="0"/>
          <a:lstStyle>
            <a:lvl1pPr algn="l" defTabSz="914400" rtl="0" eaLnBrk="1" latinLnBrk="0" hangingPunct="1">
              <a:lnSpc>
                <a:spcPct val="85000"/>
              </a:lnSpc>
              <a:spcBef>
                <a:spcPct val="0"/>
              </a:spcBef>
              <a:buNone/>
              <a:defRPr sz="4200" kern="100" spc="-100" baseline="0">
                <a:solidFill>
                  <a:schemeClr val="tx1"/>
                </a:solidFill>
                <a:latin typeface="+mj-lt"/>
                <a:ea typeface="+mj-ea"/>
                <a:cs typeface="+mj-cs"/>
              </a:defRPr>
            </a:lvl1pPr>
          </a:lstStyle>
          <a:p>
            <a:r>
              <a:rPr lang="en-US" sz="4800"/>
              <a:t>Today’s Architecture</a:t>
            </a:r>
          </a:p>
        </p:txBody>
      </p:sp>
      <p:sp>
        <p:nvSpPr>
          <p:cNvPr id="19" name="Rectangle: Rounded Corners 18">
            <a:extLst>
              <a:ext uri="{FF2B5EF4-FFF2-40B4-BE49-F238E27FC236}">
                <a16:creationId xmlns:a16="http://schemas.microsoft.com/office/drawing/2014/main" id="{AC329F70-8F84-4F2E-890C-6B2234005D9A}"/>
              </a:ext>
            </a:extLst>
          </p:cNvPr>
          <p:cNvSpPr/>
          <p:nvPr/>
        </p:nvSpPr>
        <p:spPr>
          <a:xfrm>
            <a:off x="5236700" y="2697347"/>
            <a:ext cx="1845144" cy="1123132"/>
          </a:xfrm>
          <a:prstGeom prst="roundRect">
            <a:avLst>
              <a:gd name="adj" fmla="val 3602"/>
            </a:avLst>
          </a:prstGeom>
          <a:gradFill flip="none" rotWithShape="1">
            <a:gsLst>
              <a:gs pos="0">
                <a:schemeClr val="accent1">
                  <a:lumMod val="5000"/>
                  <a:lumOff val="95000"/>
                </a:schemeClr>
              </a:gs>
              <a:gs pos="74000">
                <a:schemeClr val="accent5">
                  <a:lumMod val="60000"/>
                  <a:lumOff val="40000"/>
                </a:schemeClr>
              </a:gs>
              <a:gs pos="83000">
                <a:schemeClr val="accent5">
                  <a:lumMod val="40000"/>
                  <a:lumOff val="60000"/>
                </a:schemeClr>
              </a:gs>
              <a:gs pos="100000">
                <a:schemeClr val="accent5">
                  <a:lumMod val="20000"/>
                  <a:lumOff val="80000"/>
                </a:schemeClr>
              </a:gs>
            </a:gsLst>
            <a:path path="circle">
              <a:fillToRect l="100000" t="100000"/>
            </a:path>
            <a:tileRect r="-100000" b="-100000"/>
          </a:gradFill>
          <a:ln>
            <a:solidFill>
              <a:schemeClr val="accent1">
                <a:lumMod val="40000"/>
                <a:lumOff val="6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7" name="Rectangle 6">
            <a:extLst>
              <a:ext uri="{FF2B5EF4-FFF2-40B4-BE49-F238E27FC236}">
                <a16:creationId xmlns:a16="http://schemas.microsoft.com/office/drawing/2014/main" id="{F58300EE-ED68-384D-9BDF-74998BB1D628}"/>
              </a:ext>
            </a:extLst>
          </p:cNvPr>
          <p:cNvSpPr/>
          <p:nvPr/>
        </p:nvSpPr>
        <p:spPr>
          <a:xfrm>
            <a:off x="5279075" y="2838619"/>
            <a:ext cx="1727774" cy="868097"/>
          </a:xfrm>
          <a:prstGeom prst="rect">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rPr>
              <a:t>Perimeter</a:t>
            </a:r>
          </a:p>
          <a:p>
            <a:pPr algn="ctr"/>
            <a:r>
              <a:rPr lang="en-US" sz="2000">
                <a:solidFill>
                  <a:schemeClr val="tx1"/>
                </a:solidFill>
              </a:rPr>
              <a:t>Security Stack</a:t>
            </a:r>
          </a:p>
        </p:txBody>
      </p:sp>
      <p:pic>
        <p:nvPicPr>
          <p:cNvPr id="44" name="Picture 43">
            <a:extLst>
              <a:ext uri="{FF2B5EF4-FFF2-40B4-BE49-F238E27FC236}">
                <a16:creationId xmlns:a16="http://schemas.microsoft.com/office/drawing/2014/main" id="{E4178878-AB1C-4161-ADF5-DB73B94BBC44}"/>
              </a:ext>
            </a:extLst>
          </p:cNvPr>
          <p:cNvPicPr>
            <a:picLocks noChangeAspect="1"/>
          </p:cNvPicPr>
          <p:nvPr/>
        </p:nvPicPr>
        <p:blipFill>
          <a:blip r:embed="rId4"/>
          <a:stretch>
            <a:fillRect/>
          </a:stretch>
        </p:blipFill>
        <p:spPr>
          <a:xfrm>
            <a:off x="5875529" y="3516155"/>
            <a:ext cx="560996" cy="561880"/>
          </a:xfrm>
          <a:prstGeom prst="rect">
            <a:avLst/>
          </a:prstGeom>
        </p:spPr>
      </p:pic>
      <p:cxnSp>
        <p:nvCxnSpPr>
          <p:cNvPr id="52" name="Straight Connector 51">
            <a:extLst>
              <a:ext uri="{FF2B5EF4-FFF2-40B4-BE49-F238E27FC236}">
                <a16:creationId xmlns:a16="http://schemas.microsoft.com/office/drawing/2014/main" id="{860B742C-D685-4DDC-AC15-7E1BDE986608}"/>
              </a:ext>
            </a:extLst>
          </p:cNvPr>
          <p:cNvCxnSpPr>
            <a:cxnSpLocks/>
          </p:cNvCxnSpPr>
          <p:nvPr/>
        </p:nvCxnSpPr>
        <p:spPr>
          <a:xfrm flipV="1">
            <a:off x="3388815" y="3630062"/>
            <a:ext cx="1847885" cy="17"/>
          </a:xfrm>
          <a:prstGeom prst="line">
            <a:avLst/>
          </a:prstGeom>
          <a:ln w="25400">
            <a:solidFill>
              <a:schemeClr val="tx1"/>
            </a:solidFill>
          </a:ln>
          <a:effectLst>
            <a:outerShdw blurRad="50800" dist="38100" dir="5400000" algn="t"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pic>
        <p:nvPicPr>
          <p:cNvPr id="57" name="Picture 56">
            <a:extLst>
              <a:ext uri="{FF2B5EF4-FFF2-40B4-BE49-F238E27FC236}">
                <a16:creationId xmlns:a16="http://schemas.microsoft.com/office/drawing/2014/main" id="{BB73120F-4D39-4AB7-8454-E7D00371318C}"/>
              </a:ext>
            </a:extLst>
          </p:cNvPr>
          <p:cNvPicPr>
            <a:picLocks noChangeAspect="1"/>
          </p:cNvPicPr>
          <p:nvPr/>
        </p:nvPicPr>
        <p:blipFill>
          <a:blip r:embed="rId5"/>
          <a:stretch>
            <a:fillRect/>
          </a:stretch>
        </p:blipFill>
        <p:spPr>
          <a:xfrm>
            <a:off x="5817666" y="2429905"/>
            <a:ext cx="676721" cy="677786"/>
          </a:xfrm>
          <a:prstGeom prst="rect">
            <a:avLst/>
          </a:prstGeom>
        </p:spPr>
      </p:pic>
      <p:cxnSp>
        <p:nvCxnSpPr>
          <p:cNvPr id="61" name="Straight Connector 60">
            <a:extLst>
              <a:ext uri="{FF2B5EF4-FFF2-40B4-BE49-F238E27FC236}">
                <a16:creationId xmlns:a16="http://schemas.microsoft.com/office/drawing/2014/main" id="{92793668-0762-4CFE-8C38-1A0DC975E784}"/>
              </a:ext>
            </a:extLst>
          </p:cNvPr>
          <p:cNvCxnSpPr>
            <a:cxnSpLocks/>
          </p:cNvCxnSpPr>
          <p:nvPr/>
        </p:nvCxnSpPr>
        <p:spPr>
          <a:xfrm>
            <a:off x="6762328" y="4765433"/>
            <a:ext cx="766058" cy="588257"/>
          </a:xfrm>
          <a:prstGeom prst="line">
            <a:avLst/>
          </a:prstGeom>
          <a:ln w="25400">
            <a:solidFill>
              <a:schemeClr val="tx1"/>
            </a:solidFill>
          </a:ln>
          <a:effectLst>
            <a:outerShdw blurRad="50800" dist="38100" dir="5400000" algn="t"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39D07E3C-7304-404D-8216-7DD661DD225B}"/>
              </a:ext>
            </a:extLst>
          </p:cNvPr>
          <p:cNvCxnSpPr>
            <a:cxnSpLocks/>
            <a:endCxn id="160" idx="2"/>
          </p:cNvCxnSpPr>
          <p:nvPr/>
        </p:nvCxnSpPr>
        <p:spPr>
          <a:xfrm>
            <a:off x="9373530" y="5353690"/>
            <a:ext cx="957309" cy="5341"/>
          </a:xfrm>
          <a:prstGeom prst="line">
            <a:avLst/>
          </a:prstGeom>
          <a:ln w="25400">
            <a:solidFill>
              <a:schemeClr val="tx1"/>
            </a:solidFill>
          </a:ln>
          <a:effectLst>
            <a:outerShdw blurRad="50800" dist="38100" dir="5400000" algn="t"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grpSp>
        <p:nvGrpSpPr>
          <p:cNvPr id="130" name="Group 129">
            <a:extLst>
              <a:ext uri="{FF2B5EF4-FFF2-40B4-BE49-F238E27FC236}">
                <a16:creationId xmlns:a16="http://schemas.microsoft.com/office/drawing/2014/main" id="{609754C6-5E27-445F-9A50-F1D7BEEFF7B4}"/>
              </a:ext>
            </a:extLst>
          </p:cNvPr>
          <p:cNvGrpSpPr/>
          <p:nvPr/>
        </p:nvGrpSpPr>
        <p:grpSpPr>
          <a:xfrm>
            <a:off x="2800316" y="3401765"/>
            <a:ext cx="829090" cy="657435"/>
            <a:chOff x="2077737" y="5326045"/>
            <a:chExt cx="1046665" cy="940526"/>
          </a:xfrm>
          <a:effectLst>
            <a:outerShdw blurRad="50800" dist="38100" dir="2700000" algn="tl" rotWithShape="0">
              <a:prstClr val="black">
                <a:alpha val="40000"/>
              </a:prstClr>
            </a:outerShdw>
          </a:effectLst>
        </p:grpSpPr>
        <p:pic>
          <p:nvPicPr>
            <p:cNvPr id="83" name="Picture 82">
              <a:extLst>
                <a:ext uri="{FF2B5EF4-FFF2-40B4-BE49-F238E27FC236}">
                  <a16:creationId xmlns:a16="http://schemas.microsoft.com/office/drawing/2014/main" id="{738C7675-AB30-41C2-AEF0-A429BC3B8301}"/>
                </a:ext>
              </a:extLst>
            </p:cNvPr>
            <p:cNvPicPr>
              <a:picLocks noChangeAspect="1"/>
            </p:cNvPicPr>
            <p:nvPr/>
          </p:nvPicPr>
          <p:blipFill>
            <a:blip r:embed="rId3">
              <a:duotone>
                <a:prstClr val="black"/>
                <a:schemeClr val="accent4">
                  <a:tint val="45000"/>
                  <a:satMod val="400000"/>
                </a:schemeClr>
              </a:duotone>
            </a:blip>
            <a:stretch>
              <a:fillRect/>
            </a:stretch>
          </p:blipFill>
          <p:spPr>
            <a:xfrm>
              <a:off x="2077737" y="5667846"/>
              <a:ext cx="1046665" cy="598725"/>
            </a:xfrm>
            <a:prstGeom prst="rect">
              <a:avLst/>
            </a:prstGeom>
          </p:spPr>
        </p:pic>
        <p:pic>
          <p:nvPicPr>
            <p:cNvPr id="84" name="Picture 83" descr="A picture containing computer&#10;&#10;Description automatically generated">
              <a:extLst>
                <a:ext uri="{FF2B5EF4-FFF2-40B4-BE49-F238E27FC236}">
                  <a16:creationId xmlns:a16="http://schemas.microsoft.com/office/drawing/2014/main" id="{B36817FA-C71C-414F-8D56-FFED9BE75F59}"/>
                </a:ext>
              </a:extLst>
            </p:cNvPr>
            <p:cNvPicPr>
              <a:picLocks noChangeAspect="1"/>
            </p:cNvPicPr>
            <p:nvPr/>
          </p:nvPicPr>
          <p:blipFill rotWithShape="1">
            <a:blip r:embed="rId6"/>
            <a:srcRect l="13639" r="10068" b="14284"/>
            <a:stretch/>
          </p:blipFill>
          <p:spPr>
            <a:xfrm>
              <a:off x="2259657" y="5326045"/>
              <a:ext cx="626804" cy="775838"/>
            </a:xfrm>
            <a:prstGeom prst="rect">
              <a:avLst/>
            </a:prstGeom>
            <a:effectLst/>
          </p:spPr>
        </p:pic>
        <p:pic>
          <p:nvPicPr>
            <p:cNvPr id="85" name="Picture 84">
              <a:extLst>
                <a:ext uri="{FF2B5EF4-FFF2-40B4-BE49-F238E27FC236}">
                  <a16:creationId xmlns:a16="http://schemas.microsoft.com/office/drawing/2014/main" id="{6D3E05E4-307D-4700-8641-993E21BD204A}"/>
                </a:ext>
              </a:extLst>
            </p:cNvPr>
            <p:cNvPicPr>
              <a:picLocks noChangeAspect="1"/>
            </p:cNvPicPr>
            <p:nvPr/>
          </p:nvPicPr>
          <p:blipFill>
            <a:blip r:embed="rId3">
              <a:duotone>
                <a:prstClr val="black"/>
                <a:schemeClr val="accent4">
                  <a:tint val="45000"/>
                  <a:satMod val="400000"/>
                </a:schemeClr>
              </a:duotone>
            </a:blip>
            <a:stretch>
              <a:fillRect/>
            </a:stretch>
          </p:blipFill>
          <p:spPr>
            <a:xfrm>
              <a:off x="2303932" y="5843700"/>
              <a:ext cx="628508" cy="359526"/>
            </a:xfrm>
            <a:prstGeom prst="rect">
              <a:avLst/>
            </a:prstGeom>
          </p:spPr>
        </p:pic>
      </p:grpSp>
      <p:cxnSp>
        <p:nvCxnSpPr>
          <p:cNvPr id="86" name="Straight Connector 85">
            <a:extLst>
              <a:ext uri="{FF2B5EF4-FFF2-40B4-BE49-F238E27FC236}">
                <a16:creationId xmlns:a16="http://schemas.microsoft.com/office/drawing/2014/main" id="{9E404A42-2545-4065-A964-83747D6EBC6E}"/>
              </a:ext>
            </a:extLst>
          </p:cNvPr>
          <p:cNvCxnSpPr>
            <a:cxnSpLocks/>
          </p:cNvCxnSpPr>
          <p:nvPr/>
        </p:nvCxnSpPr>
        <p:spPr>
          <a:xfrm flipH="1">
            <a:off x="1591683" y="4698485"/>
            <a:ext cx="3960468" cy="739190"/>
          </a:xfrm>
          <a:prstGeom prst="line">
            <a:avLst/>
          </a:prstGeom>
          <a:ln w="25400">
            <a:solidFill>
              <a:schemeClr val="tx1"/>
            </a:solidFill>
          </a:ln>
          <a:effectLst>
            <a:outerShdw blurRad="50800" dist="38100" dir="5400000" algn="t"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759B21A4-CF3F-4294-A559-DDC1CB71F3ED}"/>
              </a:ext>
            </a:extLst>
          </p:cNvPr>
          <p:cNvCxnSpPr>
            <a:cxnSpLocks/>
            <a:endCxn id="135" idx="0"/>
          </p:cNvCxnSpPr>
          <p:nvPr/>
        </p:nvCxnSpPr>
        <p:spPr>
          <a:xfrm flipH="1">
            <a:off x="2133650" y="4698485"/>
            <a:ext cx="3418501" cy="1195239"/>
          </a:xfrm>
          <a:prstGeom prst="line">
            <a:avLst/>
          </a:prstGeom>
          <a:ln w="25400">
            <a:solidFill>
              <a:schemeClr val="tx1"/>
            </a:solidFill>
          </a:ln>
          <a:effectLst>
            <a:outerShdw blurRad="50800" dist="38100" dir="5400000" algn="t"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FA3FBD12-B6B4-4E16-94B7-6B6861E52B97}"/>
              </a:ext>
            </a:extLst>
          </p:cNvPr>
          <p:cNvCxnSpPr>
            <a:cxnSpLocks/>
          </p:cNvCxnSpPr>
          <p:nvPr/>
        </p:nvCxnSpPr>
        <p:spPr>
          <a:xfrm flipH="1">
            <a:off x="3136242" y="4698485"/>
            <a:ext cx="2449092" cy="1417543"/>
          </a:xfrm>
          <a:prstGeom prst="line">
            <a:avLst/>
          </a:prstGeom>
          <a:ln w="25400">
            <a:solidFill>
              <a:schemeClr val="tx1"/>
            </a:solidFill>
          </a:ln>
          <a:effectLst>
            <a:outerShdw blurRad="50800" dist="38100" dir="5400000" algn="t"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pic>
        <p:nvPicPr>
          <p:cNvPr id="45" name="Picture 44">
            <a:extLst>
              <a:ext uri="{FF2B5EF4-FFF2-40B4-BE49-F238E27FC236}">
                <a16:creationId xmlns:a16="http://schemas.microsoft.com/office/drawing/2014/main" id="{AEFC6AA3-C39A-4F5B-A875-656327AFEA16}"/>
              </a:ext>
            </a:extLst>
          </p:cNvPr>
          <p:cNvPicPr>
            <a:picLocks noChangeAspect="1"/>
          </p:cNvPicPr>
          <p:nvPr/>
        </p:nvPicPr>
        <p:blipFill>
          <a:blip r:embed="rId7"/>
          <a:stretch>
            <a:fillRect/>
          </a:stretch>
        </p:blipFill>
        <p:spPr>
          <a:xfrm>
            <a:off x="5437470" y="4298947"/>
            <a:ext cx="1113623" cy="610379"/>
          </a:xfrm>
          <a:prstGeom prst="rect">
            <a:avLst/>
          </a:prstGeom>
        </p:spPr>
      </p:pic>
      <p:pic>
        <p:nvPicPr>
          <p:cNvPr id="58" name="Picture 57">
            <a:extLst>
              <a:ext uri="{FF2B5EF4-FFF2-40B4-BE49-F238E27FC236}">
                <a16:creationId xmlns:a16="http://schemas.microsoft.com/office/drawing/2014/main" id="{1E6A3B26-E0A0-4502-BC66-BFCA7BBAAAA7}"/>
              </a:ext>
            </a:extLst>
          </p:cNvPr>
          <p:cNvPicPr>
            <a:picLocks noChangeAspect="1"/>
          </p:cNvPicPr>
          <p:nvPr/>
        </p:nvPicPr>
        <p:blipFill>
          <a:blip r:embed="rId7"/>
          <a:stretch>
            <a:fillRect/>
          </a:stretch>
        </p:blipFill>
        <p:spPr>
          <a:xfrm>
            <a:off x="5817666" y="4309291"/>
            <a:ext cx="1113623" cy="610379"/>
          </a:xfrm>
          <a:prstGeom prst="rect">
            <a:avLst/>
          </a:prstGeom>
        </p:spPr>
      </p:pic>
      <p:sp>
        <p:nvSpPr>
          <p:cNvPr id="108" name="Rectangle 107">
            <a:extLst>
              <a:ext uri="{FF2B5EF4-FFF2-40B4-BE49-F238E27FC236}">
                <a16:creationId xmlns:a16="http://schemas.microsoft.com/office/drawing/2014/main" id="{C02BF6CD-784D-400F-A55C-3DA552182AA1}"/>
              </a:ext>
            </a:extLst>
          </p:cNvPr>
          <p:cNvSpPr/>
          <p:nvPr/>
        </p:nvSpPr>
        <p:spPr>
          <a:xfrm>
            <a:off x="6488654" y="5921918"/>
            <a:ext cx="3807788" cy="538367"/>
          </a:xfrm>
          <a:prstGeom prst="rect">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rPr>
              <a:t>Corporate Enterprise</a:t>
            </a:r>
          </a:p>
        </p:txBody>
      </p:sp>
      <p:sp>
        <p:nvSpPr>
          <p:cNvPr id="109" name="Rectangle 108">
            <a:extLst>
              <a:ext uri="{FF2B5EF4-FFF2-40B4-BE49-F238E27FC236}">
                <a16:creationId xmlns:a16="http://schemas.microsoft.com/office/drawing/2014/main" id="{4A185ACF-A664-456D-B219-6A57CDC3D81E}"/>
              </a:ext>
            </a:extLst>
          </p:cNvPr>
          <p:cNvSpPr/>
          <p:nvPr/>
        </p:nvSpPr>
        <p:spPr>
          <a:xfrm>
            <a:off x="6659752" y="4160315"/>
            <a:ext cx="1324119" cy="868097"/>
          </a:xfrm>
          <a:prstGeom prst="rect">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tx1"/>
                </a:solidFill>
              </a:rPr>
              <a:t>Internal</a:t>
            </a:r>
          </a:p>
          <a:p>
            <a:pPr algn="ctr"/>
            <a:r>
              <a:rPr lang="en-US" sz="1400">
                <a:solidFill>
                  <a:schemeClr val="tx1"/>
                </a:solidFill>
              </a:rPr>
              <a:t> Core Routing</a:t>
            </a:r>
          </a:p>
        </p:txBody>
      </p:sp>
      <p:pic>
        <p:nvPicPr>
          <p:cNvPr id="122" name="Picture 121">
            <a:extLst>
              <a:ext uri="{FF2B5EF4-FFF2-40B4-BE49-F238E27FC236}">
                <a16:creationId xmlns:a16="http://schemas.microsoft.com/office/drawing/2014/main" id="{775C9ADF-F05D-45EE-A340-FA7CA2C8F5FF}"/>
              </a:ext>
            </a:extLst>
          </p:cNvPr>
          <p:cNvPicPr>
            <a:picLocks noChangeAspect="1"/>
          </p:cNvPicPr>
          <p:nvPr/>
        </p:nvPicPr>
        <p:blipFill>
          <a:blip r:embed="rId8"/>
          <a:stretch>
            <a:fillRect/>
          </a:stretch>
        </p:blipFill>
        <p:spPr>
          <a:xfrm>
            <a:off x="5361166" y="5113171"/>
            <a:ext cx="1467526" cy="1467526"/>
          </a:xfrm>
          <a:prstGeom prst="rect">
            <a:avLst/>
          </a:prstGeom>
          <a:effectLst>
            <a:outerShdw blurRad="50800" dist="38100" dir="2700000" algn="tl" rotWithShape="0">
              <a:prstClr val="black">
                <a:alpha val="40000"/>
              </a:prstClr>
            </a:outerShdw>
          </a:effectLst>
        </p:spPr>
      </p:pic>
      <p:sp>
        <p:nvSpPr>
          <p:cNvPr id="123" name="Rectangle 122">
            <a:extLst>
              <a:ext uri="{FF2B5EF4-FFF2-40B4-BE49-F238E27FC236}">
                <a16:creationId xmlns:a16="http://schemas.microsoft.com/office/drawing/2014/main" id="{C04430C4-F5EF-4649-B81A-F8D31CC5FBF6}"/>
              </a:ext>
            </a:extLst>
          </p:cNvPr>
          <p:cNvSpPr/>
          <p:nvPr/>
        </p:nvSpPr>
        <p:spPr>
          <a:xfrm>
            <a:off x="4576808" y="6019016"/>
            <a:ext cx="1196957" cy="446130"/>
          </a:xfrm>
          <a:prstGeom prst="rect">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tx1"/>
                </a:solidFill>
              </a:rPr>
              <a:t>HQ Site</a:t>
            </a:r>
          </a:p>
        </p:txBody>
      </p:sp>
      <p:grpSp>
        <p:nvGrpSpPr>
          <p:cNvPr id="148" name="Group 147">
            <a:extLst>
              <a:ext uri="{FF2B5EF4-FFF2-40B4-BE49-F238E27FC236}">
                <a16:creationId xmlns:a16="http://schemas.microsoft.com/office/drawing/2014/main" id="{CD7986B1-B9D2-40A4-B032-597BAA25179E}"/>
              </a:ext>
            </a:extLst>
          </p:cNvPr>
          <p:cNvGrpSpPr/>
          <p:nvPr/>
        </p:nvGrpSpPr>
        <p:grpSpPr>
          <a:xfrm>
            <a:off x="3208290" y="3530550"/>
            <a:ext cx="829090" cy="657435"/>
            <a:chOff x="2077737" y="5326045"/>
            <a:chExt cx="1046665" cy="940526"/>
          </a:xfrm>
          <a:effectLst>
            <a:outerShdw blurRad="50800" dist="38100" dir="2700000" algn="tl" rotWithShape="0">
              <a:prstClr val="black">
                <a:alpha val="40000"/>
              </a:prstClr>
            </a:outerShdw>
          </a:effectLst>
        </p:grpSpPr>
        <p:pic>
          <p:nvPicPr>
            <p:cNvPr id="149" name="Picture 148">
              <a:extLst>
                <a:ext uri="{FF2B5EF4-FFF2-40B4-BE49-F238E27FC236}">
                  <a16:creationId xmlns:a16="http://schemas.microsoft.com/office/drawing/2014/main" id="{AD8953DA-C7FB-427A-AC3A-2118E26852E7}"/>
                </a:ext>
              </a:extLst>
            </p:cNvPr>
            <p:cNvPicPr>
              <a:picLocks noChangeAspect="1"/>
            </p:cNvPicPr>
            <p:nvPr/>
          </p:nvPicPr>
          <p:blipFill>
            <a:blip r:embed="rId3">
              <a:duotone>
                <a:prstClr val="black"/>
                <a:schemeClr val="accent4">
                  <a:tint val="45000"/>
                  <a:satMod val="400000"/>
                </a:schemeClr>
              </a:duotone>
            </a:blip>
            <a:stretch>
              <a:fillRect/>
            </a:stretch>
          </p:blipFill>
          <p:spPr>
            <a:xfrm>
              <a:off x="2077737" y="5667846"/>
              <a:ext cx="1046665" cy="598725"/>
            </a:xfrm>
            <a:prstGeom prst="rect">
              <a:avLst/>
            </a:prstGeom>
          </p:spPr>
        </p:pic>
        <p:pic>
          <p:nvPicPr>
            <p:cNvPr id="150" name="Picture 149" descr="A picture containing computer&#10;&#10;Description automatically generated">
              <a:extLst>
                <a:ext uri="{FF2B5EF4-FFF2-40B4-BE49-F238E27FC236}">
                  <a16:creationId xmlns:a16="http://schemas.microsoft.com/office/drawing/2014/main" id="{EA98B7A6-A70C-4DDD-A0D1-9E12ACFB3746}"/>
                </a:ext>
              </a:extLst>
            </p:cNvPr>
            <p:cNvPicPr>
              <a:picLocks noChangeAspect="1"/>
            </p:cNvPicPr>
            <p:nvPr/>
          </p:nvPicPr>
          <p:blipFill rotWithShape="1">
            <a:blip r:embed="rId6"/>
            <a:srcRect l="13639" r="10068" b="14284"/>
            <a:stretch/>
          </p:blipFill>
          <p:spPr>
            <a:xfrm>
              <a:off x="2259657" y="5326045"/>
              <a:ext cx="626804" cy="775838"/>
            </a:xfrm>
            <a:prstGeom prst="rect">
              <a:avLst/>
            </a:prstGeom>
            <a:effectLst/>
          </p:spPr>
        </p:pic>
        <p:pic>
          <p:nvPicPr>
            <p:cNvPr id="151" name="Picture 150">
              <a:extLst>
                <a:ext uri="{FF2B5EF4-FFF2-40B4-BE49-F238E27FC236}">
                  <a16:creationId xmlns:a16="http://schemas.microsoft.com/office/drawing/2014/main" id="{38486DE4-F8A0-451A-8C3C-66DCC12C719C}"/>
                </a:ext>
              </a:extLst>
            </p:cNvPr>
            <p:cNvPicPr>
              <a:picLocks noChangeAspect="1"/>
            </p:cNvPicPr>
            <p:nvPr/>
          </p:nvPicPr>
          <p:blipFill>
            <a:blip r:embed="rId3">
              <a:duotone>
                <a:prstClr val="black"/>
                <a:schemeClr val="accent4">
                  <a:tint val="45000"/>
                  <a:satMod val="400000"/>
                </a:schemeClr>
              </a:duotone>
            </a:blip>
            <a:stretch>
              <a:fillRect/>
            </a:stretch>
          </p:blipFill>
          <p:spPr>
            <a:xfrm>
              <a:off x="2303932" y="5843700"/>
              <a:ext cx="628508" cy="359526"/>
            </a:xfrm>
            <a:prstGeom prst="rect">
              <a:avLst/>
            </a:prstGeom>
          </p:spPr>
        </p:pic>
      </p:grpSp>
      <p:sp>
        <p:nvSpPr>
          <p:cNvPr id="173" name="Rectangle 172">
            <a:extLst>
              <a:ext uri="{FF2B5EF4-FFF2-40B4-BE49-F238E27FC236}">
                <a16:creationId xmlns:a16="http://schemas.microsoft.com/office/drawing/2014/main" id="{27B26C1C-F9DC-42B8-BDAB-207D7856DBBA}"/>
              </a:ext>
            </a:extLst>
          </p:cNvPr>
          <p:cNvSpPr/>
          <p:nvPr/>
        </p:nvSpPr>
        <p:spPr>
          <a:xfrm>
            <a:off x="2154204" y="3806076"/>
            <a:ext cx="1324119" cy="868097"/>
          </a:xfrm>
          <a:prstGeom prst="rect">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tx1"/>
                </a:solidFill>
              </a:rPr>
              <a:t>External </a:t>
            </a:r>
          </a:p>
          <a:p>
            <a:pPr algn="ctr"/>
            <a:r>
              <a:rPr lang="en-US" sz="1400">
                <a:solidFill>
                  <a:schemeClr val="tx1"/>
                </a:solidFill>
              </a:rPr>
              <a:t>Partners</a:t>
            </a:r>
          </a:p>
        </p:txBody>
      </p:sp>
      <p:sp>
        <p:nvSpPr>
          <p:cNvPr id="99" name="Rectangle 98">
            <a:extLst>
              <a:ext uri="{FF2B5EF4-FFF2-40B4-BE49-F238E27FC236}">
                <a16:creationId xmlns:a16="http://schemas.microsoft.com/office/drawing/2014/main" id="{03BE5E9C-674B-4A4E-A56A-CE7A0478FC64}"/>
              </a:ext>
            </a:extLst>
          </p:cNvPr>
          <p:cNvSpPr/>
          <p:nvPr/>
        </p:nvSpPr>
        <p:spPr>
          <a:xfrm>
            <a:off x="6221496" y="2164805"/>
            <a:ext cx="3325232" cy="326601"/>
          </a:xfrm>
          <a:prstGeom prst="rect">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rgbClr val="C00000"/>
                </a:solidFill>
              </a:rPr>
              <a:t>Our Controlled Comfort Zone</a:t>
            </a:r>
          </a:p>
        </p:txBody>
      </p:sp>
      <p:grpSp>
        <p:nvGrpSpPr>
          <p:cNvPr id="5" name="Group 4">
            <a:extLst>
              <a:ext uri="{FF2B5EF4-FFF2-40B4-BE49-F238E27FC236}">
                <a16:creationId xmlns:a16="http://schemas.microsoft.com/office/drawing/2014/main" id="{A2775BC0-A597-425A-9131-F9E806BA31A5}"/>
              </a:ext>
            </a:extLst>
          </p:cNvPr>
          <p:cNvGrpSpPr/>
          <p:nvPr/>
        </p:nvGrpSpPr>
        <p:grpSpPr>
          <a:xfrm>
            <a:off x="675480" y="2307031"/>
            <a:ext cx="4561220" cy="1266519"/>
            <a:chOff x="675480" y="2307031"/>
            <a:chExt cx="4561220" cy="1266519"/>
          </a:xfrm>
        </p:grpSpPr>
        <p:pic>
          <p:nvPicPr>
            <p:cNvPr id="100" name="Picture 99">
              <a:extLst>
                <a:ext uri="{FF2B5EF4-FFF2-40B4-BE49-F238E27FC236}">
                  <a16:creationId xmlns:a16="http://schemas.microsoft.com/office/drawing/2014/main" id="{17F40567-31F0-45BD-8D8F-113F0E48AF61}"/>
                </a:ext>
              </a:extLst>
            </p:cNvPr>
            <p:cNvPicPr>
              <a:picLocks noChangeAspect="1"/>
            </p:cNvPicPr>
            <p:nvPr/>
          </p:nvPicPr>
          <p:blipFill>
            <a:blip r:embed="rId9"/>
            <a:stretch>
              <a:fillRect/>
            </a:stretch>
          </p:blipFill>
          <p:spPr>
            <a:xfrm flipH="1">
              <a:off x="675480" y="2396693"/>
              <a:ext cx="1121001" cy="542025"/>
            </a:xfrm>
            <a:prstGeom prst="rect">
              <a:avLst/>
            </a:prstGeom>
          </p:spPr>
        </p:pic>
        <p:sp>
          <p:nvSpPr>
            <p:cNvPr id="181" name="Rectangle 180">
              <a:extLst>
                <a:ext uri="{FF2B5EF4-FFF2-40B4-BE49-F238E27FC236}">
                  <a16:creationId xmlns:a16="http://schemas.microsoft.com/office/drawing/2014/main" id="{9CBE9BAF-B1BF-4312-B239-D8375EF35210}"/>
                </a:ext>
              </a:extLst>
            </p:cNvPr>
            <p:cNvSpPr/>
            <p:nvPr/>
          </p:nvSpPr>
          <p:spPr>
            <a:xfrm>
              <a:off x="877536" y="2564000"/>
              <a:ext cx="716887" cy="226295"/>
            </a:xfrm>
            <a:prstGeom prst="rect">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rPr>
                <a:t>IaaS</a:t>
              </a:r>
            </a:p>
          </p:txBody>
        </p:sp>
        <p:pic>
          <p:nvPicPr>
            <p:cNvPr id="105" name="Picture 104">
              <a:extLst>
                <a:ext uri="{FF2B5EF4-FFF2-40B4-BE49-F238E27FC236}">
                  <a16:creationId xmlns:a16="http://schemas.microsoft.com/office/drawing/2014/main" id="{235296C0-C2CD-45FC-B55B-214AE00E4490}"/>
                </a:ext>
              </a:extLst>
            </p:cNvPr>
            <p:cNvPicPr>
              <a:picLocks noChangeAspect="1"/>
            </p:cNvPicPr>
            <p:nvPr/>
          </p:nvPicPr>
          <p:blipFill>
            <a:blip r:embed="rId9"/>
            <a:stretch>
              <a:fillRect/>
            </a:stretch>
          </p:blipFill>
          <p:spPr>
            <a:xfrm flipH="1">
              <a:off x="2044067" y="2307031"/>
              <a:ext cx="1121001" cy="542025"/>
            </a:xfrm>
            <a:prstGeom prst="rect">
              <a:avLst/>
            </a:prstGeom>
          </p:spPr>
        </p:pic>
        <p:sp>
          <p:nvSpPr>
            <p:cNvPr id="106" name="Rectangle 105">
              <a:extLst>
                <a:ext uri="{FF2B5EF4-FFF2-40B4-BE49-F238E27FC236}">
                  <a16:creationId xmlns:a16="http://schemas.microsoft.com/office/drawing/2014/main" id="{2F52AEF3-9847-42D6-8A0A-BE9C58A7DD2C}"/>
                </a:ext>
              </a:extLst>
            </p:cNvPr>
            <p:cNvSpPr/>
            <p:nvPr/>
          </p:nvSpPr>
          <p:spPr>
            <a:xfrm>
              <a:off x="2341560" y="2455109"/>
              <a:ext cx="716887" cy="226295"/>
            </a:xfrm>
            <a:prstGeom prst="rect">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rPr>
                <a:t>PaaS</a:t>
              </a:r>
            </a:p>
          </p:txBody>
        </p:sp>
        <p:cxnSp>
          <p:nvCxnSpPr>
            <p:cNvPr id="51" name="Straight Connector 50">
              <a:extLst>
                <a:ext uri="{FF2B5EF4-FFF2-40B4-BE49-F238E27FC236}">
                  <a16:creationId xmlns:a16="http://schemas.microsoft.com/office/drawing/2014/main" id="{9AE4F0EB-69F3-4272-8EBA-480CD5D2BD01}"/>
                </a:ext>
              </a:extLst>
            </p:cNvPr>
            <p:cNvCxnSpPr>
              <a:cxnSpLocks/>
            </p:cNvCxnSpPr>
            <p:nvPr/>
          </p:nvCxnSpPr>
          <p:spPr>
            <a:xfrm>
              <a:off x="2515702" y="2911326"/>
              <a:ext cx="2720998" cy="4251"/>
            </a:xfrm>
            <a:prstGeom prst="line">
              <a:avLst/>
            </a:prstGeom>
            <a:ln w="25400">
              <a:solidFill>
                <a:schemeClr val="tx1"/>
              </a:solidFill>
            </a:ln>
            <a:effectLst>
              <a:outerShdw blurRad="50800" dist="38100" dir="5400000" algn="t"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6" name="Rectangle: Rounded Corners 145">
              <a:extLst>
                <a:ext uri="{FF2B5EF4-FFF2-40B4-BE49-F238E27FC236}">
                  <a16:creationId xmlns:a16="http://schemas.microsoft.com/office/drawing/2014/main" id="{202132CB-214A-4063-9FC7-E4854D30BEF9}"/>
                </a:ext>
              </a:extLst>
            </p:cNvPr>
            <p:cNvSpPr/>
            <p:nvPr/>
          </p:nvSpPr>
          <p:spPr>
            <a:xfrm>
              <a:off x="3183663" y="2510623"/>
              <a:ext cx="1667982" cy="766418"/>
            </a:xfrm>
            <a:prstGeom prst="roundRect">
              <a:avLst>
                <a:gd name="adj" fmla="val 3602"/>
              </a:avLst>
            </a:prstGeom>
            <a:gradFill flip="none" rotWithShape="1">
              <a:gsLst>
                <a:gs pos="0">
                  <a:schemeClr val="accent2">
                    <a:lumMod val="20000"/>
                    <a:lumOff val="80000"/>
                  </a:schemeClr>
                </a:gs>
                <a:gs pos="74000">
                  <a:srgbClr val="FF5353"/>
                </a:gs>
                <a:gs pos="83000">
                  <a:schemeClr val="accent2">
                    <a:lumMod val="40000"/>
                    <a:lumOff val="60000"/>
                  </a:schemeClr>
                </a:gs>
                <a:gs pos="100000">
                  <a:schemeClr val="accent2">
                    <a:lumMod val="40000"/>
                    <a:lumOff val="60000"/>
                  </a:schemeClr>
                </a:gs>
              </a:gsLst>
              <a:path path="circle">
                <a:fillToRect l="100000" t="100000"/>
              </a:path>
              <a:tileRect r="-100000" b="-100000"/>
            </a:gradFill>
            <a:ln>
              <a:solidFill>
                <a:schemeClr val="accent2">
                  <a:lumMod val="40000"/>
                  <a:lumOff val="6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47" name="Rectangle 146">
              <a:extLst>
                <a:ext uri="{FF2B5EF4-FFF2-40B4-BE49-F238E27FC236}">
                  <a16:creationId xmlns:a16="http://schemas.microsoft.com/office/drawing/2014/main" id="{39525100-0370-45B4-ADDB-C36D397B032F}"/>
                </a:ext>
              </a:extLst>
            </p:cNvPr>
            <p:cNvSpPr/>
            <p:nvPr/>
          </p:nvSpPr>
          <p:spPr>
            <a:xfrm>
              <a:off x="3136242" y="2560078"/>
              <a:ext cx="1715403" cy="677786"/>
            </a:xfrm>
            <a:prstGeom prst="rect">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rPr>
                <a:t>Cloud</a:t>
              </a:r>
            </a:p>
            <a:p>
              <a:pPr algn="ctr"/>
              <a:r>
                <a:rPr lang="en-US" sz="2000">
                  <a:solidFill>
                    <a:schemeClr val="tx1"/>
                  </a:solidFill>
                </a:rPr>
                <a:t>Security Stack</a:t>
              </a:r>
            </a:p>
          </p:txBody>
        </p:sp>
        <p:sp>
          <p:nvSpPr>
            <p:cNvPr id="166" name="Oval 165">
              <a:extLst>
                <a:ext uri="{FF2B5EF4-FFF2-40B4-BE49-F238E27FC236}">
                  <a16:creationId xmlns:a16="http://schemas.microsoft.com/office/drawing/2014/main" id="{78DF4C99-E224-4FF3-92B8-606316A4A529}"/>
                </a:ext>
              </a:extLst>
            </p:cNvPr>
            <p:cNvSpPr/>
            <p:nvPr/>
          </p:nvSpPr>
          <p:spPr>
            <a:xfrm>
              <a:off x="1385125" y="2576778"/>
              <a:ext cx="1252292" cy="639587"/>
            </a:xfrm>
            <a:prstGeom prst="ellipse">
              <a:avLst/>
            </a:prstGeom>
            <a:gradFill flip="none" rotWithShape="1">
              <a:gsLst>
                <a:gs pos="0">
                  <a:schemeClr val="bg1"/>
                </a:gs>
                <a:gs pos="74000">
                  <a:srgbClr val="FF5353"/>
                </a:gs>
                <a:gs pos="83000">
                  <a:schemeClr val="accent2">
                    <a:lumMod val="40000"/>
                    <a:lumOff val="60000"/>
                  </a:schemeClr>
                </a:gs>
                <a:gs pos="100000">
                  <a:schemeClr val="accent2">
                    <a:lumMod val="20000"/>
                    <a:lumOff val="80000"/>
                  </a:schemeClr>
                </a:gs>
              </a:gsLst>
              <a:path path="circle">
                <a:fillToRect l="100000" t="100000"/>
              </a:path>
              <a:tileRect r="-100000" b="-100000"/>
            </a:gradFill>
            <a:ln>
              <a:solidFill>
                <a:schemeClr val="accent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pic>
          <p:nvPicPr>
            <p:cNvPr id="169" name="Picture 168">
              <a:extLst>
                <a:ext uri="{FF2B5EF4-FFF2-40B4-BE49-F238E27FC236}">
                  <a16:creationId xmlns:a16="http://schemas.microsoft.com/office/drawing/2014/main" id="{35E1FCF8-5AF5-4567-BC6C-24883221CF70}"/>
                </a:ext>
              </a:extLst>
            </p:cNvPr>
            <p:cNvPicPr>
              <a:picLocks noChangeAspect="1"/>
            </p:cNvPicPr>
            <p:nvPr/>
          </p:nvPicPr>
          <p:blipFill>
            <a:blip r:embed="rId10"/>
            <a:stretch>
              <a:fillRect/>
            </a:stretch>
          </p:blipFill>
          <p:spPr>
            <a:xfrm>
              <a:off x="2162418" y="2714517"/>
              <a:ext cx="388140" cy="388752"/>
            </a:xfrm>
            <a:prstGeom prst="rect">
              <a:avLst/>
            </a:prstGeom>
            <a:effectLst>
              <a:outerShdw blurRad="50800" dist="38100" dir="2700000" algn="tl" rotWithShape="0">
                <a:prstClr val="black">
                  <a:alpha val="40000"/>
                </a:prstClr>
              </a:outerShdw>
            </a:effectLst>
          </p:spPr>
        </p:pic>
        <p:pic>
          <p:nvPicPr>
            <p:cNvPr id="170" name="Picture 169">
              <a:extLst>
                <a:ext uri="{FF2B5EF4-FFF2-40B4-BE49-F238E27FC236}">
                  <a16:creationId xmlns:a16="http://schemas.microsoft.com/office/drawing/2014/main" id="{85E9AF07-717A-45E4-BC05-65440EF254B8}"/>
                </a:ext>
              </a:extLst>
            </p:cNvPr>
            <p:cNvPicPr>
              <a:picLocks noChangeAspect="1"/>
            </p:cNvPicPr>
            <p:nvPr/>
          </p:nvPicPr>
          <p:blipFill>
            <a:blip r:embed="rId10"/>
            <a:stretch>
              <a:fillRect/>
            </a:stretch>
          </p:blipFill>
          <p:spPr>
            <a:xfrm>
              <a:off x="1474201" y="2714517"/>
              <a:ext cx="388140" cy="388752"/>
            </a:xfrm>
            <a:prstGeom prst="rect">
              <a:avLst/>
            </a:prstGeom>
            <a:effectLst>
              <a:outerShdw blurRad="50800" dist="38100" dir="2700000" algn="tl" rotWithShape="0">
                <a:prstClr val="black">
                  <a:alpha val="40000"/>
                </a:prstClr>
              </a:outerShdw>
            </a:effectLst>
          </p:spPr>
        </p:pic>
        <p:pic>
          <p:nvPicPr>
            <p:cNvPr id="171" name="Picture 170">
              <a:extLst>
                <a:ext uri="{FF2B5EF4-FFF2-40B4-BE49-F238E27FC236}">
                  <a16:creationId xmlns:a16="http://schemas.microsoft.com/office/drawing/2014/main" id="{0F926D95-2D80-47CE-9CD0-FE079F9E31BC}"/>
                </a:ext>
              </a:extLst>
            </p:cNvPr>
            <p:cNvPicPr>
              <a:picLocks noChangeAspect="1"/>
            </p:cNvPicPr>
            <p:nvPr/>
          </p:nvPicPr>
          <p:blipFill>
            <a:blip r:embed="rId10"/>
            <a:stretch>
              <a:fillRect/>
            </a:stretch>
          </p:blipFill>
          <p:spPr>
            <a:xfrm>
              <a:off x="1758182" y="2646816"/>
              <a:ext cx="474421" cy="475168"/>
            </a:xfrm>
            <a:prstGeom prst="rect">
              <a:avLst/>
            </a:prstGeom>
            <a:effectLst>
              <a:outerShdw blurRad="50800" dist="38100" dir="2700000" algn="tl" rotWithShape="0">
                <a:prstClr val="black">
                  <a:alpha val="40000"/>
                </a:prstClr>
              </a:outerShdw>
            </a:effectLst>
          </p:spPr>
        </p:pic>
        <p:pic>
          <p:nvPicPr>
            <p:cNvPr id="101" name="Picture 100">
              <a:extLst>
                <a:ext uri="{FF2B5EF4-FFF2-40B4-BE49-F238E27FC236}">
                  <a16:creationId xmlns:a16="http://schemas.microsoft.com/office/drawing/2014/main" id="{F910322A-8F62-4ECB-A786-DCC2A0212C1A}"/>
                </a:ext>
              </a:extLst>
            </p:cNvPr>
            <p:cNvPicPr>
              <a:picLocks noChangeAspect="1"/>
            </p:cNvPicPr>
            <p:nvPr/>
          </p:nvPicPr>
          <p:blipFill>
            <a:blip r:embed="rId9"/>
            <a:stretch>
              <a:fillRect/>
            </a:stretch>
          </p:blipFill>
          <p:spPr>
            <a:xfrm flipH="1">
              <a:off x="1193786" y="3031525"/>
              <a:ext cx="1121001" cy="542025"/>
            </a:xfrm>
            <a:prstGeom prst="rect">
              <a:avLst/>
            </a:prstGeom>
          </p:spPr>
        </p:pic>
        <p:sp>
          <p:nvSpPr>
            <p:cNvPr id="104" name="Rectangle 103">
              <a:extLst>
                <a:ext uri="{FF2B5EF4-FFF2-40B4-BE49-F238E27FC236}">
                  <a16:creationId xmlns:a16="http://schemas.microsoft.com/office/drawing/2014/main" id="{597B81DC-CC09-4662-B127-4A98B6B5F579}"/>
                </a:ext>
              </a:extLst>
            </p:cNvPr>
            <p:cNvSpPr/>
            <p:nvPr/>
          </p:nvSpPr>
          <p:spPr>
            <a:xfrm>
              <a:off x="1395842" y="3198832"/>
              <a:ext cx="716887" cy="226295"/>
            </a:xfrm>
            <a:prstGeom prst="rect">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rPr>
                <a:t>SaaS</a:t>
              </a:r>
            </a:p>
          </p:txBody>
        </p:sp>
      </p:grpSp>
      <p:sp>
        <p:nvSpPr>
          <p:cNvPr id="158" name="Arrow: Up 157">
            <a:extLst>
              <a:ext uri="{FF2B5EF4-FFF2-40B4-BE49-F238E27FC236}">
                <a16:creationId xmlns:a16="http://schemas.microsoft.com/office/drawing/2014/main" id="{B478A104-57CA-46FA-8BC9-CB19432D231D}"/>
              </a:ext>
            </a:extLst>
          </p:cNvPr>
          <p:cNvSpPr/>
          <p:nvPr/>
        </p:nvSpPr>
        <p:spPr>
          <a:xfrm>
            <a:off x="1990661" y="1300538"/>
            <a:ext cx="399696" cy="4446279"/>
          </a:xfrm>
          <a:prstGeom prst="upArrow">
            <a:avLst/>
          </a:prstGeom>
          <a:gradFill flip="none" rotWithShape="1">
            <a:gsLst>
              <a:gs pos="0">
                <a:srgbClr val="FF0000"/>
              </a:gs>
              <a:gs pos="39000">
                <a:schemeClr val="accent2">
                  <a:lumMod val="20000"/>
                  <a:lumOff val="80000"/>
                </a:schemeClr>
              </a:gs>
              <a:gs pos="66000">
                <a:schemeClr val="accent1">
                  <a:lumMod val="20000"/>
                  <a:lumOff val="80000"/>
                </a:schemeClr>
              </a:gs>
              <a:gs pos="100000">
                <a:schemeClr val="accent1">
                  <a:lumMod val="40000"/>
                  <a:lumOff val="60000"/>
                </a:schemeClr>
              </a:gs>
            </a:gsLst>
            <a:lin ang="5400000" scaled="1"/>
            <a:tileRect/>
          </a:gradFill>
          <a:ln>
            <a:solidFill>
              <a:schemeClr val="accent1">
                <a:lumMod val="60000"/>
                <a:lumOff val="4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chemeClr val="tx1"/>
                </a:solidFill>
              </a:rPr>
              <a:t>%</a:t>
            </a:r>
          </a:p>
        </p:txBody>
      </p:sp>
      <p:sp>
        <p:nvSpPr>
          <p:cNvPr id="159" name="Arrow: Up 158">
            <a:extLst>
              <a:ext uri="{FF2B5EF4-FFF2-40B4-BE49-F238E27FC236}">
                <a16:creationId xmlns:a16="http://schemas.microsoft.com/office/drawing/2014/main" id="{74715AAB-8F9C-4632-B126-2F58F869C322}"/>
              </a:ext>
            </a:extLst>
          </p:cNvPr>
          <p:cNvSpPr/>
          <p:nvPr/>
        </p:nvSpPr>
        <p:spPr>
          <a:xfrm>
            <a:off x="2884568" y="1711977"/>
            <a:ext cx="399696" cy="4520519"/>
          </a:xfrm>
          <a:prstGeom prst="upArrow">
            <a:avLst/>
          </a:prstGeom>
          <a:gradFill flip="none" rotWithShape="1">
            <a:gsLst>
              <a:gs pos="0">
                <a:srgbClr val="FF0000"/>
              </a:gs>
              <a:gs pos="39000">
                <a:schemeClr val="accent2">
                  <a:lumMod val="20000"/>
                  <a:lumOff val="80000"/>
                </a:schemeClr>
              </a:gs>
              <a:gs pos="66000">
                <a:schemeClr val="accent1">
                  <a:lumMod val="20000"/>
                  <a:lumOff val="80000"/>
                </a:schemeClr>
              </a:gs>
              <a:gs pos="100000">
                <a:schemeClr val="accent1">
                  <a:lumMod val="40000"/>
                  <a:lumOff val="60000"/>
                </a:schemeClr>
              </a:gs>
            </a:gsLst>
            <a:lin ang="5400000" scaled="1"/>
            <a:tileRect/>
          </a:gradFill>
          <a:ln>
            <a:solidFill>
              <a:schemeClr val="accent1">
                <a:lumMod val="60000"/>
                <a:lumOff val="4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chemeClr val="tx1"/>
                </a:solidFill>
              </a:rPr>
              <a:t>%</a:t>
            </a:r>
          </a:p>
        </p:txBody>
      </p:sp>
      <p:sp>
        <p:nvSpPr>
          <p:cNvPr id="167" name="Arrow: Up 166">
            <a:extLst>
              <a:ext uri="{FF2B5EF4-FFF2-40B4-BE49-F238E27FC236}">
                <a16:creationId xmlns:a16="http://schemas.microsoft.com/office/drawing/2014/main" id="{1D1EAF1A-A66E-45BD-973D-7002F165DE18}"/>
              </a:ext>
            </a:extLst>
          </p:cNvPr>
          <p:cNvSpPr/>
          <p:nvPr/>
        </p:nvSpPr>
        <p:spPr>
          <a:xfrm>
            <a:off x="1256406" y="1420325"/>
            <a:ext cx="399696" cy="4204579"/>
          </a:xfrm>
          <a:prstGeom prst="upArrow">
            <a:avLst/>
          </a:prstGeom>
          <a:gradFill flip="none" rotWithShape="1">
            <a:gsLst>
              <a:gs pos="0">
                <a:srgbClr val="FF0000"/>
              </a:gs>
              <a:gs pos="39000">
                <a:schemeClr val="accent2">
                  <a:lumMod val="20000"/>
                  <a:lumOff val="80000"/>
                </a:schemeClr>
              </a:gs>
              <a:gs pos="66000">
                <a:schemeClr val="accent1">
                  <a:lumMod val="20000"/>
                  <a:lumOff val="80000"/>
                </a:schemeClr>
              </a:gs>
              <a:gs pos="100000">
                <a:schemeClr val="accent1">
                  <a:lumMod val="40000"/>
                  <a:lumOff val="60000"/>
                </a:schemeClr>
              </a:gs>
            </a:gsLst>
            <a:lin ang="5400000" scaled="1"/>
            <a:tileRect/>
          </a:gradFill>
          <a:ln>
            <a:solidFill>
              <a:schemeClr val="accent1">
                <a:lumMod val="60000"/>
                <a:lumOff val="4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chemeClr val="tx1"/>
                </a:solidFill>
              </a:rPr>
              <a:t>%</a:t>
            </a:r>
          </a:p>
        </p:txBody>
      </p:sp>
      <p:sp>
        <p:nvSpPr>
          <p:cNvPr id="114" name="Rectangle 113">
            <a:extLst>
              <a:ext uri="{FF2B5EF4-FFF2-40B4-BE49-F238E27FC236}">
                <a16:creationId xmlns:a16="http://schemas.microsoft.com/office/drawing/2014/main" id="{AFACB099-2D65-48CC-A699-8ED288299AFB}"/>
              </a:ext>
            </a:extLst>
          </p:cNvPr>
          <p:cNvSpPr/>
          <p:nvPr/>
        </p:nvSpPr>
        <p:spPr>
          <a:xfrm>
            <a:off x="1146367" y="6233341"/>
            <a:ext cx="1414427" cy="383392"/>
          </a:xfrm>
          <a:prstGeom prst="rect">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tx1"/>
                </a:solidFill>
              </a:rPr>
              <a:t>Remote Sites</a:t>
            </a:r>
          </a:p>
        </p:txBody>
      </p:sp>
      <p:grpSp>
        <p:nvGrpSpPr>
          <p:cNvPr id="129" name="Group 128">
            <a:extLst>
              <a:ext uri="{FF2B5EF4-FFF2-40B4-BE49-F238E27FC236}">
                <a16:creationId xmlns:a16="http://schemas.microsoft.com/office/drawing/2014/main" id="{A3755742-1E93-443C-8126-831B896B88FA}"/>
              </a:ext>
            </a:extLst>
          </p:cNvPr>
          <p:cNvGrpSpPr/>
          <p:nvPr/>
        </p:nvGrpSpPr>
        <p:grpSpPr>
          <a:xfrm>
            <a:off x="1003224" y="5118751"/>
            <a:ext cx="919272" cy="684598"/>
            <a:chOff x="5734876" y="944553"/>
            <a:chExt cx="1476993" cy="958291"/>
          </a:xfrm>
          <a:effectLst>
            <a:outerShdw blurRad="50800" dist="38100" dir="2700000" algn="tl" rotWithShape="0">
              <a:prstClr val="black">
                <a:alpha val="40000"/>
              </a:prstClr>
            </a:outerShdw>
          </a:effectLst>
        </p:grpSpPr>
        <p:pic>
          <p:nvPicPr>
            <p:cNvPr id="127" name="Picture 126">
              <a:extLst>
                <a:ext uri="{FF2B5EF4-FFF2-40B4-BE49-F238E27FC236}">
                  <a16:creationId xmlns:a16="http://schemas.microsoft.com/office/drawing/2014/main" id="{83243F57-C75F-464C-945B-B93CBF7E1196}"/>
                </a:ext>
              </a:extLst>
            </p:cNvPr>
            <p:cNvPicPr>
              <a:picLocks noChangeAspect="1"/>
            </p:cNvPicPr>
            <p:nvPr/>
          </p:nvPicPr>
          <p:blipFill>
            <a:blip r:embed="rId3"/>
            <a:stretch>
              <a:fillRect/>
            </a:stretch>
          </p:blipFill>
          <p:spPr>
            <a:xfrm>
              <a:off x="5734876" y="944553"/>
              <a:ext cx="1476993" cy="845481"/>
            </a:xfrm>
            <a:prstGeom prst="rect">
              <a:avLst/>
            </a:prstGeom>
          </p:spPr>
        </p:pic>
        <p:pic>
          <p:nvPicPr>
            <p:cNvPr id="125" name="Picture 124" descr="A picture containing computer&#10;&#10;Description automatically generated">
              <a:extLst>
                <a:ext uri="{FF2B5EF4-FFF2-40B4-BE49-F238E27FC236}">
                  <a16:creationId xmlns:a16="http://schemas.microsoft.com/office/drawing/2014/main" id="{7B3A87A0-FA74-4313-B846-23D71F32BBDA}"/>
                </a:ext>
              </a:extLst>
            </p:cNvPr>
            <p:cNvPicPr>
              <a:picLocks noChangeAspect="1"/>
            </p:cNvPicPr>
            <p:nvPr/>
          </p:nvPicPr>
          <p:blipFill rotWithShape="1">
            <a:blip r:embed="rId6"/>
            <a:srcRect l="12240" r="9061" b="57818"/>
            <a:stretch/>
          </p:blipFill>
          <p:spPr>
            <a:xfrm>
              <a:off x="5855604" y="1053380"/>
              <a:ext cx="1153798" cy="618427"/>
            </a:xfrm>
            <a:prstGeom prst="rect">
              <a:avLst/>
            </a:prstGeom>
          </p:spPr>
        </p:pic>
        <p:pic>
          <p:nvPicPr>
            <p:cNvPr id="126" name="Picture 125">
              <a:extLst>
                <a:ext uri="{FF2B5EF4-FFF2-40B4-BE49-F238E27FC236}">
                  <a16:creationId xmlns:a16="http://schemas.microsoft.com/office/drawing/2014/main" id="{CCE2A930-DACA-4D21-859F-4F5DE37E35E1}"/>
                </a:ext>
              </a:extLst>
            </p:cNvPr>
            <p:cNvPicPr>
              <a:picLocks noChangeAspect="1"/>
            </p:cNvPicPr>
            <p:nvPr/>
          </p:nvPicPr>
          <p:blipFill>
            <a:blip r:embed="rId3">
              <a:alphaModFix amt="96000"/>
            </a:blip>
            <a:stretch>
              <a:fillRect/>
            </a:stretch>
          </p:blipFill>
          <p:spPr>
            <a:xfrm>
              <a:off x="5909988" y="1336877"/>
              <a:ext cx="1099413" cy="565967"/>
            </a:xfrm>
            <a:prstGeom prst="rect">
              <a:avLst/>
            </a:prstGeom>
          </p:spPr>
        </p:pic>
      </p:grpSp>
      <p:grpSp>
        <p:nvGrpSpPr>
          <p:cNvPr id="132" name="Group 131">
            <a:extLst>
              <a:ext uri="{FF2B5EF4-FFF2-40B4-BE49-F238E27FC236}">
                <a16:creationId xmlns:a16="http://schemas.microsoft.com/office/drawing/2014/main" id="{CEF63BCD-CD1F-4F68-88A4-79D04FAF4450}"/>
              </a:ext>
            </a:extLst>
          </p:cNvPr>
          <p:cNvGrpSpPr/>
          <p:nvPr/>
        </p:nvGrpSpPr>
        <p:grpSpPr>
          <a:xfrm>
            <a:off x="1682527" y="5613450"/>
            <a:ext cx="919272" cy="684598"/>
            <a:chOff x="5734876" y="944553"/>
            <a:chExt cx="1476993" cy="958291"/>
          </a:xfrm>
          <a:effectLst>
            <a:outerShdw blurRad="50800" dist="38100" dir="2700000" algn="tl" rotWithShape="0">
              <a:prstClr val="black">
                <a:alpha val="40000"/>
              </a:prstClr>
            </a:outerShdw>
          </a:effectLst>
        </p:grpSpPr>
        <p:pic>
          <p:nvPicPr>
            <p:cNvPr id="133" name="Picture 132">
              <a:extLst>
                <a:ext uri="{FF2B5EF4-FFF2-40B4-BE49-F238E27FC236}">
                  <a16:creationId xmlns:a16="http://schemas.microsoft.com/office/drawing/2014/main" id="{295F70DC-5742-4955-A207-902358062F44}"/>
                </a:ext>
              </a:extLst>
            </p:cNvPr>
            <p:cNvPicPr>
              <a:picLocks noChangeAspect="1"/>
            </p:cNvPicPr>
            <p:nvPr/>
          </p:nvPicPr>
          <p:blipFill>
            <a:blip r:embed="rId3"/>
            <a:stretch>
              <a:fillRect/>
            </a:stretch>
          </p:blipFill>
          <p:spPr>
            <a:xfrm>
              <a:off x="5734876" y="944553"/>
              <a:ext cx="1476993" cy="845481"/>
            </a:xfrm>
            <a:prstGeom prst="rect">
              <a:avLst/>
            </a:prstGeom>
          </p:spPr>
        </p:pic>
        <p:pic>
          <p:nvPicPr>
            <p:cNvPr id="134" name="Picture 133" descr="A picture containing computer&#10;&#10;Description automatically generated">
              <a:extLst>
                <a:ext uri="{FF2B5EF4-FFF2-40B4-BE49-F238E27FC236}">
                  <a16:creationId xmlns:a16="http://schemas.microsoft.com/office/drawing/2014/main" id="{AB56F625-8DAD-405D-AFEA-01BBE5E3A8FB}"/>
                </a:ext>
              </a:extLst>
            </p:cNvPr>
            <p:cNvPicPr>
              <a:picLocks noChangeAspect="1"/>
            </p:cNvPicPr>
            <p:nvPr/>
          </p:nvPicPr>
          <p:blipFill rotWithShape="1">
            <a:blip r:embed="rId6"/>
            <a:srcRect l="12240" r="9061" b="57818"/>
            <a:stretch/>
          </p:blipFill>
          <p:spPr>
            <a:xfrm>
              <a:off x="5855604" y="1053380"/>
              <a:ext cx="1153798" cy="618427"/>
            </a:xfrm>
            <a:prstGeom prst="rect">
              <a:avLst/>
            </a:prstGeom>
          </p:spPr>
        </p:pic>
        <p:pic>
          <p:nvPicPr>
            <p:cNvPr id="135" name="Picture 134">
              <a:extLst>
                <a:ext uri="{FF2B5EF4-FFF2-40B4-BE49-F238E27FC236}">
                  <a16:creationId xmlns:a16="http://schemas.microsoft.com/office/drawing/2014/main" id="{34B2A5E8-0053-40FB-AA0B-FECA53E00B2F}"/>
                </a:ext>
              </a:extLst>
            </p:cNvPr>
            <p:cNvPicPr>
              <a:picLocks noChangeAspect="1"/>
            </p:cNvPicPr>
            <p:nvPr/>
          </p:nvPicPr>
          <p:blipFill>
            <a:blip r:embed="rId3">
              <a:alphaModFix amt="96000"/>
            </a:blip>
            <a:stretch>
              <a:fillRect/>
            </a:stretch>
          </p:blipFill>
          <p:spPr>
            <a:xfrm>
              <a:off x="5909988" y="1336877"/>
              <a:ext cx="1099413" cy="565967"/>
            </a:xfrm>
            <a:prstGeom prst="rect">
              <a:avLst/>
            </a:prstGeom>
          </p:spPr>
        </p:pic>
      </p:grpSp>
      <p:grpSp>
        <p:nvGrpSpPr>
          <p:cNvPr id="136" name="Group 135">
            <a:extLst>
              <a:ext uri="{FF2B5EF4-FFF2-40B4-BE49-F238E27FC236}">
                <a16:creationId xmlns:a16="http://schemas.microsoft.com/office/drawing/2014/main" id="{66FFCE56-25D3-4D4C-8000-DDAFB7AD9181}"/>
              </a:ext>
            </a:extLst>
          </p:cNvPr>
          <p:cNvGrpSpPr/>
          <p:nvPr/>
        </p:nvGrpSpPr>
        <p:grpSpPr>
          <a:xfrm>
            <a:off x="2567654" y="5861778"/>
            <a:ext cx="919272" cy="684598"/>
            <a:chOff x="5734876" y="944553"/>
            <a:chExt cx="1476993" cy="958291"/>
          </a:xfrm>
          <a:effectLst>
            <a:outerShdw blurRad="50800" dist="38100" dir="2700000" algn="tl" rotWithShape="0">
              <a:prstClr val="black">
                <a:alpha val="40000"/>
              </a:prstClr>
            </a:outerShdw>
          </a:effectLst>
        </p:grpSpPr>
        <p:pic>
          <p:nvPicPr>
            <p:cNvPr id="137" name="Picture 136">
              <a:extLst>
                <a:ext uri="{FF2B5EF4-FFF2-40B4-BE49-F238E27FC236}">
                  <a16:creationId xmlns:a16="http://schemas.microsoft.com/office/drawing/2014/main" id="{A79EC0DB-F048-457F-9BCA-439DADB6FE92}"/>
                </a:ext>
              </a:extLst>
            </p:cNvPr>
            <p:cNvPicPr>
              <a:picLocks noChangeAspect="1"/>
            </p:cNvPicPr>
            <p:nvPr/>
          </p:nvPicPr>
          <p:blipFill>
            <a:blip r:embed="rId3"/>
            <a:stretch>
              <a:fillRect/>
            </a:stretch>
          </p:blipFill>
          <p:spPr>
            <a:xfrm>
              <a:off x="5734876" y="944553"/>
              <a:ext cx="1476993" cy="845481"/>
            </a:xfrm>
            <a:prstGeom prst="rect">
              <a:avLst/>
            </a:prstGeom>
          </p:spPr>
        </p:pic>
        <p:pic>
          <p:nvPicPr>
            <p:cNvPr id="138" name="Picture 137" descr="A picture containing computer&#10;&#10;Description automatically generated">
              <a:extLst>
                <a:ext uri="{FF2B5EF4-FFF2-40B4-BE49-F238E27FC236}">
                  <a16:creationId xmlns:a16="http://schemas.microsoft.com/office/drawing/2014/main" id="{6648BE5A-47D2-4144-8A97-9E82A0F65798}"/>
                </a:ext>
              </a:extLst>
            </p:cNvPr>
            <p:cNvPicPr>
              <a:picLocks noChangeAspect="1"/>
            </p:cNvPicPr>
            <p:nvPr/>
          </p:nvPicPr>
          <p:blipFill rotWithShape="1">
            <a:blip r:embed="rId6"/>
            <a:srcRect l="12240" r="9061" b="57818"/>
            <a:stretch/>
          </p:blipFill>
          <p:spPr>
            <a:xfrm>
              <a:off x="5855604" y="1053380"/>
              <a:ext cx="1153798" cy="618427"/>
            </a:xfrm>
            <a:prstGeom prst="rect">
              <a:avLst/>
            </a:prstGeom>
          </p:spPr>
        </p:pic>
        <p:pic>
          <p:nvPicPr>
            <p:cNvPr id="139" name="Picture 138">
              <a:extLst>
                <a:ext uri="{FF2B5EF4-FFF2-40B4-BE49-F238E27FC236}">
                  <a16:creationId xmlns:a16="http://schemas.microsoft.com/office/drawing/2014/main" id="{9107A807-C3F7-4153-8BC8-9D2AE843AD78}"/>
                </a:ext>
              </a:extLst>
            </p:cNvPr>
            <p:cNvPicPr>
              <a:picLocks noChangeAspect="1"/>
            </p:cNvPicPr>
            <p:nvPr/>
          </p:nvPicPr>
          <p:blipFill>
            <a:blip r:embed="rId3">
              <a:alphaModFix amt="96000"/>
            </a:blip>
            <a:stretch>
              <a:fillRect/>
            </a:stretch>
          </p:blipFill>
          <p:spPr>
            <a:xfrm>
              <a:off x="5909988" y="1336877"/>
              <a:ext cx="1099413" cy="565967"/>
            </a:xfrm>
            <a:prstGeom prst="rect">
              <a:avLst/>
            </a:prstGeom>
          </p:spPr>
        </p:pic>
      </p:grpSp>
      <p:pic>
        <p:nvPicPr>
          <p:cNvPr id="153" name="Picture 152">
            <a:extLst>
              <a:ext uri="{FF2B5EF4-FFF2-40B4-BE49-F238E27FC236}">
                <a16:creationId xmlns:a16="http://schemas.microsoft.com/office/drawing/2014/main" id="{AADEFBB2-8C29-46E0-B1A7-3A1660F873EE}"/>
              </a:ext>
            </a:extLst>
          </p:cNvPr>
          <p:cNvPicPr>
            <a:picLocks noChangeAspect="1"/>
          </p:cNvPicPr>
          <p:nvPr/>
        </p:nvPicPr>
        <p:blipFill>
          <a:blip r:embed="rId11"/>
          <a:stretch>
            <a:fillRect/>
          </a:stretch>
        </p:blipFill>
        <p:spPr>
          <a:xfrm>
            <a:off x="2641674" y="5908193"/>
            <a:ext cx="488262" cy="489031"/>
          </a:xfrm>
          <a:prstGeom prst="rect">
            <a:avLst/>
          </a:prstGeom>
          <a:effectLst>
            <a:outerShdw blurRad="50800" dist="38100" dir="2700000" algn="tl" rotWithShape="0">
              <a:prstClr val="black">
                <a:alpha val="40000"/>
              </a:prstClr>
            </a:outerShdw>
          </a:effectLst>
        </p:spPr>
      </p:pic>
      <p:pic>
        <p:nvPicPr>
          <p:cNvPr id="154" name="Picture 153">
            <a:extLst>
              <a:ext uri="{FF2B5EF4-FFF2-40B4-BE49-F238E27FC236}">
                <a16:creationId xmlns:a16="http://schemas.microsoft.com/office/drawing/2014/main" id="{FD533A45-EA50-453D-B115-B1B85722800F}"/>
              </a:ext>
            </a:extLst>
          </p:cNvPr>
          <p:cNvPicPr>
            <a:picLocks noChangeAspect="1"/>
          </p:cNvPicPr>
          <p:nvPr/>
        </p:nvPicPr>
        <p:blipFill>
          <a:blip r:embed="rId11"/>
          <a:stretch>
            <a:fillRect/>
          </a:stretch>
        </p:blipFill>
        <p:spPr>
          <a:xfrm>
            <a:off x="1766422" y="5667579"/>
            <a:ext cx="488262" cy="489031"/>
          </a:xfrm>
          <a:prstGeom prst="rect">
            <a:avLst/>
          </a:prstGeom>
          <a:effectLst>
            <a:outerShdw blurRad="50800" dist="38100" dir="2700000" algn="tl" rotWithShape="0">
              <a:prstClr val="black">
                <a:alpha val="40000"/>
              </a:prstClr>
            </a:outerShdw>
          </a:effectLst>
        </p:spPr>
      </p:pic>
      <p:pic>
        <p:nvPicPr>
          <p:cNvPr id="155" name="Picture 154">
            <a:extLst>
              <a:ext uri="{FF2B5EF4-FFF2-40B4-BE49-F238E27FC236}">
                <a16:creationId xmlns:a16="http://schemas.microsoft.com/office/drawing/2014/main" id="{60DDF0A8-9062-4560-96DF-8C07FE5796D8}"/>
              </a:ext>
            </a:extLst>
          </p:cNvPr>
          <p:cNvPicPr>
            <a:picLocks noChangeAspect="1"/>
          </p:cNvPicPr>
          <p:nvPr/>
        </p:nvPicPr>
        <p:blipFill>
          <a:blip r:embed="rId11"/>
          <a:stretch>
            <a:fillRect/>
          </a:stretch>
        </p:blipFill>
        <p:spPr>
          <a:xfrm>
            <a:off x="1080680" y="5143598"/>
            <a:ext cx="488262" cy="489031"/>
          </a:xfrm>
          <a:prstGeom prst="rect">
            <a:avLst/>
          </a:prstGeom>
          <a:effectLst>
            <a:outerShdw blurRad="50800" dist="38100" dir="2700000" algn="tl" rotWithShape="0">
              <a:prstClr val="black">
                <a:alpha val="40000"/>
              </a:prstClr>
            </a:outerShdw>
          </a:effectLst>
        </p:spPr>
      </p:pic>
      <p:pic>
        <p:nvPicPr>
          <p:cNvPr id="175" name="Picture 174">
            <a:extLst>
              <a:ext uri="{FF2B5EF4-FFF2-40B4-BE49-F238E27FC236}">
                <a16:creationId xmlns:a16="http://schemas.microsoft.com/office/drawing/2014/main" id="{AE18B174-A5F5-409A-8909-B972E1A3C0F7}"/>
              </a:ext>
            </a:extLst>
          </p:cNvPr>
          <p:cNvPicPr>
            <a:picLocks noChangeAspect="1"/>
          </p:cNvPicPr>
          <p:nvPr/>
        </p:nvPicPr>
        <p:blipFill>
          <a:blip r:embed="rId9"/>
          <a:stretch>
            <a:fillRect/>
          </a:stretch>
        </p:blipFill>
        <p:spPr>
          <a:xfrm>
            <a:off x="5036269" y="741972"/>
            <a:ext cx="2201082" cy="1064265"/>
          </a:xfrm>
          <a:prstGeom prst="rect">
            <a:avLst/>
          </a:prstGeom>
        </p:spPr>
      </p:pic>
      <p:sp>
        <p:nvSpPr>
          <p:cNvPr id="182" name="Rectangle 181">
            <a:extLst>
              <a:ext uri="{FF2B5EF4-FFF2-40B4-BE49-F238E27FC236}">
                <a16:creationId xmlns:a16="http://schemas.microsoft.com/office/drawing/2014/main" id="{DD3A1359-CEE9-41CC-AEBC-23FACECFF2DF}"/>
              </a:ext>
            </a:extLst>
          </p:cNvPr>
          <p:cNvSpPr/>
          <p:nvPr/>
        </p:nvSpPr>
        <p:spPr>
          <a:xfrm>
            <a:off x="5266170" y="981246"/>
            <a:ext cx="1727774" cy="868097"/>
          </a:xfrm>
          <a:prstGeom prst="rect">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rPr>
              <a:t>Everything </a:t>
            </a:r>
          </a:p>
          <a:p>
            <a:pPr algn="ctr"/>
            <a:r>
              <a:rPr lang="en-US" sz="2000">
                <a:solidFill>
                  <a:schemeClr val="tx1"/>
                </a:solidFill>
              </a:rPr>
              <a:t>Else</a:t>
            </a:r>
          </a:p>
        </p:txBody>
      </p:sp>
      <p:sp>
        <p:nvSpPr>
          <p:cNvPr id="157" name="Arrow: Up 156">
            <a:extLst>
              <a:ext uri="{FF2B5EF4-FFF2-40B4-BE49-F238E27FC236}">
                <a16:creationId xmlns:a16="http://schemas.microsoft.com/office/drawing/2014/main" id="{0A00B83F-2A00-46AF-9CE5-0231D33AACDD}"/>
              </a:ext>
            </a:extLst>
          </p:cNvPr>
          <p:cNvSpPr/>
          <p:nvPr/>
        </p:nvSpPr>
        <p:spPr>
          <a:xfrm>
            <a:off x="4764069" y="1512354"/>
            <a:ext cx="399696" cy="4249535"/>
          </a:xfrm>
          <a:prstGeom prst="upArrow">
            <a:avLst/>
          </a:prstGeom>
          <a:gradFill flip="none" rotWithShape="1">
            <a:gsLst>
              <a:gs pos="0">
                <a:srgbClr val="FF0000"/>
              </a:gs>
              <a:gs pos="39000">
                <a:schemeClr val="accent2">
                  <a:lumMod val="20000"/>
                  <a:lumOff val="80000"/>
                </a:schemeClr>
              </a:gs>
              <a:gs pos="66000">
                <a:schemeClr val="accent1">
                  <a:lumMod val="20000"/>
                  <a:lumOff val="80000"/>
                </a:schemeClr>
              </a:gs>
              <a:gs pos="100000">
                <a:schemeClr val="accent1">
                  <a:lumMod val="40000"/>
                  <a:lumOff val="60000"/>
                </a:schemeClr>
              </a:gs>
            </a:gsLst>
            <a:lin ang="5400000" scaled="1"/>
            <a:tileRect/>
          </a:gradFill>
          <a:ln>
            <a:solidFill>
              <a:schemeClr val="accent1">
                <a:lumMod val="60000"/>
                <a:lumOff val="4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chemeClr val="tx1"/>
                </a:solidFill>
              </a:rPr>
              <a:t>%</a:t>
            </a:r>
          </a:p>
        </p:txBody>
      </p:sp>
      <p:pic>
        <p:nvPicPr>
          <p:cNvPr id="144" name="Picture 143">
            <a:extLst>
              <a:ext uri="{FF2B5EF4-FFF2-40B4-BE49-F238E27FC236}">
                <a16:creationId xmlns:a16="http://schemas.microsoft.com/office/drawing/2014/main" id="{1C0BEFF3-4288-453E-8F95-3C86A76C23B1}"/>
              </a:ext>
            </a:extLst>
          </p:cNvPr>
          <p:cNvPicPr>
            <a:picLocks noChangeAspect="1"/>
          </p:cNvPicPr>
          <p:nvPr/>
        </p:nvPicPr>
        <p:blipFill>
          <a:blip r:embed="rId11"/>
          <a:stretch>
            <a:fillRect/>
          </a:stretch>
        </p:blipFill>
        <p:spPr>
          <a:xfrm>
            <a:off x="4742148" y="5510343"/>
            <a:ext cx="488262" cy="489031"/>
          </a:xfrm>
          <a:prstGeom prst="rect">
            <a:avLst/>
          </a:prstGeom>
          <a:effectLst>
            <a:outerShdw blurRad="50800" dist="38100" dir="2700000" algn="tl" rotWithShape="0">
              <a:prstClr val="black">
                <a:alpha val="40000"/>
              </a:prstClr>
            </a:outerShdw>
          </a:effectLst>
        </p:spPr>
      </p:pic>
      <p:pic>
        <p:nvPicPr>
          <p:cNvPr id="145" name="Picture 144">
            <a:extLst>
              <a:ext uri="{FF2B5EF4-FFF2-40B4-BE49-F238E27FC236}">
                <a16:creationId xmlns:a16="http://schemas.microsoft.com/office/drawing/2014/main" id="{8C8E4614-54DB-423A-8066-2AE743B1B9BC}"/>
              </a:ext>
            </a:extLst>
          </p:cNvPr>
          <p:cNvPicPr>
            <a:picLocks noChangeAspect="1"/>
          </p:cNvPicPr>
          <p:nvPr/>
        </p:nvPicPr>
        <p:blipFill>
          <a:blip r:embed="rId11"/>
          <a:stretch>
            <a:fillRect/>
          </a:stretch>
        </p:blipFill>
        <p:spPr>
          <a:xfrm>
            <a:off x="4905640" y="5604919"/>
            <a:ext cx="488262" cy="489031"/>
          </a:xfrm>
          <a:prstGeom prst="rect">
            <a:avLst/>
          </a:prstGeom>
          <a:effectLst>
            <a:outerShdw blurRad="50800" dist="38100" dir="2700000" algn="tl" rotWithShape="0">
              <a:prstClr val="black">
                <a:alpha val="40000"/>
              </a:prstClr>
            </a:outerShdw>
          </a:effectLst>
        </p:spPr>
      </p:pic>
      <p:pic>
        <p:nvPicPr>
          <p:cNvPr id="152" name="Picture 151">
            <a:extLst>
              <a:ext uri="{FF2B5EF4-FFF2-40B4-BE49-F238E27FC236}">
                <a16:creationId xmlns:a16="http://schemas.microsoft.com/office/drawing/2014/main" id="{5628059B-458B-4B19-865F-04AF09DD0092}"/>
              </a:ext>
            </a:extLst>
          </p:cNvPr>
          <p:cNvPicPr>
            <a:picLocks noChangeAspect="1"/>
          </p:cNvPicPr>
          <p:nvPr/>
        </p:nvPicPr>
        <p:blipFill>
          <a:blip r:embed="rId11"/>
          <a:stretch>
            <a:fillRect/>
          </a:stretch>
        </p:blipFill>
        <p:spPr>
          <a:xfrm>
            <a:off x="4579763" y="5677402"/>
            <a:ext cx="488262" cy="489031"/>
          </a:xfrm>
          <a:prstGeom prst="rect">
            <a:avLst/>
          </a:prstGeom>
          <a:effectLst>
            <a:outerShdw blurRad="50800" dist="38100" dir="2700000" algn="tl" rotWithShape="0">
              <a:prstClr val="black">
                <a:alpha val="40000"/>
              </a:prstClr>
            </a:outerShdw>
          </a:effectLst>
        </p:spPr>
      </p:pic>
      <p:sp>
        <p:nvSpPr>
          <p:cNvPr id="117" name="Rectangle 116">
            <a:extLst>
              <a:ext uri="{FF2B5EF4-FFF2-40B4-BE49-F238E27FC236}">
                <a16:creationId xmlns:a16="http://schemas.microsoft.com/office/drawing/2014/main" id="{61C006F4-0FAC-462C-8174-581C9F461E51}"/>
              </a:ext>
            </a:extLst>
          </p:cNvPr>
          <p:cNvSpPr/>
          <p:nvPr/>
        </p:nvSpPr>
        <p:spPr>
          <a:xfrm>
            <a:off x="9460244" y="2305562"/>
            <a:ext cx="1125458" cy="251215"/>
          </a:xfrm>
          <a:prstGeom prst="rect">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rPr>
              <a:t>DMZ</a:t>
            </a:r>
          </a:p>
        </p:txBody>
      </p:sp>
      <p:sp>
        <p:nvSpPr>
          <p:cNvPr id="115" name="Oval 114">
            <a:extLst>
              <a:ext uri="{FF2B5EF4-FFF2-40B4-BE49-F238E27FC236}">
                <a16:creationId xmlns:a16="http://schemas.microsoft.com/office/drawing/2014/main" id="{8A2B3149-E7D4-4F70-A1FC-02B80B3AEE38}"/>
              </a:ext>
            </a:extLst>
          </p:cNvPr>
          <p:cNvSpPr/>
          <p:nvPr/>
        </p:nvSpPr>
        <p:spPr>
          <a:xfrm>
            <a:off x="9273836" y="2560078"/>
            <a:ext cx="1454183" cy="718084"/>
          </a:xfrm>
          <a:prstGeom prst="ellipse">
            <a:avLst/>
          </a:prstGeom>
          <a:gradFill flip="none" rotWithShape="1">
            <a:gsLst>
              <a:gs pos="0">
                <a:schemeClr val="accent1">
                  <a:lumMod val="5000"/>
                  <a:lumOff val="95000"/>
                </a:schemeClr>
              </a:gs>
              <a:gs pos="74000">
                <a:schemeClr val="accent5">
                  <a:lumMod val="60000"/>
                  <a:lumOff val="40000"/>
                </a:schemeClr>
              </a:gs>
              <a:gs pos="83000">
                <a:schemeClr val="accent5">
                  <a:lumMod val="40000"/>
                  <a:lumOff val="60000"/>
                </a:schemeClr>
              </a:gs>
              <a:gs pos="100000">
                <a:schemeClr val="accent5">
                  <a:lumMod val="20000"/>
                  <a:lumOff val="80000"/>
                </a:schemeClr>
              </a:gs>
            </a:gsLst>
            <a:path path="circle">
              <a:fillToRect l="100000" t="100000"/>
            </a:path>
            <a:tileRect r="-100000" b="-100000"/>
          </a:gradFill>
          <a:ln>
            <a:solidFill>
              <a:schemeClr val="accent1">
                <a:lumMod val="40000"/>
                <a:lumOff val="6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pic>
        <p:nvPicPr>
          <p:cNvPr id="118" name="Picture 117">
            <a:extLst>
              <a:ext uri="{FF2B5EF4-FFF2-40B4-BE49-F238E27FC236}">
                <a16:creationId xmlns:a16="http://schemas.microsoft.com/office/drawing/2014/main" id="{AFF910BB-9692-4F66-82E1-2267531F9D55}"/>
              </a:ext>
            </a:extLst>
          </p:cNvPr>
          <p:cNvPicPr>
            <a:picLocks noChangeAspect="1"/>
          </p:cNvPicPr>
          <p:nvPr/>
        </p:nvPicPr>
        <p:blipFill>
          <a:blip r:embed="rId10"/>
          <a:stretch>
            <a:fillRect/>
          </a:stretch>
        </p:blipFill>
        <p:spPr>
          <a:xfrm>
            <a:off x="10176402" y="2728467"/>
            <a:ext cx="388140" cy="388752"/>
          </a:xfrm>
          <a:prstGeom prst="rect">
            <a:avLst/>
          </a:prstGeom>
          <a:effectLst>
            <a:outerShdw blurRad="50800" dist="38100" dir="2700000" algn="tl" rotWithShape="0">
              <a:prstClr val="black">
                <a:alpha val="40000"/>
              </a:prstClr>
            </a:outerShdw>
          </a:effectLst>
        </p:spPr>
      </p:pic>
      <p:pic>
        <p:nvPicPr>
          <p:cNvPr id="119" name="Picture 118">
            <a:extLst>
              <a:ext uri="{FF2B5EF4-FFF2-40B4-BE49-F238E27FC236}">
                <a16:creationId xmlns:a16="http://schemas.microsoft.com/office/drawing/2014/main" id="{647F23C5-59DA-4EA6-88A9-8B3C9E566ED3}"/>
              </a:ext>
            </a:extLst>
          </p:cNvPr>
          <p:cNvPicPr>
            <a:picLocks noChangeAspect="1"/>
          </p:cNvPicPr>
          <p:nvPr/>
        </p:nvPicPr>
        <p:blipFill>
          <a:blip r:embed="rId10"/>
          <a:stretch>
            <a:fillRect/>
          </a:stretch>
        </p:blipFill>
        <p:spPr>
          <a:xfrm>
            <a:off x="9488185" y="2728467"/>
            <a:ext cx="388140" cy="388752"/>
          </a:xfrm>
          <a:prstGeom prst="rect">
            <a:avLst/>
          </a:prstGeom>
          <a:effectLst>
            <a:outerShdw blurRad="50800" dist="38100" dir="2700000" algn="tl" rotWithShape="0">
              <a:prstClr val="black">
                <a:alpha val="40000"/>
              </a:prstClr>
            </a:outerShdw>
          </a:effectLst>
        </p:spPr>
      </p:pic>
      <p:pic>
        <p:nvPicPr>
          <p:cNvPr id="120" name="Picture 119">
            <a:extLst>
              <a:ext uri="{FF2B5EF4-FFF2-40B4-BE49-F238E27FC236}">
                <a16:creationId xmlns:a16="http://schemas.microsoft.com/office/drawing/2014/main" id="{A619A81E-210A-4FD0-AFE6-A5DCD1FC64F6}"/>
              </a:ext>
            </a:extLst>
          </p:cNvPr>
          <p:cNvPicPr>
            <a:picLocks noChangeAspect="1"/>
          </p:cNvPicPr>
          <p:nvPr/>
        </p:nvPicPr>
        <p:blipFill>
          <a:blip r:embed="rId10"/>
          <a:stretch>
            <a:fillRect/>
          </a:stretch>
        </p:blipFill>
        <p:spPr>
          <a:xfrm>
            <a:off x="9772166" y="2660766"/>
            <a:ext cx="474421" cy="475168"/>
          </a:xfrm>
          <a:prstGeom prst="rect">
            <a:avLst/>
          </a:prstGeom>
          <a:effectLst>
            <a:outerShdw blurRad="50800" dist="38100" dir="2700000" algn="tl" rotWithShape="0">
              <a:prstClr val="black">
                <a:alpha val="40000"/>
              </a:prstClr>
            </a:outerShdw>
          </a:effectLst>
        </p:spPr>
      </p:pic>
      <p:sp>
        <p:nvSpPr>
          <p:cNvPr id="160" name="Oval 159">
            <a:extLst>
              <a:ext uri="{FF2B5EF4-FFF2-40B4-BE49-F238E27FC236}">
                <a16:creationId xmlns:a16="http://schemas.microsoft.com/office/drawing/2014/main" id="{603ECC12-355C-4EAD-B165-6E6970DBDA4E}"/>
              </a:ext>
            </a:extLst>
          </p:cNvPr>
          <p:cNvSpPr/>
          <p:nvPr/>
        </p:nvSpPr>
        <p:spPr>
          <a:xfrm>
            <a:off x="10330839" y="4999989"/>
            <a:ext cx="1454183" cy="718084"/>
          </a:xfrm>
          <a:prstGeom prst="ellipse">
            <a:avLst/>
          </a:prstGeom>
          <a:gradFill flip="none" rotWithShape="1">
            <a:gsLst>
              <a:gs pos="0">
                <a:schemeClr val="accent1">
                  <a:lumMod val="5000"/>
                  <a:lumOff val="95000"/>
                </a:schemeClr>
              </a:gs>
              <a:gs pos="74000">
                <a:schemeClr val="accent5">
                  <a:lumMod val="60000"/>
                  <a:lumOff val="40000"/>
                </a:schemeClr>
              </a:gs>
              <a:gs pos="83000">
                <a:schemeClr val="accent5">
                  <a:lumMod val="40000"/>
                  <a:lumOff val="60000"/>
                </a:schemeClr>
              </a:gs>
              <a:gs pos="100000">
                <a:schemeClr val="accent5">
                  <a:lumMod val="20000"/>
                  <a:lumOff val="80000"/>
                </a:schemeClr>
              </a:gs>
            </a:gsLst>
            <a:path path="circle">
              <a:fillToRect l="100000" t="100000"/>
            </a:path>
            <a:tileRect r="-100000" b="-100000"/>
          </a:gradFill>
          <a:ln>
            <a:solidFill>
              <a:schemeClr val="accent1">
                <a:lumMod val="40000"/>
                <a:lumOff val="6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61" name="Rectangle 160">
            <a:extLst>
              <a:ext uri="{FF2B5EF4-FFF2-40B4-BE49-F238E27FC236}">
                <a16:creationId xmlns:a16="http://schemas.microsoft.com/office/drawing/2014/main" id="{1E969089-7DDA-46F6-BA40-EA859ACB6951}"/>
              </a:ext>
            </a:extLst>
          </p:cNvPr>
          <p:cNvSpPr/>
          <p:nvPr/>
        </p:nvSpPr>
        <p:spPr>
          <a:xfrm>
            <a:off x="10367819" y="5613450"/>
            <a:ext cx="1397119" cy="378001"/>
          </a:xfrm>
          <a:prstGeom prst="rect">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schemeClr val="tx1"/>
                </a:solidFill>
              </a:rPr>
              <a:t>Applications</a:t>
            </a:r>
          </a:p>
        </p:txBody>
      </p:sp>
      <p:sp>
        <p:nvSpPr>
          <p:cNvPr id="162" name="Rectangle 161">
            <a:extLst>
              <a:ext uri="{FF2B5EF4-FFF2-40B4-BE49-F238E27FC236}">
                <a16:creationId xmlns:a16="http://schemas.microsoft.com/office/drawing/2014/main" id="{4D2FD319-13A2-4C68-B0A6-4739A7CD7FC2}"/>
              </a:ext>
            </a:extLst>
          </p:cNvPr>
          <p:cNvSpPr/>
          <p:nvPr/>
        </p:nvSpPr>
        <p:spPr>
          <a:xfrm>
            <a:off x="10366733" y="4769392"/>
            <a:ext cx="1448457" cy="251215"/>
          </a:xfrm>
          <a:prstGeom prst="rect">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rPr>
              <a:t>Data Center</a:t>
            </a:r>
          </a:p>
        </p:txBody>
      </p:sp>
      <p:pic>
        <p:nvPicPr>
          <p:cNvPr id="163" name="Picture 162">
            <a:extLst>
              <a:ext uri="{FF2B5EF4-FFF2-40B4-BE49-F238E27FC236}">
                <a16:creationId xmlns:a16="http://schemas.microsoft.com/office/drawing/2014/main" id="{95DE4A33-4A44-41E1-9821-F76BC817D619}"/>
              </a:ext>
            </a:extLst>
          </p:cNvPr>
          <p:cNvPicPr>
            <a:picLocks noChangeAspect="1"/>
          </p:cNvPicPr>
          <p:nvPr/>
        </p:nvPicPr>
        <p:blipFill>
          <a:blip r:embed="rId10"/>
          <a:stretch>
            <a:fillRect/>
          </a:stretch>
        </p:blipFill>
        <p:spPr>
          <a:xfrm>
            <a:off x="11233405" y="5168378"/>
            <a:ext cx="388140" cy="388752"/>
          </a:xfrm>
          <a:prstGeom prst="rect">
            <a:avLst/>
          </a:prstGeom>
          <a:effectLst>
            <a:outerShdw blurRad="50800" dist="38100" dir="2700000" algn="tl" rotWithShape="0">
              <a:prstClr val="black">
                <a:alpha val="40000"/>
              </a:prstClr>
            </a:outerShdw>
          </a:effectLst>
        </p:spPr>
      </p:pic>
      <p:pic>
        <p:nvPicPr>
          <p:cNvPr id="164" name="Picture 163">
            <a:extLst>
              <a:ext uri="{FF2B5EF4-FFF2-40B4-BE49-F238E27FC236}">
                <a16:creationId xmlns:a16="http://schemas.microsoft.com/office/drawing/2014/main" id="{B8B7F7EF-4E50-439B-8A1D-3096A6A4618A}"/>
              </a:ext>
            </a:extLst>
          </p:cNvPr>
          <p:cNvPicPr>
            <a:picLocks noChangeAspect="1"/>
          </p:cNvPicPr>
          <p:nvPr/>
        </p:nvPicPr>
        <p:blipFill>
          <a:blip r:embed="rId10"/>
          <a:stretch>
            <a:fillRect/>
          </a:stretch>
        </p:blipFill>
        <p:spPr>
          <a:xfrm>
            <a:off x="10545188" y="5168378"/>
            <a:ext cx="388140" cy="388752"/>
          </a:xfrm>
          <a:prstGeom prst="rect">
            <a:avLst/>
          </a:prstGeom>
          <a:effectLst>
            <a:outerShdw blurRad="50800" dist="38100" dir="2700000" algn="tl" rotWithShape="0">
              <a:prstClr val="black">
                <a:alpha val="40000"/>
              </a:prstClr>
            </a:outerShdw>
          </a:effectLst>
        </p:spPr>
      </p:pic>
      <p:pic>
        <p:nvPicPr>
          <p:cNvPr id="165" name="Picture 164">
            <a:extLst>
              <a:ext uri="{FF2B5EF4-FFF2-40B4-BE49-F238E27FC236}">
                <a16:creationId xmlns:a16="http://schemas.microsoft.com/office/drawing/2014/main" id="{5AF0F9B6-7480-4426-9136-8BD5E444F9C3}"/>
              </a:ext>
            </a:extLst>
          </p:cNvPr>
          <p:cNvPicPr>
            <a:picLocks noChangeAspect="1"/>
          </p:cNvPicPr>
          <p:nvPr/>
        </p:nvPicPr>
        <p:blipFill>
          <a:blip r:embed="rId10"/>
          <a:stretch>
            <a:fillRect/>
          </a:stretch>
        </p:blipFill>
        <p:spPr>
          <a:xfrm>
            <a:off x="10829169" y="5100677"/>
            <a:ext cx="474421" cy="475168"/>
          </a:xfrm>
          <a:prstGeom prst="rect">
            <a:avLst/>
          </a:prstGeom>
          <a:effectLst>
            <a:outerShdw blurRad="50800" dist="38100" dir="2700000" algn="tl" rotWithShape="0">
              <a:prstClr val="black">
                <a:alpha val="40000"/>
              </a:prstClr>
            </a:outerShdw>
          </a:effectLst>
        </p:spPr>
      </p:pic>
      <p:pic>
        <p:nvPicPr>
          <p:cNvPr id="141" name="Picture 140">
            <a:extLst>
              <a:ext uri="{FF2B5EF4-FFF2-40B4-BE49-F238E27FC236}">
                <a16:creationId xmlns:a16="http://schemas.microsoft.com/office/drawing/2014/main" id="{D2377951-A257-E945-B900-B47ACCF1E53C}"/>
              </a:ext>
            </a:extLst>
          </p:cNvPr>
          <p:cNvPicPr>
            <a:picLocks noChangeAspect="1"/>
          </p:cNvPicPr>
          <p:nvPr/>
        </p:nvPicPr>
        <p:blipFill>
          <a:blip r:embed="rId11"/>
          <a:stretch>
            <a:fillRect/>
          </a:stretch>
        </p:blipFill>
        <p:spPr>
          <a:xfrm>
            <a:off x="2650221" y="5915795"/>
            <a:ext cx="488262" cy="489031"/>
          </a:xfrm>
          <a:prstGeom prst="rect">
            <a:avLst/>
          </a:prstGeom>
          <a:effectLst>
            <a:outerShdw blurRad="50800" dist="38100" dir="2700000" algn="tl" rotWithShape="0">
              <a:prstClr val="black">
                <a:alpha val="40000"/>
              </a:prstClr>
            </a:outerShdw>
          </a:effectLst>
        </p:spPr>
      </p:pic>
      <p:pic>
        <p:nvPicPr>
          <p:cNvPr id="142" name="Picture 141">
            <a:extLst>
              <a:ext uri="{FF2B5EF4-FFF2-40B4-BE49-F238E27FC236}">
                <a16:creationId xmlns:a16="http://schemas.microsoft.com/office/drawing/2014/main" id="{65E8D3A7-D43F-9E4E-B91E-8BEB66D2140D}"/>
              </a:ext>
            </a:extLst>
          </p:cNvPr>
          <p:cNvPicPr>
            <a:picLocks noChangeAspect="1"/>
          </p:cNvPicPr>
          <p:nvPr/>
        </p:nvPicPr>
        <p:blipFill>
          <a:blip r:embed="rId11"/>
          <a:stretch>
            <a:fillRect/>
          </a:stretch>
        </p:blipFill>
        <p:spPr>
          <a:xfrm>
            <a:off x="1774969" y="5675181"/>
            <a:ext cx="488262" cy="489031"/>
          </a:xfrm>
          <a:prstGeom prst="rect">
            <a:avLst/>
          </a:prstGeom>
          <a:effectLst>
            <a:outerShdw blurRad="50800" dist="38100" dir="2700000" algn="tl" rotWithShape="0">
              <a:prstClr val="black">
                <a:alpha val="40000"/>
              </a:prstClr>
            </a:outerShdw>
          </a:effectLst>
        </p:spPr>
      </p:pic>
      <p:pic>
        <p:nvPicPr>
          <p:cNvPr id="143" name="Picture 142">
            <a:extLst>
              <a:ext uri="{FF2B5EF4-FFF2-40B4-BE49-F238E27FC236}">
                <a16:creationId xmlns:a16="http://schemas.microsoft.com/office/drawing/2014/main" id="{E617EBBE-9A19-B648-B092-155D84B52056}"/>
              </a:ext>
            </a:extLst>
          </p:cNvPr>
          <p:cNvPicPr>
            <a:picLocks noChangeAspect="1"/>
          </p:cNvPicPr>
          <p:nvPr/>
        </p:nvPicPr>
        <p:blipFill>
          <a:blip r:embed="rId11"/>
          <a:stretch>
            <a:fillRect/>
          </a:stretch>
        </p:blipFill>
        <p:spPr>
          <a:xfrm>
            <a:off x="1089227" y="5151200"/>
            <a:ext cx="488262" cy="489031"/>
          </a:xfrm>
          <a:prstGeom prst="rect">
            <a:avLst/>
          </a:prstGeom>
          <a:effectLst>
            <a:outerShdw blurRad="50800" dist="38100" dir="2700000" algn="tl" rotWithShape="0">
              <a:prstClr val="black">
                <a:alpha val="40000"/>
              </a:prstClr>
            </a:outerShdw>
          </a:effectLst>
        </p:spPr>
      </p:pic>
      <p:pic>
        <p:nvPicPr>
          <p:cNvPr id="156" name="Picture 155">
            <a:extLst>
              <a:ext uri="{FF2B5EF4-FFF2-40B4-BE49-F238E27FC236}">
                <a16:creationId xmlns:a16="http://schemas.microsoft.com/office/drawing/2014/main" id="{909F852F-9A94-6D44-B71D-4EC3F990058B}"/>
              </a:ext>
            </a:extLst>
          </p:cNvPr>
          <p:cNvPicPr>
            <a:picLocks noChangeAspect="1"/>
          </p:cNvPicPr>
          <p:nvPr/>
        </p:nvPicPr>
        <p:blipFill>
          <a:blip r:embed="rId11"/>
          <a:stretch>
            <a:fillRect/>
          </a:stretch>
        </p:blipFill>
        <p:spPr>
          <a:xfrm>
            <a:off x="4750695" y="5517945"/>
            <a:ext cx="488262" cy="489031"/>
          </a:xfrm>
          <a:prstGeom prst="rect">
            <a:avLst/>
          </a:prstGeom>
          <a:effectLst>
            <a:outerShdw blurRad="50800" dist="38100" dir="2700000" algn="tl" rotWithShape="0">
              <a:prstClr val="black">
                <a:alpha val="40000"/>
              </a:prstClr>
            </a:outerShdw>
          </a:effectLst>
        </p:spPr>
      </p:pic>
      <p:pic>
        <p:nvPicPr>
          <p:cNvPr id="168" name="Picture 167">
            <a:extLst>
              <a:ext uri="{FF2B5EF4-FFF2-40B4-BE49-F238E27FC236}">
                <a16:creationId xmlns:a16="http://schemas.microsoft.com/office/drawing/2014/main" id="{8FE05143-0FA4-BF49-BD79-8E1569EE9559}"/>
              </a:ext>
            </a:extLst>
          </p:cNvPr>
          <p:cNvPicPr>
            <a:picLocks noChangeAspect="1"/>
          </p:cNvPicPr>
          <p:nvPr/>
        </p:nvPicPr>
        <p:blipFill>
          <a:blip r:embed="rId11"/>
          <a:stretch>
            <a:fillRect/>
          </a:stretch>
        </p:blipFill>
        <p:spPr>
          <a:xfrm>
            <a:off x="4914187" y="5612521"/>
            <a:ext cx="488262" cy="489031"/>
          </a:xfrm>
          <a:prstGeom prst="rect">
            <a:avLst/>
          </a:prstGeom>
          <a:effectLst>
            <a:outerShdw blurRad="50800" dist="38100" dir="2700000" algn="tl" rotWithShape="0">
              <a:prstClr val="black">
                <a:alpha val="40000"/>
              </a:prstClr>
            </a:outerShdw>
          </a:effectLst>
        </p:spPr>
      </p:pic>
      <p:pic>
        <p:nvPicPr>
          <p:cNvPr id="172" name="Picture 171">
            <a:extLst>
              <a:ext uri="{FF2B5EF4-FFF2-40B4-BE49-F238E27FC236}">
                <a16:creationId xmlns:a16="http://schemas.microsoft.com/office/drawing/2014/main" id="{341F4631-3384-B64C-87E9-0077548A4E8A}"/>
              </a:ext>
            </a:extLst>
          </p:cNvPr>
          <p:cNvPicPr>
            <a:picLocks noChangeAspect="1"/>
          </p:cNvPicPr>
          <p:nvPr/>
        </p:nvPicPr>
        <p:blipFill>
          <a:blip r:embed="rId11"/>
          <a:stretch>
            <a:fillRect/>
          </a:stretch>
        </p:blipFill>
        <p:spPr>
          <a:xfrm>
            <a:off x="4588310" y="5685004"/>
            <a:ext cx="488262" cy="489031"/>
          </a:xfrm>
          <a:prstGeom prst="rect">
            <a:avLst/>
          </a:prstGeom>
          <a:effectLst>
            <a:outerShdw blurRad="50800" dist="38100" dir="2700000" algn="tl" rotWithShape="0">
              <a:prstClr val="black">
                <a:alpha val="40000"/>
              </a:prstClr>
            </a:outerShdw>
          </a:effectLst>
        </p:spPr>
      </p:pic>
      <p:sp>
        <p:nvSpPr>
          <p:cNvPr id="91" name="Rectangle: Rounded Corners 58">
            <a:extLst>
              <a:ext uri="{FF2B5EF4-FFF2-40B4-BE49-F238E27FC236}">
                <a16:creationId xmlns:a16="http://schemas.microsoft.com/office/drawing/2014/main" id="{1A3A4ADE-E5D8-2349-9CD8-33728C068D3E}"/>
              </a:ext>
            </a:extLst>
          </p:cNvPr>
          <p:cNvSpPr/>
          <p:nvPr/>
        </p:nvSpPr>
        <p:spPr>
          <a:xfrm>
            <a:off x="7521880" y="5044045"/>
            <a:ext cx="1845144" cy="766418"/>
          </a:xfrm>
          <a:prstGeom prst="roundRect">
            <a:avLst>
              <a:gd name="adj" fmla="val 3602"/>
            </a:avLst>
          </a:prstGeom>
          <a:gradFill flip="none" rotWithShape="1">
            <a:gsLst>
              <a:gs pos="0">
                <a:schemeClr val="accent1">
                  <a:lumMod val="5000"/>
                  <a:lumOff val="95000"/>
                </a:schemeClr>
              </a:gs>
              <a:gs pos="74000">
                <a:schemeClr val="accent5">
                  <a:lumMod val="60000"/>
                  <a:lumOff val="40000"/>
                </a:schemeClr>
              </a:gs>
              <a:gs pos="83000">
                <a:schemeClr val="accent5">
                  <a:lumMod val="40000"/>
                  <a:lumOff val="60000"/>
                </a:schemeClr>
              </a:gs>
              <a:gs pos="100000">
                <a:schemeClr val="accent5">
                  <a:lumMod val="20000"/>
                  <a:lumOff val="80000"/>
                </a:schemeClr>
              </a:gs>
            </a:gsLst>
            <a:path path="circle">
              <a:fillToRect l="100000" t="100000"/>
            </a:path>
            <a:tileRect r="-100000" b="-100000"/>
          </a:gradFill>
          <a:ln>
            <a:solidFill>
              <a:schemeClr val="accent1">
                <a:lumMod val="40000"/>
                <a:lumOff val="6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60" name="Rectangle 59">
            <a:extLst>
              <a:ext uri="{FF2B5EF4-FFF2-40B4-BE49-F238E27FC236}">
                <a16:creationId xmlns:a16="http://schemas.microsoft.com/office/drawing/2014/main" id="{92B484F4-EAAB-467B-8C23-8DBCC1061B6C}"/>
              </a:ext>
            </a:extLst>
          </p:cNvPr>
          <p:cNvSpPr/>
          <p:nvPr/>
        </p:nvSpPr>
        <p:spPr>
          <a:xfrm>
            <a:off x="7560020" y="4991562"/>
            <a:ext cx="1727774" cy="868097"/>
          </a:xfrm>
          <a:prstGeom prst="rect">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rPr>
              <a:t>Data Center</a:t>
            </a:r>
          </a:p>
          <a:p>
            <a:pPr algn="ctr"/>
            <a:r>
              <a:rPr lang="en-US" sz="2000">
                <a:solidFill>
                  <a:schemeClr val="tx1"/>
                </a:solidFill>
              </a:rPr>
              <a:t>Security Stack</a:t>
            </a:r>
          </a:p>
        </p:txBody>
      </p:sp>
      <p:grpSp>
        <p:nvGrpSpPr>
          <p:cNvPr id="94" name="Group 93">
            <a:extLst>
              <a:ext uri="{FF2B5EF4-FFF2-40B4-BE49-F238E27FC236}">
                <a16:creationId xmlns:a16="http://schemas.microsoft.com/office/drawing/2014/main" id="{75A149B5-3DA0-2943-B0E1-F0A11E9CD46D}"/>
              </a:ext>
            </a:extLst>
          </p:cNvPr>
          <p:cNvGrpSpPr/>
          <p:nvPr/>
        </p:nvGrpSpPr>
        <p:grpSpPr>
          <a:xfrm>
            <a:off x="7195575" y="832915"/>
            <a:ext cx="4755541" cy="1266519"/>
            <a:chOff x="7157436" y="822486"/>
            <a:chExt cx="4755541" cy="1266519"/>
          </a:xfrm>
        </p:grpSpPr>
        <p:cxnSp>
          <p:nvCxnSpPr>
            <p:cNvPr id="95" name="Straight Connector 94">
              <a:extLst>
                <a:ext uri="{FF2B5EF4-FFF2-40B4-BE49-F238E27FC236}">
                  <a16:creationId xmlns:a16="http://schemas.microsoft.com/office/drawing/2014/main" id="{0D4B57E5-846F-0148-9403-398528795492}"/>
                </a:ext>
              </a:extLst>
            </p:cNvPr>
            <p:cNvCxnSpPr>
              <a:cxnSpLocks/>
            </p:cNvCxnSpPr>
            <p:nvPr/>
          </p:nvCxnSpPr>
          <p:spPr>
            <a:xfrm>
              <a:off x="9125495" y="1444842"/>
              <a:ext cx="1112261" cy="3665"/>
            </a:xfrm>
            <a:prstGeom prst="line">
              <a:avLst/>
            </a:prstGeom>
            <a:ln w="25400">
              <a:solidFill>
                <a:schemeClr val="tx1"/>
              </a:solidFill>
            </a:ln>
            <a:effectLst>
              <a:outerShdw blurRad="50800" dist="38100" dir="5400000" algn="t"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pic>
          <p:nvPicPr>
            <p:cNvPr id="96" name="Picture 95">
              <a:extLst>
                <a:ext uri="{FF2B5EF4-FFF2-40B4-BE49-F238E27FC236}">
                  <a16:creationId xmlns:a16="http://schemas.microsoft.com/office/drawing/2014/main" id="{CABEEE52-7513-7C44-86BD-0F16A9198AA8}"/>
                </a:ext>
              </a:extLst>
            </p:cNvPr>
            <p:cNvPicPr>
              <a:picLocks noChangeAspect="1"/>
            </p:cNvPicPr>
            <p:nvPr/>
          </p:nvPicPr>
          <p:blipFill>
            <a:blip r:embed="rId9"/>
            <a:stretch>
              <a:fillRect/>
            </a:stretch>
          </p:blipFill>
          <p:spPr>
            <a:xfrm flipH="1">
              <a:off x="9423389" y="912148"/>
              <a:ext cx="1121001" cy="542025"/>
            </a:xfrm>
            <a:prstGeom prst="rect">
              <a:avLst/>
            </a:prstGeom>
          </p:spPr>
        </p:pic>
        <p:sp>
          <p:nvSpPr>
            <p:cNvPr id="97" name="Rectangle 96">
              <a:extLst>
                <a:ext uri="{FF2B5EF4-FFF2-40B4-BE49-F238E27FC236}">
                  <a16:creationId xmlns:a16="http://schemas.microsoft.com/office/drawing/2014/main" id="{DEFDE009-B020-164B-9849-15FB05474ECB}"/>
                </a:ext>
              </a:extLst>
            </p:cNvPr>
            <p:cNvSpPr/>
            <p:nvPr/>
          </p:nvSpPr>
          <p:spPr>
            <a:xfrm>
              <a:off x="9625445" y="1079455"/>
              <a:ext cx="716887" cy="226295"/>
            </a:xfrm>
            <a:prstGeom prst="rect">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rPr>
                <a:t>IaaS</a:t>
              </a:r>
            </a:p>
          </p:txBody>
        </p:sp>
        <p:pic>
          <p:nvPicPr>
            <p:cNvPr id="98" name="Picture 97">
              <a:extLst>
                <a:ext uri="{FF2B5EF4-FFF2-40B4-BE49-F238E27FC236}">
                  <a16:creationId xmlns:a16="http://schemas.microsoft.com/office/drawing/2014/main" id="{B23762BA-CBF3-B847-AD1F-815ED1144C3B}"/>
                </a:ext>
              </a:extLst>
            </p:cNvPr>
            <p:cNvPicPr>
              <a:picLocks noChangeAspect="1"/>
            </p:cNvPicPr>
            <p:nvPr/>
          </p:nvPicPr>
          <p:blipFill>
            <a:blip r:embed="rId9"/>
            <a:stretch>
              <a:fillRect/>
            </a:stretch>
          </p:blipFill>
          <p:spPr>
            <a:xfrm flipH="1">
              <a:off x="10791976" y="822486"/>
              <a:ext cx="1121001" cy="542025"/>
            </a:xfrm>
            <a:prstGeom prst="rect">
              <a:avLst/>
            </a:prstGeom>
          </p:spPr>
        </p:pic>
        <p:sp>
          <p:nvSpPr>
            <p:cNvPr id="102" name="Rectangle 101">
              <a:extLst>
                <a:ext uri="{FF2B5EF4-FFF2-40B4-BE49-F238E27FC236}">
                  <a16:creationId xmlns:a16="http://schemas.microsoft.com/office/drawing/2014/main" id="{1080792E-CC11-A341-B80F-EF3F9EF10213}"/>
                </a:ext>
              </a:extLst>
            </p:cNvPr>
            <p:cNvSpPr/>
            <p:nvPr/>
          </p:nvSpPr>
          <p:spPr>
            <a:xfrm>
              <a:off x="11089469" y="970564"/>
              <a:ext cx="716887" cy="226295"/>
            </a:xfrm>
            <a:prstGeom prst="rect">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rPr>
                <a:t>PaaS</a:t>
              </a:r>
            </a:p>
          </p:txBody>
        </p:sp>
        <p:sp>
          <p:nvSpPr>
            <p:cNvPr id="103" name="Oval 102">
              <a:extLst>
                <a:ext uri="{FF2B5EF4-FFF2-40B4-BE49-F238E27FC236}">
                  <a16:creationId xmlns:a16="http://schemas.microsoft.com/office/drawing/2014/main" id="{0E3492CB-0DE1-AC46-B355-86F85F821789}"/>
                </a:ext>
              </a:extLst>
            </p:cNvPr>
            <p:cNvSpPr/>
            <p:nvPr/>
          </p:nvSpPr>
          <p:spPr>
            <a:xfrm>
              <a:off x="10133034" y="1092233"/>
              <a:ext cx="1252292" cy="639587"/>
            </a:xfrm>
            <a:prstGeom prst="ellipse">
              <a:avLst/>
            </a:prstGeom>
            <a:gradFill flip="none" rotWithShape="1">
              <a:gsLst>
                <a:gs pos="0">
                  <a:schemeClr val="bg1"/>
                </a:gs>
                <a:gs pos="74000">
                  <a:srgbClr val="FF5353"/>
                </a:gs>
                <a:gs pos="83000">
                  <a:schemeClr val="accent2">
                    <a:lumMod val="40000"/>
                    <a:lumOff val="60000"/>
                  </a:schemeClr>
                </a:gs>
                <a:gs pos="100000">
                  <a:schemeClr val="accent2">
                    <a:lumMod val="20000"/>
                    <a:lumOff val="80000"/>
                  </a:schemeClr>
                </a:gs>
              </a:gsLst>
              <a:path path="circle">
                <a:fillToRect l="100000" t="100000"/>
              </a:path>
              <a:tileRect r="-100000" b="-100000"/>
            </a:gradFill>
            <a:ln>
              <a:solidFill>
                <a:schemeClr val="accent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pic>
          <p:nvPicPr>
            <p:cNvPr id="107" name="Picture 106">
              <a:extLst>
                <a:ext uri="{FF2B5EF4-FFF2-40B4-BE49-F238E27FC236}">
                  <a16:creationId xmlns:a16="http://schemas.microsoft.com/office/drawing/2014/main" id="{99F1580D-86BC-744F-A32D-E910507DF2D6}"/>
                </a:ext>
              </a:extLst>
            </p:cNvPr>
            <p:cNvPicPr>
              <a:picLocks noChangeAspect="1"/>
            </p:cNvPicPr>
            <p:nvPr/>
          </p:nvPicPr>
          <p:blipFill>
            <a:blip r:embed="rId10"/>
            <a:stretch>
              <a:fillRect/>
            </a:stretch>
          </p:blipFill>
          <p:spPr>
            <a:xfrm>
              <a:off x="10910327" y="1229972"/>
              <a:ext cx="388140" cy="388752"/>
            </a:xfrm>
            <a:prstGeom prst="rect">
              <a:avLst/>
            </a:prstGeom>
            <a:effectLst>
              <a:outerShdw blurRad="50800" dist="38100" dir="2700000" algn="tl" rotWithShape="0">
                <a:prstClr val="black">
                  <a:alpha val="40000"/>
                </a:prstClr>
              </a:outerShdw>
            </a:effectLst>
          </p:spPr>
        </p:pic>
        <p:pic>
          <p:nvPicPr>
            <p:cNvPr id="110" name="Picture 109">
              <a:extLst>
                <a:ext uri="{FF2B5EF4-FFF2-40B4-BE49-F238E27FC236}">
                  <a16:creationId xmlns:a16="http://schemas.microsoft.com/office/drawing/2014/main" id="{D75B2349-9D11-4A49-95EF-50D5EC99B7CD}"/>
                </a:ext>
              </a:extLst>
            </p:cNvPr>
            <p:cNvPicPr>
              <a:picLocks noChangeAspect="1"/>
            </p:cNvPicPr>
            <p:nvPr/>
          </p:nvPicPr>
          <p:blipFill>
            <a:blip r:embed="rId10"/>
            <a:stretch>
              <a:fillRect/>
            </a:stretch>
          </p:blipFill>
          <p:spPr>
            <a:xfrm>
              <a:off x="10222110" y="1229972"/>
              <a:ext cx="388140" cy="388752"/>
            </a:xfrm>
            <a:prstGeom prst="rect">
              <a:avLst/>
            </a:prstGeom>
            <a:effectLst>
              <a:outerShdw blurRad="50800" dist="38100" dir="2700000" algn="tl" rotWithShape="0">
                <a:prstClr val="black">
                  <a:alpha val="40000"/>
                </a:prstClr>
              </a:outerShdw>
            </a:effectLst>
          </p:spPr>
        </p:pic>
        <p:pic>
          <p:nvPicPr>
            <p:cNvPr id="111" name="Picture 110">
              <a:extLst>
                <a:ext uri="{FF2B5EF4-FFF2-40B4-BE49-F238E27FC236}">
                  <a16:creationId xmlns:a16="http://schemas.microsoft.com/office/drawing/2014/main" id="{8C209FAB-7701-D84D-A1BA-7DBEB09B98C1}"/>
                </a:ext>
              </a:extLst>
            </p:cNvPr>
            <p:cNvPicPr>
              <a:picLocks noChangeAspect="1"/>
            </p:cNvPicPr>
            <p:nvPr/>
          </p:nvPicPr>
          <p:blipFill>
            <a:blip r:embed="rId10"/>
            <a:stretch>
              <a:fillRect/>
            </a:stretch>
          </p:blipFill>
          <p:spPr>
            <a:xfrm>
              <a:off x="10506091" y="1162271"/>
              <a:ext cx="474421" cy="475168"/>
            </a:xfrm>
            <a:prstGeom prst="rect">
              <a:avLst/>
            </a:prstGeom>
            <a:effectLst>
              <a:outerShdw blurRad="50800" dist="38100" dir="2700000" algn="tl" rotWithShape="0">
                <a:prstClr val="black">
                  <a:alpha val="40000"/>
                </a:prstClr>
              </a:outerShdw>
            </a:effectLst>
          </p:spPr>
        </p:pic>
        <p:pic>
          <p:nvPicPr>
            <p:cNvPr id="112" name="Picture 111">
              <a:extLst>
                <a:ext uri="{FF2B5EF4-FFF2-40B4-BE49-F238E27FC236}">
                  <a16:creationId xmlns:a16="http://schemas.microsoft.com/office/drawing/2014/main" id="{8B386241-E91F-9A44-9E9D-7AD71B013019}"/>
                </a:ext>
              </a:extLst>
            </p:cNvPr>
            <p:cNvPicPr>
              <a:picLocks noChangeAspect="1"/>
            </p:cNvPicPr>
            <p:nvPr/>
          </p:nvPicPr>
          <p:blipFill>
            <a:blip r:embed="rId9"/>
            <a:stretch>
              <a:fillRect/>
            </a:stretch>
          </p:blipFill>
          <p:spPr>
            <a:xfrm flipH="1">
              <a:off x="9941695" y="1546980"/>
              <a:ext cx="1121001" cy="542025"/>
            </a:xfrm>
            <a:prstGeom prst="rect">
              <a:avLst/>
            </a:prstGeom>
          </p:spPr>
        </p:pic>
        <p:sp>
          <p:nvSpPr>
            <p:cNvPr id="113" name="Rectangle 112">
              <a:extLst>
                <a:ext uri="{FF2B5EF4-FFF2-40B4-BE49-F238E27FC236}">
                  <a16:creationId xmlns:a16="http://schemas.microsoft.com/office/drawing/2014/main" id="{C5B72563-7F4D-B044-85B4-D54E2FF76D19}"/>
                </a:ext>
              </a:extLst>
            </p:cNvPr>
            <p:cNvSpPr/>
            <p:nvPr/>
          </p:nvSpPr>
          <p:spPr>
            <a:xfrm>
              <a:off x="10143751" y="1714287"/>
              <a:ext cx="716887" cy="226295"/>
            </a:xfrm>
            <a:prstGeom prst="rect">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rPr>
                <a:t>SaaS</a:t>
              </a:r>
            </a:p>
          </p:txBody>
        </p:sp>
        <p:cxnSp>
          <p:nvCxnSpPr>
            <p:cNvPr id="116" name="Straight Connector 115">
              <a:extLst>
                <a:ext uri="{FF2B5EF4-FFF2-40B4-BE49-F238E27FC236}">
                  <a16:creationId xmlns:a16="http://schemas.microsoft.com/office/drawing/2014/main" id="{24C2D3C4-69D9-6E4E-8D86-044F1BCFC6AD}"/>
                </a:ext>
              </a:extLst>
            </p:cNvPr>
            <p:cNvCxnSpPr>
              <a:cxnSpLocks/>
            </p:cNvCxnSpPr>
            <p:nvPr/>
          </p:nvCxnSpPr>
          <p:spPr>
            <a:xfrm>
              <a:off x="7157436" y="1448507"/>
              <a:ext cx="309816" cy="795"/>
            </a:xfrm>
            <a:prstGeom prst="line">
              <a:avLst/>
            </a:prstGeom>
            <a:ln w="25400">
              <a:solidFill>
                <a:schemeClr val="tx1"/>
              </a:solidFill>
            </a:ln>
            <a:effectLst>
              <a:outerShdw blurRad="50800" dist="38100" dir="5400000" algn="t"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21" name="Rectangle: Rounded Corners 81">
              <a:extLst>
                <a:ext uri="{FF2B5EF4-FFF2-40B4-BE49-F238E27FC236}">
                  <a16:creationId xmlns:a16="http://schemas.microsoft.com/office/drawing/2014/main" id="{D5A7C021-74D8-7346-A31F-6C72A36C352E}"/>
                </a:ext>
              </a:extLst>
            </p:cNvPr>
            <p:cNvSpPr/>
            <p:nvPr/>
          </p:nvSpPr>
          <p:spPr>
            <a:xfrm>
              <a:off x="7457513" y="1023533"/>
              <a:ext cx="1667982" cy="766418"/>
            </a:xfrm>
            <a:prstGeom prst="roundRect">
              <a:avLst>
                <a:gd name="adj" fmla="val 3602"/>
              </a:avLst>
            </a:prstGeom>
            <a:gradFill flip="none" rotWithShape="1">
              <a:gsLst>
                <a:gs pos="0">
                  <a:schemeClr val="accent2">
                    <a:lumMod val="20000"/>
                    <a:lumOff val="80000"/>
                  </a:schemeClr>
                </a:gs>
                <a:gs pos="74000">
                  <a:srgbClr val="FF5353"/>
                </a:gs>
                <a:gs pos="83000">
                  <a:schemeClr val="accent2">
                    <a:lumMod val="40000"/>
                    <a:lumOff val="60000"/>
                  </a:schemeClr>
                </a:gs>
                <a:gs pos="100000">
                  <a:schemeClr val="accent2">
                    <a:lumMod val="40000"/>
                    <a:lumOff val="60000"/>
                  </a:schemeClr>
                </a:gs>
              </a:gsLst>
              <a:path path="circle">
                <a:fillToRect l="100000" t="100000"/>
              </a:path>
              <a:tileRect r="-100000" b="-100000"/>
            </a:gradFill>
            <a:ln>
              <a:solidFill>
                <a:schemeClr val="accent2">
                  <a:lumMod val="40000"/>
                  <a:lumOff val="6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24" name="Rectangle 123">
              <a:extLst>
                <a:ext uri="{FF2B5EF4-FFF2-40B4-BE49-F238E27FC236}">
                  <a16:creationId xmlns:a16="http://schemas.microsoft.com/office/drawing/2014/main" id="{90E1E780-9380-364C-81F2-D7C6552C0014}"/>
                </a:ext>
              </a:extLst>
            </p:cNvPr>
            <p:cNvSpPr/>
            <p:nvPr/>
          </p:nvSpPr>
          <p:spPr>
            <a:xfrm>
              <a:off x="7429550" y="1034191"/>
              <a:ext cx="1715403" cy="677786"/>
            </a:xfrm>
            <a:prstGeom prst="rect">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Multi-Cloud</a:t>
              </a:r>
            </a:p>
            <a:p>
              <a:pPr algn="ctr"/>
              <a:r>
                <a:rPr lang="en-US" sz="2000" dirty="0">
                  <a:solidFill>
                    <a:schemeClr val="tx1"/>
                  </a:solidFill>
                </a:rPr>
                <a:t>Security Stack</a:t>
              </a:r>
            </a:p>
          </p:txBody>
        </p:sp>
      </p:grpSp>
    </p:spTree>
    <p:extLst>
      <p:ext uri="{BB962C8B-B14F-4D97-AF65-F5344CB8AC3E}">
        <p14:creationId xmlns:p14="http://schemas.microsoft.com/office/powerpoint/2010/main" val="1387867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0287 0.00393 L 0.01185 -0.70834 " pathEditMode="relative" ptsTypes="AA">
                                      <p:cBhvr>
                                        <p:cTn id="6" dur="2000" fill="hold"/>
                                        <p:tgtEl>
                                          <p:spTgt spid="154"/>
                                        </p:tgtEl>
                                        <p:attrNameLst>
                                          <p:attrName>ppt_x</p:attrName>
                                          <p:attrName>ppt_y</p:attrName>
                                        </p:attrNameLst>
                                      </p:cBhvr>
                                    </p:animMotion>
                                  </p:childTnLst>
                                </p:cTn>
                              </p:par>
                              <p:par>
                                <p:cTn id="7" presetID="0" presetClass="path" presetSubtype="0" accel="50000" decel="50000" fill="hold" nodeType="withEffect">
                                  <p:stCondLst>
                                    <p:cond delay="0"/>
                                  </p:stCondLst>
                                  <p:childTnLst>
                                    <p:animMotion origin="layout" path="M 0.00508 -0.00509 L 0.00508 -0.60787 " pathEditMode="relative" ptsTypes="AA">
                                      <p:cBhvr>
                                        <p:cTn id="8" dur="2000" fill="hold"/>
                                        <p:tgtEl>
                                          <p:spTgt spid="155"/>
                                        </p:tgtEl>
                                        <p:attrNameLst>
                                          <p:attrName>ppt_x</p:attrName>
                                          <p:attrName>ppt_y</p:attrName>
                                        </p:attrNameLst>
                                      </p:cBhvr>
                                    </p:animMotion>
                                  </p:childTnLst>
                                </p:cTn>
                              </p:par>
                              <p:par>
                                <p:cTn id="9" presetID="0" presetClass="path" presetSubtype="0" accel="50000" decel="50000" fill="hold" nodeType="withEffect">
                                  <p:stCondLst>
                                    <p:cond delay="0"/>
                                  </p:stCondLst>
                                  <p:childTnLst>
                                    <p:animMotion origin="layout" path="M 0.01419 0.00949 L 0.0151 -0.69004 " pathEditMode="relative" rAng="0" ptsTypes="AA">
                                      <p:cBhvr>
                                        <p:cTn id="10" dur="2000" fill="hold"/>
                                        <p:tgtEl>
                                          <p:spTgt spid="153"/>
                                        </p:tgtEl>
                                        <p:attrNameLst>
                                          <p:attrName>ppt_x</p:attrName>
                                          <p:attrName>ppt_y</p:attrName>
                                        </p:attrNameLst>
                                      </p:cBhvr>
                                      <p:rCtr x="39" y="-34977"/>
                                    </p:animMotion>
                                  </p:childTnLst>
                                </p:cTn>
                              </p:par>
                              <p:par>
                                <p:cTn id="11" presetID="0" presetClass="path" presetSubtype="0" accel="50000" decel="50000" fill="hold" nodeType="withEffect">
                                  <p:stCondLst>
                                    <p:cond delay="0"/>
                                  </p:stCondLst>
                                  <p:childTnLst>
                                    <p:animMotion origin="layout" path="M -4.375E-6 -3.7037E-7 L -4.375E-6 -0.69213 " pathEditMode="relative" rAng="0" ptsTypes="AA">
                                      <p:cBhvr>
                                        <p:cTn id="12" dur="2000" fill="hold"/>
                                        <p:tgtEl>
                                          <p:spTgt spid="144"/>
                                        </p:tgtEl>
                                        <p:attrNameLst>
                                          <p:attrName>ppt_x</p:attrName>
                                          <p:attrName>ppt_y</p:attrName>
                                        </p:attrNameLst>
                                      </p:cBhvr>
                                      <p:rCtr x="0" y="-34606"/>
                                    </p:animMotion>
                                  </p:childTnLst>
                                </p:cTn>
                              </p:par>
                              <p:par>
                                <p:cTn id="13" presetID="0" presetClass="path" presetSubtype="0" accel="50000" decel="50000" fill="hold" nodeType="withEffect">
                                  <p:stCondLst>
                                    <p:cond delay="0"/>
                                  </p:stCondLst>
                                  <p:childTnLst>
                                    <p:animMotion origin="layout" path="M 4.16667E-6 7.40741E-7 L 4.16667E-6 -0.69213 " pathEditMode="relative" rAng="0" ptsTypes="AA">
                                      <p:cBhvr>
                                        <p:cTn id="14" dur="2000" fill="hold"/>
                                        <p:tgtEl>
                                          <p:spTgt spid="145"/>
                                        </p:tgtEl>
                                        <p:attrNameLst>
                                          <p:attrName>ppt_x</p:attrName>
                                          <p:attrName>ppt_y</p:attrName>
                                        </p:attrNameLst>
                                      </p:cBhvr>
                                      <p:rCtr x="0" y="-34606"/>
                                    </p:animMotion>
                                  </p:childTnLst>
                                </p:cTn>
                              </p:par>
                              <p:par>
                                <p:cTn id="15" presetID="0" presetClass="path" presetSubtype="0" accel="50000" decel="50000" fill="hold" nodeType="withEffect">
                                  <p:stCondLst>
                                    <p:cond delay="0"/>
                                  </p:stCondLst>
                                  <p:childTnLst>
                                    <p:animMotion origin="layout" path="M -2.91667E-6 4.07407E-6 L -2.91667E-6 -0.69213 " pathEditMode="relative" rAng="0" ptsTypes="AA">
                                      <p:cBhvr>
                                        <p:cTn id="16" dur="2000" fill="hold"/>
                                        <p:tgtEl>
                                          <p:spTgt spid="152"/>
                                        </p:tgtEl>
                                        <p:attrNameLst>
                                          <p:attrName>ppt_x</p:attrName>
                                          <p:attrName>ppt_y</p:attrName>
                                        </p:attrNameLst>
                                      </p:cBhvr>
                                      <p:rCtr x="0" y="-34606"/>
                                    </p:animMotion>
                                  </p:childTnLst>
                                </p:cTn>
                              </p:par>
                              <p:par>
                                <p:cTn id="17" presetID="10" presetClass="entr" presetSubtype="0" fill="hold" nodeType="withEffect">
                                  <p:stCondLst>
                                    <p:cond delay="0"/>
                                  </p:stCondLst>
                                  <p:childTnLst>
                                    <p:set>
                                      <p:cBhvr>
                                        <p:cTn id="18" dur="1" fill="hold">
                                          <p:stCondLst>
                                            <p:cond delay="0"/>
                                          </p:stCondLst>
                                        </p:cTn>
                                        <p:tgtEl>
                                          <p:spTgt spid="143"/>
                                        </p:tgtEl>
                                        <p:attrNameLst>
                                          <p:attrName>style.visibility</p:attrName>
                                        </p:attrNameLst>
                                      </p:cBhvr>
                                      <p:to>
                                        <p:strVal val="visible"/>
                                      </p:to>
                                    </p:set>
                                    <p:animEffect transition="in" filter="fade">
                                      <p:cBhvr>
                                        <p:cTn id="19" dur="500"/>
                                        <p:tgtEl>
                                          <p:spTgt spid="143"/>
                                        </p:tgtEl>
                                      </p:cBhvr>
                                    </p:animEffect>
                                  </p:childTnLst>
                                </p:cTn>
                              </p:par>
                              <p:par>
                                <p:cTn id="20" presetID="10" presetClass="entr" presetSubtype="0" fill="hold" nodeType="withEffect">
                                  <p:stCondLst>
                                    <p:cond delay="0"/>
                                  </p:stCondLst>
                                  <p:childTnLst>
                                    <p:set>
                                      <p:cBhvr>
                                        <p:cTn id="21" dur="1" fill="hold">
                                          <p:stCondLst>
                                            <p:cond delay="0"/>
                                          </p:stCondLst>
                                        </p:cTn>
                                        <p:tgtEl>
                                          <p:spTgt spid="142"/>
                                        </p:tgtEl>
                                        <p:attrNameLst>
                                          <p:attrName>style.visibility</p:attrName>
                                        </p:attrNameLst>
                                      </p:cBhvr>
                                      <p:to>
                                        <p:strVal val="visible"/>
                                      </p:to>
                                    </p:set>
                                    <p:animEffect transition="in" filter="fade">
                                      <p:cBhvr>
                                        <p:cTn id="22" dur="500"/>
                                        <p:tgtEl>
                                          <p:spTgt spid="142"/>
                                        </p:tgtEl>
                                      </p:cBhvr>
                                    </p:animEffect>
                                  </p:childTnLst>
                                </p:cTn>
                              </p:par>
                              <p:par>
                                <p:cTn id="23" presetID="10" presetClass="entr" presetSubtype="0" fill="hold" nodeType="withEffect">
                                  <p:stCondLst>
                                    <p:cond delay="0"/>
                                  </p:stCondLst>
                                  <p:childTnLst>
                                    <p:set>
                                      <p:cBhvr>
                                        <p:cTn id="24" dur="1" fill="hold">
                                          <p:stCondLst>
                                            <p:cond delay="0"/>
                                          </p:stCondLst>
                                        </p:cTn>
                                        <p:tgtEl>
                                          <p:spTgt spid="141"/>
                                        </p:tgtEl>
                                        <p:attrNameLst>
                                          <p:attrName>style.visibility</p:attrName>
                                        </p:attrNameLst>
                                      </p:cBhvr>
                                      <p:to>
                                        <p:strVal val="visible"/>
                                      </p:to>
                                    </p:set>
                                    <p:animEffect transition="in" filter="fade">
                                      <p:cBhvr>
                                        <p:cTn id="25" dur="500"/>
                                        <p:tgtEl>
                                          <p:spTgt spid="141"/>
                                        </p:tgtEl>
                                      </p:cBhvr>
                                    </p:animEffect>
                                  </p:childTnLst>
                                </p:cTn>
                              </p:par>
                              <p:par>
                                <p:cTn id="26" presetID="10" presetClass="entr" presetSubtype="0" fill="hold" nodeType="withEffect">
                                  <p:stCondLst>
                                    <p:cond delay="0"/>
                                  </p:stCondLst>
                                  <p:childTnLst>
                                    <p:set>
                                      <p:cBhvr>
                                        <p:cTn id="27" dur="1" fill="hold">
                                          <p:stCondLst>
                                            <p:cond delay="0"/>
                                          </p:stCondLst>
                                        </p:cTn>
                                        <p:tgtEl>
                                          <p:spTgt spid="172"/>
                                        </p:tgtEl>
                                        <p:attrNameLst>
                                          <p:attrName>style.visibility</p:attrName>
                                        </p:attrNameLst>
                                      </p:cBhvr>
                                      <p:to>
                                        <p:strVal val="visible"/>
                                      </p:to>
                                    </p:set>
                                    <p:animEffect transition="in" filter="fade">
                                      <p:cBhvr>
                                        <p:cTn id="28" dur="500"/>
                                        <p:tgtEl>
                                          <p:spTgt spid="172"/>
                                        </p:tgtEl>
                                      </p:cBhvr>
                                    </p:animEffect>
                                  </p:childTnLst>
                                </p:cTn>
                              </p:par>
                              <p:par>
                                <p:cTn id="29" presetID="10" presetClass="entr" presetSubtype="0" fill="hold" nodeType="withEffect">
                                  <p:stCondLst>
                                    <p:cond delay="0"/>
                                  </p:stCondLst>
                                  <p:childTnLst>
                                    <p:set>
                                      <p:cBhvr>
                                        <p:cTn id="30" dur="1" fill="hold">
                                          <p:stCondLst>
                                            <p:cond delay="0"/>
                                          </p:stCondLst>
                                        </p:cTn>
                                        <p:tgtEl>
                                          <p:spTgt spid="156"/>
                                        </p:tgtEl>
                                        <p:attrNameLst>
                                          <p:attrName>style.visibility</p:attrName>
                                        </p:attrNameLst>
                                      </p:cBhvr>
                                      <p:to>
                                        <p:strVal val="visible"/>
                                      </p:to>
                                    </p:set>
                                    <p:animEffect transition="in" filter="fade">
                                      <p:cBhvr>
                                        <p:cTn id="31" dur="500"/>
                                        <p:tgtEl>
                                          <p:spTgt spid="156"/>
                                        </p:tgtEl>
                                      </p:cBhvr>
                                    </p:animEffect>
                                  </p:childTnLst>
                                </p:cTn>
                              </p:par>
                              <p:par>
                                <p:cTn id="32" presetID="10" presetClass="entr" presetSubtype="0" fill="hold" nodeType="withEffect">
                                  <p:stCondLst>
                                    <p:cond delay="0"/>
                                  </p:stCondLst>
                                  <p:childTnLst>
                                    <p:set>
                                      <p:cBhvr>
                                        <p:cTn id="33" dur="1" fill="hold">
                                          <p:stCondLst>
                                            <p:cond delay="0"/>
                                          </p:stCondLst>
                                        </p:cTn>
                                        <p:tgtEl>
                                          <p:spTgt spid="168"/>
                                        </p:tgtEl>
                                        <p:attrNameLst>
                                          <p:attrName>style.visibility</p:attrName>
                                        </p:attrNameLst>
                                      </p:cBhvr>
                                      <p:to>
                                        <p:strVal val="visible"/>
                                      </p:to>
                                    </p:set>
                                    <p:animEffect transition="in" filter="fade">
                                      <p:cBhvr>
                                        <p:cTn id="34" dur="500"/>
                                        <p:tgtEl>
                                          <p:spTgt spid="168"/>
                                        </p:tgtEl>
                                      </p:cBhvr>
                                    </p:animEffect>
                                  </p:childTnLst>
                                </p:cTn>
                              </p:par>
                              <p:par>
                                <p:cTn id="35" presetID="1" presetClass="entr" presetSubtype="0" fill="hold" grpId="0" nodeType="withEffect">
                                  <p:stCondLst>
                                    <p:cond delay="0"/>
                                  </p:stCondLst>
                                  <p:childTnLst>
                                    <p:set>
                                      <p:cBhvr>
                                        <p:cTn id="36" dur="1" fill="hold">
                                          <p:stCondLst>
                                            <p:cond delay="0"/>
                                          </p:stCondLst>
                                        </p:cTn>
                                        <p:tgtEl>
                                          <p:spTgt spid="16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5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59"/>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57"/>
                                        </p:tgtEl>
                                        <p:attrNameLst>
                                          <p:attrName>style.visibility</p:attrName>
                                        </p:attrNameLst>
                                      </p:cBhvr>
                                      <p:to>
                                        <p:strVal val="visible"/>
                                      </p:to>
                                    </p:set>
                                  </p:childTnLst>
                                </p:cTn>
                              </p:par>
                            </p:childTnLst>
                          </p:cTn>
                        </p:par>
                        <p:par>
                          <p:cTn id="43" fill="hold">
                            <p:stCondLst>
                              <p:cond delay="2000"/>
                            </p:stCondLst>
                            <p:childTnLst>
                              <p:par>
                                <p:cTn id="44" presetID="1" presetClass="exit" presetSubtype="0" fill="hold" grpId="1" nodeType="afterEffect">
                                  <p:stCondLst>
                                    <p:cond delay="0"/>
                                  </p:stCondLst>
                                  <p:childTnLst>
                                    <p:set>
                                      <p:cBhvr>
                                        <p:cTn id="45" dur="1" fill="hold">
                                          <p:stCondLst>
                                            <p:cond delay="0"/>
                                          </p:stCondLst>
                                        </p:cTn>
                                        <p:tgtEl>
                                          <p:spTgt spid="167"/>
                                        </p:tgtEl>
                                        <p:attrNameLst>
                                          <p:attrName>style.visibility</p:attrName>
                                        </p:attrNameLst>
                                      </p:cBhvr>
                                      <p:to>
                                        <p:strVal val="hidden"/>
                                      </p:to>
                                    </p:set>
                                  </p:childTnLst>
                                </p:cTn>
                              </p:par>
                              <p:par>
                                <p:cTn id="46" presetID="1" presetClass="exit" presetSubtype="0" fill="hold" grpId="1" nodeType="withEffect">
                                  <p:stCondLst>
                                    <p:cond delay="0"/>
                                  </p:stCondLst>
                                  <p:childTnLst>
                                    <p:set>
                                      <p:cBhvr>
                                        <p:cTn id="47" dur="1" fill="hold">
                                          <p:stCondLst>
                                            <p:cond delay="0"/>
                                          </p:stCondLst>
                                        </p:cTn>
                                        <p:tgtEl>
                                          <p:spTgt spid="158"/>
                                        </p:tgtEl>
                                        <p:attrNameLst>
                                          <p:attrName>style.visibility</p:attrName>
                                        </p:attrNameLst>
                                      </p:cBhvr>
                                      <p:to>
                                        <p:strVal val="hidden"/>
                                      </p:to>
                                    </p:set>
                                  </p:childTnLst>
                                </p:cTn>
                              </p:par>
                              <p:par>
                                <p:cTn id="48" presetID="1" presetClass="exit" presetSubtype="0" fill="hold" grpId="1" nodeType="withEffect">
                                  <p:stCondLst>
                                    <p:cond delay="0"/>
                                  </p:stCondLst>
                                  <p:childTnLst>
                                    <p:set>
                                      <p:cBhvr>
                                        <p:cTn id="49" dur="1" fill="hold">
                                          <p:stCondLst>
                                            <p:cond delay="0"/>
                                          </p:stCondLst>
                                        </p:cTn>
                                        <p:tgtEl>
                                          <p:spTgt spid="159"/>
                                        </p:tgtEl>
                                        <p:attrNameLst>
                                          <p:attrName>style.visibility</p:attrName>
                                        </p:attrNameLst>
                                      </p:cBhvr>
                                      <p:to>
                                        <p:strVal val="hidden"/>
                                      </p:to>
                                    </p:set>
                                  </p:childTnLst>
                                </p:cTn>
                              </p:par>
                              <p:par>
                                <p:cTn id="50" presetID="1" presetClass="exit" presetSubtype="0" fill="hold" grpId="1" nodeType="withEffect">
                                  <p:stCondLst>
                                    <p:cond delay="0"/>
                                  </p:stCondLst>
                                  <p:childTnLst>
                                    <p:set>
                                      <p:cBhvr>
                                        <p:cTn id="51" dur="1" fill="hold">
                                          <p:stCondLst>
                                            <p:cond delay="0"/>
                                          </p:stCondLst>
                                        </p:cTn>
                                        <p:tgtEl>
                                          <p:spTgt spid="15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8" grpId="0" animBg="1"/>
      <p:bldP spid="158" grpId="1" animBg="1"/>
      <p:bldP spid="159" grpId="0" animBg="1"/>
      <p:bldP spid="159" grpId="1" animBg="1"/>
      <p:bldP spid="167" grpId="0" animBg="1"/>
      <p:bldP spid="167" grpId="1" animBg="1"/>
      <p:bldP spid="157" grpId="0" animBg="1"/>
      <p:bldP spid="157"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itle 5">
            <a:extLst>
              <a:ext uri="{FF2B5EF4-FFF2-40B4-BE49-F238E27FC236}">
                <a16:creationId xmlns:a16="http://schemas.microsoft.com/office/drawing/2014/main" id="{50C345EB-7FA4-40FF-A74A-91E396BFDAA9}"/>
              </a:ext>
            </a:extLst>
          </p:cNvPr>
          <p:cNvSpPr txBox="1">
            <a:spLocks/>
          </p:cNvSpPr>
          <p:nvPr/>
        </p:nvSpPr>
        <p:spPr>
          <a:xfrm>
            <a:off x="670560" y="112433"/>
            <a:ext cx="10820400" cy="758113"/>
          </a:xfrm>
          <a:prstGeom prst="rect">
            <a:avLst/>
          </a:prstGeom>
        </p:spPr>
        <p:txBody>
          <a:bodyPr anchor="b" anchorCtr="0"/>
          <a:lstStyle>
            <a:lvl1pPr algn="l" defTabSz="914400" rtl="0" eaLnBrk="1" latinLnBrk="0" hangingPunct="1">
              <a:lnSpc>
                <a:spcPct val="85000"/>
              </a:lnSpc>
              <a:spcBef>
                <a:spcPct val="0"/>
              </a:spcBef>
              <a:buNone/>
              <a:defRPr sz="4200" kern="100" spc="-100" baseline="0">
                <a:solidFill>
                  <a:schemeClr val="tx1"/>
                </a:solidFill>
                <a:latin typeface="+mj-lt"/>
                <a:ea typeface="+mj-ea"/>
                <a:cs typeface="+mj-cs"/>
              </a:defRPr>
            </a:lvl1pPr>
          </a:lstStyle>
          <a:p>
            <a:r>
              <a:rPr lang="en-US" sz="4800"/>
              <a:t>Tomorrow’s Architecture</a:t>
            </a:r>
          </a:p>
        </p:txBody>
      </p:sp>
      <p:grpSp>
        <p:nvGrpSpPr>
          <p:cNvPr id="141" name="Group 140">
            <a:extLst>
              <a:ext uri="{FF2B5EF4-FFF2-40B4-BE49-F238E27FC236}">
                <a16:creationId xmlns:a16="http://schemas.microsoft.com/office/drawing/2014/main" id="{CE75FAE8-BC2A-4050-99C8-88070504B13D}"/>
              </a:ext>
            </a:extLst>
          </p:cNvPr>
          <p:cNvGrpSpPr/>
          <p:nvPr/>
        </p:nvGrpSpPr>
        <p:grpSpPr>
          <a:xfrm>
            <a:off x="4098172" y="1585582"/>
            <a:ext cx="3965176" cy="4276451"/>
            <a:chOff x="3623293" y="1325563"/>
            <a:chExt cx="4904756" cy="5167312"/>
          </a:xfrm>
          <a:effectLst>
            <a:outerShdw blurRad="63500" sx="102000" sy="102000" algn="ctr" rotWithShape="0">
              <a:prstClr val="black">
                <a:alpha val="40000"/>
              </a:prstClr>
            </a:outerShdw>
          </a:effectLst>
        </p:grpSpPr>
        <p:sp>
          <p:nvSpPr>
            <p:cNvPr id="142" name="TextBox 141">
              <a:extLst>
                <a:ext uri="{FF2B5EF4-FFF2-40B4-BE49-F238E27FC236}">
                  <a16:creationId xmlns:a16="http://schemas.microsoft.com/office/drawing/2014/main" id="{07F4EFEF-07AB-48CC-ACDD-F2FE3F63CEEF}"/>
                </a:ext>
              </a:extLst>
            </p:cNvPr>
            <p:cNvSpPr txBox="1"/>
            <p:nvPr/>
          </p:nvSpPr>
          <p:spPr>
            <a:xfrm>
              <a:off x="4809506" y="1783894"/>
              <a:ext cx="2572987" cy="4708981"/>
            </a:xfrm>
            <a:prstGeom prst="rect">
              <a:avLst/>
            </a:prstGeom>
            <a:noFill/>
          </p:spPr>
          <p:txBody>
            <a:bodyPr wrap="square" rtlCol="0">
              <a:spAutoFit/>
            </a:bodyPr>
            <a:lstStyle/>
            <a:p>
              <a:r>
                <a:rPr lang="en-US" sz="30000" b="1">
                  <a:solidFill>
                    <a:srgbClr val="FF0000"/>
                  </a:solidFill>
                </a:rPr>
                <a:t>?</a:t>
              </a:r>
            </a:p>
          </p:txBody>
        </p:sp>
        <p:pic>
          <p:nvPicPr>
            <p:cNvPr id="143" name="Picture 142" descr="A picture containing drawing, food, light&#10;&#10;Description automatically generated">
              <a:extLst>
                <a:ext uri="{FF2B5EF4-FFF2-40B4-BE49-F238E27FC236}">
                  <a16:creationId xmlns:a16="http://schemas.microsoft.com/office/drawing/2014/main" id="{77A1FB12-8823-4F39-B0E2-F5C15041F062}"/>
                </a:ext>
              </a:extLst>
            </p:cNvPr>
            <p:cNvPicPr>
              <a:picLocks noChangeAspect="1"/>
            </p:cNvPicPr>
            <p:nvPr/>
          </p:nvPicPr>
          <p:blipFill>
            <a:blip r:embed="rId3"/>
            <a:stretch>
              <a:fillRect/>
            </a:stretch>
          </p:blipFill>
          <p:spPr>
            <a:xfrm>
              <a:off x="3623293" y="1325563"/>
              <a:ext cx="4864100" cy="4864100"/>
            </a:xfrm>
            <a:prstGeom prst="rect">
              <a:avLst/>
            </a:prstGeom>
          </p:spPr>
        </p:pic>
        <p:sp>
          <p:nvSpPr>
            <p:cNvPr id="156" name="Oval 155">
              <a:extLst>
                <a:ext uri="{FF2B5EF4-FFF2-40B4-BE49-F238E27FC236}">
                  <a16:creationId xmlns:a16="http://schemas.microsoft.com/office/drawing/2014/main" id="{03E2C35D-84D2-475C-9E1D-A6BAA254610C}"/>
                </a:ext>
              </a:extLst>
            </p:cNvPr>
            <p:cNvSpPr/>
            <p:nvPr/>
          </p:nvSpPr>
          <p:spPr>
            <a:xfrm>
              <a:off x="3623293" y="1325563"/>
              <a:ext cx="4904756" cy="4864100"/>
            </a:xfrm>
            <a:prstGeom prst="ellipse">
              <a:avLst/>
            </a:prstGeom>
            <a:noFill/>
            <a:ln w="263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10685902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F5 Theme">
  <a:themeElements>
    <a:clrScheme name="F5">
      <a:dk1>
        <a:srgbClr val="373737"/>
      </a:dk1>
      <a:lt1>
        <a:sysClr val="window" lastClr="FFFFFF"/>
      </a:lt1>
      <a:dk2>
        <a:srgbClr val="DCDCDC"/>
      </a:dk2>
      <a:lt2>
        <a:srgbClr val="E4002B"/>
      </a:lt2>
      <a:accent1>
        <a:srgbClr val="1D9CD3"/>
      </a:accent1>
      <a:accent2>
        <a:srgbClr val="1DB14B"/>
      </a:accent2>
      <a:accent3>
        <a:srgbClr val="8B5BA5"/>
      </a:accent3>
      <a:accent4>
        <a:srgbClr val="0C5C8D"/>
      </a:accent4>
      <a:accent5>
        <a:srgbClr val="1C6333"/>
      </a:accent5>
      <a:accent6>
        <a:srgbClr val="694385"/>
      </a:accent6>
      <a:hlink>
        <a:srgbClr val="E4002B"/>
      </a:hlink>
      <a:folHlink>
        <a:srgbClr val="DCDCDC"/>
      </a:folHlink>
    </a:clrScheme>
    <a:fontScheme name="F5">
      <a:majorFont>
        <a:latin typeface="Arial"/>
        <a:ea typeface=""/>
        <a:cs typeface=""/>
      </a:majorFont>
      <a:minorFont>
        <a:latin typeface="Arial Narrow"/>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l">
          <a:lnSpc>
            <a:spcPct val="90000"/>
          </a:lnSpc>
          <a:spcBef>
            <a:spcPts val="200"/>
          </a:spcBef>
          <a:spcAft>
            <a:spcPts val="200"/>
          </a:spcAft>
          <a:defRPr kern="100" dirty="0" err="1">
            <a:solidFill>
              <a:schemeClr val="bg1"/>
            </a:solidFill>
            <a:latin typeface="+mj-lt"/>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gn="l">
          <a:lnSpc>
            <a:spcPct val="90000"/>
          </a:lnSpc>
          <a:spcBef>
            <a:spcPts val="200"/>
          </a:spcBef>
          <a:spcAft>
            <a:spcPts val="200"/>
          </a:spcAft>
          <a:defRPr kern="100" dirty="0" smtClean="0">
            <a:latin typeface="+mj-lt"/>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F5 Theme">
  <a:themeElements>
    <a:clrScheme name="F5 Theme">
      <a:dk1>
        <a:srgbClr val="373737"/>
      </a:dk1>
      <a:lt1>
        <a:sysClr val="window" lastClr="FFFFFF"/>
      </a:lt1>
      <a:dk2>
        <a:srgbClr val="DCDCDC"/>
      </a:dk2>
      <a:lt2>
        <a:srgbClr val="E4002B"/>
      </a:lt2>
      <a:accent1>
        <a:srgbClr val="1D9CD3"/>
      </a:accent1>
      <a:accent2>
        <a:srgbClr val="009639"/>
      </a:accent2>
      <a:accent3>
        <a:srgbClr val="8B5BA5"/>
      </a:accent3>
      <a:accent4>
        <a:srgbClr val="0C5C8D"/>
      </a:accent4>
      <a:accent5>
        <a:srgbClr val="1C6333"/>
      </a:accent5>
      <a:accent6>
        <a:srgbClr val="694385"/>
      </a:accent6>
      <a:hlink>
        <a:srgbClr val="E4002B"/>
      </a:hlink>
      <a:folHlink>
        <a:srgbClr val="DCDCDC"/>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l">
          <a:lnSpc>
            <a:spcPct val="90000"/>
          </a:lnSpc>
          <a:spcBef>
            <a:spcPts val="200"/>
          </a:spcBef>
          <a:spcAft>
            <a:spcPts val="200"/>
          </a:spcAft>
          <a:defRPr kern="100" dirty="0" err="1">
            <a:solidFill>
              <a:schemeClr val="bg1"/>
            </a:solidFill>
            <a:latin typeface="+mj-lt"/>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gn="l">
          <a:lnSpc>
            <a:spcPct val="90000"/>
          </a:lnSpc>
          <a:spcBef>
            <a:spcPts val="200"/>
          </a:spcBef>
          <a:spcAft>
            <a:spcPts val="200"/>
          </a:spcAft>
          <a:defRPr kern="100" dirty="0" smtClean="0">
            <a:latin typeface="+mj-lt"/>
          </a:defRPr>
        </a:defPPr>
      </a:lstStyle>
    </a:txDef>
  </a:objectDefaults>
  <a:extraClrSchemeLst/>
  <a:extLst>
    <a:ext uri="{05A4C25C-085E-4340-85A3-A5531E510DB2}">
      <thm15:themeFamily xmlns:thm15="http://schemas.microsoft.com/office/thememl/2012/main" name="PRESO-AG-487711563-template" id="{00CCB298-D527-D044-84BF-7B538DE42028}" vid="{DBA5BDA2-662C-D74A-9563-CC300370F126}"/>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EA2A86DD94974440AD29A18D3C39D650" ma:contentTypeVersion="11" ma:contentTypeDescription="Create a new document." ma:contentTypeScope="" ma:versionID="fcafb9c94c5b6fc38f0f663ea7d40756">
  <xsd:schema xmlns:xsd="http://www.w3.org/2001/XMLSchema" xmlns:xs="http://www.w3.org/2001/XMLSchema" xmlns:p="http://schemas.microsoft.com/office/2006/metadata/properties" xmlns:ns2="91281634-d82a-4163-81c0-ccc26e7d83e1" xmlns:ns3="ffe799e6-5be6-49a6-aa9f-a33b5d848546" targetNamespace="http://schemas.microsoft.com/office/2006/metadata/properties" ma:root="true" ma:fieldsID="481446fa8293b8a48b02f5e5680ec333" ns2:_="" ns3:_="">
    <xsd:import namespace="91281634-d82a-4163-81c0-ccc26e7d83e1"/>
    <xsd:import namespace="ffe799e6-5be6-49a6-aa9f-a33b5d848546"/>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1281634-d82a-4163-81c0-ccc26e7d83e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fe799e6-5be6-49a6-aa9f-a33b5d848546"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891CEC2-D212-42EB-B98C-AF533263EEFE}">
  <ds:schemaRefs>
    <ds:schemaRef ds:uri="http://purl.org/dc/terms/"/>
    <ds:schemaRef ds:uri="http://schemas.microsoft.com/office/infopath/2007/PartnerControls"/>
    <ds:schemaRef ds:uri="http://schemas.microsoft.com/office/2006/metadata/properties"/>
    <ds:schemaRef ds:uri="http://schemas.microsoft.com/office/2006/documentManagement/types"/>
    <ds:schemaRef ds:uri="http://purl.org/dc/elements/1.1/"/>
    <ds:schemaRef ds:uri="91281634-d82a-4163-81c0-ccc26e7d83e1"/>
    <ds:schemaRef ds:uri="ffe799e6-5be6-49a6-aa9f-a33b5d848546"/>
    <ds:schemaRef ds:uri="http://schemas.openxmlformats.org/package/2006/metadata/core-properties"/>
    <ds:schemaRef ds:uri="http://www.w3.org/XML/1998/namespace"/>
    <ds:schemaRef ds:uri="http://purl.org/dc/dcmitype/"/>
  </ds:schemaRefs>
</ds:datastoreItem>
</file>

<file path=customXml/itemProps2.xml><?xml version="1.0" encoding="utf-8"?>
<ds:datastoreItem xmlns:ds="http://schemas.openxmlformats.org/officeDocument/2006/customXml" ds:itemID="{EA3046BA-F10E-491B-AE94-D0565A584AEB}">
  <ds:schemaRefs>
    <ds:schemaRef ds:uri="http://schemas.microsoft.com/sharepoint/v3/contenttype/forms"/>
  </ds:schemaRefs>
</ds:datastoreItem>
</file>

<file path=customXml/itemProps3.xml><?xml version="1.0" encoding="utf-8"?>
<ds:datastoreItem xmlns:ds="http://schemas.openxmlformats.org/officeDocument/2006/customXml" ds:itemID="{63259F2C-6160-4743-A2CB-4394320F022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1281634-d82a-4163-81c0-ccc26e7d83e1"/>
    <ds:schemaRef ds:uri="ffe799e6-5be6-49a6-aa9f-a33b5d84854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115</TotalTime>
  <Words>799</Words>
  <Application>Microsoft Office PowerPoint</Application>
  <PresentationFormat>Widescreen</PresentationFormat>
  <Paragraphs>269</Paragraphs>
  <Slides>27</Slides>
  <Notes>11</Notes>
  <HiddenSlides>0</HiddenSlides>
  <MMClips>0</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27</vt:i4>
      </vt:variant>
    </vt:vector>
  </HeadingPairs>
  <TitlesOfParts>
    <vt:vector size="34" baseType="lpstr">
      <vt:lpstr>Arial</vt:lpstr>
      <vt:lpstr>Arial Narrow</vt:lpstr>
      <vt:lpstr>Calibri</vt:lpstr>
      <vt:lpstr>Calibri Light</vt:lpstr>
      <vt:lpstr>Office Theme</vt:lpstr>
      <vt:lpstr>1_F5 Theme</vt:lpstr>
      <vt:lpstr>F5 Theme</vt:lpstr>
      <vt:lpstr>Identity Aware Proxy  The Evolution of Today’s Security Architectures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Credential Protection</vt:lpstr>
      <vt:lpstr>Two ways to implement IAP</vt:lpstr>
      <vt:lpstr>Device Posture</vt:lpstr>
      <vt:lpstr>Virtual Server</vt:lpstr>
      <vt:lpstr>User Identities</vt:lpstr>
      <vt:lpstr>MFA</vt:lpstr>
      <vt:lpstr>SSO &amp; HTTP Header</vt:lpstr>
      <vt:lpstr>Applications</vt:lpstr>
      <vt:lpstr>Application Groups</vt:lpstr>
      <vt:lpstr>Contextual Access</vt:lpstr>
      <vt:lpstr>Contextual Access  (Triggers)</vt:lpstr>
      <vt:lpstr>Customization</vt:lpstr>
      <vt:lpstr>Summary</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Zero Trust  The Evolution of Today’s Security Architecture</dc:title>
  <dc:creator>Jason Wilburn</dc:creator>
  <cp:lastModifiedBy>Chas Lesley</cp:lastModifiedBy>
  <cp:revision>14</cp:revision>
  <dcterms:created xsi:type="dcterms:W3CDTF">2020-02-13T18:17:56Z</dcterms:created>
  <dcterms:modified xsi:type="dcterms:W3CDTF">2021-04-23T05:30:02Z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0x010100EA2A86DD94974440AD29A18D3C39D650</vt:lpwstr>
  </property>
</Properties>
</file>