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media/image12.jpg" ContentType="image/gif"/>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8" r:id="rId4"/>
    <p:sldMasterId id="2147483881" r:id="rId5"/>
    <p:sldMasterId id="2147483819" r:id="rId6"/>
    <p:sldMasterId id="2147483862" r:id="rId7"/>
  </p:sldMasterIdLst>
  <p:notesMasterIdLst>
    <p:notesMasterId r:id="rId33"/>
  </p:notesMasterIdLst>
  <p:handoutMasterIdLst>
    <p:handoutMasterId r:id="rId34"/>
  </p:handoutMasterIdLst>
  <p:sldIdLst>
    <p:sldId id="1109" r:id="rId8"/>
    <p:sldId id="3289" r:id="rId9"/>
    <p:sldId id="3300" r:id="rId10"/>
    <p:sldId id="3299" r:id="rId11"/>
    <p:sldId id="3301" r:id="rId12"/>
    <p:sldId id="3302" r:id="rId13"/>
    <p:sldId id="3303" r:id="rId14"/>
    <p:sldId id="3304" r:id="rId15"/>
    <p:sldId id="3306" r:id="rId16"/>
    <p:sldId id="3305" r:id="rId17"/>
    <p:sldId id="3311" r:id="rId18"/>
    <p:sldId id="3317" r:id="rId19"/>
    <p:sldId id="3312" r:id="rId20"/>
    <p:sldId id="3313" r:id="rId21"/>
    <p:sldId id="3307" r:id="rId22"/>
    <p:sldId id="3308" r:id="rId23"/>
    <p:sldId id="3310" r:id="rId24"/>
    <p:sldId id="3309" r:id="rId25"/>
    <p:sldId id="3314" r:id="rId26"/>
    <p:sldId id="3315" r:id="rId27"/>
    <p:sldId id="3316" r:id="rId28"/>
    <p:sldId id="3290" r:id="rId29"/>
    <p:sldId id="1101" r:id="rId30"/>
    <p:sldId id="1262" r:id="rId31"/>
    <p:sldId id="106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League" initials="JL"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AFEAFF"/>
    <a:srgbClr val="0000FF"/>
    <a:srgbClr val="006600"/>
    <a:srgbClr val="66FF66"/>
    <a:srgbClr val="FF9900"/>
    <a:srgbClr val="00D423"/>
    <a:srgbClr val="D23D02"/>
    <a:srgbClr val="0099FF"/>
    <a:srgbClr val="F8EE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4C1A8A3-306A-4EB7-A6B1-4F7E0EB9C5D6}">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46" autoAdjust="0"/>
    <p:restoredTop sz="95778" autoAdjust="0"/>
  </p:normalViewPr>
  <p:slideViewPr>
    <p:cSldViewPr snapToGrid="0" showGuides="1">
      <p:cViewPr>
        <p:scale>
          <a:sx n="100" d="100"/>
          <a:sy n="100" d="100"/>
        </p:scale>
        <p:origin x="-120" y="234"/>
      </p:cViewPr>
      <p:guideLst/>
    </p:cSldViewPr>
  </p:slideViewPr>
  <p:outlineViewPr>
    <p:cViewPr>
      <p:scale>
        <a:sx n="33" d="100"/>
        <a:sy n="33" d="100"/>
      </p:scale>
      <p:origin x="0" y="-2448"/>
    </p:cViewPr>
  </p:outlineViewPr>
  <p:notesTextViewPr>
    <p:cViewPr>
      <p:scale>
        <a:sx n="125" d="100"/>
        <a:sy n="125" d="100"/>
      </p:scale>
      <p:origin x="0" y="0"/>
    </p:cViewPr>
  </p:notesTextViewPr>
  <p:sorterViewPr>
    <p:cViewPr>
      <p:scale>
        <a:sx n="63" d="100"/>
        <a:sy n="63" d="100"/>
      </p:scale>
      <p:origin x="0" y="-1512"/>
    </p:cViewPr>
  </p:sorterViewPr>
  <p:notesViewPr>
    <p:cSldViewPr snapToGrid="0" showGuides="1">
      <p:cViewPr varScale="1">
        <p:scale>
          <a:sx n="81" d="100"/>
          <a:sy n="81" d="100"/>
        </p:scale>
        <p:origin x="282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commentAuthors" Target="commentAuthors.xml"/><Relationship Id="rId8" Type="http://schemas.openxmlformats.org/officeDocument/2006/relationships/slide" Target="slides/slide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 2017 F5 Networks</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DCCD72-8AE1-4C05-9C5F-14F19EA16EE4}"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28875643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66CB99C2-7E86-4181-A534-A867C620D293}" type="datetimeFigureOut">
              <a:rPr lang="en-US" smtClean="0"/>
              <a:pPr/>
              <a:t>2/24/2021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r>
              <a:rPr lang="en-US" dirty="0"/>
              <a:t>© 2017 F5 Networks</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8BA17A2C-01D8-4C3B-BAC4-10BA82BB3F55}" type="slidenum">
              <a:rPr lang="en-US" smtClean="0"/>
              <a:pPr/>
              <a:t>‹#›</a:t>
            </a:fld>
            <a:endParaRPr lang="en-US" dirty="0"/>
          </a:p>
        </p:txBody>
      </p:sp>
    </p:spTree>
    <p:extLst>
      <p:ext uri="{BB962C8B-B14F-4D97-AF65-F5344CB8AC3E}">
        <p14:creationId xmlns:p14="http://schemas.microsoft.com/office/powerpoint/2010/main" val="893230123"/>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1</a:t>
            </a:fld>
            <a:endParaRPr lang="en-US" dirty="0"/>
          </a:p>
        </p:txBody>
      </p:sp>
    </p:spTree>
    <p:extLst>
      <p:ext uri="{BB962C8B-B14F-4D97-AF65-F5344CB8AC3E}">
        <p14:creationId xmlns:p14="http://schemas.microsoft.com/office/powerpoint/2010/main" val="1735727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 2017 F5 Networks</a:t>
            </a:r>
            <a:endParaRPr lang="en-US" dirty="0"/>
          </a:p>
        </p:txBody>
      </p:sp>
      <p:sp>
        <p:nvSpPr>
          <p:cNvPr id="5" name="Slide Number Placeholder 4"/>
          <p:cNvSpPr>
            <a:spLocks noGrp="1"/>
          </p:cNvSpPr>
          <p:nvPr>
            <p:ph type="sldNum" sz="quarter" idx="5"/>
          </p:nvPr>
        </p:nvSpPr>
        <p:spPr/>
        <p:txBody>
          <a:bodyPr/>
          <a:lstStyle/>
          <a:p>
            <a:fld id="{8BA17A2C-01D8-4C3B-BAC4-10BA82BB3F55}" type="slidenum">
              <a:rPr lang="en-US" smtClean="0"/>
              <a:pPr/>
              <a:t>3</a:t>
            </a:fld>
            <a:endParaRPr lang="en-US" dirty="0"/>
          </a:p>
        </p:txBody>
      </p:sp>
    </p:spTree>
    <p:extLst>
      <p:ext uri="{BB962C8B-B14F-4D97-AF65-F5344CB8AC3E}">
        <p14:creationId xmlns:p14="http://schemas.microsoft.com/office/powerpoint/2010/main" val="4233856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 2017 F5 Networks</a:t>
            </a:r>
            <a:endParaRPr lang="en-US" dirty="0"/>
          </a:p>
        </p:txBody>
      </p:sp>
      <p:sp>
        <p:nvSpPr>
          <p:cNvPr id="5" name="Slide Number Placeholder 4"/>
          <p:cNvSpPr>
            <a:spLocks noGrp="1"/>
          </p:cNvSpPr>
          <p:nvPr>
            <p:ph type="sldNum" sz="quarter" idx="5"/>
          </p:nvPr>
        </p:nvSpPr>
        <p:spPr/>
        <p:txBody>
          <a:bodyPr/>
          <a:lstStyle/>
          <a:p>
            <a:fld id="{8BA17A2C-01D8-4C3B-BAC4-10BA82BB3F55}" type="slidenum">
              <a:rPr lang="en-US" smtClean="0"/>
              <a:pPr/>
              <a:t>9</a:t>
            </a:fld>
            <a:endParaRPr lang="en-US" dirty="0"/>
          </a:p>
        </p:txBody>
      </p:sp>
    </p:spTree>
    <p:extLst>
      <p:ext uri="{BB962C8B-B14F-4D97-AF65-F5344CB8AC3E}">
        <p14:creationId xmlns:p14="http://schemas.microsoft.com/office/powerpoint/2010/main" val="2396381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 2017 F5 Networks</a:t>
            </a:r>
            <a:endParaRPr lang="en-US" dirty="0"/>
          </a:p>
        </p:txBody>
      </p:sp>
      <p:sp>
        <p:nvSpPr>
          <p:cNvPr id="5" name="Slide Number Placeholder 4"/>
          <p:cNvSpPr>
            <a:spLocks noGrp="1"/>
          </p:cNvSpPr>
          <p:nvPr>
            <p:ph type="sldNum" sz="quarter" idx="5"/>
          </p:nvPr>
        </p:nvSpPr>
        <p:spPr/>
        <p:txBody>
          <a:bodyPr/>
          <a:lstStyle/>
          <a:p>
            <a:fld id="{8BA17A2C-01D8-4C3B-BAC4-10BA82BB3F55}" type="slidenum">
              <a:rPr lang="en-US" smtClean="0"/>
              <a:pPr/>
              <a:t>11</a:t>
            </a:fld>
            <a:endParaRPr lang="en-US" dirty="0"/>
          </a:p>
        </p:txBody>
      </p:sp>
    </p:spTree>
    <p:extLst>
      <p:ext uri="{BB962C8B-B14F-4D97-AF65-F5344CB8AC3E}">
        <p14:creationId xmlns:p14="http://schemas.microsoft.com/office/powerpoint/2010/main" val="387502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 2017 F5 Networks</a:t>
            </a:r>
            <a:endParaRPr lang="en-US" dirty="0"/>
          </a:p>
        </p:txBody>
      </p:sp>
      <p:sp>
        <p:nvSpPr>
          <p:cNvPr id="5" name="Slide Number Placeholder 4"/>
          <p:cNvSpPr>
            <a:spLocks noGrp="1"/>
          </p:cNvSpPr>
          <p:nvPr>
            <p:ph type="sldNum" sz="quarter" idx="5"/>
          </p:nvPr>
        </p:nvSpPr>
        <p:spPr/>
        <p:txBody>
          <a:bodyPr/>
          <a:lstStyle/>
          <a:p>
            <a:fld id="{8BA17A2C-01D8-4C3B-BAC4-10BA82BB3F55}" type="slidenum">
              <a:rPr lang="en-US" smtClean="0"/>
              <a:pPr/>
              <a:t>17</a:t>
            </a:fld>
            <a:endParaRPr lang="en-US" dirty="0"/>
          </a:p>
        </p:txBody>
      </p:sp>
    </p:spTree>
    <p:extLst>
      <p:ext uri="{BB962C8B-B14F-4D97-AF65-F5344CB8AC3E}">
        <p14:creationId xmlns:p14="http://schemas.microsoft.com/office/powerpoint/2010/main" val="3057520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23</a:t>
            </a:fld>
            <a:endParaRPr lang="en-US" dirty="0"/>
          </a:p>
        </p:txBody>
      </p:sp>
    </p:spTree>
    <p:extLst>
      <p:ext uri="{BB962C8B-B14F-4D97-AF65-F5344CB8AC3E}">
        <p14:creationId xmlns:p14="http://schemas.microsoft.com/office/powerpoint/2010/main" val="930083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25</a:t>
            </a:fld>
            <a:endParaRPr lang="en-US" dirty="0"/>
          </a:p>
        </p:txBody>
      </p:sp>
    </p:spTree>
    <p:extLst>
      <p:ext uri="{BB962C8B-B14F-4D97-AF65-F5344CB8AC3E}">
        <p14:creationId xmlns:p14="http://schemas.microsoft.com/office/powerpoint/2010/main" val="28171233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0">
                      <a:schemeClr val="tx1"/>
                    </a:gs>
                    <a:gs pos="100000">
                      <a:schemeClr val="tx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tx1"/>
                    </a:gs>
                    <a:gs pos="0">
                      <a:schemeClr val="tx1"/>
                    </a:gs>
                  </a:gsLst>
                  <a:lin ang="5400000" scaled="1"/>
                </a:gra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alpha val="50000"/>
                      </a:schemeClr>
                    </a:gs>
                    <a:gs pos="100000">
                      <a:schemeClr val="tx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8538"/>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p:ph type="body" sz="quarter" idx="12" hasCustomPrompt="1"/>
          </p:nvPr>
        </p:nvSpPr>
        <p:spPr>
          <a:xfrm>
            <a:off x="304800" y="998779"/>
            <a:ext cx="4775200" cy="579437"/>
          </a:xfrm>
        </p:spPr>
        <p:txBody>
          <a:bodyPr/>
          <a:lstStyle>
            <a:lvl1pPr>
              <a:buNone/>
              <a:defRPr sz="1800" spc="-50" baseline="0">
                <a:gradFill>
                  <a:gsLst>
                    <a:gs pos="0">
                      <a:schemeClr val="tx1">
                        <a:alpha val="50000"/>
                      </a:schemeClr>
                    </a:gs>
                    <a:gs pos="100000">
                      <a:schemeClr val="tx1">
                        <a:alpha val="50000"/>
                      </a:schemeClr>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48" name="Picture 4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0">
                      <a:schemeClr val="tx1"/>
                    </a:gs>
                    <a:gs pos="100000">
                      <a:schemeClr val="tx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tx1"/>
                    </a:gs>
                    <a:gs pos="0">
                      <a:schemeClr val="tx1"/>
                    </a:gs>
                  </a:gsLst>
                  <a:lin ang="5400000" scaled="1"/>
                </a:gra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alpha val="50000"/>
                      </a:schemeClr>
                    </a:gs>
                    <a:gs pos="100000">
                      <a:schemeClr val="tx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8538"/>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p:ph type="body" sz="quarter" idx="12" hasCustomPrompt="1"/>
          </p:nvPr>
        </p:nvSpPr>
        <p:spPr>
          <a:xfrm>
            <a:off x="304800" y="998779"/>
            <a:ext cx="4775200" cy="579437"/>
          </a:xfrm>
        </p:spPr>
        <p:txBody>
          <a:bodyPr/>
          <a:lstStyle>
            <a:lvl1pPr>
              <a:buNone/>
              <a:defRPr sz="1800" spc="-50" baseline="0">
                <a:gradFill>
                  <a:gsLst>
                    <a:gs pos="0">
                      <a:schemeClr val="tx1">
                        <a:alpha val="50000"/>
                      </a:schemeClr>
                    </a:gs>
                    <a:gs pos="100000">
                      <a:schemeClr val="tx1">
                        <a:alpha val="50000"/>
                      </a:schemeClr>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8" name="Picture 4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0">
                      <a:schemeClr val="tx1"/>
                    </a:gs>
                    <a:gs pos="100000">
                      <a:schemeClr val="tx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tx1"/>
                    </a:gs>
                    <a:gs pos="0">
                      <a:schemeClr val="tx1"/>
                    </a:gs>
                  </a:gsLst>
                  <a:lin ang="5400000" scaled="1"/>
                </a:gra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alpha val="50000"/>
                      </a:schemeClr>
                    </a:gs>
                    <a:gs pos="100000">
                      <a:schemeClr val="tx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8538"/>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p:ph type="body" sz="quarter" idx="12" hasCustomPrompt="1"/>
          </p:nvPr>
        </p:nvSpPr>
        <p:spPr>
          <a:xfrm>
            <a:off x="304800" y="998779"/>
            <a:ext cx="4775200" cy="579437"/>
          </a:xfrm>
        </p:spPr>
        <p:txBody>
          <a:bodyPr/>
          <a:lstStyle>
            <a:lvl1pPr>
              <a:buNone/>
              <a:defRPr sz="1800" spc="-50" baseline="0">
                <a:gradFill>
                  <a:gsLst>
                    <a:gs pos="0">
                      <a:schemeClr val="tx1">
                        <a:alpha val="50000"/>
                      </a:schemeClr>
                    </a:gs>
                    <a:gs pos="100000">
                      <a:schemeClr val="tx1">
                        <a:alpha val="50000"/>
                      </a:schemeClr>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6600" b="1" spc="-200" dirty="0">
                <a:solidFill>
                  <a:schemeClr val="bg2"/>
                </a:solidFill>
                <a:ea typeface="+mn-ea"/>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solidFill>
                  <a:schemeClr val="bg2"/>
                </a:soli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gs>
                    <a:gs pos="100000">
                      <a:schemeClr val="bg1"/>
                    </a:gs>
                  </a:gsLst>
                  <a:lin ang="5400000" scaled="1"/>
                </a:gradFill>
                <a:latin typeface="Arial" panose="020B0604020202020204" pitchFamily="34" charset="0"/>
                <a:cs typeface="Arial" panose="020B0604020202020204" pitchFamily="34" charset="0"/>
              </a:rPr>
              <a:t>PRESENTED BY:</a:t>
            </a:r>
          </a:p>
        </p:txBody>
      </p:sp>
      <p:grpSp>
        <p:nvGrpSpPr>
          <p:cNvPr id="13" name="Group 12"/>
          <p:cNvGrpSpPr/>
          <p:nvPr userDrawn="1"/>
        </p:nvGrpSpPr>
        <p:grpSpPr>
          <a:xfrm>
            <a:off x="8248650" y="6076951"/>
            <a:ext cx="3468688" cy="434975"/>
            <a:chOff x="8248650" y="6076951"/>
            <a:chExt cx="3468688" cy="434975"/>
          </a:xfrm>
        </p:grpSpPr>
        <p:sp>
          <p:nvSpPr>
            <p:cNvPr id="12" name="Oval 11"/>
            <p:cNvSpPr/>
            <p:nvPr userDrawn="1"/>
          </p:nvSpPr>
          <p:spPr>
            <a:xfrm>
              <a:off x="10566661" y="6099176"/>
              <a:ext cx="372360" cy="3723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5" name="AutoShape 3"/>
            <p:cNvSpPr>
              <a:spLocks noChangeAspect="1" noChangeArrowheads="1" noTextEdit="1"/>
            </p:cNvSpPr>
            <p:nvPr userDrawn="1"/>
          </p:nvSpPr>
          <p:spPr bwMode="white">
            <a:xfrm>
              <a:off x="8248650" y="6078538"/>
              <a:ext cx="34686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10093325" y="6080126"/>
              <a:ext cx="393700" cy="425450"/>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DA1F1E"/>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8248650" y="6213476"/>
              <a:ext cx="209550" cy="169863"/>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8485188" y="6213476"/>
              <a:ext cx="106363" cy="169863"/>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8693150" y="6213476"/>
              <a:ext cx="158750" cy="169863"/>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8875713" y="6213476"/>
              <a:ext cx="157163" cy="169863"/>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9056688" y="6213476"/>
              <a:ext cx="122238" cy="169863"/>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9205913" y="6213476"/>
              <a:ext cx="106363" cy="169863"/>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9396413" y="6213476"/>
              <a:ext cx="157163" cy="169863"/>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9578975" y="6213476"/>
              <a:ext cx="114300" cy="169863"/>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9723438" y="6213476"/>
              <a:ext cx="114300" cy="169863"/>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9858375" y="6210301"/>
              <a:ext cx="122238" cy="176213"/>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10529888" y="6076951"/>
              <a:ext cx="431800" cy="434975"/>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DA1F1E"/>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11053763" y="6100763"/>
              <a:ext cx="65088" cy="103188"/>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11115675" y="6100763"/>
              <a:ext cx="95250" cy="103188"/>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11217275" y="6099176"/>
              <a:ext cx="74613" cy="106363"/>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11304588" y="6100763"/>
              <a:ext cx="76200" cy="103188"/>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11398250" y="6100763"/>
              <a:ext cx="65088" cy="103188"/>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11485563" y="6100763"/>
              <a:ext cx="69850" cy="103188"/>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11569700" y="6191251"/>
              <a:ext cx="14288"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11044238" y="6242051"/>
              <a:ext cx="73025" cy="104775"/>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11137900" y="6242051"/>
              <a:ext cx="96838" cy="103188"/>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11249025" y="6242051"/>
              <a:ext cx="95250" cy="103188"/>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11358563" y="6242051"/>
              <a:ext cx="71438" cy="103188"/>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11441113" y="6242051"/>
              <a:ext cx="76200" cy="103188"/>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11534775" y="6242051"/>
              <a:ext cx="65088" cy="103188"/>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11622088" y="6242051"/>
              <a:ext cx="69850" cy="103188"/>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11703050" y="6334126"/>
              <a:ext cx="14288"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11044238" y="6383338"/>
              <a:ext cx="73025" cy="106363"/>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11120438" y="6384926"/>
              <a:ext cx="93663" cy="103188"/>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11229975" y="6384926"/>
              <a:ext cx="65088" cy="103188"/>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11312525" y="6384926"/>
              <a:ext cx="65088" cy="103188"/>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11399838" y="6384926"/>
              <a:ext cx="69850" cy="103188"/>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11482388" y="6475413"/>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userDrawn="1">
            <p:ph type="body" sz="quarter" idx="12" hasCustomPrompt="1"/>
          </p:nvPr>
        </p:nvSpPr>
        <p:spPr>
          <a:xfrm>
            <a:off x="304800" y="998779"/>
            <a:ext cx="4775200" cy="579437"/>
          </a:xfrm>
        </p:spPr>
        <p:txBody>
          <a:bodyPr/>
          <a:lstStyle>
            <a:lvl1pPr>
              <a:buNone/>
              <a:defRPr sz="1800" spc="-50" baseline="0">
                <a:gradFill>
                  <a:gsLst>
                    <a:gs pos="0">
                      <a:schemeClr val="bg1"/>
                    </a:gs>
                    <a:gs pos="100000">
                      <a:schemeClr val="bg1"/>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97272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dar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 2017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dirty="0"/>
          </a:p>
        </p:txBody>
      </p:sp>
      <p:sp>
        <p:nvSpPr>
          <p:cNvPr id="6" name="Text Placeholder 5"/>
          <p:cNvSpPr>
            <a:spLocks noGrp="1"/>
          </p:cNvSpPr>
          <p:nvPr>
            <p:ph type="body" sz="quarter" idx="12"/>
          </p:nvPr>
        </p:nvSpPr>
        <p:spPr>
          <a:xfrm>
            <a:off x="304800" y="1219200"/>
            <a:ext cx="11582400" cy="5181600"/>
          </a:xfrm>
        </p:spPr>
        <p:txBody>
          <a:bodyPr/>
          <a:lstStyle>
            <a:lvl1pPr marL="466725" indent="-466725">
              <a:buClr>
                <a:schemeClr val="accent5"/>
              </a:buClr>
              <a:tabLst/>
              <a:defRPr/>
            </a:lvl1pPr>
            <a:lvl2pPr marL="466725" indent="-466725">
              <a:buClr>
                <a:schemeClr val="accent5"/>
              </a:buClr>
              <a:tabLst/>
              <a:defRPr/>
            </a:lvl2pPr>
            <a:lvl3pPr marL="466725" indent="-466725">
              <a:buClr>
                <a:schemeClr val="accent5"/>
              </a:buClr>
              <a:tabLst/>
              <a:defRPr/>
            </a:lvl3pPr>
            <a:lvl4pPr marL="466725" indent="-466725">
              <a:buClr>
                <a:schemeClr val="accent5"/>
              </a:buClr>
              <a:tabLst/>
              <a:defRPr/>
            </a:lvl4pPr>
            <a:lvl5pPr marL="466725" indent="-466725">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9551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dar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7"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tx1"/>
                    </a:gs>
                    <a:gs pos="100000">
                      <a:schemeClr val="tx1"/>
                    </a:gs>
                  </a:gsLst>
                  <a:lin ang="5400000" scaled="1"/>
                </a:gradFill>
              </a:defRPr>
            </a:lvl1pPr>
          </a:lstStyle>
          <a:p>
            <a:r>
              <a:rPr lang="en-US"/>
              <a:t>© 2017 F5 Networks</a:t>
            </a:r>
            <a:endParaRPr lang="en-US" dirty="0"/>
          </a:p>
        </p:txBody>
      </p:sp>
      <p:sp>
        <p:nvSpPr>
          <p:cNvPr id="8"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tx1"/>
                    </a:gs>
                    <a:gs pos="100000">
                      <a:schemeClr val="tx1"/>
                    </a:gs>
                  </a:gsLst>
                  <a:lin ang="5400000" scaled="1"/>
                </a:gradFill>
              </a:defRPr>
            </a:lvl1pPr>
          </a:lstStyle>
          <a:p>
            <a:fld id="{49DF86D6-4B9D-4B83-AF23-D696D3CD110A}" type="slidenum">
              <a:rPr lang="en-US" smtClean="0"/>
              <a:pPr/>
              <a:t>‹#›</a:t>
            </a:fld>
            <a:endParaRPr lang="en-US" dirty="0"/>
          </a:p>
        </p:txBody>
      </p:sp>
      <p:sp>
        <p:nvSpPr>
          <p:cNvPr id="6" name="Text Placeholder 5"/>
          <p:cNvSpPr>
            <a:spLocks noGrp="1"/>
          </p:cNvSpPr>
          <p:nvPr>
            <p:ph type="body" sz="quarter" idx="10"/>
          </p:nvPr>
        </p:nvSpPr>
        <p:spPr>
          <a:xfrm>
            <a:off x="304800" y="1219200"/>
            <a:ext cx="5715000" cy="5181600"/>
          </a:xfrm>
        </p:spPr>
        <p:txBody>
          <a:bodyPr/>
          <a:lstStyle>
            <a:lvl1pPr marL="466725" indent="-466725">
              <a:buClr>
                <a:schemeClr val="accent5"/>
              </a:buClr>
              <a:tabLst/>
              <a:defRPr/>
            </a:lvl1pPr>
            <a:lvl2pPr marL="466725" indent="-466725">
              <a:buClr>
                <a:schemeClr val="accent5"/>
              </a:buClr>
              <a:tabLst/>
              <a:defRPr/>
            </a:lvl2pPr>
            <a:lvl3pPr marL="466725" indent="-466725">
              <a:buClr>
                <a:schemeClr val="accent5"/>
              </a:buClr>
              <a:tabLst/>
              <a:defRPr/>
            </a:lvl3pPr>
            <a:lvl4pPr marL="466725" indent="-466725">
              <a:buClr>
                <a:schemeClr val="accent5"/>
              </a:buClr>
              <a:tabLst/>
              <a:defRPr/>
            </a:lvl4pPr>
            <a:lvl5pPr marL="466725" indent="-466725">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5"/>
          <p:cNvSpPr>
            <a:spLocks noGrp="1"/>
          </p:cNvSpPr>
          <p:nvPr>
            <p:ph type="body" sz="quarter" idx="11"/>
          </p:nvPr>
        </p:nvSpPr>
        <p:spPr>
          <a:xfrm>
            <a:off x="6019800" y="1219200"/>
            <a:ext cx="5867400" cy="5181600"/>
          </a:xfrm>
        </p:spPr>
        <p:txBody>
          <a:bodyPr/>
          <a:lstStyle>
            <a:lvl1pPr marL="466725" indent="-466725">
              <a:buClr>
                <a:schemeClr val="accent5"/>
              </a:buClr>
              <a:tabLst/>
              <a:defRPr/>
            </a:lvl1pPr>
            <a:lvl2pPr marL="466725" indent="-466725">
              <a:buClr>
                <a:schemeClr val="accent5"/>
              </a:buClr>
              <a:tabLst/>
              <a:defRPr/>
            </a:lvl2pPr>
            <a:lvl3pPr marL="466725" indent="-466725">
              <a:buClr>
                <a:schemeClr val="accent5"/>
              </a:buClr>
              <a:tabLst/>
              <a:defRPr/>
            </a:lvl3pPr>
            <a:lvl4pPr marL="466725" indent="-466725">
              <a:buClr>
                <a:schemeClr val="accent5"/>
              </a:buClr>
              <a:tabLst/>
              <a:defRPr/>
            </a:lvl4pPr>
            <a:lvl5pPr marL="466725" indent="-466725">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5293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w/Sub Header (dar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 2017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dirty="0"/>
          </a:p>
        </p:txBody>
      </p:sp>
      <p:sp>
        <p:nvSpPr>
          <p:cNvPr id="6" name="Text Placeholder 5"/>
          <p:cNvSpPr>
            <a:spLocks noGrp="1"/>
          </p:cNvSpPr>
          <p:nvPr>
            <p:ph type="body" sz="quarter" idx="12"/>
          </p:nvPr>
        </p:nvSpPr>
        <p:spPr>
          <a:xfrm>
            <a:off x="304800" y="1828800"/>
            <a:ext cx="115824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3"/>
          </p:nvPr>
        </p:nvSpPr>
        <p:spPr>
          <a:xfrm>
            <a:off x="304800" y="1066800"/>
            <a:ext cx="11582400" cy="762000"/>
          </a:xfrm>
        </p:spPr>
        <p:txBody>
          <a:bodyPr/>
          <a:lstStyle>
            <a:lvl1pPr>
              <a:buFontTx/>
              <a:buNone/>
              <a:defRPr>
                <a:gradFill>
                  <a:gsLst>
                    <a:gs pos="0">
                      <a:schemeClr val="accent5"/>
                    </a:gs>
                    <a:gs pos="98000">
                      <a:schemeClr val="accent5"/>
                    </a:gs>
                  </a:gsLst>
                  <a:lin ang="5400000" scaled="1"/>
                </a:gra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Tree>
    <p:extLst>
      <p:ext uri="{BB962C8B-B14F-4D97-AF65-F5344CB8AC3E}">
        <p14:creationId xmlns:p14="http://schemas.microsoft.com/office/powerpoint/2010/main" val="160778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w/Sub Header (dar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 2017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dirty="0"/>
          </a:p>
        </p:txBody>
      </p:sp>
      <p:sp>
        <p:nvSpPr>
          <p:cNvPr id="6" name="Text Placeholder 5"/>
          <p:cNvSpPr>
            <a:spLocks noGrp="1"/>
          </p:cNvSpPr>
          <p:nvPr>
            <p:ph type="body" sz="quarter" idx="12"/>
          </p:nvPr>
        </p:nvSpPr>
        <p:spPr>
          <a:xfrm>
            <a:off x="304800" y="1828800"/>
            <a:ext cx="57150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3"/>
          </p:nvPr>
        </p:nvSpPr>
        <p:spPr>
          <a:xfrm>
            <a:off x="304800" y="1066800"/>
            <a:ext cx="11582400" cy="762000"/>
          </a:xfrm>
        </p:spPr>
        <p:txBody>
          <a:bodyPr/>
          <a:lstStyle>
            <a:lvl1pPr>
              <a:buFontTx/>
              <a:buNone/>
              <a:defRPr>
                <a:gradFill>
                  <a:gsLst>
                    <a:gs pos="0">
                      <a:schemeClr val="accent5"/>
                    </a:gs>
                    <a:gs pos="98000">
                      <a:schemeClr val="accent5"/>
                    </a:gs>
                  </a:gsLst>
                  <a:lin ang="5400000" scaled="1"/>
                </a:gra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9" name="Text Placeholder 5"/>
          <p:cNvSpPr>
            <a:spLocks noGrp="1"/>
          </p:cNvSpPr>
          <p:nvPr>
            <p:ph type="body" sz="quarter" idx="14"/>
          </p:nvPr>
        </p:nvSpPr>
        <p:spPr>
          <a:xfrm>
            <a:off x="6019800" y="1828800"/>
            <a:ext cx="58674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84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dar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5"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tx1"/>
                    </a:gs>
                    <a:gs pos="100000">
                      <a:schemeClr val="tx1"/>
                    </a:gs>
                  </a:gsLst>
                  <a:lin ang="5400000" scaled="1"/>
                </a:gradFill>
              </a:defRPr>
            </a:lvl1pPr>
          </a:lstStyle>
          <a:p>
            <a:r>
              <a:rPr lang="en-US"/>
              <a:t>© 2017 F5 Networks</a:t>
            </a:r>
            <a:endParaRPr lang="en-US" dirty="0"/>
          </a:p>
        </p:txBody>
      </p:sp>
      <p:sp>
        <p:nvSpPr>
          <p:cNvPr id="6"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tx1"/>
                    </a:gs>
                    <a:gs pos="100000">
                      <a:schemeClr val="tx1"/>
                    </a:gs>
                  </a:gsLst>
                  <a:lin ang="5400000" scaled="1"/>
                </a:gradFill>
              </a:defRPr>
            </a:lvl1pPr>
          </a:lstStyle>
          <a:p>
            <a:fld id="{49DF86D6-4B9D-4B83-AF23-D696D3CD110A}" type="slidenum">
              <a:rPr lang="en-US" smtClean="0"/>
              <a:pPr/>
              <a:t>‹#›</a:t>
            </a:fld>
            <a:endParaRPr lang="en-US" dirty="0"/>
          </a:p>
        </p:txBody>
      </p:sp>
    </p:spTree>
    <p:extLst>
      <p:ext uri="{BB962C8B-B14F-4D97-AF65-F5344CB8AC3E}">
        <p14:creationId xmlns:p14="http://schemas.microsoft.com/office/powerpoint/2010/main" val="3150036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Line Title and Content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304800"/>
            <a:ext cx="11582400" cy="1421928"/>
          </a:xfrm>
        </p:spPr>
        <p:txBody>
          <a:bodyPr/>
          <a:lstStyle/>
          <a:p>
            <a:r>
              <a:rPr lang="en-US" dirty="0"/>
              <a:t>Click to edit 2-Line</a:t>
            </a:r>
            <a:br>
              <a:rPr lang="en-US" dirty="0"/>
            </a:br>
            <a:r>
              <a:rPr lang="en-US" dirty="0"/>
              <a:t>Master title style</a:t>
            </a:r>
          </a:p>
        </p:txBody>
      </p:sp>
      <p:sp>
        <p:nvSpPr>
          <p:cNvPr id="3" name="Footer Placeholder 2"/>
          <p:cNvSpPr>
            <a:spLocks noGrp="1"/>
          </p:cNvSpPr>
          <p:nvPr>
            <p:ph type="ftr" sz="quarter" idx="10"/>
          </p:nvPr>
        </p:nvSpPr>
        <p:spPr/>
        <p:txBody>
          <a:bodyPr/>
          <a:lstStyle/>
          <a:p>
            <a:r>
              <a:rPr lang="en-US" dirty="0"/>
              <a:t>© 2017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dirty="0"/>
          </a:p>
        </p:txBody>
      </p:sp>
      <p:sp>
        <p:nvSpPr>
          <p:cNvPr id="6" name="Text Placeholder 5"/>
          <p:cNvSpPr>
            <a:spLocks noGrp="1"/>
          </p:cNvSpPr>
          <p:nvPr>
            <p:ph type="body" sz="quarter" idx="12"/>
          </p:nvPr>
        </p:nvSpPr>
        <p:spPr>
          <a:xfrm>
            <a:off x="304800" y="1828800"/>
            <a:ext cx="115824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7399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Line Two Content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304800"/>
            <a:ext cx="11582400" cy="1421928"/>
          </a:xfrm>
        </p:spPr>
        <p:txBody>
          <a:bodyPr/>
          <a:lstStyle/>
          <a:p>
            <a:r>
              <a:rPr lang="en-US" dirty="0"/>
              <a:t>Click to edit 2-Line</a:t>
            </a:r>
            <a:br>
              <a:rPr lang="en-US" dirty="0"/>
            </a:br>
            <a:r>
              <a:rPr lang="en-US" dirty="0"/>
              <a:t>Master title style</a:t>
            </a:r>
          </a:p>
        </p:txBody>
      </p:sp>
      <p:sp>
        <p:nvSpPr>
          <p:cNvPr id="3" name="Footer Placeholder 2"/>
          <p:cNvSpPr>
            <a:spLocks noGrp="1"/>
          </p:cNvSpPr>
          <p:nvPr>
            <p:ph type="ftr" sz="quarter" idx="10"/>
          </p:nvPr>
        </p:nvSpPr>
        <p:spPr/>
        <p:txBody>
          <a:bodyPr/>
          <a:lstStyle/>
          <a:p>
            <a:r>
              <a:rPr lang="en-US" dirty="0"/>
              <a:t>© 2017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dirty="0"/>
          </a:p>
        </p:txBody>
      </p:sp>
      <p:sp>
        <p:nvSpPr>
          <p:cNvPr id="6" name="Text Placeholder 5"/>
          <p:cNvSpPr>
            <a:spLocks noGrp="1"/>
          </p:cNvSpPr>
          <p:nvPr>
            <p:ph type="body" sz="quarter" idx="12"/>
          </p:nvPr>
        </p:nvSpPr>
        <p:spPr>
          <a:xfrm>
            <a:off x="304800" y="1828800"/>
            <a:ext cx="57150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5"/>
          <p:cNvSpPr>
            <a:spLocks noGrp="1"/>
          </p:cNvSpPr>
          <p:nvPr>
            <p:ph type="body" sz="quarter" idx="14"/>
          </p:nvPr>
        </p:nvSpPr>
        <p:spPr>
          <a:xfrm>
            <a:off x="6019800" y="1828800"/>
            <a:ext cx="58674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7781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0">
                      <a:schemeClr val="tx1"/>
                    </a:gs>
                    <a:gs pos="100000">
                      <a:schemeClr val="tx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tx1"/>
                    </a:gs>
                    <a:gs pos="0">
                      <a:schemeClr val="tx1"/>
                    </a:gs>
                  </a:gsLst>
                  <a:lin ang="5400000" scaled="1"/>
                </a:gra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alpha val="50000"/>
                      </a:schemeClr>
                    </a:gs>
                    <a:gs pos="100000">
                      <a:schemeClr val="tx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8538"/>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p:ph type="body" sz="quarter" idx="12" hasCustomPrompt="1"/>
          </p:nvPr>
        </p:nvSpPr>
        <p:spPr>
          <a:xfrm>
            <a:off x="304800" y="998779"/>
            <a:ext cx="4775200" cy="579437"/>
          </a:xfrm>
        </p:spPr>
        <p:txBody>
          <a:bodyPr/>
          <a:lstStyle>
            <a:lvl1pPr>
              <a:buNone/>
              <a:defRPr sz="1800" spc="-50" baseline="0">
                <a:gradFill>
                  <a:gsLst>
                    <a:gs pos="0">
                      <a:schemeClr val="tx1">
                        <a:alpha val="50000"/>
                      </a:schemeClr>
                    </a:gs>
                    <a:gs pos="100000">
                      <a:schemeClr val="tx1">
                        <a:alpha val="50000"/>
                      </a:schemeClr>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5" name="Straight Connector 4"/>
          <p:cNvCxnSpPr/>
          <p:nvPr userDrawn="1"/>
        </p:nvCxnSpPr>
        <p:spPr>
          <a:xfrm>
            <a:off x="5695950" y="4062248"/>
            <a:ext cx="800100" cy="0"/>
          </a:xfrm>
          <a:prstGeom prst="line">
            <a:avLst/>
          </a:prstGeom>
          <a:ln w="1143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itle 5"/>
          <p:cNvSpPr>
            <a:spLocks noGrp="1"/>
          </p:cNvSpPr>
          <p:nvPr>
            <p:ph type="title" hasCustomPrompt="1"/>
          </p:nvPr>
        </p:nvSpPr>
        <p:spPr>
          <a:xfrm>
            <a:off x="1409700" y="2461074"/>
            <a:ext cx="9372600" cy="1371600"/>
          </a:xfrm>
        </p:spPr>
        <p:txBody>
          <a:bodyPr vert="horz" lIns="155448" tIns="155448" rIns="155448" bIns="155448" rtlCol="0" anchor="b" anchorCtr="0">
            <a:noAutofit/>
          </a:bodyPr>
          <a:lstStyle>
            <a:lvl1pPr algn="ctr">
              <a:defRPr lang="en-US" sz="6600" cap="all" spc="-200" baseline="0" smtClean="0">
                <a:latin typeface="+mn-lt"/>
                <a:ea typeface="+mn-ea"/>
              </a:defRPr>
            </a:lvl1pPr>
          </a:lstStyle>
          <a:p>
            <a:pPr marL="0" lvl="0" indent="0" algn="ctr">
              <a:spcBef>
                <a:spcPts val="1000"/>
              </a:spcBef>
              <a:buFontTx/>
            </a:pPr>
            <a:r>
              <a:rPr lang="en-US" dirty="0"/>
              <a:t>SECTION TITLE</a:t>
            </a:r>
          </a:p>
        </p:txBody>
      </p:sp>
    </p:spTree>
    <p:extLst>
      <p:ext uri="{BB962C8B-B14F-4D97-AF65-F5344CB8AC3E}">
        <p14:creationId xmlns:p14="http://schemas.microsoft.com/office/powerpoint/2010/main" val="408443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09700" y="2414016"/>
            <a:ext cx="9372600" cy="1371600"/>
          </a:xfrm>
        </p:spPr>
        <p:txBody>
          <a:bodyPr vert="horz" lIns="155448" tIns="155448" rIns="155448" bIns="155448" rtlCol="0">
            <a:noAutofit/>
          </a:bodyPr>
          <a:lstStyle>
            <a:lvl1pPr algn="ctr">
              <a:defRPr lang="en-US" sz="8000" spc="-200" baseline="0" dirty="0" smtClean="0">
                <a:latin typeface="+mn-lt"/>
                <a:ea typeface="+mn-ea"/>
              </a:defRPr>
            </a:lvl1pPr>
          </a:lstStyle>
          <a:p>
            <a:pPr marL="0" lvl="0" indent="0" algn="ctr">
              <a:spcBef>
                <a:spcPts val="1000"/>
              </a:spcBef>
              <a:buFontTx/>
            </a:pPr>
            <a:r>
              <a:rPr lang="en-US" dirty="0"/>
              <a:t>Thank You</a:t>
            </a:r>
          </a:p>
        </p:txBody>
      </p:sp>
      <p:cxnSp>
        <p:nvCxnSpPr>
          <p:cNvPr id="5" name="Straight Connector 4"/>
          <p:cNvCxnSpPr/>
          <p:nvPr userDrawn="1"/>
        </p:nvCxnSpPr>
        <p:spPr>
          <a:xfrm>
            <a:off x="5695950" y="4062248"/>
            <a:ext cx="800100" cy="0"/>
          </a:xfrm>
          <a:prstGeom prst="line">
            <a:avLst/>
          </a:prstGeom>
          <a:ln w="1143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47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dark)">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1637" y="2669710"/>
            <a:ext cx="10034363" cy="978729"/>
          </a:xfrm>
          <a:noFill/>
        </p:spPr>
        <p:txBody>
          <a:bodyPr vert="horz" wrap="square" lIns="155448" tIns="155448" rIns="155448" bIns="155448" rtlCol="0" anchor="ctr" anchorCtr="0">
            <a:spAutoFit/>
          </a:bodyPr>
          <a:lstStyle>
            <a:lvl1pPr>
              <a:defRPr lang="en-US" sz="4800" spc="-200" dirty="0">
                <a:gradFill>
                  <a:gsLst>
                    <a:gs pos="38043">
                      <a:schemeClr val="tx1"/>
                    </a:gs>
                    <a:gs pos="70000">
                      <a:schemeClr val="tx1"/>
                    </a:gs>
                  </a:gsLst>
                  <a:lin ang="5400000" scaled="1"/>
                </a:gradFill>
                <a:ea typeface="+mn-ea"/>
              </a:defRPr>
            </a:lvl1pPr>
          </a:lstStyle>
          <a:p>
            <a:pPr marL="290513" lvl="0" indent="-290513"/>
            <a:r>
              <a:rPr lang="en-US" dirty="0"/>
              <a:t>“Click to edit Master quote slide.”</a:t>
            </a:r>
          </a:p>
        </p:txBody>
      </p:sp>
      <p:sp>
        <p:nvSpPr>
          <p:cNvPr id="524"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tx1"/>
                    </a:gs>
                    <a:gs pos="100000">
                      <a:schemeClr val="tx1"/>
                    </a:gs>
                  </a:gsLst>
                  <a:lin ang="5400000" scaled="1"/>
                </a:gradFill>
              </a:defRPr>
            </a:lvl1pPr>
          </a:lstStyle>
          <a:p>
            <a:r>
              <a:rPr lang="en-US"/>
              <a:t>© 2017 F5 Networks</a:t>
            </a:r>
            <a:endParaRPr lang="en-US" dirty="0"/>
          </a:p>
        </p:txBody>
      </p:sp>
      <p:sp>
        <p:nvSpPr>
          <p:cNvPr id="525"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tx1"/>
                    </a:gs>
                    <a:gs pos="100000">
                      <a:schemeClr val="tx1"/>
                    </a:gs>
                  </a:gsLst>
                  <a:lin ang="5400000" scaled="1"/>
                </a:gradFill>
              </a:defRPr>
            </a:lvl1pPr>
          </a:lstStyle>
          <a:p>
            <a:fld id="{49DF86D6-4B9D-4B83-AF23-D696D3CD110A}" type="slidenum">
              <a:rPr lang="en-US" smtClean="0"/>
              <a:pPr/>
              <a:t>‹#›</a:t>
            </a:fld>
            <a:endParaRPr lang="en-US" dirty="0"/>
          </a:p>
        </p:txBody>
      </p:sp>
    </p:spTree>
    <p:extLst>
      <p:ext uri="{BB962C8B-B14F-4D97-AF65-F5344CB8AC3E}">
        <p14:creationId xmlns:p14="http://schemas.microsoft.com/office/powerpoint/2010/main" val="2702685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tx1"/>
                    </a:gs>
                    <a:gs pos="100000">
                      <a:schemeClr val="tx1"/>
                    </a:gs>
                  </a:gsLst>
                  <a:lin ang="5400000" scaled="1"/>
                </a:gradFill>
              </a:defRPr>
            </a:lvl1pPr>
          </a:lstStyle>
          <a:p>
            <a:r>
              <a:rPr lang="en-US" dirty="0"/>
              <a:t>© 2017 F5 Networks</a:t>
            </a:r>
          </a:p>
        </p:txBody>
      </p:sp>
      <p:sp>
        <p:nvSpPr>
          <p:cNvPr id="5"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tx1"/>
                    </a:gs>
                    <a:gs pos="100000">
                      <a:schemeClr val="tx1"/>
                    </a:gs>
                  </a:gsLst>
                  <a:lin ang="5400000" scaled="1"/>
                </a:gradFill>
              </a:defRPr>
            </a:lvl1pPr>
          </a:lstStyle>
          <a:p>
            <a:fld id="{49DF86D6-4B9D-4B83-AF23-D696D3CD110A}" type="slidenum">
              <a:rPr lang="en-US" smtClean="0"/>
              <a:pPr/>
              <a:t>‹#›</a:t>
            </a:fld>
            <a:endParaRPr lang="en-US" dirty="0"/>
          </a:p>
        </p:txBody>
      </p:sp>
    </p:spTree>
    <p:extLst>
      <p:ext uri="{BB962C8B-B14F-4D97-AF65-F5344CB8AC3E}">
        <p14:creationId xmlns:p14="http://schemas.microsoft.com/office/powerpoint/2010/main" val="303496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light)">
    <p:bg>
      <p:bgRef idx="1001">
        <a:schemeClr val="bg1"/>
      </p:bgRef>
    </p:bg>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26087">
                      <a:schemeClr val="bg1">
                        <a:lumMod val="50000"/>
                      </a:schemeClr>
                    </a:gs>
                    <a:gs pos="69000">
                      <a:schemeClr val="bg1">
                        <a:lumMod val="50000"/>
                      </a:schemeClr>
                    </a:gs>
                  </a:gsLst>
                  <a:lin ang="5400000" scaled="1"/>
                </a:gradFill>
              </a:defRPr>
            </a:lvl1pPr>
          </a:lstStyle>
          <a:p>
            <a:r>
              <a:rPr lang="en-US"/>
              <a:t>© 2017 F5 Networks</a:t>
            </a:r>
            <a:endParaRPr lang="en-US" dirty="0"/>
          </a:p>
        </p:txBody>
      </p:sp>
      <p:sp>
        <p:nvSpPr>
          <p:cNvPr id="5"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26087">
                      <a:schemeClr val="bg1">
                        <a:lumMod val="50000"/>
                      </a:schemeClr>
                    </a:gs>
                    <a:gs pos="69000">
                      <a:schemeClr val="bg1">
                        <a:lumMod val="50000"/>
                      </a:schemeClr>
                    </a:gs>
                  </a:gsLst>
                  <a:lin ang="5400000" scaled="1"/>
                </a:gradFill>
              </a:defRPr>
            </a:lvl1pPr>
          </a:lstStyle>
          <a:p>
            <a:fld id="{49DF86D6-4B9D-4B83-AF23-D696D3CD110A}" type="slidenum">
              <a:rPr lang="en-US" smtClean="0"/>
              <a:pPr/>
              <a:t>‹#›</a:t>
            </a:fld>
            <a:endParaRPr lang="en-US" dirty="0"/>
          </a:p>
        </p:txBody>
      </p:sp>
    </p:spTree>
    <p:extLst>
      <p:ext uri="{BB962C8B-B14F-4D97-AF65-F5344CB8AC3E}">
        <p14:creationId xmlns:p14="http://schemas.microsoft.com/office/powerpoint/2010/main" val="1727138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Map (Large)">
    <p:spTree>
      <p:nvGrpSpPr>
        <p:cNvPr id="1" name=""/>
        <p:cNvGrpSpPr/>
        <p:nvPr/>
      </p:nvGrpSpPr>
      <p:grpSpPr>
        <a:xfrm>
          <a:off x="0" y="0"/>
          <a:ext cx="0" cy="0"/>
          <a:chOff x="0" y="0"/>
          <a:chExt cx="0" cy="0"/>
        </a:xfrm>
      </p:grpSpPr>
      <p:sp>
        <p:nvSpPr>
          <p:cNvPr id="6"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tx1"/>
                    </a:gs>
                    <a:gs pos="100000">
                      <a:schemeClr val="tx1"/>
                    </a:gs>
                  </a:gsLst>
                  <a:lin ang="5400000" scaled="1"/>
                </a:gradFill>
              </a:defRPr>
            </a:lvl1pPr>
          </a:lstStyle>
          <a:p>
            <a:r>
              <a:rPr lang="en-US"/>
              <a:t>© 2017 F5 Networks</a:t>
            </a:r>
            <a:endParaRPr lang="en-US" dirty="0"/>
          </a:p>
        </p:txBody>
      </p:sp>
      <p:sp>
        <p:nvSpPr>
          <p:cNvPr id="7"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tx1"/>
                    </a:gs>
                    <a:gs pos="100000">
                      <a:schemeClr val="tx1"/>
                    </a:gs>
                  </a:gsLst>
                  <a:lin ang="5400000" scaled="1"/>
                </a:gradFill>
              </a:defRPr>
            </a:lvl1pPr>
          </a:lstStyle>
          <a:p>
            <a:fld id="{49DF86D6-4B9D-4B83-AF23-D696D3CD110A}" type="slidenum">
              <a:rPr lang="en-US" smtClean="0"/>
              <a:pPr/>
              <a:t>‹#›</a:t>
            </a:fld>
            <a:endParaRPr lang="en-US" dirty="0"/>
          </a:p>
        </p:txBody>
      </p:sp>
      <p:pic>
        <p:nvPicPr>
          <p:cNvPr id="5" name="Picture 4"/>
          <p:cNvPicPr>
            <a:picLocks noChangeAspect="1"/>
          </p:cNvPicPr>
          <p:nvPr userDrawn="1"/>
        </p:nvPicPr>
        <p:blipFill>
          <a:blip r:embed="rId2">
            <a:lum bright="22000"/>
            <a:extLst>
              <a:ext uri="{28A0092B-C50C-407E-A947-70E740481C1C}">
                <a14:useLocalDpi xmlns:a14="http://schemas.microsoft.com/office/drawing/2010/main" val="0"/>
              </a:ext>
            </a:extLst>
          </a:blip>
          <a:stretch>
            <a:fillRect/>
          </a:stretch>
        </p:blipFill>
        <p:spPr>
          <a:xfrm>
            <a:off x="0" y="484632"/>
            <a:ext cx="12192000" cy="5946832"/>
          </a:xfrm>
          <a:prstGeom prst="rect">
            <a:avLst/>
          </a:prstGeom>
        </p:spPr>
      </p:pic>
    </p:spTree>
    <p:extLst>
      <p:ext uri="{BB962C8B-B14F-4D97-AF65-F5344CB8AC3E}">
        <p14:creationId xmlns:p14="http://schemas.microsoft.com/office/powerpoint/2010/main" val="154127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5 Penultimate Slide (dar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03586" y="1998303"/>
            <a:ext cx="3384828" cy="2658194"/>
          </a:xfrm>
          <a:prstGeom prst="rect">
            <a:avLst/>
          </a:prstGeom>
        </p:spPr>
      </p:pic>
      <p:sp>
        <p:nvSpPr>
          <p:cNvPr id="9" name="AutoShape 4"/>
          <p:cNvSpPr>
            <a:spLocks noChangeAspect="1" noChangeArrowheads="1" noTextEdit="1"/>
          </p:cNvSpPr>
          <p:nvPr/>
        </p:nvSpPr>
        <p:spPr bwMode="auto">
          <a:xfrm>
            <a:off x="3076681" y="1600200"/>
            <a:ext cx="6035462" cy="34120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Rectangle 9"/>
          <p:cNvSpPr>
            <a:spLocks noChangeArrowheads="1"/>
          </p:cNvSpPr>
          <p:nvPr/>
        </p:nvSpPr>
        <p:spPr bwMode="auto">
          <a:xfrm>
            <a:off x="3076681" y="1600200"/>
            <a:ext cx="6035462" cy="3412034"/>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96629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5 End Slide (dark)">
    <p:spTree>
      <p:nvGrpSpPr>
        <p:cNvPr id="1" name=""/>
        <p:cNvGrpSpPr/>
        <p:nvPr/>
      </p:nvGrpSpPr>
      <p:grpSpPr>
        <a:xfrm>
          <a:off x="0" y="0"/>
          <a:ext cx="0" cy="0"/>
          <a:chOff x="0" y="0"/>
          <a:chExt cx="0" cy="0"/>
        </a:xfrm>
      </p:grpSpPr>
      <p:grpSp>
        <p:nvGrpSpPr>
          <p:cNvPr id="10" name="Group 9"/>
          <p:cNvGrpSpPr/>
          <p:nvPr userDrawn="1"/>
        </p:nvGrpSpPr>
        <p:grpSpPr bwMode="gray">
          <a:xfrm>
            <a:off x="4629083" y="1841637"/>
            <a:ext cx="2929156" cy="2929160"/>
            <a:chOff x="4864938" y="1600200"/>
            <a:chExt cx="2457445" cy="2457446"/>
          </a:xfrm>
        </p:grpSpPr>
        <p:sp>
          <p:nvSpPr>
            <p:cNvPr id="11" name="Rectangle 10"/>
            <p:cNvSpPr>
              <a:spLocks noChangeArrowheads="1"/>
            </p:cNvSpPr>
            <p:nvPr/>
          </p:nvSpPr>
          <p:spPr bwMode="gray">
            <a:xfrm>
              <a:off x="4864938" y="1600200"/>
              <a:ext cx="2457445" cy="2457446"/>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1"/>
            <p:cNvSpPr>
              <a:spLocks noEditPoints="1"/>
            </p:cNvSpPr>
            <p:nvPr/>
          </p:nvSpPr>
          <p:spPr bwMode="gray">
            <a:xfrm>
              <a:off x="7124857" y="3332129"/>
              <a:ext cx="154717" cy="152464"/>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D6010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13" name="Freeform 12"/>
            <p:cNvSpPr>
              <a:spLocks/>
            </p:cNvSpPr>
            <p:nvPr/>
          </p:nvSpPr>
          <p:spPr bwMode="gray">
            <a:xfrm>
              <a:off x="5083495" y="1818756"/>
              <a:ext cx="2020332" cy="2020332"/>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13"/>
            <p:cNvSpPr>
              <a:spLocks noEditPoints="1"/>
            </p:cNvSpPr>
            <p:nvPr/>
          </p:nvSpPr>
          <p:spPr bwMode="gray">
            <a:xfrm>
              <a:off x="5191646" y="2065102"/>
              <a:ext cx="1834072" cy="1514874"/>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70607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dar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304800" y="644111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gradFill>
                  <a:gsLst>
                    <a:gs pos="0">
                      <a:srgbClr val="FFFFFF"/>
                    </a:gs>
                    <a:gs pos="100000">
                      <a:srgbClr val="FFFFFF"/>
                    </a:gs>
                  </a:gsLst>
                  <a:lin ang="5400000" scaled="1"/>
                </a:gradFill>
                <a:effectLst/>
                <a:uLnTx/>
                <a:uFillTx/>
                <a:latin typeface="Arial"/>
                <a:ea typeface="+mn-ea"/>
                <a:cs typeface="+mn-cs"/>
              </a:rPr>
              <a:t>© 2017 F5 Networks</a:t>
            </a:r>
          </a:p>
        </p:txBody>
      </p:sp>
      <p:sp>
        <p:nvSpPr>
          <p:cNvPr id="4" name="Slide Number Placeholder 3"/>
          <p:cNvSpPr>
            <a:spLocks noGrp="1"/>
          </p:cNvSpPr>
          <p:nvPr>
            <p:ph type="sldNum" sz="quarter" idx="11"/>
          </p:nvPr>
        </p:nvSpPr>
        <p:spPr>
          <a:xfrm>
            <a:off x="9174822" y="644111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DF86D6-4B9D-4B83-AF23-D696D3CD110A}" type="slidenum">
              <a:rPr kumimoji="0" lang="en-US" sz="1000" b="0" i="0" u="none" strike="noStrike" kern="1200" cap="none" spc="0" normalizeH="0" baseline="0" noProof="0" smtClean="0">
                <a:ln>
                  <a:noFill/>
                </a:ln>
                <a:gradFill>
                  <a:gsLst>
                    <a:gs pos="0">
                      <a:srgbClr val="FFFFFF"/>
                    </a:gs>
                    <a:gs pos="100000">
                      <a:srgbClr val="FFFFFF"/>
                    </a:gs>
                  </a:gsLst>
                  <a:lin ang="5400000" scaled="1"/>
                </a:gra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gradFill>
                <a:gsLst>
                  <a:gs pos="0">
                    <a:srgbClr val="FFFFFF"/>
                  </a:gs>
                  <a:gs pos="100000">
                    <a:srgbClr val="FFFFFF"/>
                  </a:gs>
                </a:gsLst>
                <a:lin ang="5400000" scaled="1"/>
              </a:gradFill>
              <a:effectLst/>
              <a:uLnTx/>
              <a:uFillTx/>
              <a:latin typeface="Arial"/>
              <a:ea typeface="+mn-ea"/>
              <a:cs typeface="+mn-cs"/>
            </a:endParaRPr>
          </a:p>
        </p:txBody>
      </p:sp>
      <p:sp>
        <p:nvSpPr>
          <p:cNvPr id="6" name="Text Placeholder 5"/>
          <p:cNvSpPr>
            <a:spLocks noGrp="1"/>
          </p:cNvSpPr>
          <p:nvPr>
            <p:ph type="body" sz="quarter" idx="12"/>
          </p:nvPr>
        </p:nvSpPr>
        <p:spPr>
          <a:xfrm>
            <a:off x="304800" y="1219200"/>
            <a:ext cx="11582400" cy="5181600"/>
          </a:xfrm>
        </p:spPr>
        <p:txBody>
          <a:bodyPr/>
          <a:lstStyle>
            <a:lvl1pPr marL="466725" indent="-466725">
              <a:buClr>
                <a:schemeClr val="accent5"/>
              </a:buClr>
              <a:tabLst/>
              <a:defRPr/>
            </a:lvl1pPr>
            <a:lvl2pPr marL="466725" indent="-466725">
              <a:buClr>
                <a:schemeClr val="accent5"/>
              </a:buClr>
              <a:tabLst/>
              <a:defRPr/>
            </a:lvl2pPr>
            <a:lvl3pPr marL="466725" indent="-466725">
              <a:buClr>
                <a:schemeClr val="accent5"/>
              </a:buClr>
              <a:tabLst/>
              <a:defRPr/>
            </a:lvl3pPr>
            <a:lvl4pPr marL="466725" indent="-466725">
              <a:buClr>
                <a:schemeClr val="accent5"/>
              </a:buClr>
              <a:tabLst/>
              <a:defRPr/>
            </a:lvl4pPr>
            <a:lvl5pPr marL="466725" indent="-466725">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712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100000">
                      <a:schemeClr val="bg1"/>
                    </a:gs>
                    <a:gs pos="0">
                      <a:schemeClr val="bg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bg1"/>
                    </a:gs>
                    <a:gs pos="0">
                      <a:schemeClr val="bg1"/>
                    </a:gs>
                  </a:gsLst>
                  <a:lin ang="5400000" scaled="1"/>
                </a:gra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bg1">
                        <a:alpha val="50000"/>
                      </a:schemeClr>
                    </a:gs>
                    <a:gs pos="99000">
                      <a:schemeClr val="bg1">
                        <a:alpha val="50000"/>
                      </a:schemeClr>
                    </a:gs>
                  </a:gsLst>
                  <a:lin ang="5400000" scaled="1"/>
                </a:gradFill>
              </a:defRPr>
            </a:lvl1pPr>
          </a:lstStyle>
          <a:p>
            <a:pPr lvl="0"/>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Date Placeholder: Month, Day, Year</a:t>
            </a:r>
            <a:endParaRPr lang="en-US" dirty="0"/>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6951"/>
            <a:ext cx="3468688" cy="434975"/>
            <a:chOff x="5196" y="3828"/>
            <a:chExt cx="2185" cy="274"/>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68219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48" name="Picture 4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0">
                      <a:schemeClr val="tx1"/>
                    </a:gs>
                    <a:gs pos="100000">
                      <a:schemeClr val="tx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tx1"/>
                    </a:gs>
                    <a:gs pos="0">
                      <a:schemeClr val="tx1"/>
                    </a:gs>
                  </a:gsLst>
                  <a:lin ang="5400000" scaled="1"/>
                </a:gra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alpha val="50000"/>
                      </a:schemeClr>
                    </a:gs>
                    <a:gs pos="100000">
                      <a:schemeClr val="tx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8538"/>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p:ph type="body" sz="quarter" idx="12" hasCustomPrompt="1"/>
          </p:nvPr>
        </p:nvSpPr>
        <p:spPr>
          <a:xfrm>
            <a:off x="304800" y="998779"/>
            <a:ext cx="4775200" cy="579437"/>
          </a:xfrm>
        </p:spPr>
        <p:txBody>
          <a:bodyPr/>
          <a:lstStyle>
            <a:lvl1pPr>
              <a:buNone/>
              <a:defRPr sz="1800" spc="-50" baseline="0">
                <a:gradFill>
                  <a:gsLst>
                    <a:gs pos="0">
                      <a:schemeClr val="tx1">
                        <a:alpha val="50000"/>
                      </a:schemeClr>
                    </a:gs>
                    <a:gs pos="100000">
                      <a:schemeClr val="tx1">
                        <a:alpha val="50000"/>
                      </a:schemeClr>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214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100000">
                      <a:schemeClr val="bg1"/>
                    </a:gs>
                    <a:gs pos="0">
                      <a:schemeClr val="bg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bg1"/>
                    </a:gs>
                    <a:gs pos="0">
                      <a:schemeClr val="bg1"/>
                    </a:gs>
                  </a:gsLst>
                  <a:lin ang="5400000" scaled="1"/>
                </a:gra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bg1">
                        <a:alpha val="50000"/>
                      </a:schemeClr>
                    </a:gs>
                    <a:gs pos="99000">
                      <a:schemeClr val="bg1">
                        <a:alpha val="50000"/>
                      </a:schemeClr>
                    </a:gs>
                  </a:gsLst>
                  <a:lin ang="5400000" scaled="1"/>
                </a:gradFill>
              </a:defRPr>
            </a:lvl1pPr>
          </a:lstStyle>
          <a:p>
            <a:pPr lvl="0"/>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Date Placeholder: Month, Day, Year</a:t>
            </a:r>
            <a:endParaRPr lang="en-US" dirty="0"/>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6951"/>
            <a:ext cx="3468688" cy="434975"/>
            <a:chOff x="5196" y="3828"/>
            <a:chExt cx="2185" cy="274"/>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964500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54" name="Picture 5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100000">
                      <a:schemeClr val="bg1"/>
                    </a:gs>
                    <a:gs pos="0">
                      <a:schemeClr val="bg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bg1"/>
                    </a:gs>
                    <a:gs pos="0">
                      <a:schemeClr val="bg1"/>
                    </a:gs>
                  </a:gsLst>
                  <a:lin ang="5400000" scaled="1"/>
                </a:gra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bg1">
                        <a:alpha val="50000"/>
                      </a:schemeClr>
                    </a:gs>
                    <a:gs pos="99000">
                      <a:schemeClr val="bg1">
                        <a:alpha val="50000"/>
                      </a:schemeClr>
                    </a:gs>
                  </a:gsLst>
                  <a:lin ang="5400000" scaled="1"/>
                </a:gradFill>
              </a:defRPr>
            </a:lvl1pPr>
          </a:lstStyle>
          <a:p>
            <a:pPr lvl="0"/>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Date Placeholder: Month, Day, Year</a:t>
            </a:r>
            <a:endParaRPr lang="en-US" dirty="0"/>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6951"/>
            <a:ext cx="3468688" cy="434975"/>
            <a:chOff x="5196" y="3828"/>
            <a:chExt cx="2185" cy="274"/>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341116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100000">
                      <a:schemeClr val="bg1"/>
                    </a:gs>
                    <a:gs pos="0">
                      <a:schemeClr val="bg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bg1"/>
                    </a:gs>
                    <a:gs pos="0">
                      <a:schemeClr val="bg1"/>
                    </a:gs>
                  </a:gsLst>
                  <a:lin ang="5400000" scaled="1"/>
                </a:gra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bg1">
                        <a:alpha val="50000"/>
                      </a:schemeClr>
                    </a:gs>
                    <a:gs pos="99000">
                      <a:schemeClr val="bg1">
                        <a:alpha val="50000"/>
                      </a:schemeClr>
                    </a:gs>
                  </a:gsLst>
                  <a:lin ang="5400000" scaled="1"/>
                </a:gradFill>
              </a:defRPr>
            </a:lvl1pPr>
          </a:lstStyle>
          <a:p>
            <a:pPr lvl="0"/>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Date Placeholder: Month, Day, Year</a:t>
            </a:r>
            <a:endParaRPr lang="en-US" dirty="0"/>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6951"/>
            <a:ext cx="3468688" cy="434975"/>
            <a:chOff x="5196" y="3828"/>
            <a:chExt cx="2185" cy="274"/>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113422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pic>
        <p:nvPicPr>
          <p:cNvPr id="54" name="Picture 5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100000">
                      <a:schemeClr val="bg1"/>
                    </a:gs>
                    <a:gs pos="0">
                      <a:schemeClr val="bg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bg1"/>
                    </a:gs>
                    <a:gs pos="0">
                      <a:schemeClr val="bg1"/>
                    </a:gs>
                  </a:gsLst>
                  <a:lin ang="5400000" scaled="1"/>
                </a:gra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bg1">
                        <a:alpha val="50000"/>
                      </a:schemeClr>
                    </a:gs>
                    <a:gs pos="99000">
                      <a:schemeClr val="bg1">
                        <a:alpha val="50000"/>
                      </a:schemeClr>
                    </a:gs>
                  </a:gsLst>
                  <a:lin ang="5400000" scaled="1"/>
                </a:gradFill>
              </a:defRPr>
            </a:lvl1pPr>
          </a:lstStyle>
          <a:p>
            <a:pPr lvl="0"/>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Date Placeholder: Month, Day, Year</a:t>
            </a:r>
            <a:endParaRPr lang="en-US" dirty="0"/>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6951"/>
            <a:ext cx="3468688" cy="434975"/>
            <a:chOff x="5196" y="3828"/>
            <a:chExt cx="2185" cy="274"/>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490488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1"/>
        </a:solidFill>
        <a:effectLst/>
      </p:bgPr>
    </p:bg>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100000">
                      <a:schemeClr val="bg1"/>
                    </a:gs>
                    <a:gs pos="0">
                      <a:schemeClr val="bg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bg1"/>
                    </a:gs>
                    <a:gs pos="0">
                      <a:schemeClr val="bg1"/>
                    </a:gs>
                  </a:gsLst>
                  <a:lin ang="5400000" scaled="1"/>
                </a:gra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bg1">
                        <a:alpha val="50000"/>
                      </a:schemeClr>
                    </a:gs>
                    <a:gs pos="99000">
                      <a:schemeClr val="bg1">
                        <a:alpha val="50000"/>
                      </a:schemeClr>
                    </a:gs>
                  </a:gsLst>
                  <a:lin ang="5400000" scaled="1"/>
                </a:gradFill>
              </a:defRPr>
            </a:lvl1pPr>
          </a:lstStyle>
          <a:p>
            <a:pPr lvl="0"/>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Date Placeholder: Month, Day, Year</a:t>
            </a:r>
            <a:endParaRPr lang="en-US" dirty="0"/>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6951"/>
            <a:ext cx="3468688" cy="434975"/>
            <a:chOff x="5196" y="3828"/>
            <a:chExt cx="2185" cy="274"/>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466944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1"/>
        </a:solidFill>
        <a:effectLst/>
      </p:bgPr>
    </p:bg>
    <p:spTree>
      <p:nvGrpSpPr>
        <p:cNvPr id="1" name=""/>
        <p:cNvGrpSpPr/>
        <p:nvPr/>
      </p:nvGrpSpPr>
      <p:grpSpPr>
        <a:xfrm>
          <a:off x="0" y="0"/>
          <a:ext cx="0" cy="0"/>
          <a:chOff x="0" y="0"/>
          <a:chExt cx="0" cy="0"/>
        </a:xfrm>
      </p:grpSpPr>
      <p:pic>
        <p:nvPicPr>
          <p:cNvPr id="54" name="Picture 5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100000">
                      <a:schemeClr val="bg1"/>
                    </a:gs>
                    <a:gs pos="0">
                      <a:schemeClr val="bg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bg1"/>
                    </a:gs>
                    <a:gs pos="0">
                      <a:schemeClr val="bg1"/>
                    </a:gs>
                  </a:gsLst>
                  <a:lin ang="5400000" scaled="1"/>
                </a:gra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bg1">
                        <a:alpha val="50000"/>
                      </a:schemeClr>
                    </a:gs>
                    <a:gs pos="99000">
                      <a:schemeClr val="bg1">
                        <a:alpha val="50000"/>
                      </a:schemeClr>
                    </a:gs>
                  </a:gsLst>
                  <a:lin ang="5400000" scaled="1"/>
                </a:gradFill>
              </a:defRPr>
            </a:lvl1pPr>
          </a:lstStyle>
          <a:p>
            <a:pPr lvl="0"/>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Date Placeholder: Month, Day, Year</a:t>
            </a:r>
            <a:endParaRPr lang="en-US" dirty="0"/>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6951"/>
            <a:ext cx="3468688" cy="434975"/>
            <a:chOff x="5196" y="3828"/>
            <a:chExt cx="2185" cy="274"/>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34358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solidFill>
        <a:effectLst/>
      </p:bgPr>
    </p:bg>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100000">
                      <a:schemeClr val="bg1"/>
                    </a:gs>
                    <a:gs pos="0">
                      <a:schemeClr val="bg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bg1"/>
                    </a:gs>
                    <a:gs pos="0">
                      <a:schemeClr val="bg1"/>
                    </a:gs>
                  </a:gsLst>
                  <a:lin ang="5400000" scaled="1"/>
                </a:gra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bg1">
                        <a:alpha val="50000"/>
                      </a:schemeClr>
                    </a:gs>
                    <a:gs pos="99000">
                      <a:schemeClr val="bg1">
                        <a:alpha val="50000"/>
                      </a:schemeClr>
                    </a:gs>
                  </a:gsLst>
                  <a:lin ang="5400000" scaled="1"/>
                </a:gradFill>
              </a:defRPr>
            </a:lvl1pPr>
          </a:lstStyle>
          <a:p>
            <a:pPr lvl="0"/>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Date Placeholder: Month, Day, Year</a:t>
            </a:r>
            <a:endParaRPr lang="en-US" dirty="0"/>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6951"/>
            <a:ext cx="3468688" cy="434975"/>
            <a:chOff x="5196" y="3828"/>
            <a:chExt cx="2185" cy="274"/>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5411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bg1"/>
        </a:solidFill>
        <a:effectLst/>
      </p:bgPr>
    </p:bg>
    <p:spTree>
      <p:nvGrpSpPr>
        <p:cNvPr id="1" name=""/>
        <p:cNvGrpSpPr/>
        <p:nvPr/>
      </p:nvGrpSpPr>
      <p:grpSpPr>
        <a:xfrm>
          <a:off x="0" y="0"/>
          <a:ext cx="0" cy="0"/>
          <a:chOff x="0" y="0"/>
          <a:chExt cx="0" cy="0"/>
        </a:xfrm>
      </p:grpSpPr>
      <p:pic>
        <p:nvPicPr>
          <p:cNvPr id="54" name="Picture 5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100000">
                      <a:schemeClr val="bg1"/>
                    </a:gs>
                    <a:gs pos="0">
                      <a:schemeClr val="bg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bg1"/>
                    </a:gs>
                    <a:gs pos="0">
                      <a:schemeClr val="bg1"/>
                    </a:gs>
                  </a:gsLst>
                  <a:lin ang="5400000" scaled="1"/>
                </a:gra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bg1">
                        <a:alpha val="50000"/>
                      </a:schemeClr>
                    </a:gs>
                    <a:gs pos="99000">
                      <a:schemeClr val="bg1">
                        <a:alpha val="50000"/>
                      </a:schemeClr>
                    </a:gs>
                  </a:gsLst>
                  <a:lin ang="5400000" scaled="1"/>
                </a:gradFill>
              </a:defRPr>
            </a:lvl1pPr>
          </a:lstStyle>
          <a:p>
            <a:pPr lvl="0"/>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Date Placeholder: Month, Day, Year</a:t>
            </a:r>
            <a:endParaRPr lang="en-US" dirty="0"/>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6951"/>
            <a:ext cx="3468688" cy="434975"/>
            <a:chOff x="5196" y="3828"/>
            <a:chExt cx="2185" cy="274"/>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64902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100000">
                      <a:schemeClr val="bg1"/>
                    </a:gs>
                    <a:gs pos="0">
                      <a:schemeClr val="bg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bg1"/>
                    </a:gs>
                    <a:gs pos="0">
                      <a:schemeClr val="bg1"/>
                    </a:gs>
                  </a:gsLst>
                  <a:lin ang="5400000" scaled="1"/>
                </a:gra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bg1">
                        <a:alpha val="50000"/>
                      </a:schemeClr>
                    </a:gs>
                    <a:gs pos="99000">
                      <a:schemeClr val="bg1">
                        <a:alpha val="50000"/>
                      </a:schemeClr>
                    </a:gs>
                  </a:gsLst>
                  <a:lin ang="5400000" scaled="1"/>
                </a:gradFill>
              </a:defRPr>
            </a:lvl1pPr>
          </a:lstStyle>
          <a:p>
            <a:pPr lvl="0"/>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Date Placeholder: Month, Day, Year</a:t>
            </a:r>
            <a:endParaRPr lang="en-US" dirty="0"/>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6951"/>
            <a:ext cx="3468688" cy="434975"/>
            <a:chOff x="5196" y="3828"/>
            <a:chExt cx="2185" cy="274"/>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80450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bg1"/>
        </a:solidFill>
        <a:effectLst/>
      </p:bgPr>
    </p:bg>
    <p:spTree>
      <p:nvGrpSpPr>
        <p:cNvPr id="1" name=""/>
        <p:cNvGrpSpPr/>
        <p:nvPr/>
      </p:nvGrpSpPr>
      <p:grpSpPr>
        <a:xfrm>
          <a:off x="0" y="0"/>
          <a:ext cx="0" cy="0"/>
          <a:chOff x="0" y="0"/>
          <a:chExt cx="0" cy="0"/>
        </a:xfrm>
      </p:grpSpPr>
      <p:pic>
        <p:nvPicPr>
          <p:cNvPr id="54" name="Picture 5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100000">
                      <a:schemeClr val="bg1"/>
                    </a:gs>
                    <a:gs pos="0">
                      <a:schemeClr val="bg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bg1"/>
                    </a:gs>
                    <a:gs pos="0">
                      <a:schemeClr val="bg1"/>
                    </a:gs>
                  </a:gsLst>
                  <a:lin ang="5400000" scaled="1"/>
                </a:gra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bg1">
                        <a:alpha val="50000"/>
                      </a:schemeClr>
                    </a:gs>
                    <a:gs pos="99000">
                      <a:schemeClr val="bg1">
                        <a:alpha val="50000"/>
                      </a:schemeClr>
                    </a:gs>
                  </a:gsLst>
                  <a:lin ang="5400000" scaled="1"/>
                </a:gradFill>
              </a:defRPr>
            </a:lvl1pPr>
          </a:lstStyle>
          <a:p>
            <a:pPr lvl="0"/>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Date Placeholder: Month, Day, Year</a:t>
            </a:r>
            <a:endParaRPr lang="en-US" dirty="0"/>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6951"/>
            <a:ext cx="3468688" cy="434975"/>
            <a:chOff x="5196" y="3828"/>
            <a:chExt cx="2185" cy="274"/>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5594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48" name="Picture 4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0">
                      <a:schemeClr val="tx1"/>
                    </a:gs>
                    <a:gs pos="100000">
                      <a:schemeClr val="tx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tx1"/>
                    </a:gs>
                    <a:gs pos="0">
                      <a:schemeClr val="tx1"/>
                    </a:gs>
                  </a:gsLst>
                  <a:lin ang="5400000" scaled="1"/>
                </a:gra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alpha val="50000"/>
                      </a:schemeClr>
                    </a:gs>
                    <a:gs pos="100000">
                      <a:schemeClr val="tx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8538"/>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p:ph type="body" sz="quarter" idx="12" hasCustomPrompt="1"/>
          </p:nvPr>
        </p:nvSpPr>
        <p:spPr>
          <a:xfrm>
            <a:off x="304800" y="998779"/>
            <a:ext cx="4775200" cy="579437"/>
          </a:xfrm>
        </p:spPr>
        <p:txBody>
          <a:bodyPr/>
          <a:lstStyle>
            <a:lvl1pPr>
              <a:buNone/>
              <a:defRPr sz="1800" spc="-50" baseline="0">
                <a:gradFill>
                  <a:gsLst>
                    <a:gs pos="0">
                      <a:schemeClr val="tx1">
                        <a:alpha val="50000"/>
                      </a:schemeClr>
                    </a:gs>
                    <a:gs pos="100000">
                      <a:schemeClr val="tx1">
                        <a:alpha val="50000"/>
                      </a:schemeClr>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bg1"/>
        </a:solidFill>
        <a:effectLst/>
      </p:bgPr>
    </p:bg>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solidFill>
                  <a:schemeClr val="tx2"/>
                </a:soli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solidFill>
                  <a:schemeClr val="tx2"/>
                </a:soli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tx1"/>
                    </a:gs>
                    <a:gs pos="99000">
                      <a:schemeClr val="tx1"/>
                    </a:gs>
                  </a:gsLst>
                  <a:lin ang="5400000" scaled="1"/>
                </a:gradFill>
              </a:defRPr>
            </a:lvl1pPr>
          </a:lstStyle>
          <a:p>
            <a:pPr lvl="0"/>
            <a:r>
              <a:rPr lang="en-US" dirty="0"/>
              <a:t>Date Placeholder: Month, Day, Year</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gs>
                    <a:gs pos="99000">
                      <a:schemeClr val="tx1"/>
                    </a:gs>
                  </a:gsLst>
                  <a:lin ang="5400000" scaled="1"/>
                </a:gradFill>
                <a:latin typeface="Arial" panose="020B0604020202020204" pitchFamily="34" charset="0"/>
                <a:cs typeface="Arial" panose="020B0604020202020204" pitchFamily="34" charset="0"/>
              </a:rPr>
              <a:t>PRESENTED BY:</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6" name="Group 55"/>
          <p:cNvGrpSpPr/>
          <p:nvPr userDrawn="1"/>
        </p:nvGrpSpPr>
        <p:grpSpPr>
          <a:xfrm>
            <a:off x="8248650" y="6076951"/>
            <a:ext cx="3468688" cy="434975"/>
            <a:chOff x="8248650" y="6076951"/>
            <a:chExt cx="3468688" cy="434975"/>
          </a:xfrm>
        </p:grpSpPr>
        <p:sp>
          <p:nvSpPr>
            <p:cNvPr id="57" name="Oval 56"/>
            <p:cNvSpPr/>
            <p:nvPr userDrawn="1"/>
          </p:nvSpPr>
          <p:spPr>
            <a:xfrm>
              <a:off x="10566661" y="6099176"/>
              <a:ext cx="372360" cy="3723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58" name="AutoShape 3"/>
            <p:cNvSpPr>
              <a:spLocks noChangeAspect="1" noChangeArrowheads="1" noTextEdit="1"/>
            </p:cNvSpPr>
            <p:nvPr userDrawn="1"/>
          </p:nvSpPr>
          <p:spPr bwMode="white">
            <a:xfrm>
              <a:off x="8248650" y="6078538"/>
              <a:ext cx="34686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58"/>
            <p:cNvSpPr>
              <a:spLocks/>
            </p:cNvSpPr>
            <p:nvPr userDrawn="1"/>
          </p:nvSpPr>
          <p:spPr bwMode="white">
            <a:xfrm>
              <a:off x="10093325" y="6080126"/>
              <a:ext cx="393700" cy="425450"/>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DA1F1E"/>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0" name="Freeform 59"/>
            <p:cNvSpPr>
              <a:spLocks/>
            </p:cNvSpPr>
            <p:nvPr userDrawn="1"/>
          </p:nvSpPr>
          <p:spPr bwMode="white">
            <a:xfrm>
              <a:off x="8248650" y="6213476"/>
              <a:ext cx="209550" cy="169863"/>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7"/>
            <p:cNvSpPr>
              <a:spLocks/>
            </p:cNvSpPr>
            <p:nvPr userDrawn="1"/>
          </p:nvSpPr>
          <p:spPr bwMode="white">
            <a:xfrm>
              <a:off x="8485188" y="6213476"/>
              <a:ext cx="106363" cy="169863"/>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8"/>
            <p:cNvSpPr>
              <a:spLocks/>
            </p:cNvSpPr>
            <p:nvPr userDrawn="1"/>
          </p:nvSpPr>
          <p:spPr bwMode="white">
            <a:xfrm>
              <a:off x="8693150" y="6213476"/>
              <a:ext cx="158750" cy="169863"/>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9"/>
            <p:cNvSpPr>
              <a:spLocks noEditPoints="1"/>
            </p:cNvSpPr>
            <p:nvPr userDrawn="1"/>
          </p:nvSpPr>
          <p:spPr bwMode="white">
            <a:xfrm>
              <a:off x="8875713" y="6213476"/>
              <a:ext cx="157163" cy="169863"/>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10"/>
            <p:cNvSpPr>
              <a:spLocks/>
            </p:cNvSpPr>
            <p:nvPr userDrawn="1"/>
          </p:nvSpPr>
          <p:spPr bwMode="white">
            <a:xfrm>
              <a:off x="9056688" y="6213476"/>
              <a:ext cx="122238" cy="169863"/>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11"/>
            <p:cNvSpPr>
              <a:spLocks/>
            </p:cNvSpPr>
            <p:nvPr userDrawn="1"/>
          </p:nvSpPr>
          <p:spPr bwMode="white">
            <a:xfrm>
              <a:off x="9205913" y="6213476"/>
              <a:ext cx="106363" cy="169863"/>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12"/>
            <p:cNvSpPr>
              <a:spLocks noEditPoints="1"/>
            </p:cNvSpPr>
            <p:nvPr userDrawn="1"/>
          </p:nvSpPr>
          <p:spPr bwMode="white">
            <a:xfrm>
              <a:off x="9396413" y="6213476"/>
              <a:ext cx="157163" cy="169863"/>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13"/>
            <p:cNvSpPr>
              <a:spLocks noEditPoints="1"/>
            </p:cNvSpPr>
            <p:nvPr userDrawn="1"/>
          </p:nvSpPr>
          <p:spPr bwMode="white">
            <a:xfrm>
              <a:off x="9578975" y="6213476"/>
              <a:ext cx="114300" cy="169863"/>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14"/>
            <p:cNvSpPr>
              <a:spLocks noEditPoints="1"/>
            </p:cNvSpPr>
            <p:nvPr userDrawn="1"/>
          </p:nvSpPr>
          <p:spPr bwMode="white">
            <a:xfrm>
              <a:off x="9723438" y="6213476"/>
              <a:ext cx="114300" cy="169863"/>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5"/>
            <p:cNvSpPr>
              <a:spLocks/>
            </p:cNvSpPr>
            <p:nvPr userDrawn="1"/>
          </p:nvSpPr>
          <p:spPr bwMode="white">
            <a:xfrm>
              <a:off x="9858375" y="6210301"/>
              <a:ext cx="122238" cy="176213"/>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16"/>
            <p:cNvSpPr>
              <a:spLocks noEditPoints="1"/>
            </p:cNvSpPr>
            <p:nvPr userDrawn="1"/>
          </p:nvSpPr>
          <p:spPr bwMode="white">
            <a:xfrm>
              <a:off x="10529888" y="6076951"/>
              <a:ext cx="431800" cy="434975"/>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DA1F1E"/>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Freeform 17"/>
            <p:cNvSpPr>
              <a:spLocks/>
            </p:cNvSpPr>
            <p:nvPr userDrawn="1"/>
          </p:nvSpPr>
          <p:spPr bwMode="white">
            <a:xfrm>
              <a:off x="11053763" y="6100763"/>
              <a:ext cx="65088" cy="103188"/>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18"/>
            <p:cNvSpPr>
              <a:spLocks noEditPoints="1"/>
            </p:cNvSpPr>
            <p:nvPr userDrawn="1"/>
          </p:nvSpPr>
          <p:spPr bwMode="white">
            <a:xfrm>
              <a:off x="11115675" y="6100763"/>
              <a:ext cx="95250" cy="103188"/>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19"/>
            <p:cNvSpPr>
              <a:spLocks/>
            </p:cNvSpPr>
            <p:nvPr userDrawn="1"/>
          </p:nvSpPr>
          <p:spPr bwMode="white">
            <a:xfrm>
              <a:off x="11217275" y="6099176"/>
              <a:ext cx="74613" cy="106363"/>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20"/>
            <p:cNvSpPr>
              <a:spLocks/>
            </p:cNvSpPr>
            <p:nvPr userDrawn="1"/>
          </p:nvSpPr>
          <p:spPr bwMode="white">
            <a:xfrm>
              <a:off x="11304588" y="6100763"/>
              <a:ext cx="76200" cy="103188"/>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21"/>
            <p:cNvSpPr>
              <a:spLocks/>
            </p:cNvSpPr>
            <p:nvPr userDrawn="1"/>
          </p:nvSpPr>
          <p:spPr bwMode="white">
            <a:xfrm>
              <a:off x="11398250" y="6100763"/>
              <a:ext cx="65088" cy="103188"/>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22"/>
            <p:cNvSpPr>
              <a:spLocks noEditPoints="1"/>
            </p:cNvSpPr>
            <p:nvPr userDrawn="1"/>
          </p:nvSpPr>
          <p:spPr bwMode="white">
            <a:xfrm>
              <a:off x="11485563" y="6100763"/>
              <a:ext cx="69850" cy="103188"/>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Oval 23"/>
            <p:cNvSpPr>
              <a:spLocks noChangeArrowheads="1"/>
            </p:cNvSpPr>
            <p:nvPr userDrawn="1"/>
          </p:nvSpPr>
          <p:spPr bwMode="white">
            <a:xfrm>
              <a:off x="11569700" y="6191251"/>
              <a:ext cx="14288"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 name="Freeform 24"/>
            <p:cNvSpPr>
              <a:spLocks/>
            </p:cNvSpPr>
            <p:nvPr userDrawn="1"/>
          </p:nvSpPr>
          <p:spPr bwMode="white">
            <a:xfrm>
              <a:off x="11044238" y="6242051"/>
              <a:ext cx="73025" cy="104775"/>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Freeform 25"/>
            <p:cNvSpPr>
              <a:spLocks/>
            </p:cNvSpPr>
            <p:nvPr userDrawn="1"/>
          </p:nvSpPr>
          <p:spPr bwMode="white">
            <a:xfrm>
              <a:off x="11137900" y="6242051"/>
              <a:ext cx="96838" cy="103188"/>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26"/>
            <p:cNvSpPr>
              <a:spLocks noEditPoints="1"/>
            </p:cNvSpPr>
            <p:nvPr userDrawn="1"/>
          </p:nvSpPr>
          <p:spPr bwMode="white">
            <a:xfrm>
              <a:off x="11249025" y="6242051"/>
              <a:ext cx="95250" cy="103188"/>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Freeform 27"/>
            <p:cNvSpPr>
              <a:spLocks noEditPoints="1"/>
            </p:cNvSpPr>
            <p:nvPr userDrawn="1"/>
          </p:nvSpPr>
          <p:spPr bwMode="white">
            <a:xfrm>
              <a:off x="11358563" y="6242051"/>
              <a:ext cx="71438" cy="103188"/>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Freeform 28"/>
            <p:cNvSpPr>
              <a:spLocks/>
            </p:cNvSpPr>
            <p:nvPr userDrawn="1"/>
          </p:nvSpPr>
          <p:spPr bwMode="white">
            <a:xfrm>
              <a:off x="11441113" y="6242051"/>
              <a:ext cx="76200" cy="103188"/>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29"/>
            <p:cNvSpPr>
              <a:spLocks/>
            </p:cNvSpPr>
            <p:nvPr userDrawn="1"/>
          </p:nvSpPr>
          <p:spPr bwMode="white">
            <a:xfrm>
              <a:off x="11534775" y="6242051"/>
              <a:ext cx="65088" cy="103188"/>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 name="Freeform 30"/>
            <p:cNvSpPr>
              <a:spLocks noEditPoints="1"/>
            </p:cNvSpPr>
            <p:nvPr userDrawn="1"/>
          </p:nvSpPr>
          <p:spPr bwMode="white">
            <a:xfrm>
              <a:off x="11622088" y="6242051"/>
              <a:ext cx="69850" cy="103188"/>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5" name="Oval 31"/>
            <p:cNvSpPr>
              <a:spLocks noChangeArrowheads="1"/>
            </p:cNvSpPr>
            <p:nvPr userDrawn="1"/>
          </p:nvSpPr>
          <p:spPr bwMode="white">
            <a:xfrm>
              <a:off x="11703050" y="6334126"/>
              <a:ext cx="14288"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Freeform 32"/>
            <p:cNvSpPr>
              <a:spLocks/>
            </p:cNvSpPr>
            <p:nvPr userDrawn="1"/>
          </p:nvSpPr>
          <p:spPr bwMode="white">
            <a:xfrm>
              <a:off x="11044238" y="6383338"/>
              <a:ext cx="73025" cy="106363"/>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33"/>
            <p:cNvSpPr>
              <a:spLocks noEditPoints="1"/>
            </p:cNvSpPr>
            <p:nvPr userDrawn="1"/>
          </p:nvSpPr>
          <p:spPr bwMode="white">
            <a:xfrm>
              <a:off x="11120438" y="6384926"/>
              <a:ext cx="93663" cy="103188"/>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Freeform 34"/>
            <p:cNvSpPr>
              <a:spLocks/>
            </p:cNvSpPr>
            <p:nvPr userDrawn="1"/>
          </p:nvSpPr>
          <p:spPr bwMode="white">
            <a:xfrm>
              <a:off x="11229975" y="6384926"/>
              <a:ext cx="65088" cy="103188"/>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Freeform 35"/>
            <p:cNvSpPr>
              <a:spLocks/>
            </p:cNvSpPr>
            <p:nvPr userDrawn="1"/>
          </p:nvSpPr>
          <p:spPr bwMode="white">
            <a:xfrm>
              <a:off x="11312525" y="6384926"/>
              <a:ext cx="65088" cy="103188"/>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Freeform 36"/>
            <p:cNvSpPr>
              <a:spLocks noEditPoints="1"/>
            </p:cNvSpPr>
            <p:nvPr userDrawn="1"/>
          </p:nvSpPr>
          <p:spPr bwMode="white">
            <a:xfrm>
              <a:off x="11399838" y="6384926"/>
              <a:ext cx="69850" cy="103188"/>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Oval 37"/>
            <p:cNvSpPr>
              <a:spLocks noChangeArrowheads="1"/>
            </p:cNvSpPr>
            <p:nvPr userDrawn="1"/>
          </p:nvSpPr>
          <p:spPr bwMode="white">
            <a:xfrm>
              <a:off x="11482388" y="6475413"/>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4912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 2017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dirty="0"/>
          </a:p>
        </p:txBody>
      </p:sp>
      <p:sp>
        <p:nvSpPr>
          <p:cNvPr id="6" name="Text Placeholder 5"/>
          <p:cNvSpPr>
            <a:spLocks noGrp="1"/>
          </p:cNvSpPr>
          <p:nvPr>
            <p:ph type="body" sz="quarter" idx="12"/>
          </p:nvPr>
        </p:nvSpPr>
        <p:spPr>
          <a:xfrm>
            <a:off x="304800" y="1219200"/>
            <a:ext cx="11582400" cy="5181600"/>
          </a:xfrm>
        </p:spPr>
        <p:txBody>
          <a:bodyPr/>
          <a:lstStyle>
            <a:lvl1pPr marL="466725" indent="-466725">
              <a:buClr>
                <a:schemeClr val="accent5"/>
              </a:buClr>
              <a:tabLst/>
              <a:defRPr/>
            </a:lvl1pPr>
            <a:lvl2pPr marL="466725" indent="-466725">
              <a:buClr>
                <a:schemeClr val="accent5"/>
              </a:buClr>
              <a:tabLst/>
              <a:defRPr/>
            </a:lvl2pPr>
            <a:lvl3pPr marL="466725" indent="-466725">
              <a:buClr>
                <a:schemeClr val="accent5"/>
              </a:buClr>
              <a:tabLst/>
              <a:defRPr/>
            </a:lvl3pPr>
            <a:lvl4pPr marL="466725" indent="-466725">
              <a:buClr>
                <a:schemeClr val="accent5"/>
              </a:buClr>
              <a:tabLst/>
              <a:defRPr/>
            </a:lvl4pPr>
            <a:lvl5pPr marL="466725" indent="-466725">
              <a:buClr>
                <a:schemeClr val="accent5"/>
              </a:buClr>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1771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7"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bg1">
                        <a:lumMod val="50000"/>
                      </a:schemeClr>
                    </a:gs>
                    <a:gs pos="100000">
                      <a:schemeClr val="bg1">
                        <a:lumMod val="50000"/>
                      </a:schemeClr>
                    </a:gs>
                  </a:gsLst>
                  <a:lin ang="5400000" scaled="1"/>
                </a:gradFill>
              </a:defRPr>
            </a:lvl1pPr>
          </a:lstStyle>
          <a:p>
            <a:r>
              <a:rPr lang="en-US" dirty="0"/>
              <a:t>© 2017 F5 Networks</a:t>
            </a:r>
          </a:p>
        </p:txBody>
      </p:sp>
      <p:sp>
        <p:nvSpPr>
          <p:cNvPr id="8"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bg1">
                        <a:lumMod val="50000"/>
                      </a:schemeClr>
                    </a:gs>
                    <a:gs pos="100000">
                      <a:schemeClr val="bg1">
                        <a:lumMod val="50000"/>
                      </a:schemeClr>
                    </a:gs>
                  </a:gsLst>
                  <a:lin ang="5400000" scaled="1"/>
                </a:gradFill>
              </a:defRPr>
            </a:lvl1pPr>
          </a:lstStyle>
          <a:p>
            <a:fld id="{49DF86D6-4B9D-4B83-AF23-D696D3CD110A}" type="slidenum">
              <a:rPr lang="en-US" smtClean="0"/>
              <a:pPr/>
              <a:t>‹#›</a:t>
            </a:fld>
            <a:endParaRPr lang="en-US" dirty="0"/>
          </a:p>
        </p:txBody>
      </p:sp>
      <p:sp>
        <p:nvSpPr>
          <p:cNvPr id="6" name="Text Placeholder 5"/>
          <p:cNvSpPr>
            <a:spLocks noGrp="1"/>
          </p:cNvSpPr>
          <p:nvPr>
            <p:ph type="body" sz="quarter" idx="10"/>
          </p:nvPr>
        </p:nvSpPr>
        <p:spPr>
          <a:xfrm>
            <a:off x="304800" y="1219200"/>
            <a:ext cx="5715000" cy="5181600"/>
          </a:xfrm>
        </p:spPr>
        <p:txBody>
          <a:bodyPr/>
          <a:lstStyle>
            <a:lvl1pPr marL="466725" indent="-466725">
              <a:buClr>
                <a:schemeClr val="accent5"/>
              </a:buClr>
              <a:tabLst/>
              <a:defRPr/>
            </a:lvl1pPr>
            <a:lvl2pPr marL="466725" indent="-466725">
              <a:buClr>
                <a:schemeClr val="accent5"/>
              </a:buClr>
              <a:tabLst/>
              <a:defRPr/>
            </a:lvl2pPr>
            <a:lvl3pPr marL="466725" indent="-466725">
              <a:buClr>
                <a:schemeClr val="accent5"/>
              </a:buClr>
              <a:tabLst/>
              <a:defRPr/>
            </a:lvl3pPr>
            <a:lvl4pPr marL="466725" indent="-466725">
              <a:buClr>
                <a:schemeClr val="accent5"/>
              </a:buClr>
              <a:tabLst/>
              <a:defRPr/>
            </a:lvl4pPr>
            <a:lvl5pPr marL="466725" indent="-466725">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5"/>
          <p:cNvSpPr>
            <a:spLocks noGrp="1"/>
          </p:cNvSpPr>
          <p:nvPr>
            <p:ph type="body" sz="quarter" idx="11"/>
          </p:nvPr>
        </p:nvSpPr>
        <p:spPr>
          <a:xfrm>
            <a:off x="6019800" y="1219200"/>
            <a:ext cx="5867400" cy="5181600"/>
          </a:xfrm>
        </p:spPr>
        <p:txBody>
          <a:bodyPr/>
          <a:lstStyle>
            <a:lvl1pPr marL="466725" indent="-466725">
              <a:buClr>
                <a:schemeClr val="accent5"/>
              </a:buClr>
              <a:tabLst/>
              <a:defRPr/>
            </a:lvl1pPr>
            <a:lvl2pPr marL="466725" indent="-466725">
              <a:buClr>
                <a:schemeClr val="accent5"/>
              </a:buClr>
              <a:tabLst/>
              <a:defRPr/>
            </a:lvl2pPr>
            <a:lvl3pPr marL="466725" indent="-466725">
              <a:buClr>
                <a:schemeClr val="accent5"/>
              </a:buClr>
              <a:tabLst/>
              <a:defRPr/>
            </a:lvl3pPr>
            <a:lvl4pPr marL="466725" indent="-466725">
              <a:buClr>
                <a:schemeClr val="accent5"/>
              </a:buClr>
              <a:tabLst/>
              <a:defRPr/>
            </a:lvl4pPr>
            <a:lvl5pPr marL="466725" indent="-466725">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946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w/Sub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 2017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dirty="0"/>
          </a:p>
        </p:txBody>
      </p:sp>
      <p:sp>
        <p:nvSpPr>
          <p:cNvPr id="6" name="Text Placeholder 5"/>
          <p:cNvSpPr>
            <a:spLocks noGrp="1"/>
          </p:cNvSpPr>
          <p:nvPr>
            <p:ph type="body" sz="quarter" idx="12"/>
          </p:nvPr>
        </p:nvSpPr>
        <p:spPr>
          <a:xfrm>
            <a:off x="304800" y="1828800"/>
            <a:ext cx="115824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3"/>
          </p:nvPr>
        </p:nvSpPr>
        <p:spPr>
          <a:xfrm>
            <a:off x="304800" y="1066800"/>
            <a:ext cx="11582400" cy="762000"/>
          </a:xfrm>
        </p:spPr>
        <p:txBody>
          <a:bodyPr/>
          <a:lstStyle>
            <a:lvl1pPr>
              <a:buFontTx/>
              <a:buNone/>
              <a:defRPr>
                <a:gradFill>
                  <a:gsLst>
                    <a:gs pos="0">
                      <a:schemeClr val="accent5"/>
                    </a:gs>
                    <a:gs pos="98000">
                      <a:schemeClr val="accent5"/>
                    </a:gs>
                  </a:gsLst>
                  <a:lin ang="5400000" scaled="1"/>
                </a:gra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Tree>
    <p:extLst>
      <p:ext uri="{BB962C8B-B14F-4D97-AF65-F5344CB8AC3E}">
        <p14:creationId xmlns:p14="http://schemas.microsoft.com/office/powerpoint/2010/main" val="56874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w/Sub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 2017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dirty="0"/>
          </a:p>
        </p:txBody>
      </p:sp>
      <p:sp>
        <p:nvSpPr>
          <p:cNvPr id="6" name="Text Placeholder 5"/>
          <p:cNvSpPr>
            <a:spLocks noGrp="1"/>
          </p:cNvSpPr>
          <p:nvPr>
            <p:ph type="body" sz="quarter" idx="12"/>
          </p:nvPr>
        </p:nvSpPr>
        <p:spPr>
          <a:xfrm>
            <a:off x="304800" y="1828800"/>
            <a:ext cx="57150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3"/>
          </p:nvPr>
        </p:nvSpPr>
        <p:spPr>
          <a:xfrm>
            <a:off x="304800" y="1066800"/>
            <a:ext cx="11582400" cy="762000"/>
          </a:xfrm>
        </p:spPr>
        <p:txBody>
          <a:bodyPr/>
          <a:lstStyle>
            <a:lvl1pPr>
              <a:buFontTx/>
              <a:buNone/>
              <a:defRPr>
                <a:gradFill>
                  <a:gsLst>
                    <a:gs pos="0">
                      <a:schemeClr val="accent5"/>
                    </a:gs>
                    <a:gs pos="98000">
                      <a:schemeClr val="accent5"/>
                    </a:gs>
                  </a:gsLst>
                  <a:lin ang="5400000" scaled="1"/>
                </a:gra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9" name="Text Placeholder 5"/>
          <p:cNvSpPr>
            <a:spLocks noGrp="1"/>
          </p:cNvSpPr>
          <p:nvPr>
            <p:ph type="body" sz="quarter" idx="14"/>
          </p:nvPr>
        </p:nvSpPr>
        <p:spPr>
          <a:xfrm>
            <a:off x="6019800" y="1828800"/>
            <a:ext cx="58674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174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5"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bg1">
                        <a:lumMod val="50000"/>
                      </a:schemeClr>
                    </a:gs>
                    <a:gs pos="100000">
                      <a:schemeClr val="bg1">
                        <a:lumMod val="50000"/>
                      </a:schemeClr>
                    </a:gs>
                  </a:gsLst>
                  <a:lin ang="5400000" scaled="1"/>
                </a:gradFill>
              </a:defRPr>
            </a:lvl1pPr>
          </a:lstStyle>
          <a:p>
            <a:r>
              <a:rPr lang="en-US" dirty="0"/>
              <a:t>© 2017 F5 Networks</a:t>
            </a:r>
          </a:p>
        </p:txBody>
      </p:sp>
      <p:sp>
        <p:nvSpPr>
          <p:cNvPr id="6"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bg1">
                        <a:lumMod val="50000"/>
                      </a:schemeClr>
                    </a:gs>
                    <a:gs pos="100000">
                      <a:schemeClr val="bg1">
                        <a:lumMod val="50000"/>
                      </a:schemeClr>
                    </a:gs>
                  </a:gsLst>
                  <a:lin ang="5400000" scaled="1"/>
                </a:gradFill>
              </a:defRPr>
            </a:lvl1pPr>
          </a:lstStyle>
          <a:p>
            <a:fld id="{49DF86D6-4B9D-4B83-AF23-D696D3CD110A}" type="slidenum">
              <a:rPr lang="en-US" smtClean="0"/>
              <a:pPr/>
              <a:t>‹#›</a:t>
            </a:fld>
            <a:endParaRPr lang="en-US" dirty="0"/>
          </a:p>
        </p:txBody>
      </p:sp>
    </p:spTree>
    <p:extLst>
      <p:ext uri="{BB962C8B-B14F-4D97-AF65-F5344CB8AC3E}">
        <p14:creationId xmlns:p14="http://schemas.microsoft.com/office/powerpoint/2010/main" val="167150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304800"/>
            <a:ext cx="11582400" cy="1421928"/>
          </a:xfrm>
        </p:spPr>
        <p:txBody>
          <a:bodyPr/>
          <a:lstStyle/>
          <a:p>
            <a:r>
              <a:rPr lang="en-US" dirty="0"/>
              <a:t>Click to edit 2-Line</a:t>
            </a:r>
            <a:br>
              <a:rPr lang="en-US" dirty="0"/>
            </a:br>
            <a:r>
              <a:rPr lang="en-US" dirty="0"/>
              <a:t>Master title style</a:t>
            </a:r>
          </a:p>
        </p:txBody>
      </p:sp>
      <p:sp>
        <p:nvSpPr>
          <p:cNvPr id="3" name="Footer Placeholder 2"/>
          <p:cNvSpPr>
            <a:spLocks noGrp="1"/>
          </p:cNvSpPr>
          <p:nvPr>
            <p:ph type="ftr" sz="quarter" idx="10"/>
          </p:nvPr>
        </p:nvSpPr>
        <p:spPr/>
        <p:txBody>
          <a:bodyPr/>
          <a:lstStyle/>
          <a:p>
            <a:r>
              <a:rPr lang="en-US" dirty="0"/>
              <a:t>© 2017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dirty="0"/>
          </a:p>
        </p:txBody>
      </p:sp>
      <p:sp>
        <p:nvSpPr>
          <p:cNvPr id="6" name="Text Placeholder 5"/>
          <p:cNvSpPr>
            <a:spLocks noGrp="1"/>
          </p:cNvSpPr>
          <p:nvPr>
            <p:ph type="body" sz="quarter" idx="12"/>
          </p:nvPr>
        </p:nvSpPr>
        <p:spPr>
          <a:xfrm>
            <a:off x="304800" y="1828800"/>
            <a:ext cx="115824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118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Line 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304800"/>
            <a:ext cx="11582400" cy="1421928"/>
          </a:xfrm>
        </p:spPr>
        <p:txBody>
          <a:bodyPr/>
          <a:lstStyle/>
          <a:p>
            <a:r>
              <a:rPr lang="en-US" dirty="0"/>
              <a:t>Click to edit 2-Line</a:t>
            </a:r>
            <a:br>
              <a:rPr lang="en-US" dirty="0"/>
            </a:br>
            <a:r>
              <a:rPr lang="en-US" dirty="0"/>
              <a:t>Master title style</a:t>
            </a:r>
          </a:p>
        </p:txBody>
      </p:sp>
      <p:sp>
        <p:nvSpPr>
          <p:cNvPr id="3" name="Footer Placeholder 2"/>
          <p:cNvSpPr>
            <a:spLocks noGrp="1"/>
          </p:cNvSpPr>
          <p:nvPr>
            <p:ph type="ftr" sz="quarter" idx="10"/>
          </p:nvPr>
        </p:nvSpPr>
        <p:spPr/>
        <p:txBody>
          <a:bodyPr/>
          <a:lstStyle/>
          <a:p>
            <a:r>
              <a:rPr lang="en-US" dirty="0"/>
              <a:t>© 2017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dirty="0"/>
          </a:p>
        </p:txBody>
      </p:sp>
      <p:sp>
        <p:nvSpPr>
          <p:cNvPr id="6" name="Text Placeholder 5"/>
          <p:cNvSpPr>
            <a:spLocks noGrp="1"/>
          </p:cNvSpPr>
          <p:nvPr>
            <p:ph type="body" sz="quarter" idx="12"/>
          </p:nvPr>
        </p:nvSpPr>
        <p:spPr>
          <a:xfrm>
            <a:off x="304800" y="1828800"/>
            <a:ext cx="57150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5"/>
          <p:cNvSpPr>
            <a:spLocks noGrp="1"/>
          </p:cNvSpPr>
          <p:nvPr>
            <p:ph type="body" sz="quarter" idx="14"/>
          </p:nvPr>
        </p:nvSpPr>
        <p:spPr>
          <a:xfrm>
            <a:off x="6019800" y="1828800"/>
            <a:ext cx="58674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9608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p:bg bwMode="invGray">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5" name="Straight Connector 4"/>
          <p:cNvCxnSpPr/>
          <p:nvPr userDrawn="1"/>
        </p:nvCxnSpPr>
        <p:spPr bwMode="white">
          <a:xfrm>
            <a:off x="5695950" y="4062248"/>
            <a:ext cx="800100" cy="0"/>
          </a:xfrm>
          <a:prstGeom prst="line">
            <a:avLst/>
          </a:prstGeom>
          <a:ln w="1143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5"/>
          <p:cNvSpPr>
            <a:spLocks noGrp="1"/>
          </p:cNvSpPr>
          <p:nvPr>
            <p:ph type="title" hasCustomPrompt="1"/>
          </p:nvPr>
        </p:nvSpPr>
        <p:spPr>
          <a:xfrm>
            <a:off x="1409700" y="2461074"/>
            <a:ext cx="9372600" cy="1371600"/>
          </a:xfrm>
        </p:spPr>
        <p:txBody>
          <a:bodyPr vert="horz" lIns="155448" tIns="155448" rIns="155448" bIns="155448" rtlCol="0" anchor="b" anchorCtr="0">
            <a:noAutofit/>
          </a:bodyPr>
          <a:lstStyle>
            <a:lvl1pPr algn="ctr">
              <a:defRPr lang="en-US" sz="6600" cap="all" spc="-200" baseline="0" smtClean="0">
                <a:gradFill>
                  <a:gsLst>
                    <a:gs pos="0">
                      <a:schemeClr val="tx1"/>
                    </a:gs>
                    <a:gs pos="100000">
                      <a:schemeClr val="tx1"/>
                    </a:gs>
                  </a:gsLst>
                  <a:lin ang="5400000" scaled="1"/>
                </a:gradFill>
                <a:latin typeface="+mn-lt"/>
                <a:ea typeface="+mn-ea"/>
              </a:defRPr>
            </a:lvl1pPr>
          </a:lstStyle>
          <a:p>
            <a:pPr marL="0" lvl="0" indent="0" algn="ctr">
              <a:spcBef>
                <a:spcPts val="1000"/>
              </a:spcBef>
              <a:buFontTx/>
            </a:pPr>
            <a:r>
              <a:rPr lang="en-US" dirty="0"/>
              <a:t>SECTION TITLE</a:t>
            </a:r>
          </a:p>
        </p:txBody>
      </p:sp>
    </p:spTree>
    <p:extLst>
      <p:ext uri="{BB962C8B-B14F-4D97-AF65-F5344CB8AC3E}">
        <p14:creationId xmlns:p14="http://schemas.microsoft.com/office/powerpoint/2010/main" val="609291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ank You">
    <p:bg bwMode="invGray">
      <p:bgPr>
        <a:solidFill>
          <a:schemeClr val="bg1"/>
        </a:solidFill>
        <a:effectLst/>
      </p:bgPr>
    </p:bg>
    <p:spTree>
      <p:nvGrpSpPr>
        <p:cNvPr id="1" name=""/>
        <p:cNvGrpSpPr/>
        <p:nvPr/>
      </p:nvGrpSpPr>
      <p:grpSpPr>
        <a:xfrm>
          <a:off x="0" y="0"/>
          <a:ext cx="0" cy="0"/>
          <a:chOff x="0" y="0"/>
          <a:chExt cx="0" cy="0"/>
        </a:xfrm>
      </p:grpSpPr>
      <p:cxnSp>
        <p:nvCxnSpPr>
          <p:cNvPr id="704" name="Straight Connector 703"/>
          <p:cNvCxnSpPr/>
          <p:nvPr userDrawn="1"/>
        </p:nvCxnSpPr>
        <p:spPr>
          <a:xfrm>
            <a:off x="5695950" y="4062248"/>
            <a:ext cx="800100" cy="0"/>
          </a:xfrm>
          <a:prstGeom prst="line">
            <a:avLst/>
          </a:prstGeom>
          <a:ln w="114300">
            <a:solidFill>
              <a:schemeClr val="accent5"/>
            </a:solidFill>
          </a:ln>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p:ph type="title" hasCustomPrompt="1"/>
          </p:nvPr>
        </p:nvSpPr>
        <p:spPr>
          <a:xfrm>
            <a:off x="1409700" y="2414016"/>
            <a:ext cx="9372600" cy="1371600"/>
          </a:xfrm>
        </p:spPr>
        <p:txBody>
          <a:bodyPr vert="horz" lIns="155448" tIns="155448" rIns="155448" bIns="155448" rtlCol="0">
            <a:noAutofit/>
          </a:bodyPr>
          <a:lstStyle>
            <a:lvl1pPr algn="ctr">
              <a:defRPr lang="en-US" sz="8000" spc="-200" baseline="0" dirty="0" smtClean="0">
                <a:latin typeface="+mn-lt"/>
                <a:ea typeface="+mn-ea"/>
              </a:defRPr>
            </a:lvl1pPr>
          </a:lstStyle>
          <a:p>
            <a:pPr marL="0" lvl="0" indent="0" algn="ctr">
              <a:spcBef>
                <a:spcPts val="1000"/>
              </a:spcBef>
              <a:buFontTx/>
            </a:pPr>
            <a:r>
              <a:rPr lang="en-US" dirty="0"/>
              <a:t>Thank You</a:t>
            </a:r>
          </a:p>
        </p:txBody>
      </p:sp>
    </p:spTree>
    <p:extLst>
      <p:ext uri="{BB962C8B-B14F-4D97-AF65-F5344CB8AC3E}">
        <p14:creationId xmlns:p14="http://schemas.microsoft.com/office/powerpoint/2010/main" val="1170824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8" name="Picture 4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0">
                      <a:schemeClr val="tx1"/>
                    </a:gs>
                    <a:gs pos="100000">
                      <a:schemeClr val="tx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tx1"/>
                    </a:gs>
                    <a:gs pos="0">
                      <a:schemeClr val="tx1"/>
                    </a:gs>
                  </a:gsLst>
                  <a:lin ang="5400000" scaled="1"/>
                </a:gra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alpha val="50000"/>
                      </a:schemeClr>
                    </a:gs>
                    <a:gs pos="100000">
                      <a:schemeClr val="tx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8538"/>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p:ph type="body" sz="quarter" idx="12" hasCustomPrompt="1"/>
          </p:nvPr>
        </p:nvSpPr>
        <p:spPr>
          <a:xfrm>
            <a:off x="304800" y="998779"/>
            <a:ext cx="4775200" cy="579437"/>
          </a:xfrm>
        </p:spPr>
        <p:txBody>
          <a:bodyPr/>
          <a:lstStyle>
            <a:lvl1pPr>
              <a:buNone/>
              <a:defRPr sz="1800" spc="-50" baseline="0">
                <a:gradFill>
                  <a:gsLst>
                    <a:gs pos="0">
                      <a:schemeClr val="tx1">
                        <a:alpha val="50000"/>
                      </a:schemeClr>
                    </a:gs>
                    <a:gs pos="100000">
                      <a:schemeClr val="tx1">
                        <a:alpha val="50000"/>
                      </a:schemeClr>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1637" y="2669710"/>
            <a:ext cx="10034363" cy="978729"/>
          </a:xfrm>
          <a:noFill/>
        </p:spPr>
        <p:txBody>
          <a:bodyPr vert="horz" wrap="square" lIns="155448" tIns="155448" rIns="155448" bIns="155448" rtlCol="0" anchor="ctr" anchorCtr="0">
            <a:spAutoFit/>
          </a:bodyPr>
          <a:lstStyle>
            <a:lvl1pPr>
              <a:defRPr lang="en-US" sz="4800" spc="-200" dirty="0">
                <a:gradFill>
                  <a:gsLst>
                    <a:gs pos="0">
                      <a:schemeClr val="tx2"/>
                    </a:gs>
                    <a:gs pos="99000">
                      <a:schemeClr val="tx2"/>
                    </a:gs>
                  </a:gsLst>
                  <a:lin ang="5400000" scaled="1"/>
                </a:gradFill>
                <a:ea typeface="+mn-ea"/>
              </a:defRPr>
            </a:lvl1pPr>
          </a:lstStyle>
          <a:p>
            <a:pPr marL="290513" lvl="0" indent="-290513"/>
            <a:r>
              <a:rPr lang="en-US" dirty="0"/>
              <a:t>“Click to edit Master quote slide.”</a:t>
            </a:r>
          </a:p>
        </p:txBody>
      </p:sp>
      <p:sp>
        <p:nvSpPr>
          <p:cNvPr id="524"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bg1"/>
                    </a:gs>
                    <a:gs pos="100000">
                      <a:schemeClr val="bg1"/>
                    </a:gs>
                  </a:gsLst>
                  <a:lin ang="5400000" scaled="1"/>
                </a:gradFill>
              </a:defRPr>
            </a:lvl1pPr>
          </a:lstStyle>
          <a:p>
            <a:r>
              <a:rPr lang="en-US" dirty="0"/>
              <a:t>© 2017 F5 Networks</a:t>
            </a:r>
          </a:p>
        </p:txBody>
      </p:sp>
      <p:sp>
        <p:nvSpPr>
          <p:cNvPr id="525"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bg1"/>
                    </a:gs>
                    <a:gs pos="100000">
                      <a:schemeClr val="bg1"/>
                    </a:gs>
                  </a:gsLst>
                  <a:lin ang="5400000" scaled="1"/>
                </a:gradFill>
              </a:defRPr>
            </a:lvl1pPr>
          </a:lstStyle>
          <a:p>
            <a:fld id="{49DF86D6-4B9D-4B83-AF23-D696D3CD110A}" type="slidenum">
              <a:rPr lang="en-US" smtClean="0"/>
              <a:pPr/>
              <a:t>‹#›</a:t>
            </a:fld>
            <a:endParaRPr lang="en-US" dirty="0"/>
          </a:p>
        </p:txBody>
      </p:sp>
    </p:spTree>
    <p:extLst>
      <p:ext uri="{BB962C8B-B14F-4D97-AF65-F5344CB8AC3E}">
        <p14:creationId xmlns:p14="http://schemas.microsoft.com/office/powerpoint/2010/main" val="192421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tx1"/>
                    </a:gs>
                    <a:gs pos="100000">
                      <a:schemeClr val="tx1"/>
                    </a:gs>
                  </a:gsLst>
                  <a:lin ang="5400000" scaled="1"/>
                </a:gradFill>
              </a:defRPr>
            </a:lvl1pPr>
          </a:lstStyle>
          <a:p>
            <a:r>
              <a:rPr lang="en-US" dirty="0"/>
              <a:t>© 2017 F5 Networks</a:t>
            </a:r>
          </a:p>
        </p:txBody>
      </p:sp>
      <p:sp>
        <p:nvSpPr>
          <p:cNvPr id="5"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tx1"/>
                    </a:gs>
                    <a:gs pos="100000">
                      <a:schemeClr val="tx1"/>
                    </a:gs>
                  </a:gsLst>
                  <a:lin ang="5400000" scaled="1"/>
                </a:gradFill>
              </a:defRPr>
            </a:lvl1pPr>
          </a:lstStyle>
          <a:p>
            <a:fld id="{49DF86D6-4B9D-4B83-AF23-D696D3CD110A}" type="slidenum">
              <a:rPr lang="en-US" smtClean="0"/>
              <a:pPr/>
              <a:t>‹#›</a:t>
            </a:fld>
            <a:endParaRPr lang="en-US" dirty="0"/>
          </a:p>
        </p:txBody>
      </p:sp>
    </p:spTree>
    <p:extLst>
      <p:ext uri="{BB962C8B-B14F-4D97-AF65-F5344CB8AC3E}">
        <p14:creationId xmlns:p14="http://schemas.microsoft.com/office/powerpoint/2010/main" val="1375197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dark)">
    <p:bg>
      <p:bgPr>
        <a:solidFill>
          <a:schemeClr val="tx2"/>
        </a:solidFill>
        <a:effectLst/>
      </p:bgPr>
    </p:bg>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bg1"/>
                    </a:gs>
                    <a:gs pos="100000">
                      <a:schemeClr val="bg1"/>
                    </a:gs>
                  </a:gsLst>
                  <a:lin ang="5400000" scaled="1"/>
                </a:gradFill>
              </a:defRPr>
            </a:lvl1pPr>
          </a:lstStyle>
          <a:p>
            <a:r>
              <a:rPr lang="en-US" dirty="0"/>
              <a:t>© 2017 F5 Networks</a:t>
            </a:r>
          </a:p>
        </p:txBody>
      </p:sp>
      <p:sp>
        <p:nvSpPr>
          <p:cNvPr id="5"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bg1"/>
                    </a:gs>
                    <a:gs pos="100000">
                      <a:schemeClr val="bg1"/>
                    </a:gs>
                  </a:gsLst>
                  <a:lin ang="5400000" scaled="1"/>
                </a:gradFill>
              </a:defRPr>
            </a:lvl1pPr>
          </a:lstStyle>
          <a:p>
            <a:fld id="{49DF86D6-4B9D-4B83-AF23-D696D3CD110A}" type="slidenum">
              <a:rPr lang="en-US" smtClean="0"/>
              <a:pPr/>
              <a:t>‹#›</a:t>
            </a:fld>
            <a:endParaRPr lang="en-US" dirty="0"/>
          </a:p>
        </p:txBody>
      </p:sp>
    </p:spTree>
    <p:extLst>
      <p:ext uri="{BB962C8B-B14F-4D97-AF65-F5344CB8AC3E}">
        <p14:creationId xmlns:p14="http://schemas.microsoft.com/office/powerpoint/2010/main" val="1966730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Map (Large)">
    <p:spTree>
      <p:nvGrpSpPr>
        <p:cNvPr id="1" name=""/>
        <p:cNvGrpSpPr/>
        <p:nvPr/>
      </p:nvGrpSpPr>
      <p:grpSpPr>
        <a:xfrm>
          <a:off x="0" y="0"/>
          <a:ext cx="0" cy="0"/>
          <a:chOff x="0" y="0"/>
          <a:chExt cx="0" cy="0"/>
        </a:xfrm>
      </p:grpSpPr>
      <p:sp>
        <p:nvSpPr>
          <p:cNvPr id="6"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bg1">
                        <a:lumMod val="50000"/>
                      </a:schemeClr>
                    </a:gs>
                    <a:gs pos="100000">
                      <a:schemeClr val="bg1">
                        <a:lumMod val="50000"/>
                      </a:schemeClr>
                    </a:gs>
                  </a:gsLst>
                  <a:lin ang="5400000" scaled="1"/>
                </a:gradFill>
              </a:defRPr>
            </a:lvl1pPr>
          </a:lstStyle>
          <a:p>
            <a:r>
              <a:rPr lang="en-US" dirty="0"/>
              <a:t>© 2017 F5 Networks</a:t>
            </a:r>
          </a:p>
        </p:txBody>
      </p:sp>
      <p:sp>
        <p:nvSpPr>
          <p:cNvPr id="7"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bg1">
                        <a:lumMod val="50000"/>
                      </a:schemeClr>
                    </a:gs>
                    <a:gs pos="100000">
                      <a:schemeClr val="bg1">
                        <a:lumMod val="50000"/>
                      </a:schemeClr>
                    </a:gs>
                  </a:gsLst>
                  <a:lin ang="5400000" scaled="1"/>
                </a:gradFill>
              </a:defRPr>
            </a:lvl1pPr>
          </a:lstStyle>
          <a:p>
            <a:fld id="{49DF86D6-4B9D-4B83-AF23-D696D3CD110A}" type="slidenum">
              <a:rPr lang="en-US" smtClean="0"/>
              <a:pPr/>
              <a:t>‹#›</a:t>
            </a:fld>
            <a:endParaRPr lang="en-US" dirty="0"/>
          </a:p>
        </p:txBody>
      </p:sp>
      <p:pic>
        <p:nvPicPr>
          <p:cNvPr id="8" name="Picture 7"/>
          <p:cNvPicPr>
            <a:picLocks noChangeAspect="1"/>
          </p:cNvPicPr>
          <p:nvPr userDrawn="1"/>
        </p:nvPicPr>
        <p:blipFill>
          <a:blip r:embed="rId2">
            <a:lum bright="74000"/>
            <a:extLst>
              <a:ext uri="{28A0092B-C50C-407E-A947-70E740481C1C}">
                <a14:useLocalDpi xmlns:a14="http://schemas.microsoft.com/office/drawing/2010/main" val="0"/>
              </a:ext>
            </a:extLst>
          </a:blip>
          <a:stretch>
            <a:fillRect/>
          </a:stretch>
        </p:blipFill>
        <p:spPr bwMode="auto">
          <a:xfrm>
            <a:off x="0" y="484632"/>
            <a:ext cx="12192000" cy="5946832"/>
          </a:xfrm>
          <a:prstGeom prst="rect">
            <a:avLst/>
          </a:prstGeom>
        </p:spPr>
      </p:pic>
    </p:spTree>
    <p:extLst>
      <p:ext uri="{BB962C8B-B14F-4D97-AF65-F5344CB8AC3E}">
        <p14:creationId xmlns:p14="http://schemas.microsoft.com/office/powerpoint/2010/main" val="43714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5 Penultimate Slide (light)">
    <p:bg>
      <p:bgPr>
        <a:solidFill>
          <a:schemeClr val="bg1"/>
        </a:solidFill>
        <a:effectLst/>
      </p:bgPr>
    </p:bg>
    <p:spTree>
      <p:nvGrpSpPr>
        <p:cNvPr id="1" name=""/>
        <p:cNvGrpSpPr/>
        <p:nvPr/>
      </p:nvGrpSpPr>
      <p:grpSpPr>
        <a:xfrm>
          <a:off x="0" y="0"/>
          <a:ext cx="0" cy="0"/>
          <a:chOff x="0" y="0"/>
          <a:chExt cx="0" cy="0"/>
        </a:xfrm>
      </p:grpSpPr>
      <p:sp>
        <p:nvSpPr>
          <p:cNvPr id="9" name="AutoShape 4"/>
          <p:cNvSpPr>
            <a:spLocks noChangeAspect="1" noChangeArrowheads="1" noTextEdit="1"/>
          </p:cNvSpPr>
          <p:nvPr/>
        </p:nvSpPr>
        <p:spPr bwMode="auto">
          <a:xfrm>
            <a:off x="3076681" y="1600200"/>
            <a:ext cx="6035462" cy="34120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Rectangle 9"/>
          <p:cNvSpPr>
            <a:spLocks noChangeArrowheads="1"/>
          </p:cNvSpPr>
          <p:nvPr/>
        </p:nvSpPr>
        <p:spPr bwMode="auto">
          <a:xfrm>
            <a:off x="3076681" y="1600200"/>
            <a:ext cx="6035462" cy="3412034"/>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47" name="Picture 4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8242" y="1998303"/>
            <a:ext cx="3390172" cy="2658194"/>
          </a:xfrm>
          <a:prstGeom prst="rect">
            <a:avLst/>
          </a:prstGeom>
        </p:spPr>
      </p:pic>
    </p:spTree>
    <p:extLst>
      <p:ext uri="{BB962C8B-B14F-4D97-AF65-F5344CB8AC3E}">
        <p14:creationId xmlns:p14="http://schemas.microsoft.com/office/powerpoint/2010/main" val="146479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5 End Slide (light)">
    <p:spTree>
      <p:nvGrpSpPr>
        <p:cNvPr id="1" name=""/>
        <p:cNvGrpSpPr/>
        <p:nvPr/>
      </p:nvGrpSpPr>
      <p:grpSpPr>
        <a:xfrm>
          <a:off x="0" y="0"/>
          <a:ext cx="0" cy="0"/>
          <a:chOff x="0" y="0"/>
          <a:chExt cx="0" cy="0"/>
        </a:xfrm>
      </p:grpSpPr>
      <p:grpSp>
        <p:nvGrpSpPr>
          <p:cNvPr id="10" name="Group 9"/>
          <p:cNvGrpSpPr/>
          <p:nvPr userDrawn="1"/>
        </p:nvGrpSpPr>
        <p:grpSpPr bwMode="gray">
          <a:xfrm>
            <a:off x="4629083" y="1841637"/>
            <a:ext cx="2929156" cy="2929160"/>
            <a:chOff x="4864938" y="1600200"/>
            <a:chExt cx="2457445" cy="2457446"/>
          </a:xfrm>
        </p:grpSpPr>
        <p:sp>
          <p:nvSpPr>
            <p:cNvPr id="11" name="Rectangle 10"/>
            <p:cNvSpPr>
              <a:spLocks noChangeArrowheads="1"/>
            </p:cNvSpPr>
            <p:nvPr/>
          </p:nvSpPr>
          <p:spPr bwMode="gray">
            <a:xfrm>
              <a:off x="4864938" y="1600200"/>
              <a:ext cx="2457445" cy="2457446"/>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1"/>
            <p:cNvSpPr>
              <a:spLocks noEditPoints="1"/>
            </p:cNvSpPr>
            <p:nvPr/>
          </p:nvSpPr>
          <p:spPr bwMode="gray">
            <a:xfrm>
              <a:off x="7124857" y="3332129"/>
              <a:ext cx="154717" cy="152464"/>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D6010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13" name="Freeform 12"/>
            <p:cNvSpPr>
              <a:spLocks/>
            </p:cNvSpPr>
            <p:nvPr/>
          </p:nvSpPr>
          <p:spPr bwMode="gray">
            <a:xfrm>
              <a:off x="5083495" y="1818756"/>
              <a:ext cx="2020332" cy="2020332"/>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13"/>
            <p:cNvSpPr>
              <a:spLocks noEditPoints="1"/>
            </p:cNvSpPr>
            <p:nvPr/>
          </p:nvSpPr>
          <p:spPr bwMode="gray">
            <a:xfrm>
              <a:off x="5191646" y="2065102"/>
              <a:ext cx="1834072" cy="1514874"/>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94499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black">
          <a:xfrm>
            <a:off x="304800" y="1694064"/>
            <a:ext cx="11430000" cy="2142125"/>
          </a:xfrm>
          <a:noFill/>
        </p:spPr>
        <p:txBody>
          <a:bodyPr wrap="square" lIns="155448" tIns="155448" rIns="155448" bIns="155448" rtlCol="0" anchor="b" anchorCtr="0">
            <a:spAutoFit/>
          </a:bodyPr>
          <a:lstStyle>
            <a:lvl1pPr>
              <a:defRPr lang="en-US" sz="6600" b="1" spc="-200" dirty="0">
                <a:gradFill>
                  <a:gsLst>
                    <a:gs pos="0">
                      <a:schemeClr val="bg1"/>
                    </a:gs>
                    <a:gs pos="99000">
                      <a:schemeClr val="bg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black">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0">
                      <a:schemeClr val="bg1"/>
                    </a:gs>
                    <a:gs pos="99000">
                      <a:schemeClr val="bg1"/>
                    </a:gs>
                  </a:gsLst>
                  <a:lin ang="5400000" scaled="1"/>
                </a:gradFill>
              </a:defRPr>
            </a:lvl1pPr>
          </a:lstStyle>
          <a:p>
            <a:pPr marL="0" lvl="0"/>
            <a:r>
              <a:rPr lang="en-US" dirty="0"/>
              <a:t>Speaker Name, Job Title</a:t>
            </a:r>
          </a:p>
        </p:txBody>
      </p:sp>
      <p:sp>
        <p:nvSpPr>
          <p:cNvPr id="12" name="Text Placeholder 11"/>
          <p:cNvSpPr>
            <a:spLocks noGrp="1"/>
          </p:cNvSpPr>
          <p:nvPr>
            <p:ph type="body" sz="quarter" idx="11" hasCustomPrompt="1"/>
          </p:nvPr>
        </p:nvSpPr>
        <p:spPr>
          <a:xfrm>
            <a:off x="304800" y="1014985"/>
            <a:ext cx="4762500" cy="590931"/>
          </a:xfrm>
          <a:noFill/>
        </p:spPr>
        <p:txBody>
          <a:bodyPr vert="horz" wrap="square" lIns="155448" tIns="155448" rIns="155448" bIns="155448" rtlCol="0">
            <a:spAutoFit/>
          </a:bodyPr>
          <a:lstStyle>
            <a:lvl1pPr>
              <a:buFontTx/>
              <a:buNone/>
              <a:defRPr lang="en-US" sz="2000" spc="-50" dirty="0">
                <a:gradFill>
                  <a:gsLst>
                    <a:gs pos="0">
                      <a:schemeClr val="bg1">
                        <a:alpha val="50000"/>
                      </a:schemeClr>
                    </a:gs>
                    <a:gs pos="99000">
                      <a:schemeClr val="bg1">
                        <a:alpha val="50000"/>
                      </a:schemeClr>
                    </a:gs>
                  </a:gsLst>
                  <a:lin ang="5400000" scaled="1"/>
                </a:gradFill>
              </a:defRPr>
            </a:lvl1pPr>
          </a:lstStyle>
          <a:p>
            <a:pPr marL="0" lvl="0" indent="0">
              <a:buNone/>
            </a:pPr>
            <a:r>
              <a:rPr lang="en-US" dirty="0"/>
              <a:t>Date</a:t>
            </a:r>
          </a:p>
        </p:txBody>
      </p:sp>
      <p:cxnSp>
        <p:nvCxnSpPr>
          <p:cNvPr id="8" name="Straight Connector 7"/>
          <p:cNvCxnSpPr/>
          <p:nvPr userDrawn="1"/>
        </p:nvCxnSpPr>
        <p:spPr>
          <a:xfrm>
            <a:off x="457200" y="4062248"/>
            <a:ext cx="800100" cy="0"/>
          </a:xfrm>
          <a:prstGeom prst="line">
            <a:avLst/>
          </a:prstGeom>
          <a:ln w="1143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PRESENTED BY:</a:t>
            </a:r>
          </a:p>
        </p:txBody>
      </p:sp>
    </p:spTree>
    <p:extLst>
      <p:ext uri="{BB962C8B-B14F-4D97-AF65-F5344CB8AC3E}">
        <p14:creationId xmlns:p14="http://schemas.microsoft.com/office/powerpoint/2010/main" val="2625699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dar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 2018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dirty="0"/>
          </a:p>
        </p:txBody>
      </p:sp>
      <p:sp>
        <p:nvSpPr>
          <p:cNvPr id="6" name="Text Placeholder 5"/>
          <p:cNvSpPr>
            <a:spLocks noGrp="1"/>
          </p:cNvSpPr>
          <p:nvPr>
            <p:ph type="body" sz="quarter" idx="12"/>
          </p:nvPr>
        </p:nvSpPr>
        <p:spPr>
          <a:xfrm>
            <a:off x="304800" y="1219200"/>
            <a:ext cx="11582400" cy="5181600"/>
          </a:xfrm>
        </p:spPr>
        <p:txBody>
          <a:bodyPr/>
          <a:lstStyle>
            <a:lvl1pPr marL="466725" indent="-466725">
              <a:buClr>
                <a:schemeClr val="accent5"/>
              </a:buClr>
              <a:tabLst/>
              <a:defRPr/>
            </a:lvl1pPr>
            <a:lvl2pPr marL="466725" indent="-466725">
              <a:buClr>
                <a:schemeClr val="accent5"/>
              </a:buClr>
              <a:tabLst/>
              <a:defRPr/>
            </a:lvl2pPr>
            <a:lvl3pPr marL="466725" indent="-466725">
              <a:buClr>
                <a:schemeClr val="accent5"/>
              </a:buClr>
              <a:tabLst/>
              <a:defRPr/>
            </a:lvl3pPr>
            <a:lvl4pPr marL="466725" indent="-466725">
              <a:buClr>
                <a:schemeClr val="accent5"/>
              </a:buClr>
              <a:tabLst/>
              <a:defRPr/>
            </a:lvl4pPr>
            <a:lvl5pPr marL="466725" indent="-466725">
              <a:buClr>
                <a:schemeClr val="accent5"/>
              </a:buClr>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8919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ntent (dar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7"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bg1"/>
                    </a:gs>
                    <a:gs pos="100000">
                      <a:schemeClr val="bg1"/>
                    </a:gs>
                  </a:gsLst>
                  <a:lin ang="5400000" scaled="1"/>
                </a:gradFill>
              </a:defRPr>
            </a:lvl1pPr>
          </a:lstStyle>
          <a:p>
            <a:r>
              <a:rPr lang="en-US" dirty="0"/>
              <a:t>© 2018 F5 Networks</a:t>
            </a:r>
          </a:p>
        </p:txBody>
      </p:sp>
      <p:sp>
        <p:nvSpPr>
          <p:cNvPr id="8"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bg1"/>
                    </a:gs>
                    <a:gs pos="100000">
                      <a:schemeClr val="bg1"/>
                    </a:gs>
                  </a:gsLst>
                  <a:lin ang="5400000" scaled="1"/>
                </a:gradFill>
              </a:defRPr>
            </a:lvl1pPr>
          </a:lstStyle>
          <a:p>
            <a:fld id="{49DF86D6-4B9D-4B83-AF23-D696D3CD110A}" type="slidenum">
              <a:rPr lang="en-US" smtClean="0"/>
              <a:pPr/>
              <a:t>‹#›</a:t>
            </a:fld>
            <a:endParaRPr lang="en-US" dirty="0"/>
          </a:p>
        </p:txBody>
      </p:sp>
      <p:sp>
        <p:nvSpPr>
          <p:cNvPr id="6" name="Text Placeholder 5"/>
          <p:cNvSpPr>
            <a:spLocks noGrp="1"/>
          </p:cNvSpPr>
          <p:nvPr>
            <p:ph type="body" sz="quarter" idx="10"/>
          </p:nvPr>
        </p:nvSpPr>
        <p:spPr>
          <a:xfrm>
            <a:off x="304800" y="1219200"/>
            <a:ext cx="5715000" cy="5181600"/>
          </a:xfrm>
        </p:spPr>
        <p:txBody>
          <a:bodyPr/>
          <a:lstStyle>
            <a:lvl1pPr marL="466725" indent="-466725">
              <a:buClr>
                <a:schemeClr val="accent5"/>
              </a:buClr>
              <a:tabLst/>
              <a:defRPr/>
            </a:lvl1pPr>
            <a:lvl2pPr marL="466725" indent="-466725">
              <a:buClr>
                <a:schemeClr val="accent5"/>
              </a:buClr>
              <a:tabLst/>
              <a:defRPr/>
            </a:lvl2pPr>
            <a:lvl3pPr marL="466725" indent="-466725">
              <a:buClr>
                <a:schemeClr val="accent5"/>
              </a:buClr>
              <a:tabLst/>
              <a:defRPr/>
            </a:lvl3pPr>
            <a:lvl4pPr marL="466725" indent="-466725">
              <a:buClr>
                <a:schemeClr val="accent5"/>
              </a:buClr>
              <a:tabLst/>
              <a:defRPr/>
            </a:lvl4pPr>
            <a:lvl5pPr marL="466725" indent="-466725">
              <a:buClr>
                <a:schemeClr val="accent5"/>
              </a:buClr>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5"/>
          <p:cNvSpPr>
            <a:spLocks noGrp="1"/>
          </p:cNvSpPr>
          <p:nvPr>
            <p:ph type="body" sz="quarter" idx="11"/>
          </p:nvPr>
        </p:nvSpPr>
        <p:spPr>
          <a:xfrm>
            <a:off x="6019800" y="1219200"/>
            <a:ext cx="5867400" cy="5181600"/>
          </a:xfrm>
        </p:spPr>
        <p:txBody>
          <a:bodyPr/>
          <a:lstStyle>
            <a:lvl1pPr marL="466725" indent="-466725">
              <a:buClr>
                <a:schemeClr val="accent5"/>
              </a:buClr>
              <a:tabLst/>
              <a:defRPr/>
            </a:lvl1pPr>
            <a:lvl2pPr marL="466725" indent="-466725">
              <a:buClr>
                <a:schemeClr val="accent5"/>
              </a:buClr>
              <a:tabLst/>
              <a:defRPr/>
            </a:lvl2pPr>
            <a:lvl3pPr marL="466725" indent="-466725">
              <a:buClr>
                <a:schemeClr val="accent5"/>
              </a:buClr>
              <a:tabLst/>
              <a:defRPr/>
            </a:lvl3pPr>
            <a:lvl4pPr marL="466725" indent="-466725">
              <a:buClr>
                <a:schemeClr val="accent5"/>
              </a:buClr>
              <a:tabLst/>
              <a:defRPr/>
            </a:lvl4pPr>
            <a:lvl5pPr marL="466725" indent="-466725">
              <a:buClr>
                <a:schemeClr val="accent5"/>
              </a:buClr>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21331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w/Sub Header (dar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 2018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dirty="0"/>
          </a:p>
        </p:txBody>
      </p:sp>
      <p:sp>
        <p:nvSpPr>
          <p:cNvPr id="6" name="Text Placeholder 5"/>
          <p:cNvSpPr>
            <a:spLocks noGrp="1"/>
          </p:cNvSpPr>
          <p:nvPr>
            <p:ph type="body" sz="quarter" idx="12"/>
          </p:nvPr>
        </p:nvSpPr>
        <p:spPr>
          <a:xfrm>
            <a:off x="304800" y="1828800"/>
            <a:ext cx="115824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3"/>
          </p:nvPr>
        </p:nvSpPr>
        <p:spPr>
          <a:xfrm>
            <a:off x="304800" y="1066800"/>
            <a:ext cx="11582400" cy="762000"/>
          </a:xfrm>
        </p:spPr>
        <p:txBody>
          <a:bodyPr/>
          <a:lstStyle>
            <a:lvl1pPr>
              <a:buFontTx/>
              <a:buNone/>
              <a:defRPr>
                <a:gradFill>
                  <a:gsLst>
                    <a:gs pos="0">
                      <a:schemeClr val="accent5"/>
                    </a:gs>
                    <a:gs pos="98000">
                      <a:schemeClr val="accent5"/>
                    </a:gs>
                  </a:gsLst>
                  <a:lin ang="5400000" scaled="1"/>
                </a:gra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spTree>
    <p:extLst>
      <p:ext uri="{BB962C8B-B14F-4D97-AF65-F5344CB8AC3E}">
        <p14:creationId xmlns:p14="http://schemas.microsoft.com/office/powerpoint/2010/main" val="391641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8" name="Picture 4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0">
                      <a:schemeClr val="tx1"/>
                    </a:gs>
                    <a:gs pos="100000">
                      <a:schemeClr val="tx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tx1"/>
                    </a:gs>
                    <a:gs pos="0">
                      <a:schemeClr val="tx1"/>
                    </a:gs>
                  </a:gsLst>
                  <a:lin ang="5400000" scaled="1"/>
                </a:gra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alpha val="50000"/>
                      </a:schemeClr>
                    </a:gs>
                    <a:gs pos="100000">
                      <a:schemeClr val="tx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8538"/>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p:ph type="body" sz="quarter" idx="12" hasCustomPrompt="1"/>
          </p:nvPr>
        </p:nvSpPr>
        <p:spPr>
          <a:xfrm>
            <a:off x="304800" y="998779"/>
            <a:ext cx="4775200" cy="579437"/>
          </a:xfrm>
        </p:spPr>
        <p:txBody>
          <a:bodyPr/>
          <a:lstStyle>
            <a:lvl1pPr>
              <a:buNone/>
              <a:defRPr sz="1800" spc="-50" baseline="0">
                <a:gradFill>
                  <a:gsLst>
                    <a:gs pos="0">
                      <a:schemeClr val="tx1">
                        <a:alpha val="50000"/>
                      </a:schemeClr>
                    </a:gs>
                    <a:gs pos="100000">
                      <a:schemeClr val="tx1">
                        <a:alpha val="50000"/>
                      </a:schemeClr>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w/Sub Header (dar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 2018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dirty="0"/>
          </a:p>
        </p:txBody>
      </p:sp>
      <p:sp>
        <p:nvSpPr>
          <p:cNvPr id="6" name="Text Placeholder 5"/>
          <p:cNvSpPr>
            <a:spLocks noGrp="1"/>
          </p:cNvSpPr>
          <p:nvPr>
            <p:ph type="body" sz="quarter" idx="12"/>
          </p:nvPr>
        </p:nvSpPr>
        <p:spPr>
          <a:xfrm>
            <a:off x="304800" y="1828800"/>
            <a:ext cx="57150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3"/>
          </p:nvPr>
        </p:nvSpPr>
        <p:spPr>
          <a:xfrm>
            <a:off x="304800" y="1066800"/>
            <a:ext cx="11582400" cy="762000"/>
          </a:xfrm>
        </p:spPr>
        <p:txBody>
          <a:bodyPr/>
          <a:lstStyle>
            <a:lvl1pPr>
              <a:buFontTx/>
              <a:buNone/>
              <a:defRPr>
                <a:gradFill>
                  <a:gsLst>
                    <a:gs pos="0">
                      <a:schemeClr val="accent5"/>
                    </a:gs>
                    <a:gs pos="98000">
                      <a:schemeClr val="accent5"/>
                    </a:gs>
                  </a:gsLst>
                  <a:lin ang="5400000" scaled="1"/>
                </a:gra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sp>
        <p:nvSpPr>
          <p:cNvPr id="9" name="Text Placeholder 5"/>
          <p:cNvSpPr>
            <a:spLocks noGrp="1"/>
          </p:cNvSpPr>
          <p:nvPr>
            <p:ph type="body" sz="quarter" idx="14"/>
          </p:nvPr>
        </p:nvSpPr>
        <p:spPr>
          <a:xfrm>
            <a:off x="6019800" y="1828800"/>
            <a:ext cx="58674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2677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dar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5"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bg1"/>
                    </a:gs>
                    <a:gs pos="100000">
                      <a:schemeClr val="bg1"/>
                    </a:gs>
                  </a:gsLst>
                  <a:lin ang="5400000" scaled="1"/>
                </a:gradFill>
              </a:defRPr>
            </a:lvl1pPr>
          </a:lstStyle>
          <a:p>
            <a:r>
              <a:rPr lang="en-US" dirty="0"/>
              <a:t>© 2018 F5 Networks</a:t>
            </a:r>
          </a:p>
        </p:txBody>
      </p:sp>
      <p:sp>
        <p:nvSpPr>
          <p:cNvPr id="6"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bg1"/>
                    </a:gs>
                    <a:gs pos="100000">
                      <a:schemeClr val="bg1"/>
                    </a:gs>
                  </a:gsLst>
                  <a:lin ang="5400000" scaled="1"/>
                </a:gradFill>
              </a:defRPr>
            </a:lvl1pPr>
          </a:lstStyle>
          <a:p>
            <a:fld id="{49DF86D6-4B9D-4B83-AF23-D696D3CD110A}" type="slidenum">
              <a:rPr lang="en-US" smtClean="0"/>
              <a:pPr/>
              <a:t>‹#›</a:t>
            </a:fld>
            <a:endParaRPr lang="en-US" dirty="0"/>
          </a:p>
        </p:txBody>
      </p:sp>
    </p:spTree>
    <p:extLst>
      <p:ext uri="{BB962C8B-B14F-4D97-AF65-F5344CB8AC3E}">
        <p14:creationId xmlns:p14="http://schemas.microsoft.com/office/powerpoint/2010/main" val="2687966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Line Title and Content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304800"/>
            <a:ext cx="11582400" cy="1421928"/>
          </a:xfrm>
        </p:spPr>
        <p:txBody>
          <a:bodyPr/>
          <a:lstStyle/>
          <a:p>
            <a:r>
              <a:rPr lang="en-US" dirty="0"/>
              <a:t>Click to edit 2-Line</a:t>
            </a:r>
            <a:br>
              <a:rPr lang="en-US" dirty="0"/>
            </a:br>
            <a:r>
              <a:rPr lang="en-US" dirty="0"/>
              <a:t>Master title style</a:t>
            </a:r>
          </a:p>
        </p:txBody>
      </p:sp>
      <p:sp>
        <p:nvSpPr>
          <p:cNvPr id="3" name="Footer Placeholder 2"/>
          <p:cNvSpPr>
            <a:spLocks noGrp="1"/>
          </p:cNvSpPr>
          <p:nvPr>
            <p:ph type="ftr" sz="quarter" idx="10"/>
          </p:nvPr>
        </p:nvSpPr>
        <p:spPr/>
        <p:txBody>
          <a:bodyPr/>
          <a:lstStyle/>
          <a:p>
            <a:r>
              <a:rPr lang="en-US" dirty="0"/>
              <a:t>© 2018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dirty="0"/>
          </a:p>
        </p:txBody>
      </p:sp>
      <p:sp>
        <p:nvSpPr>
          <p:cNvPr id="6" name="Text Placeholder 5"/>
          <p:cNvSpPr>
            <a:spLocks noGrp="1"/>
          </p:cNvSpPr>
          <p:nvPr>
            <p:ph type="body" sz="quarter" idx="12"/>
          </p:nvPr>
        </p:nvSpPr>
        <p:spPr>
          <a:xfrm>
            <a:off x="304800" y="1828800"/>
            <a:ext cx="115824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0966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Line Two Content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304800"/>
            <a:ext cx="11582400" cy="1421928"/>
          </a:xfrm>
        </p:spPr>
        <p:txBody>
          <a:bodyPr/>
          <a:lstStyle/>
          <a:p>
            <a:r>
              <a:rPr lang="en-US" dirty="0"/>
              <a:t>Click to edit 2-Line</a:t>
            </a:r>
            <a:br>
              <a:rPr lang="en-US" dirty="0"/>
            </a:br>
            <a:r>
              <a:rPr lang="en-US" dirty="0"/>
              <a:t>Master title style</a:t>
            </a:r>
          </a:p>
        </p:txBody>
      </p:sp>
      <p:sp>
        <p:nvSpPr>
          <p:cNvPr id="3" name="Footer Placeholder 2"/>
          <p:cNvSpPr>
            <a:spLocks noGrp="1"/>
          </p:cNvSpPr>
          <p:nvPr>
            <p:ph type="ftr" sz="quarter" idx="10"/>
          </p:nvPr>
        </p:nvSpPr>
        <p:spPr/>
        <p:txBody>
          <a:bodyPr/>
          <a:lstStyle/>
          <a:p>
            <a:r>
              <a:rPr lang="en-US" dirty="0"/>
              <a:t>© 2018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dirty="0"/>
          </a:p>
        </p:txBody>
      </p:sp>
      <p:sp>
        <p:nvSpPr>
          <p:cNvPr id="6" name="Text Placeholder 5"/>
          <p:cNvSpPr>
            <a:spLocks noGrp="1"/>
          </p:cNvSpPr>
          <p:nvPr>
            <p:ph type="body" sz="quarter" idx="12"/>
          </p:nvPr>
        </p:nvSpPr>
        <p:spPr>
          <a:xfrm>
            <a:off x="304800" y="1828800"/>
            <a:ext cx="57150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5"/>
          <p:cNvSpPr>
            <a:spLocks noGrp="1"/>
          </p:cNvSpPr>
          <p:nvPr>
            <p:ph type="body" sz="quarter" idx="14"/>
          </p:nvPr>
        </p:nvSpPr>
        <p:spPr>
          <a:xfrm>
            <a:off x="6019800" y="1828800"/>
            <a:ext cx="58674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74891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Header">
    <p:bg bwMode="invGray">
      <p:bgPr>
        <a:solidFill>
          <a:schemeClr val="tx2"/>
        </a:solidFill>
        <a:effectLst/>
      </p:bgPr>
    </p:bg>
    <p:spTree>
      <p:nvGrpSpPr>
        <p:cNvPr id="1" name=""/>
        <p:cNvGrpSpPr/>
        <p:nvPr/>
      </p:nvGrpSpPr>
      <p:grpSpPr>
        <a:xfrm>
          <a:off x="0" y="0"/>
          <a:ext cx="0" cy="0"/>
          <a:chOff x="0" y="0"/>
          <a:chExt cx="0" cy="0"/>
        </a:xfrm>
      </p:grpSpPr>
      <p:cxnSp>
        <p:nvCxnSpPr>
          <p:cNvPr id="704" name="Straight Connector 703"/>
          <p:cNvCxnSpPr/>
          <p:nvPr userDrawn="1"/>
        </p:nvCxnSpPr>
        <p:spPr>
          <a:xfrm>
            <a:off x="5695950" y="4062248"/>
            <a:ext cx="800100" cy="0"/>
          </a:xfrm>
          <a:prstGeom prst="line">
            <a:avLst/>
          </a:prstGeom>
          <a:ln w="1143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0" hasCustomPrompt="1"/>
          </p:nvPr>
        </p:nvSpPr>
        <p:spPr>
          <a:xfrm>
            <a:off x="1409700" y="2461074"/>
            <a:ext cx="9372600" cy="1371600"/>
          </a:xfrm>
        </p:spPr>
        <p:txBody>
          <a:bodyPr anchor="b" anchorCtr="0"/>
          <a:lstStyle>
            <a:lvl1pPr algn="ctr">
              <a:buFontTx/>
              <a:buNone/>
              <a:defRPr sz="6600" spc="-200" baseline="0"/>
            </a:lvl1pPr>
            <a:lvl2pPr>
              <a:buFontTx/>
              <a:buNone/>
              <a:defRPr/>
            </a:lvl2pPr>
            <a:lvl3pPr>
              <a:buFontTx/>
              <a:buNone/>
              <a:defRPr/>
            </a:lvl3pPr>
            <a:lvl4pPr>
              <a:buFontTx/>
              <a:buNone/>
              <a:defRPr/>
            </a:lvl4pPr>
            <a:lvl5pPr>
              <a:buFontTx/>
              <a:buNone/>
              <a:defRPr/>
            </a:lvl5pPr>
          </a:lstStyle>
          <a:p>
            <a:pPr lvl="0"/>
            <a:r>
              <a:rPr lang="en-US" dirty="0"/>
              <a:t>SECTION TITLE</a:t>
            </a:r>
          </a:p>
        </p:txBody>
      </p:sp>
    </p:spTree>
    <p:extLst>
      <p:ext uri="{BB962C8B-B14F-4D97-AF65-F5344CB8AC3E}">
        <p14:creationId xmlns:p14="http://schemas.microsoft.com/office/powerpoint/2010/main" val="2325188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ank You">
    <p:bg bwMode="invGray">
      <p:bgPr>
        <a:solidFill>
          <a:schemeClr val="tx2"/>
        </a:solidFill>
        <a:effectLst/>
      </p:bgPr>
    </p:bg>
    <p:spTree>
      <p:nvGrpSpPr>
        <p:cNvPr id="1" name=""/>
        <p:cNvGrpSpPr/>
        <p:nvPr/>
      </p:nvGrpSpPr>
      <p:grpSpPr>
        <a:xfrm>
          <a:off x="0" y="0"/>
          <a:ext cx="0" cy="0"/>
          <a:chOff x="0" y="0"/>
          <a:chExt cx="0" cy="0"/>
        </a:xfrm>
      </p:grpSpPr>
      <p:cxnSp>
        <p:nvCxnSpPr>
          <p:cNvPr id="704" name="Straight Connector 703"/>
          <p:cNvCxnSpPr/>
          <p:nvPr userDrawn="1"/>
        </p:nvCxnSpPr>
        <p:spPr>
          <a:xfrm>
            <a:off x="5695950" y="4062248"/>
            <a:ext cx="800100" cy="0"/>
          </a:xfrm>
          <a:prstGeom prst="line">
            <a:avLst/>
          </a:prstGeom>
          <a:ln w="1143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0" hasCustomPrompt="1"/>
          </p:nvPr>
        </p:nvSpPr>
        <p:spPr>
          <a:xfrm>
            <a:off x="1409700" y="2414016"/>
            <a:ext cx="9372600" cy="1371600"/>
          </a:xfrm>
        </p:spPr>
        <p:txBody>
          <a:bodyPr/>
          <a:lstStyle>
            <a:lvl1pPr algn="ctr">
              <a:buFontTx/>
              <a:buNone/>
              <a:defRPr sz="8000" spc="-200" baseline="0"/>
            </a:lvl1pPr>
            <a:lvl2pPr>
              <a:buFontTx/>
              <a:buNone/>
              <a:defRPr/>
            </a:lvl2pPr>
            <a:lvl3pPr>
              <a:buFontTx/>
              <a:buNone/>
              <a:defRPr/>
            </a:lvl3pPr>
            <a:lvl4pPr>
              <a:buFontTx/>
              <a:buNone/>
              <a:defRPr/>
            </a:lvl4pPr>
            <a:lvl5pPr>
              <a:buFontTx/>
              <a:buNone/>
              <a:defRPr/>
            </a:lvl5pPr>
          </a:lstStyle>
          <a:p>
            <a:pPr lvl="0"/>
            <a:r>
              <a:rPr lang="en-US" dirty="0"/>
              <a:t>Thank You</a:t>
            </a:r>
          </a:p>
        </p:txBody>
      </p:sp>
    </p:spTree>
    <p:extLst>
      <p:ext uri="{BB962C8B-B14F-4D97-AF65-F5344CB8AC3E}">
        <p14:creationId xmlns:p14="http://schemas.microsoft.com/office/powerpoint/2010/main" val="103072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dark)">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1637" y="2669710"/>
            <a:ext cx="10034363" cy="978729"/>
          </a:xfrm>
          <a:noFill/>
        </p:spPr>
        <p:txBody>
          <a:bodyPr vert="horz" wrap="square" lIns="155448" tIns="155448" rIns="155448" bIns="155448" rtlCol="0" anchor="ctr" anchorCtr="0">
            <a:spAutoFit/>
          </a:bodyPr>
          <a:lstStyle>
            <a:lvl1pPr>
              <a:defRPr lang="en-US" sz="4800" spc="-200" dirty="0">
                <a:gradFill>
                  <a:gsLst>
                    <a:gs pos="0">
                      <a:schemeClr val="bg1"/>
                    </a:gs>
                    <a:gs pos="99000">
                      <a:schemeClr val="bg1"/>
                    </a:gs>
                  </a:gsLst>
                  <a:lin ang="5400000" scaled="1"/>
                </a:gradFill>
                <a:ea typeface="+mn-ea"/>
              </a:defRPr>
            </a:lvl1pPr>
          </a:lstStyle>
          <a:p>
            <a:pPr marL="290513" lvl="0" indent="-290513"/>
            <a:r>
              <a:rPr lang="en-US" dirty="0"/>
              <a:t>“Click to edit Master quote slide.”</a:t>
            </a:r>
          </a:p>
        </p:txBody>
      </p:sp>
      <p:sp>
        <p:nvSpPr>
          <p:cNvPr id="524"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bg1"/>
                    </a:gs>
                    <a:gs pos="100000">
                      <a:schemeClr val="bg1"/>
                    </a:gs>
                  </a:gsLst>
                  <a:lin ang="5400000" scaled="1"/>
                </a:gradFill>
              </a:defRPr>
            </a:lvl1pPr>
          </a:lstStyle>
          <a:p>
            <a:r>
              <a:rPr lang="en-US" dirty="0"/>
              <a:t>© 2018 F5 Networks</a:t>
            </a:r>
          </a:p>
        </p:txBody>
      </p:sp>
      <p:sp>
        <p:nvSpPr>
          <p:cNvPr id="525"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bg1"/>
                    </a:gs>
                    <a:gs pos="100000">
                      <a:schemeClr val="bg1"/>
                    </a:gs>
                  </a:gsLst>
                  <a:lin ang="5400000" scaled="1"/>
                </a:gradFill>
              </a:defRPr>
            </a:lvl1pPr>
          </a:lstStyle>
          <a:p>
            <a:fld id="{49DF86D6-4B9D-4B83-AF23-D696D3CD110A}" type="slidenum">
              <a:rPr lang="en-US" smtClean="0"/>
              <a:pPr/>
              <a:t>‹#›</a:t>
            </a:fld>
            <a:endParaRPr lang="en-US" dirty="0"/>
          </a:p>
        </p:txBody>
      </p:sp>
    </p:spTree>
    <p:extLst>
      <p:ext uri="{BB962C8B-B14F-4D97-AF65-F5344CB8AC3E}">
        <p14:creationId xmlns:p14="http://schemas.microsoft.com/office/powerpoint/2010/main" val="59488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tx1"/>
                    </a:gs>
                    <a:gs pos="100000">
                      <a:schemeClr val="tx1"/>
                    </a:gs>
                  </a:gsLst>
                  <a:lin ang="5400000" scaled="1"/>
                </a:gradFill>
              </a:defRPr>
            </a:lvl1pPr>
          </a:lstStyle>
          <a:p>
            <a:r>
              <a:rPr lang="en-US" dirty="0"/>
              <a:t>© 2018 F5 Networks</a:t>
            </a:r>
          </a:p>
        </p:txBody>
      </p:sp>
      <p:sp>
        <p:nvSpPr>
          <p:cNvPr id="5"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tx1"/>
                    </a:gs>
                    <a:gs pos="100000">
                      <a:schemeClr val="tx1"/>
                    </a:gs>
                  </a:gsLst>
                  <a:lin ang="5400000" scaled="1"/>
                </a:gradFill>
              </a:defRPr>
            </a:lvl1pPr>
          </a:lstStyle>
          <a:p>
            <a:fld id="{49DF86D6-4B9D-4B83-AF23-D696D3CD110A}" type="slidenum">
              <a:rPr lang="en-US" smtClean="0"/>
              <a:pPr/>
              <a:t>‹#›</a:t>
            </a:fld>
            <a:endParaRPr lang="en-US" dirty="0"/>
          </a:p>
        </p:txBody>
      </p:sp>
    </p:spTree>
    <p:extLst>
      <p:ext uri="{BB962C8B-B14F-4D97-AF65-F5344CB8AC3E}">
        <p14:creationId xmlns:p14="http://schemas.microsoft.com/office/powerpoint/2010/main" val="4113868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dark)">
    <p:bg>
      <p:bgPr>
        <a:solidFill>
          <a:schemeClr val="tx2"/>
        </a:solidFill>
        <a:effectLst/>
      </p:bgPr>
    </p:bg>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bg1"/>
                    </a:gs>
                    <a:gs pos="100000">
                      <a:schemeClr val="bg1"/>
                    </a:gs>
                  </a:gsLst>
                  <a:lin ang="5400000" scaled="1"/>
                </a:gradFill>
              </a:defRPr>
            </a:lvl1pPr>
          </a:lstStyle>
          <a:p>
            <a:r>
              <a:rPr lang="en-US" dirty="0"/>
              <a:t>© 2018 F5 Networks</a:t>
            </a:r>
          </a:p>
        </p:txBody>
      </p:sp>
      <p:sp>
        <p:nvSpPr>
          <p:cNvPr id="5"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bg1"/>
                    </a:gs>
                    <a:gs pos="100000">
                      <a:schemeClr val="bg1"/>
                    </a:gs>
                  </a:gsLst>
                  <a:lin ang="5400000" scaled="1"/>
                </a:gradFill>
              </a:defRPr>
            </a:lvl1pPr>
          </a:lstStyle>
          <a:p>
            <a:fld id="{49DF86D6-4B9D-4B83-AF23-D696D3CD110A}" type="slidenum">
              <a:rPr lang="en-US" smtClean="0"/>
              <a:pPr/>
              <a:t>‹#›</a:t>
            </a:fld>
            <a:endParaRPr lang="en-US" dirty="0"/>
          </a:p>
        </p:txBody>
      </p:sp>
    </p:spTree>
    <p:extLst>
      <p:ext uri="{BB962C8B-B14F-4D97-AF65-F5344CB8AC3E}">
        <p14:creationId xmlns:p14="http://schemas.microsoft.com/office/powerpoint/2010/main" val="231599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Map (Large)">
    <p:spTree>
      <p:nvGrpSpPr>
        <p:cNvPr id="1" name=""/>
        <p:cNvGrpSpPr/>
        <p:nvPr/>
      </p:nvGrpSpPr>
      <p:grpSpPr>
        <a:xfrm>
          <a:off x="0" y="0"/>
          <a:ext cx="0" cy="0"/>
          <a:chOff x="0" y="0"/>
          <a:chExt cx="0" cy="0"/>
        </a:xfrm>
      </p:grpSpPr>
      <p:sp>
        <p:nvSpPr>
          <p:cNvPr id="6"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bg1"/>
                    </a:gs>
                    <a:gs pos="100000">
                      <a:schemeClr val="bg1"/>
                    </a:gs>
                  </a:gsLst>
                  <a:lin ang="5400000" scaled="1"/>
                </a:gradFill>
              </a:defRPr>
            </a:lvl1pPr>
          </a:lstStyle>
          <a:p>
            <a:r>
              <a:rPr lang="en-US" dirty="0"/>
              <a:t>© 2018 F5 Networks</a:t>
            </a:r>
          </a:p>
        </p:txBody>
      </p:sp>
      <p:sp>
        <p:nvSpPr>
          <p:cNvPr id="7"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bg1"/>
                    </a:gs>
                    <a:gs pos="100000">
                      <a:schemeClr val="bg1"/>
                    </a:gs>
                  </a:gsLst>
                  <a:lin ang="5400000" scaled="1"/>
                </a:gradFill>
              </a:defRPr>
            </a:lvl1pPr>
          </a:lstStyle>
          <a:p>
            <a:fld id="{49DF86D6-4B9D-4B83-AF23-D696D3CD110A}" type="slidenum">
              <a:rPr lang="en-US" smtClean="0"/>
              <a:pPr/>
              <a:t>‹#›</a:t>
            </a:fld>
            <a:endParaRPr lang="en-US" dirty="0"/>
          </a:p>
        </p:txBody>
      </p:sp>
      <p:pic>
        <p:nvPicPr>
          <p:cNvPr id="5" name="Picture 4"/>
          <p:cNvPicPr>
            <a:picLocks noChangeAspect="1"/>
          </p:cNvPicPr>
          <p:nvPr userDrawn="1"/>
        </p:nvPicPr>
        <p:blipFill>
          <a:blip r:embed="rId2">
            <a:lum bright="22000"/>
          </a:blip>
          <a:stretch>
            <a:fillRect/>
          </a:stretch>
        </p:blipFill>
        <p:spPr>
          <a:xfrm>
            <a:off x="0" y="484632"/>
            <a:ext cx="12192000" cy="5946832"/>
          </a:xfrm>
          <a:prstGeom prst="rect">
            <a:avLst/>
          </a:prstGeom>
        </p:spPr>
      </p:pic>
    </p:spTree>
    <p:extLst>
      <p:ext uri="{BB962C8B-B14F-4D97-AF65-F5344CB8AC3E}">
        <p14:creationId xmlns:p14="http://schemas.microsoft.com/office/powerpoint/2010/main" val="3872803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8" name="Picture 4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0">
                      <a:schemeClr val="tx1"/>
                    </a:gs>
                    <a:gs pos="100000">
                      <a:schemeClr val="tx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tx1"/>
                    </a:gs>
                    <a:gs pos="0">
                      <a:schemeClr val="tx1"/>
                    </a:gs>
                  </a:gsLst>
                  <a:lin ang="5400000" scaled="1"/>
                </a:gra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alpha val="50000"/>
                      </a:schemeClr>
                    </a:gs>
                    <a:gs pos="100000">
                      <a:schemeClr val="tx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8538"/>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p:ph type="body" sz="quarter" idx="12" hasCustomPrompt="1"/>
          </p:nvPr>
        </p:nvSpPr>
        <p:spPr>
          <a:xfrm>
            <a:off x="304800" y="998779"/>
            <a:ext cx="4775200" cy="579437"/>
          </a:xfrm>
        </p:spPr>
        <p:txBody>
          <a:bodyPr/>
          <a:lstStyle>
            <a:lvl1pPr>
              <a:buNone/>
              <a:defRPr sz="1800" spc="-50" baseline="0">
                <a:gradFill>
                  <a:gsLst>
                    <a:gs pos="0">
                      <a:schemeClr val="tx1">
                        <a:alpha val="50000"/>
                      </a:schemeClr>
                    </a:gs>
                    <a:gs pos="100000">
                      <a:schemeClr val="tx1">
                        <a:alpha val="50000"/>
                      </a:schemeClr>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5 End Slide (dark)">
    <p:bg>
      <p:bgPr>
        <a:solidFill>
          <a:schemeClr val="tx2"/>
        </a:solidFill>
        <a:effectLst/>
      </p:bgPr>
    </p:bg>
    <p:spTree>
      <p:nvGrpSpPr>
        <p:cNvPr id="1" name=""/>
        <p:cNvGrpSpPr/>
        <p:nvPr/>
      </p:nvGrpSpPr>
      <p:grpSpPr>
        <a:xfrm>
          <a:off x="0" y="0"/>
          <a:ext cx="0" cy="0"/>
          <a:chOff x="0" y="0"/>
          <a:chExt cx="0" cy="0"/>
        </a:xfrm>
      </p:grpSpPr>
      <p:sp>
        <p:nvSpPr>
          <p:cNvPr id="9" name="AutoShape 4"/>
          <p:cNvSpPr>
            <a:spLocks noChangeAspect="1" noChangeArrowheads="1" noTextEdit="1"/>
          </p:cNvSpPr>
          <p:nvPr/>
        </p:nvSpPr>
        <p:spPr bwMode="auto">
          <a:xfrm>
            <a:off x="3076681" y="1600200"/>
            <a:ext cx="6035462" cy="34120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Rectangle 9"/>
          <p:cNvSpPr>
            <a:spLocks noChangeArrowheads="1"/>
          </p:cNvSpPr>
          <p:nvPr/>
        </p:nvSpPr>
        <p:spPr bwMode="auto">
          <a:xfrm>
            <a:off x="3076681" y="1600200"/>
            <a:ext cx="6035462" cy="3412034"/>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17" name="Group 16"/>
          <p:cNvGrpSpPr/>
          <p:nvPr userDrawn="1"/>
        </p:nvGrpSpPr>
        <p:grpSpPr bwMode="gray">
          <a:xfrm>
            <a:off x="4629083" y="1364343"/>
            <a:ext cx="2929156" cy="2929160"/>
            <a:chOff x="4864938" y="1600200"/>
            <a:chExt cx="2457445" cy="2457446"/>
          </a:xfrm>
        </p:grpSpPr>
        <p:sp>
          <p:nvSpPr>
            <p:cNvPr id="12" name="Rectangle 11"/>
            <p:cNvSpPr>
              <a:spLocks noChangeArrowheads="1"/>
            </p:cNvSpPr>
            <p:nvPr/>
          </p:nvSpPr>
          <p:spPr bwMode="gray">
            <a:xfrm>
              <a:off x="4864938" y="1600200"/>
              <a:ext cx="2457445" cy="2457446"/>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2"/>
            <p:cNvSpPr>
              <a:spLocks noEditPoints="1"/>
            </p:cNvSpPr>
            <p:nvPr/>
          </p:nvSpPr>
          <p:spPr bwMode="gray">
            <a:xfrm>
              <a:off x="7124857" y="3332129"/>
              <a:ext cx="154717" cy="152464"/>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chemeClr val="accent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14" name="Freeform 13"/>
            <p:cNvSpPr>
              <a:spLocks/>
            </p:cNvSpPr>
            <p:nvPr/>
          </p:nvSpPr>
          <p:spPr bwMode="gray">
            <a:xfrm>
              <a:off x="5083495" y="1818756"/>
              <a:ext cx="2020332" cy="2020332"/>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14"/>
            <p:cNvSpPr>
              <a:spLocks noEditPoints="1"/>
            </p:cNvSpPr>
            <p:nvPr/>
          </p:nvSpPr>
          <p:spPr bwMode="gray">
            <a:xfrm>
              <a:off x="5191646" y="2065102"/>
              <a:ext cx="1834072" cy="1514874"/>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1" name="Group 10"/>
          <p:cNvGrpSpPr/>
          <p:nvPr userDrawn="1"/>
        </p:nvGrpSpPr>
        <p:grpSpPr>
          <a:xfrm>
            <a:off x="3488751" y="4810287"/>
            <a:ext cx="5214498" cy="201947"/>
            <a:chOff x="-93663" y="3189288"/>
            <a:chExt cx="12379326" cy="479426"/>
          </a:xfrm>
          <a:solidFill>
            <a:schemeClr val="bg1"/>
          </a:solidFill>
        </p:grpSpPr>
        <p:sp>
          <p:nvSpPr>
            <p:cNvPr id="16" name="Freeform 86"/>
            <p:cNvSpPr>
              <a:spLocks/>
            </p:cNvSpPr>
            <p:nvPr userDrawn="1"/>
          </p:nvSpPr>
          <p:spPr bwMode="auto">
            <a:xfrm>
              <a:off x="-93663" y="3189288"/>
              <a:ext cx="304800" cy="479425"/>
            </a:xfrm>
            <a:custGeom>
              <a:avLst/>
              <a:gdLst>
                <a:gd name="T0" fmla="*/ 61 w 81"/>
                <a:gd name="T1" fmla="*/ 40 h 125"/>
                <a:gd name="T2" fmla="*/ 41 w 81"/>
                <a:gd name="T3" fmla="*/ 17 h 125"/>
                <a:gd name="T4" fmla="*/ 24 w 81"/>
                <a:gd name="T5" fmla="*/ 32 h 125"/>
                <a:gd name="T6" fmla="*/ 44 w 81"/>
                <a:gd name="T7" fmla="*/ 51 h 125"/>
                <a:gd name="T8" fmla="*/ 81 w 81"/>
                <a:gd name="T9" fmla="*/ 87 h 125"/>
                <a:gd name="T10" fmla="*/ 41 w 81"/>
                <a:gd name="T11" fmla="*/ 125 h 125"/>
                <a:gd name="T12" fmla="*/ 0 w 81"/>
                <a:gd name="T13" fmla="*/ 87 h 125"/>
                <a:gd name="T14" fmla="*/ 20 w 81"/>
                <a:gd name="T15" fmla="*/ 84 h 125"/>
                <a:gd name="T16" fmla="*/ 42 w 81"/>
                <a:gd name="T17" fmla="*/ 108 h 125"/>
                <a:gd name="T18" fmla="*/ 61 w 81"/>
                <a:gd name="T19" fmla="*/ 91 h 125"/>
                <a:gd name="T20" fmla="*/ 39 w 81"/>
                <a:gd name="T21" fmla="*/ 70 h 125"/>
                <a:gd name="T22" fmla="*/ 3 w 81"/>
                <a:gd name="T23" fmla="*/ 35 h 125"/>
                <a:gd name="T24" fmla="*/ 42 w 81"/>
                <a:gd name="T25" fmla="*/ 0 h 125"/>
                <a:gd name="T26" fmla="*/ 80 w 81"/>
                <a:gd name="T27" fmla="*/ 36 h 125"/>
                <a:gd name="T28" fmla="*/ 61 w 81"/>
                <a:gd name="T29" fmla="*/ 4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125">
                  <a:moveTo>
                    <a:pt x="61" y="40"/>
                  </a:moveTo>
                  <a:cubicBezTo>
                    <a:pt x="59" y="24"/>
                    <a:pt x="53" y="17"/>
                    <a:pt x="41" y="17"/>
                  </a:cubicBezTo>
                  <a:cubicBezTo>
                    <a:pt x="30" y="17"/>
                    <a:pt x="24" y="23"/>
                    <a:pt x="24" y="32"/>
                  </a:cubicBezTo>
                  <a:cubicBezTo>
                    <a:pt x="24" y="44"/>
                    <a:pt x="33" y="48"/>
                    <a:pt x="44" y="51"/>
                  </a:cubicBezTo>
                  <a:cubicBezTo>
                    <a:pt x="61" y="57"/>
                    <a:pt x="81" y="61"/>
                    <a:pt x="81" y="87"/>
                  </a:cubicBezTo>
                  <a:cubicBezTo>
                    <a:pt x="81" y="112"/>
                    <a:pt x="64" y="125"/>
                    <a:pt x="41" y="125"/>
                  </a:cubicBezTo>
                  <a:cubicBezTo>
                    <a:pt x="16" y="125"/>
                    <a:pt x="2" y="113"/>
                    <a:pt x="0" y="87"/>
                  </a:cubicBezTo>
                  <a:cubicBezTo>
                    <a:pt x="20" y="84"/>
                    <a:pt x="20" y="84"/>
                    <a:pt x="20" y="84"/>
                  </a:cubicBezTo>
                  <a:cubicBezTo>
                    <a:pt x="22" y="100"/>
                    <a:pt x="26" y="108"/>
                    <a:pt x="42" y="108"/>
                  </a:cubicBezTo>
                  <a:cubicBezTo>
                    <a:pt x="54" y="108"/>
                    <a:pt x="61" y="102"/>
                    <a:pt x="61" y="91"/>
                  </a:cubicBezTo>
                  <a:cubicBezTo>
                    <a:pt x="61" y="78"/>
                    <a:pt x="50" y="74"/>
                    <a:pt x="39" y="70"/>
                  </a:cubicBezTo>
                  <a:cubicBezTo>
                    <a:pt x="22" y="65"/>
                    <a:pt x="3" y="61"/>
                    <a:pt x="3" y="35"/>
                  </a:cubicBezTo>
                  <a:cubicBezTo>
                    <a:pt x="3" y="13"/>
                    <a:pt x="20" y="0"/>
                    <a:pt x="42" y="0"/>
                  </a:cubicBezTo>
                  <a:cubicBezTo>
                    <a:pt x="65" y="0"/>
                    <a:pt x="78" y="13"/>
                    <a:pt x="80" y="36"/>
                  </a:cubicBezTo>
                  <a:lnTo>
                    <a:pt x="61"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7"/>
            <p:cNvSpPr>
              <a:spLocks noEditPoints="1"/>
            </p:cNvSpPr>
            <p:nvPr userDrawn="1"/>
          </p:nvSpPr>
          <p:spPr bwMode="auto">
            <a:xfrm>
              <a:off x="312737" y="3189288"/>
              <a:ext cx="336550" cy="479425"/>
            </a:xfrm>
            <a:custGeom>
              <a:avLst/>
              <a:gdLst>
                <a:gd name="T0" fmla="*/ 0 w 90"/>
                <a:gd name="T1" fmla="*/ 63 h 125"/>
                <a:gd name="T2" fmla="*/ 47 w 90"/>
                <a:gd name="T3" fmla="*/ 0 h 125"/>
                <a:gd name="T4" fmla="*/ 90 w 90"/>
                <a:gd name="T5" fmla="*/ 61 h 125"/>
                <a:gd name="T6" fmla="*/ 44 w 90"/>
                <a:gd name="T7" fmla="*/ 125 h 125"/>
                <a:gd name="T8" fmla="*/ 0 w 90"/>
                <a:gd name="T9" fmla="*/ 63 h 125"/>
                <a:gd name="T10" fmla="*/ 69 w 90"/>
                <a:gd name="T11" fmla="*/ 62 h 125"/>
                <a:gd name="T12" fmla="*/ 46 w 90"/>
                <a:gd name="T13" fmla="*/ 17 h 125"/>
                <a:gd name="T14" fmla="*/ 21 w 90"/>
                <a:gd name="T15" fmla="*/ 62 h 125"/>
                <a:gd name="T16" fmla="*/ 45 w 90"/>
                <a:gd name="T17" fmla="*/ 108 h 125"/>
                <a:gd name="T18" fmla="*/ 69 w 90"/>
                <a:gd name="T19" fmla="*/ 6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125">
                  <a:moveTo>
                    <a:pt x="0" y="63"/>
                  </a:moveTo>
                  <a:cubicBezTo>
                    <a:pt x="0" y="23"/>
                    <a:pt x="17" y="0"/>
                    <a:pt x="47" y="0"/>
                  </a:cubicBezTo>
                  <a:cubicBezTo>
                    <a:pt x="77" y="0"/>
                    <a:pt x="90" y="22"/>
                    <a:pt x="90" y="61"/>
                  </a:cubicBezTo>
                  <a:cubicBezTo>
                    <a:pt x="90" y="102"/>
                    <a:pt x="76" y="125"/>
                    <a:pt x="44" y="125"/>
                  </a:cubicBezTo>
                  <a:cubicBezTo>
                    <a:pt x="13" y="125"/>
                    <a:pt x="0" y="103"/>
                    <a:pt x="0" y="63"/>
                  </a:cubicBezTo>
                  <a:close/>
                  <a:moveTo>
                    <a:pt x="69" y="62"/>
                  </a:moveTo>
                  <a:cubicBezTo>
                    <a:pt x="69" y="32"/>
                    <a:pt x="63" y="17"/>
                    <a:pt x="46" y="17"/>
                  </a:cubicBezTo>
                  <a:cubicBezTo>
                    <a:pt x="29" y="17"/>
                    <a:pt x="21" y="32"/>
                    <a:pt x="21" y="62"/>
                  </a:cubicBezTo>
                  <a:cubicBezTo>
                    <a:pt x="21" y="93"/>
                    <a:pt x="27" y="108"/>
                    <a:pt x="45" y="108"/>
                  </a:cubicBezTo>
                  <a:cubicBezTo>
                    <a:pt x="62" y="108"/>
                    <a:pt x="69" y="93"/>
                    <a:pt x="69"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8"/>
            <p:cNvSpPr>
              <a:spLocks/>
            </p:cNvSpPr>
            <p:nvPr userDrawn="1"/>
          </p:nvSpPr>
          <p:spPr bwMode="auto">
            <a:xfrm>
              <a:off x="769937" y="3200401"/>
              <a:ext cx="233363" cy="461963"/>
            </a:xfrm>
            <a:custGeom>
              <a:avLst/>
              <a:gdLst>
                <a:gd name="T0" fmla="*/ 47 w 147"/>
                <a:gd name="T1" fmla="*/ 249 h 291"/>
                <a:gd name="T2" fmla="*/ 147 w 147"/>
                <a:gd name="T3" fmla="*/ 249 h 291"/>
                <a:gd name="T4" fmla="*/ 147 w 147"/>
                <a:gd name="T5" fmla="*/ 291 h 291"/>
                <a:gd name="T6" fmla="*/ 0 w 147"/>
                <a:gd name="T7" fmla="*/ 291 h 291"/>
                <a:gd name="T8" fmla="*/ 0 w 147"/>
                <a:gd name="T9" fmla="*/ 0 h 291"/>
                <a:gd name="T10" fmla="*/ 47 w 147"/>
                <a:gd name="T11" fmla="*/ 0 h 291"/>
                <a:gd name="T12" fmla="*/ 47 w 147"/>
                <a:gd name="T13" fmla="*/ 249 h 291"/>
              </a:gdLst>
              <a:ahLst/>
              <a:cxnLst>
                <a:cxn ang="0">
                  <a:pos x="T0" y="T1"/>
                </a:cxn>
                <a:cxn ang="0">
                  <a:pos x="T2" y="T3"/>
                </a:cxn>
                <a:cxn ang="0">
                  <a:pos x="T4" y="T5"/>
                </a:cxn>
                <a:cxn ang="0">
                  <a:pos x="T6" y="T7"/>
                </a:cxn>
                <a:cxn ang="0">
                  <a:pos x="T8" y="T9"/>
                </a:cxn>
                <a:cxn ang="0">
                  <a:pos x="T10" y="T11"/>
                </a:cxn>
                <a:cxn ang="0">
                  <a:pos x="T12" y="T13"/>
                </a:cxn>
              </a:cxnLst>
              <a:rect l="0" t="0" r="r" b="b"/>
              <a:pathLst>
                <a:path w="147" h="291">
                  <a:moveTo>
                    <a:pt x="47" y="249"/>
                  </a:moveTo>
                  <a:lnTo>
                    <a:pt x="147" y="249"/>
                  </a:lnTo>
                  <a:lnTo>
                    <a:pt x="147" y="291"/>
                  </a:lnTo>
                  <a:lnTo>
                    <a:pt x="0" y="291"/>
                  </a:lnTo>
                  <a:lnTo>
                    <a:pt x="0" y="0"/>
                  </a:lnTo>
                  <a:lnTo>
                    <a:pt x="47" y="0"/>
                  </a:lnTo>
                  <a:lnTo>
                    <a:pt x="47" y="2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89"/>
            <p:cNvSpPr>
              <a:spLocks/>
            </p:cNvSpPr>
            <p:nvPr userDrawn="1"/>
          </p:nvSpPr>
          <p:spPr bwMode="auto">
            <a:xfrm>
              <a:off x="1103312" y="3200401"/>
              <a:ext cx="312738" cy="468313"/>
            </a:xfrm>
            <a:custGeom>
              <a:avLst/>
              <a:gdLst>
                <a:gd name="T0" fmla="*/ 63 w 83"/>
                <a:gd name="T1" fmla="*/ 0 h 122"/>
                <a:gd name="T2" fmla="*/ 83 w 83"/>
                <a:gd name="T3" fmla="*/ 0 h 122"/>
                <a:gd name="T4" fmla="*/ 83 w 83"/>
                <a:gd name="T5" fmla="*/ 78 h 122"/>
                <a:gd name="T6" fmla="*/ 41 w 83"/>
                <a:gd name="T7" fmla="*/ 122 h 122"/>
                <a:gd name="T8" fmla="*/ 0 w 83"/>
                <a:gd name="T9" fmla="*/ 78 h 122"/>
                <a:gd name="T10" fmla="*/ 0 w 83"/>
                <a:gd name="T11" fmla="*/ 0 h 122"/>
                <a:gd name="T12" fmla="*/ 20 w 83"/>
                <a:gd name="T13" fmla="*/ 0 h 122"/>
                <a:gd name="T14" fmla="*/ 20 w 83"/>
                <a:gd name="T15" fmla="*/ 73 h 122"/>
                <a:gd name="T16" fmla="*/ 42 w 83"/>
                <a:gd name="T17" fmla="*/ 105 h 122"/>
                <a:gd name="T18" fmla="*/ 63 w 83"/>
                <a:gd name="T19" fmla="*/ 73 h 122"/>
                <a:gd name="T20" fmla="*/ 63 w 83"/>
                <a:gd name="T21"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122">
                  <a:moveTo>
                    <a:pt x="63" y="0"/>
                  </a:moveTo>
                  <a:cubicBezTo>
                    <a:pt x="83" y="0"/>
                    <a:pt x="83" y="0"/>
                    <a:pt x="83" y="0"/>
                  </a:cubicBezTo>
                  <a:cubicBezTo>
                    <a:pt x="83" y="78"/>
                    <a:pt x="83" y="78"/>
                    <a:pt x="83" y="78"/>
                  </a:cubicBezTo>
                  <a:cubicBezTo>
                    <a:pt x="83" y="106"/>
                    <a:pt x="70" y="122"/>
                    <a:pt x="41" y="122"/>
                  </a:cubicBezTo>
                  <a:cubicBezTo>
                    <a:pt x="10" y="122"/>
                    <a:pt x="0" y="105"/>
                    <a:pt x="0" y="78"/>
                  </a:cubicBezTo>
                  <a:cubicBezTo>
                    <a:pt x="0" y="0"/>
                    <a:pt x="0" y="0"/>
                    <a:pt x="0" y="0"/>
                  </a:cubicBezTo>
                  <a:cubicBezTo>
                    <a:pt x="20" y="0"/>
                    <a:pt x="20" y="0"/>
                    <a:pt x="20" y="0"/>
                  </a:cubicBezTo>
                  <a:cubicBezTo>
                    <a:pt x="20" y="73"/>
                    <a:pt x="20" y="73"/>
                    <a:pt x="20" y="73"/>
                  </a:cubicBezTo>
                  <a:cubicBezTo>
                    <a:pt x="20" y="95"/>
                    <a:pt x="25" y="105"/>
                    <a:pt x="42" y="105"/>
                  </a:cubicBezTo>
                  <a:cubicBezTo>
                    <a:pt x="58" y="105"/>
                    <a:pt x="63" y="96"/>
                    <a:pt x="63" y="73"/>
                  </a:cubicBezTo>
                  <a:lnTo>
                    <a:pt x="6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90"/>
            <p:cNvSpPr>
              <a:spLocks/>
            </p:cNvSpPr>
            <p:nvPr userDrawn="1"/>
          </p:nvSpPr>
          <p:spPr bwMode="auto">
            <a:xfrm>
              <a:off x="1512887" y="3200401"/>
              <a:ext cx="307975" cy="461963"/>
            </a:xfrm>
            <a:custGeom>
              <a:avLst/>
              <a:gdLst>
                <a:gd name="T0" fmla="*/ 73 w 194"/>
                <a:gd name="T1" fmla="*/ 39 h 291"/>
                <a:gd name="T2" fmla="*/ 0 w 194"/>
                <a:gd name="T3" fmla="*/ 39 h 291"/>
                <a:gd name="T4" fmla="*/ 0 w 194"/>
                <a:gd name="T5" fmla="*/ 0 h 291"/>
                <a:gd name="T6" fmla="*/ 194 w 194"/>
                <a:gd name="T7" fmla="*/ 0 h 291"/>
                <a:gd name="T8" fmla="*/ 194 w 194"/>
                <a:gd name="T9" fmla="*/ 39 h 291"/>
                <a:gd name="T10" fmla="*/ 123 w 194"/>
                <a:gd name="T11" fmla="*/ 39 h 291"/>
                <a:gd name="T12" fmla="*/ 123 w 194"/>
                <a:gd name="T13" fmla="*/ 291 h 291"/>
                <a:gd name="T14" fmla="*/ 73 w 194"/>
                <a:gd name="T15" fmla="*/ 291 h 291"/>
                <a:gd name="T16" fmla="*/ 73 w 194"/>
                <a:gd name="T17" fmla="*/ 39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91">
                  <a:moveTo>
                    <a:pt x="73" y="39"/>
                  </a:moveTo>
                  <a:lnTo>
                    <a:pt x="0" y="39"/>
                  </a:lnTo>
                  <a:lnTo>
                    <a:pt x="0" y="0"/>
                  </a:lnTo>
                  <a:lnTo>
                    <a:pt x="194" y="0"/>
                  </a:lnTo>
                  <a:lnTo>
                    <a:pt x="194" y="39"/>
                  </a:lnTo>
                  <a:lnTo>
                    <a:pt x="123" y="39"/>
                  </a:lnTo>
                  <a:lnTo>
                    <a:pt x="123" y="291"/>
                  </a:lnTo>
                  <a:lnTo>
                    <a:pt x="73" y="291"/>
                  </a:lnTo>
                  <a:lnTo>
                    <a:pt x="73"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91"/>
            <p:cNvSpPr>
              <a:spLocks/>
            </p:cNvSpPr>
            <p:nvPr userDrawn="1"/>
          </p:nvSpPr>
          <p:spPr bwMode="auto">
            <a:xfrm>
              <a:off x="1914525" y="3200401"/>
              <a:ext cx="161925" cy="461963"/>
            </a:xfrm>
            <a:custGeom>
              <a:avLst/>
              <a:gdLst>
                <a:gd name="T0" fmla="*/ 73 w 102"/>
                <a:gd name="T1" fmla="*/ 254 h 291"/>
                <a:gd name="T2" fmla="*/ 102 w 102"/>
                <a:gd name="T3" fmla="*/ 254 h 291"/>
                <a:gd name="T4" fmla="*/ 102 w 102"/>
                <a:gd name="T5" fmla="*/ 291 h 291"/>
                <a:gd name="T6" fmla="*/ 0 w 102"/>
                <a:gd name="T7" fmla="*/ 291 h 291"/>
                <a:gd name="T8" fmla="*/ 0 w 102"/>
                <a:gd name="T9" fmla="*/ 254 h 291"/>
                <a:gd name="T10" fmla="*/ 26 w 102"/>
                <a:gd name="T11" fmla="*/ 254 h 291"/>
                <a:gd name="T12" fmla="*/ 26 w 102"/>
                <a:gd name="T13" fmla="*/ 34 h 291"/>
                <a:gd name="T14" fmla="*/ 0 w 102"/>
                <a:gd name="T15" fmla="*/ 34 h 291"/>
                <a:gd name="T16" fmla="*/ 0 w 102"/>
                <a:gd name="T17" fmla="*/ 0 h 291"/>
                <a:gd name="T18" fmla="*/ 102 w 102"/>
                <a:gd name="T19" fmla="*/ 0 h 291"/>
                <a:gd name="T20" fmla="*/ 102 w 102"/>
                <a:gd name="T21" fmla="*/ 34 h 291"/>
                <a:gd name="T22" fmla="*/ 73 w 102"/>
                <a:gd name="T23" fmla="*/ 34 h 291"/>
                <a:gd name="T24" fmla="*/ 73 w 102"/>
                <a:gd name="T25" fmla="*/ 254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291">
                  <a:moveTo>
                    <a:pt x="73" y="254"/>
                  </a:moveTo>
                  <a:lnTo>
                    <a:pt x="102" y="254"/>
                  </a:lnTo>
                  <a:lnTo>
                    <a:pt x="102" y="291"/>
                  </a:lnTo>
                  <a:lnTo>
                    <a:pt x="0" y="291"/>
                  </a:lnTo>
                  <a:lnTo>
                    <a:pt x="0" y="254"/>
                  </a:lnTo>
                  <a:lnTo>
                    <a:pt x="26" y="254"/>
                  </a:lnTo>
                  <a:lnTo>
                    <a:pt x="26" y="34"/>
                  </a:lnTo>
                  <a:lnTo>
                    <a:pt x="0" y="34"/>
                  </a:lnTo>
                  <a:lnTo>
                    <a:pt x="0" y="0"/>
                  </a:lnTo>
                  <a:lnTo>
                    <a:pt x="102" y="0"/>
                  </a:lnTo>
                  <a:lnTo>
                    <a:pt x="102" y="34"/>
                  </a:lnTo>
                  <a:lnTo>
                    <a:pt x="73" y="34"/>
                  </a:lnTo>
                  <a:lnTo>
                    <a:pt x="73" y="2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92"/>
            <p:cNvSpPr>
              <a:spLocks noEditPoints="1"/>
            </p:cNvSpPr>
            <p:nvPr userDrawn="1"/>
          </p:nvSpPr>
          <p:spPr bwMode="auto">
            <a:xfrm>
              <a:off x="2166937" y="3189288"/>
              <a:ext cx="336550" cy="479425"/>
            </a:xfrm>
            <a:custGeom>
              <a:avLst/>
              <a:gdLst>
                <a:gd name="T0" fmla="*/ 0 w 90"/>
                <a:gd name="T1" fmla="*/ 63 h 125"/>
                <a:gd name="T2" fmla="*/ 47 w 90"/>
                <a:gd name="T3" fmla="*/ 0 h 125"/>
                <a:gd name="T4" fmla="*/ 90 w 90"/>
                <a:gd name="T5" fmla="*/ 61 h 125"/>
                <a:gd name="T6" fmla="*/ 45 w 90"/>
                <a:gd name="T7" fmla="*/ 125 h 125"/>
                <a:gd name="T8" fmla="*/ 0 w 90"/>
                <a:gd name="T9" fmla="*/ 63 h 125"/>
                <a:gd name="T10" fmla="*/ 69 w 90"/>
                <a:gd name="T11" fmla="*/ 62 h 125"/>
                <a:gd name="T12" fmla="*/ 46 w 90"/>
                <a:gd name="T13" fmla="*/ 17 h 125"/>
                <a:gd name="T14" fmla="*/ 21 w 90"/>
                <a:gd name="T15" fmla="*/ 62 h 125"/>
                <a:gd name="T16" fmla="*/ 45 w 90"/>
                <a:gd name="T17" fmla="*/ 108 h 125"/>
                <a:gd name="T18" fmla="*/ 69 w 90"/>
                <a:gd name="T19" fmla="*/ 6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125">
                  <a:moveTo>
                    <a:pt x="0" y="63"/>
                  </a:moveTo>
                  <a:cubicBezTo>
                    <a:pt x="0" y="23"/>
                    <a:pt x="17" y="0"/>
                    <a:pt x="47" y="0"/>
                  </a:cubicBezTo>
                  <a:cubicBezTo>
                    <a:pt x="78" y="0"/>
                    <a:pt x="90" y="22"/>
                    <a:pt x="90" y="61"/>
                  </a:cubicBezTo>
                  <a:cubicBezTo>
                    <a:pt x="90" y="102"/>
                    <a:pt x="76" y="125"/>
                    <a:pt x="45" y="125"/>
                  </a:cubicBezTo>
                  <a:cubicBezTo>
                    <a:pt x="13" y="125"/>
                    <a:pt x="0" y="103"/>
                    <a:pt x="0" y="63"/>
                  </a:cubicBezTo>
                  <a:close/>
                  <a:moveTo>
                    <a:pt x="69" y="62"/>
                  </a:moveTo>
                  <a:cubicBezTo>
                    <a:pt x="69" y="32"/>
                    <a:pt x="63" y="17"/>
                    <a:pt x="46" y="17"/>
                  </a:cubicBezTo>
                  <a:cubicBezTo>
                    <a:pt x="30" y="17"/>
                    <a:pt x="21" y="32"/>
                    <a:pt x="21" y="62"/>
                  </a:cubicBezTo>
                  <a:cubicBezTo>
                    <a:pt x="21" y="93"/>
                    <a:pt x="28" y="108"/>
                    <a:pt x="45" y="108"/>
                  </a:cubicBezTo>
                  <a:cubicBezTo>
                    <a:pt x="63" y="108"/>
                    <a:pt x="69" y="93"/>
                    <a:pt x="69"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93"/>
            <p:cNvSpPr>
              <a:spLocks/>
            </p:cNvSpPr>
            <p:nvPr userDrawn="1"/>
          </p:nvSpPr>
          <p:spPr bwMode="auto">
            <a:xfrm>
              <a:off x="2624137" y="3200401"/>
              <a:ext cx="319088" cy="461963"/>
            </a:xfrm>
            <a:custGeom>
              <a:avLst/>
              <a:gdLst>
                <a:gd name="T0" fmla="*/ 147 w 201"/>
                <a:gd name="T1" fmla="*/ 291 h 291"/>
                <a:gd name="T2" fmla="*/ 45 w 201"/>
                <a:gd name="T3" fmla="*/ 73 h 291"/>
                <a:gd name="T4" fmla="*/ 45 w 201"/>
                <a:gd name="T5" fmla="*/ 73 h 291"/>
                <a:gd name="T6" fmla="*/ 45 w 201"/>
                <a:gd name="T7" fmla="*/ 291 h 291"/>
                <a:gd name="T8" fmla="*/ 0 w 201"/>
                <a:gd name="T9" fmla="*/ 291 h 291"/>
                <a:gd name="T10" fmla="*/ 0 w 201"/>
                <a:gd name="T11" fmla="*/ 0 h 291"/>
                <a:gd name="T12" fmla="*/ 59 w 201"/>
                <a:gd name="T13" fmla="*/ 0 h 291"/>
                <a:gd name="T14" fmla="*/ 156 w 201"/>
                <a:gd name="T15" fmla="*/ 216 h 291"/>
                <a:gd name="T16" fmla="*/ 156 w 201"/>
                <a:gd name="T17" fmla="*/ 216 h 291"/>
                <a:gd name="T18" fmla="*/ 156 w 201"/>
                <a:gd name="T19" fmla="*/ 0 h 291"/>
                <a:gd name="T20" fmla="*/ 201 w 201"/>
                <a:gd name="T21" fmla="*/ 0 h 291"/>
                <a:gd name="T22" fmla="*/ 201 w 201"/>
                <a:gd name="T23" fmla="*/ 291 h 291"/>
                <a:gd name="T24" fmla="*/ 147 w 201"/>
                <a:gd name="T25" fmla="*/ 291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91">
                  <a:moveTo>
                    <a:pt x="147" y="291"/>
                  </a:moveTo>
                  <a:lnTo>
                    <a:pt x="45" y="73"/>
                  </a:lnTo>
                  <a:lnTo>
                    <a:pt x="45" y="73"/>
                  </a:lnTo>
                  <a:lnTo>
                    <a:pt x="45" y="291"/>
                  </a:lnTo>
                  <a:lnTo>
                    <a:pt x="0" y="291"/>
                  </a:lnTo>
                  <a:lnTo>
                    <a:pt x="0" y="0"/>
                  </a:lnTo>
                  <a:lnTo>
                    <a:pt x="59" y="0"/>
                  </a:lnTo>
                  <a:lnTo>
                    <a:pt x="156" y="216"/>
                  </a:lnTo>
                  <a:lnTo>
                    <a:pt x="156" y="216"/>
                  </a:lnTo>
                  <a:lnTo>
                    <a:pt x="156" y="0"/>
                  </a:lnTo>
                  <a:lnTo>
                    <a:pt x="201" y="0"/>
                  </a:lnTo>
                  <a:lnTo>
                    <a:pt x="201" y="291"/>
                  </a:lnTo>
                  <a:lnTo>
                    <a:pt x="147"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94"/>
            <p:cNvSpPr>
              <a:spLocks/>
            </p:cNvSpPr>
            <p:nvPr userDrawn="1"/>
          </p:nvSpPr>
          <p:spPr bwMode="auto">
            <a:xfrm>
              <a:off x="3048000" y="3189288"/>
              <a:ext cx="307975" cy="479425"/>
            </a:xfrm>
            <a:custGeom>
              <a:avLst/>
              <a:gdLst>
                <a:gd name="T0" fmla="*/ 61 w 82"/>
                <a:gd name="T1" fmla="*/ 40 h 125"/>
                <a:gd name="T2" fmla="*/ 42 w 82"/>
                <a:gd name="T3" fmla="*/ 17 h 125"/>
                <a:gd name="T4" fmla="*/ 25 w 82"/>
                <a:gd name="T5" fmla="*/ 32 h 125"/>
                <a:gd name="T6" fmla="*/ 45 w 82"/>
                <a:gd name="T7" fmla="*/ 51 h 125"/>
                <a:gd name="T8" fmla="*/ 82 w 82"/>
                <a:gd name="T9" fmla="*/ 87 h 125"/>
                <a:gd name="T10" fmla="*/ 42 w 82"/>
                <a:gd name="T11" fmla="*/ 125 h 125"/>
                <a:gd name="T12" fmla="*/ 0 w 82"/>
                <a:gd name="T13" fmla="*/ 87 h 125"/>
                <a:gd name="T14" fmla="*/ 21 w 82"/>
                <a:gd name="T15" fmla="*/ 84 h 125"/>
                <a:gd name="T16" fmla="*/ 43 w 82"/>
                <a:gd name="T17" fmla="*/ 108 h 125"/>
                <a:gd name="T18" fmla="*/ 62 w 82"/>
                <a:gd name="T19" fmla="*/ 91 h 125"/>
                <a:gd name="T20" fmla="*/ 39 w 82"/>
                <a:gd name="T21" fmla="*/ 70 h 125"/>
                <a:gd name="T22" fmla="*/ 4 w 82"/>
                <a:gd name="T23" fmla="*/ 35 h 125"/>
                <a:gd name="T24" fmla="*/ 43 w 82"/>
                <a:gd name="T25" fmla="*/ 0 h 125"/>
                <a:gd name="T26" fmla="*/ 81 w 82"/>
                <a:gd name="T27" fmla="*/ 36 h 125"/>
                <a:gd name="T28" fmla="*/ 61 w 82"/>
                <a:gd name="T29" fmla="*/ 4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 h="125">
                  <a:moveTo>
                    <a:pt x="61" y="40"/>
                  </a:moveTo>
                  <a:cubicBezTo>
                    <a:pt x="60" y="24"/>
                    <a:pt x="54" y="17"/>
                    <a:pt x="42" y="17"/>
                  </a:cubicBezTo>
                  <a:cubicBezTo>
                    <a:pt x="31" y="17"/>
                    <a:pt x="25" y="23"/>
                    <a:pt x="25" y="32"/>
                  </a:cubicBezTo>
                  <a:cubicBezTo>
                    <a:pt x="25" y="44"/>
                    <a:pt x="34" y="48"/>
                    <a:pt x="45" y="51"/>
                  </a:cubicBezTo>
                  <a:cubicBezTo>
                    <a:pt x="61" y="57"/>
                    <a:pt x="82" y="61"/>
                    <a:pt x="82" y="87"/>
                  </a:cubicBezTo>
                  <a:cubicBezTo>
                    <a:pt x="82" y="112"/>
                    <a:pt x="65" y="125"/>
                    <a:pt x="42" y="125"/>
                  </a:cubicBezTo>
                  <a:cubicBezTo>
                    <a:pt x="16" y="125"/>
                    <a:pt x="3" y="113"/>
                    <a:pt x="0" y="87"/>
                  </a:cubicBezTo>
                  <a:cubicBezTo>
                    <a:pt x="21" y="84"/>
                    <a:pt x="21" y="84"/>
                    <a:pt x="21" y="84"/>
                  </a:cubicBezTo>
                  <a:cubicBezTo>
                    <a:pt x="22" y="100"/>
                    <a:pt x="27" y="108"/>
                    <a:pt x="43" y="108"/>
                  </a:cubicBezTo>
                  <a:cubicBezTo>
                    <a:pt x="55" y="108"/>
                    <a:pt x="62" y="102"/>
                    <a:pt x="62" y="91"/>
                  </a:cubicBezTo>
                  <a:cubicBezTo>
                    <a:pt x="62" y="78"/>
                    <a:pt x="51" y="74"/>
                    <a:pt x="39" y="70"/>
                  </a:cubicBezTo>
                  <a:cubicBezTo>
                    <a:pt x="23" y="65"/>
                    <a:pt x="4" y="61"/>
                    <a:pt x="4" y="35"/>
                  </a:cubicBezTo>
                  <a:cubicBezTo>
                    <a:pt x="4" y="13"/>
                    <a:pt x="20" y="0"/>
                    <a:pt x="43" y="0"/>
                  </a:cubicBezTo>
                  <a:cubicBezTo>
                    <a:pt x="66" y="0"/>
                    <a:pt x="79" y="13"/>
                    <a:pt x="81" y="36"/>
                  </a:cubicBezTo>
                  <a:lnTo>
                    <a:pt x="61"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95"/>
            <p:cNvSpPr>
              <a:spLocks/>
            </p:cNvSpPr>
            <p:nvPr userDrawn="1"/>
          </p:nvSpPr>
          <p:spPr bwMode="auto">
            <a:xfrm>
              <a:off x="3595687" y="3200401"/>
              <a:ext cx="241300" cy="461963"/>
            </a:xfrm>
            <a:custGeom>
              <a:avLst/>
              <a:gdLst>
                <a:gd name="T0" fmla="*/ 140 w 152"/>
                <a:gd name="T1" fmla="*/ 165 h 291"/>
                <a:gd name="T2" fmla="*/ 50 w 152"/>
                <a:gd name="T3" fmla="*/ 165 h 291"/>
                <a:gd name="T4" fmla="*/ 50 w 152"/>
                <a:gd name="T5" fmla="*/ 291 h 291"/>
                <a:gd name="T6" fmla="*/ 0 w 152"/>
                <a:gd name="T7" fmla="*/ 291 h 291"/>
                <a:gd name="T8" fmla="*/ 0 w 152"/>
                <a:gd name="T9" fmla="*/ 0 h 291"/>
                <a:gd name="T10" fmla="*/ 152 w 152"/>
                <a:gd name="T11" fmla="*/ 0 h 291"/>
                <a:gd name="T12" fmla="*/ 152 w 152"/>
                <a:gd name="T13" fmla="*/ 39 h 291"/>
                <a:gd name="T14" fmla="*/ 50 w 152"/>
                <a:gd name="T15" fmla="*/ 39 h 291"/>
                <a:gd name="T16" fmla="*/ 50 w 152"/>
                <a:gd name="T17" fmla="*/ 126 h 291"/>
                <a:gd name="T18" fmla="*/ 140 w 152"/>
                <a:gd name="T19" fmla="*/ 126 h 291"/>
                <a:gd name="T20" fmla="*/ 140 w 152"/>
                <a:gd name="T21" fmla="*/ 16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2" h="291">
                  <a:moveTo>
                    <a:pt x="140" y="165"/>
                  </a:moveTo>
                  <a:lnTo>
                    <a:pt x="50" y="165"/>
                  </a:lnTo>
                  <a:lnTo>
                    <a:pt x="50" y="291"/>
                  </a:lnTo>
                  <a:lnTo>
                    <a:pt x="0" y="291"/>
                  </a:lnTo>
                  <a:lnTo>
                    <a:pt x="0" y="0"/>
                  </a:lnTo>
                  <a:lnTo>
                    <a:pt x="152" y="0"/>
                  </a:lnTo>
                  <a:lnTo>
                    <a:pt x="152" y="39"/>
                  </a:lnTo>
                  <a:lnTo>
                    <a:pt x="50" y="39"/>
                  </a:lnTo>
                  <a:lnTo>
                    <a:pt x="50" y="126"/>
                  </a:lnTo>
                  <a:lnTo>
                    <a:pt x="140" y="126"/>
                  </a:lnTo>
                  <a:lnTo>
                    <a:pt x="140"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96"/>
            <p:cNvSpPr>
              <a:spLocks noEditPoints="1"/>
            </p:cNvSpPr>
            <p:nvPr userDrawn="1"/>
          </p:nvSpPr>
          <p:spPr bwMode="auto">
            <a:xfrm>
              <a:off x="3922712" y="3189288"/>
              <a:ext cx="338138" cy="479425"/>
            </a:xfrm>
            <a:custGeom>
              <a:avLst/>
              <a:gdLst>
                <a:gd name="T0" fmla="*/ 0 w 90"/>
                <a:gd name="T1" fmla="*/ 63 h 125"/>
                <a:gd name="T2" fmla="*/ 47 w 90"/>
                <a:gd name="T3" fmla="*/ 0 h 125"/>
                <a:gd name="T4" fmla="*/ 90 w 90"/>
                <a:gd name="T5" fmla="*/ 61 h 125"/>
                <a:gd name="T6" fmla="*/ 45 w 90"/>
                <a:gd name="T7" fmla="*/ 125 h 125"/>
                <a:gd name="T8" fmla="*/ 0 w 90"/>
                <a:gd name="T9" fmla="*/ 63 h 125"/>
                <a:gd name="T10" fmla="*/ 69 w 90"/>
                <a:gd name="T11" fmla="*/ 62 h 125"/>
                <a:gd name="T12" fmla="*/ 46 w 90"/>
                <a:gd name="T13" fmla="*/ 17 h 125"/>
                <a:gd name="T14" fmla="*/ 21 w 90"/>
                <a:gd name="T15" fmla="*/ 62 h 125"/>
                <a:gd name="T16" fmla="*/ 46 w 90"/>
                <a:gd name="T17" fmla="*/ 108 h 125"/>
                <a:gd name="T18" fmla="*/ 69 w 90"/>
                <a:gd name="T19" fmla="*/ 6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125">
                  <a:moveTo>
                    <a:pt x="0" y="63"/>
                  </a:moveTo>
                  <a:cubicBezTo>
                    <a:pt x="0" y="23"/>
                    <a:pt x="17" y="0"/>
                    <a:pt x="47" y="0"/>
                  </a:cubicBezTo>
                  <a:cubicBezTo>
                    <a:pt x="78" y="0"/>
                    <a:pt x="90" y="22"/>
                    <a:pt x="90" y="61"/>
                  </a:cubicBezTo>
                  <a:cubicBezTo>
                    <a:pt x="90" y="102"/>
                    <a:pt x="76" y="125"/>
                    <a:pt x="45" y="125"/>
                  </a:cubicBezTo>
                  <a:cubicBezTo>
                    <a:pt x="13" y="125"/>
                    <a:pt x="0" y="103"/>
                    <a:pt x="0" y="63"/>
                  </a:cubicBezTo>
                  <a:close/>
                  <a:moveTo>
                    <a:pt x="69" y="62"/>
                  </a:moveTo>
                  <a:cubicBezTo>
                    <a:pt x="69" y="32"/>
                    <a:pt x="63" y="17"/>
                    <a:pt x="46" y="17"/>
                  </a:cubicBezTo>
                  <a:cubicBezTo>
                    <a:pt x="30" y="17"/>
                    <a:pt x="21" y="32"/>
                    <a:pt x="21" y="62"/>
                  </a:cubicBezTo>
                  <a:cubicBezTo>
                    <a:pt x="21" y="93"/>
                    <a:pt x="28" y="108"/>
                    <a:pt x="46" y="108"/>
                  </a:cubicBezTo>
                  <a:cubicBezTo>
                    <a:pt x="63" y="108"/>
                    <a:pt x="69" y="93"/>
                    <a:pt x="69"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97"/>
            <p:cNvSpPr>
              <a:spLocks noEditPoints="1"/>
            </p:cNvSpPr>
            <p:nvPr userDrawn="1"/>
          </p:nvSpPr>
          <p:spPr bwMode="auto">
            <a:xfrm>
              <a:off x="4379912" y="3200401"/>
              <a:ext cx="301625" cy="461963"/>
            </a:xfrm>
            <a:custGeom>
              <a:avLst/>
              <a:gdLst>
                <a:gd name="T0" fmla="*/ 34 w 80"/>
                <a:gd name="T1" fmla="*/ 69 h 120"/>
                <a:gd name="T2" fmla="*/ 33 w 80"/>
                <a:gd name="T3" fmla="*/ 69 h 120"/>
                <a:gd name="T4" fmla="*/ 21 w 80"/>
                <a:gd name="T5" fmla="*/ 69 h 120"/>
                <a:gd name="T6" fmla="*/ 21 w 80"/>
                <a:gd name="T7" fmla="*/ 120 h 120"/>
                <a:gd name="T8" fmla="*/ 0 w 80"/>
                <a:gd name="T9" fmla="*/ 120 h 120"/>
                <a:gd name="T10" fmla="*/ 0 w 80"/>
                <a:gd name="T11" fmla="*/ 0 h 120"/>
                <a:gd name="T12" fmla="*/ 38 w 80"/>
                <a:gd name="T13" fmla="*/ 0 h 120"/>
                <a:gd name="T14" fmla="*/ 76 w 80"/>
                <a:gd name="T15" fmla="*/ 32 h 120"/>
                <a:gd name="T16" fmla="*/ 54 w 80"/>
                <a:gd name="T17" fmla="*/ 66 h 120"/>
                <a:gd name="T18" fmla="*/ 80 w 80"/>
                <a:gd name="T19" fmla="*/ 120 h 120"/>
                <a:gd name="T20" fmla="*/ 58 w 80"/>
                <a:gd name="T21" fmla="*/ 120 h 120"/>
                <a:gd name="T22" fmla="*/ 34 w 80"/>
                <a:gd name="T23" fmla="*/ 69 h 120"/>
                <a:gd name="T24" fmla="*/ 31 w 80"/>
                <a:gd name="T25" fmla="*/ 54 h 120"/>
                <a:gd name="T26" fmla="*/ 56 w 80"/>
                <a:gd name="T27" fmla="*/ 34 h 120"/>
                <a:gd name="T28" fmla="*/ 35 w 80"/>
                <a:gd name="T29" fmla="*/ 16 h 120"/>
                <a:gd name="T30" fmla="*/ 21 w 80"/>
                <a:gd name="T31" fmla="*/ 16 h 120"/>
                <a:gd name="T32" fmla="*/ 21 w 80"/>
                <a:gd name="T33" fmla="*/ 54 h 120"/>
                <a:gd name="T34" fmla="*/ 31 w 80"/>
                <a:gd name="T35" fmla="*/ 5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20">
                  <a:moveTo>
                    <a:pt x="34" y="69"/>
                  </a:moveTo>
                  <a:cubicBezTo>
                    <a:pt x="33" y="69"/>
                    <a:pt x="33" y="69"/>
                    <a:pt x="33" y="69"/>
                  </a:cubicBezTo>
                  <a:cubicBezTo>
                    <a:pt x="21" y="69"/>
                    <a:pt x="21" y="69"/>
                    <a:pt x="21" y="69"/>
                  </a:cubicBezTo>
                  <a:cubicBezTo>
                    <a:pt x="21" y="120"/>
                    <a:pt x="21" y="120"/>
                    <a:pt x="21" y="120"/>
                  </a:cubicBezTo>
                  <a:cubicBezTo>
                    <a:pt x="0" y="120"/>
                    <a:pt x="0" y="120"/>
                    <a:pt x="0" y="120"/>
                  </a:cubicBezTo>
                  <a:cubicBezTo>
                    <a:pt x="0" y="0"/>
                    <a:pt x="0" y="0"/>
                    <a:pt x="0" y="0"/>
                  </a:cubicBezTo>
                  <a:cubicBezTo>
                    <a:pt x="38" y="0"/>
                    <a:pt x="38" y="0"/>
                    <a:pt x="38" y="0"/>
                  </a:cubicBezTo>
                  <a:cubicBezTo>
                    <a:pt x="66" y="0"/>
                    <a:pt x="76" y="13"/>
                    <a:pt x="76" y="32"/>
                  </a:cubicBezTo>
                  <a:cubicBezTo>
                    <a:pt x="76" y="46"/>
                    <a:pt x="72" y="60"/>
                    <a:pt x="54" y="66"/>
                  </a:cubicBezTo>
                  <a:cubicBezTo>
                    <a:pt x="80" y="120"/>
                    <a:pt x="80" y="120"/>
                    <a:pt x="80" y="120"/>
                  </a:cubicBezTo>
                  <a:cubicBezTo>
                    <a:pt x="58" y="120"/>
                    <a:pt x="58" y="120"/>
                    <a:pt x="58" y="120"/>
                  </a:cubicBezTo>
                  <a:lnTo>
                    <a:pt x="34" y="69"/>
                  </a:lnTo>
                  <a:close/>
                  <a:moveTo>
                    <a:pt x="31" y="54"/>
                  </a:moveTo>
                  <a:cubicBezTo>
                    <a:pt x="48" y="54"/>
                    <a:pt x="56" y="49"/>
                    <a:pt x="56" y="34"/>
                  </a:cubicBezTo>
                  <a:cubicBezTo>
                    <a:pt x="56" y="21"/>
                    <a:pt x="49" y="16"/>
                    <a:pt x="35" y="16"/>
                  </a:cubicBezTo>
                  <a:cubicBezTo>
                    <a:pt x="21" y="16"/>
                    <a:pt x="21" y="16"/>
                    <a:pt x="21" y="16"/>
                  </a:cubicBezTo>
                  <a:cubicBezTo>
                    <a:pt x="21" y="54"/>
                    <a:pt x="21" y="54"/>
                    <a:pt x="21" y="54"/>
                  </a:cubicBezTo>
                  <a:lnTo>
                    <a:pt x="31"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98"/>
            <p:cNvSpPr>
              <a:spLocks noEditPoints="1"/>
            </p:cNvSpPr>
            <p:nvPr userDrawn="1"/>
          </p:nvSpPr>
          <p:spPr bwMode="auto">
            <a:xfrm>
              <a:off x="4868862" y="3200401"/>
              <a:ext cx="374650" cy="461963"/>
            </a:xfrm>
            <a:custGeom>
              <a:avLst/>
              <a:gdLst>
                <a:gd name="T0" fmla="*/ 149 w 236"/>
                <a:gd name="T1" fmla="*/ 0 h 291"/>
                <a:gd name="T2" fmla="*/ 236 w 236"/>
                <a:gd name="T3" fmla="*/ 291 h 291"/>
                <a:gd name="T4" fmla="*/ 187 w 236"/>
                <a:gd name="T5" fmla="*/ 291 h 291"/>
                <a:gd name="T6" fmla="*/ 165 w 236"/>
                <a:gd name="T7" fmla="*/ 216 h 291"/>
                <a:gd name="T8" fmla="*/ 71 w 236"/>
                <a:gd name="T9" fmla="*/ 216 h 291"/>
                <a:gd name="T10" fmla="*/ 49 w 236"/>
                <a:gd name="T11" fmla="*/ 291 h 291"/>
                <a:gd name="T12" fmla="*/ 0 w 236"/>
                <a:gd name="T13" fmla="*/ 291 h 291"/>
                <a:gd name="T14" fmla="*/ 87 w 236"/>
                <a:gd name="T15" fmla="*/ 0 h 291"/>
                <a:gd name="T16" fmla="*/ 149 w 236"/>
                <a:gd name="T17" fmla="*/ 0 h 291"/>
                <a:gd name="T18" fmla="*/ 118 w 236"/>
                <a:gd name="T19" fmla="*/ 46 h 291"/>
                <a:gd name="T20" fmla="*/ 116 w 236"/>
                <a:gd name="T21" fmla="*/ 46 h 291"/>
                <a:gd name="T22" fmla="*/ 80 w 236"/>
                <a:gd name="T23" fmla="*/ 177 h 291"/>
                <a:gd name="T24" fmla="*/ 156 w 236"/>
                <a:gd name="T25" fmla="*/ 177 h 291"/>
                <a:gd name="T26" fmla="*/ 118 w 236"/>
                <a:gd name="T27" fmla="*/ 4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6" h="291">
                  <a:moveTo>
                    <a:pt x="149" y="0"/>
                  </a:moveTo>
                  <a:lnTo>
                    <a:pt x="236" y="291"/>
                  </a:lnTo>
                  <a:lnTo>
                    <a:pt x="187" y="291"/>
                  </a:lnTo>
                  <a:lnTo>
                    <a:pt x="165" y="216"/>
                  </a:lnTo>
                  <a:lnTo>
                    <a:pt x="71" y="216"/>
                  </a:lnTo>
                  <a:lnTo>
                    <a:pt x="49" y="291"/>
                  </a:lnTo>
                  <a:lnTo>
                    <a:pt x="0" y="291"/>
                  </a:lnTo>
                  <a:lnTo>
                    <a:pt x="87" y="0"/>
                  </a:lnTo>
                  <a:lnTo>
                    <a:pt x="149" y="0"/>
                  </a:lnTo>
                  <a:close/>
                  <a:moveTo>
                    <a:pt x="118" y="46"/>
                  </a:moveTo>
                  <a:lnTo>
                    <a:pt x="116" y="46"/>
                  </a:lnTo>
                  <a:lnTo>
                    <a:pt x="80" y="177"/>
                  </a:lnTo>
                  <a:lnTo>
                    <a:pt x="156" y="177"/>
                  </a:lnTo>
                  <a:lnTo>
                    <a:pt x="118"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99"/>
            <p:cNvSpPr>
              <a:spLocks/>
            </p:cNvSpPr>
            <p:nvPr userDrawn="1"/>
          </p:nvSpPr>
          <p:spPr bwMode="auto">
            <a:xfrm>
              <a:off x="5345112" y="3200401"/>
              <a:ext cx="315913" cy="461963"/>
            </a:xfrm>
            <a:custGeom>
              <a:avLst/>
              <a:gdLst>
                <a:gd name="T0" fmla="*/ 144 w 199"/>
                <a:gd name="T1" fmla="*/ 291 h 291"/>
                <a:gd name="T2" fmla="*/ 45 w 199"/>
                <a:gd name="T3" fmla="*/ 73 h 291"/>
                <a:gd name="T4" fmla="*/ 45 w 199"/>
                <a:gd name="T5" fmla="*/ 73 h 291"/>
                <a:gd name="T6" fmla="*/ 45 w 199"/>
                <a:gd name="T7" fmla="*/ 291 h 291"/>
                <a:gd name="T8" fmla="*/ 0 w 199"/>
                <a:gd name="T9" fmla="*/ 291 h 291"/>
                <a:gd name="T10" fmla="*/ 0 w 199"/>
                <a:gd name="T11" fmla="*/ 0 h 291"/>
                <a:gd name="T12" fmla="*/ 59 w 199"/>
                <a:gd name="T13" fmla="*/ 0 h 291"/>
                <a:gd name="T14" fmla="*/ 154 w 199"/>
                <a:gd name="T15" fmla="*/ 216 h 291"/>
                <a:gd name="T16" fmla="*/ 156 w 199"/>
                <a:gd name="T17" fmla="*/ 216 h 291"/>
                <a:gd name="T18" fmla="*/ 156 w 199"/>
                <a:gd name="T19" fmla="*/ 0 h 291"/>
                <a:gd name="T20" fmla="*/ 199 w 199"/>
                <a:gd name="T21" fmla="*/ 0 h 291"/>
                <a:gd name="T22" fmla="*/ 199 w 199"/>
                <a:gd name="T23" fmla="*/ 291 h 291"/>
                <a:gd name="T24" fmla="*/ 144 w 199"/>
                <a:gd name="T25" fmla="*/ 291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9" h="291">
                  <a:moveTo>
                    <a:pt x="144" y="291"/>
                  </a:moveTo>
                  <a:lnTo>
                    <a:pt x="45" y="73"/>
                  </a:lnTo>
                  <a:lnTo>
                    <a:pt x="45" y="73"/>
                  </a:lnTo>
                  <a:lnTo>
                    <a:pt x="45" y="291"/>
                  </a:lnTo>
                  <a:lnTo>
                    <a:pt x="0" y="291"/>
                  </a:lnTo>
                  <a:lnTo>
                    <a:pt x="0" y="0"/>
                  </a:lnTo>
                  <a:lnTo>
                    <a:pt x="59" y="0"/>
                  </a:lnTo>
                  <a:lnTo>
                    <a:pt x="154" y="216"/>
                  </a:lnTo>
                  <a:lnTo>
                    <a:pt x="156" y="216"/>
                  </a:lnTo>
                  <a:lnTo>
                    <a:pt x="156" y="0"/>
                  </a:lnTo>
                  <a:lnTo>
                    <a:pt x="199" y="0"/>
                  </a:lnTo>
                  <a:lnTo>
                    <a:pt x="199" y="291"/>
                  </a:lnTo>
                  <a:lnTo>
                    <a:pt x="144"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100"/>
            <p:cNvSpPr>
              <a:spLocks noEditPoints="1"/>
            </p:cNvSpPr>
            <p:nvPr userDrawn="1"/>
          </p:nvSpPr>
          <p:spPr bwMode="auto">
            <a:xfrm>
              <a:off x="5881687" y="3200401"/>
              <a:ext cx="376238" cy="461963"/>
            </a:xfrm>
            <a:custGeom>
              <a:avLst/>
              <a:gdLst>
                <a:gd name="T0" fmla="*/ 149 w 237"/>
                <a:gd name="T1" fmla="*/ 0 h 291"/>
                <a:gd name="T2" fmla="*/ 237 w 237"/>
                <a:gd name="T3" fmla="*/ 291 h 291"/>
                <a:gd name="T4" fmla="*/ 187 w 237"/>
                <a:gd name="T5" fmla="*/ 291 h 291"/>
                <a:gd name="T6" fmla="*/ 166 w 237"/>
                <a:gd name="T7" fmla="*/ 216 h 291"/>
                <a:gd name="T8" fmla="*/ 69 w 237"/>
                <a:gd name="T9" fmla="*/ 216 h 291"/>
                <a:gd name="T10" fmla="*/ 50 w 237"/>
                <a:gd name="T11" fmla="*/ 291 h 291"/>
                <a:gd name="T12" fmla="*/ 0 w 237"/>
                <a:gd name="T13" fmla="*/ 291 h 291"/>
                <a:gd name="T14" fmla="*/ 88 w 237"/>
                <a:gd name="T15" fmla="*/ 0 h 291"/>
                <a:gd name="T16" fmla="*/ 149 w 237"/>
                <a:gd name="T17" fmla="*/ 0 h 291"/>
                <a:gd name="T18" fmla="*/ 116 w 237"/>
                <a:gd name="T19" fmla="*/ 46 h 291"/>
                <a:gd name="T20" fmla="*/ 116 w 237"/>
                <a:gd name="T21" fmla="*/ 46 h 291"/>
                <a:gd name="T22" fmla="*/ 78 w 237"/>
                <a:gd name="T23" fmla="*/ 177 h 291"/>
                <a:gd name="T24" fmla="*/ 154 w 237"/>
                <a:gd name="T25" fmla="*/ 177 h 291"/>
                <a:gd name="T26" fmla="*/ 116 w 237"/>
                <a:gd name="T27" fmla="*/ 4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7" h="291">
                  <a:moveTo>
                    <a:pt x="149" y="0"/>
                  </a:moveTo>
                  <a:lnTo>
                    <a:pt x="237" y="291"/>
                  </a:lnTo>
                  <a:lnTo>
                    <a:pt x="187" y="291"/>
                  </a:lnTo>
                  <a:lnTo>
                    <a:pt x="166" y="216"/>
                  </a:lnTo>
                  <a:lnTo>
                    <a:pt x="69" y="216"/>
                  </a:lnTo>
                  <a:lnTo>
                    <a:pt x="50" y="291"/>
                  </a:lnTo>
                  <a:lnTo>
                    <a:pt x="0" y="291"/>
                  </a:lnTo>
                  <a:lnTo>
                    <a:pt x="88" y="0"/>
                  </a:lnTo>
                  <a:lnTo>
                    <a:pt x="149" y="0"/>
                  </a:lnTo>
                  <a:close/>
                  <a:moveTo>
                    <a:pt x="116" y="46"/>
                  </a:moveTo>
                  <a:lnTo>
                    <a:pt x="116" y="46"/>
                  </a:lnTo>
                  <a:lnTo>
                    <a:pt x="78" y="177"/>
                  </a:lnTo>
                  <a:lnTo>
                    <a:pt x="154" y="177"/>
                  </a:lnTo>
                  <a:lnTo>
                    <a:pt x="116"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101"/>
            <p:cNvSpPr>
              <a:spLocks noEditPoints="1"/>
            </p:cNvSpPr>
            <p:nvPr userDrawn="1"/>
          </p:nvSpPr>
          <p:spPr bwMode="auto">
            <a:xfrm>
              <a:off x="6357938" y="3200401"/>
              <a:ext cx="285750" cy="461963"/>
            </a:xfrm>
            <a:custGeom>
              <a:avLst/>
              <a:gdLst>
                <a:gd name="T0" fmla="*/ 20 w 76"/>
                <a:gd name="T1" fmla="*/ 120 h 120"/>
                <a:gd name="T2" fmla="*/ 0 w 76"/>
                <a:gd name="T3" fmla="*/ 120 h 120"/>
                <a:gd name="T4" fmla="*/ 0 w 76"/>
                <a:gd name="T5" fmla="*/ 0 h 120"/>
                <a:gd name="T6" fmla="*/ 37 w 76"/>
                <a:gd name="T7" fmla="*/ 0 h 120"/>
                <a:gd name="T8" fmla="*/ 76 w 76"/>
                <a:gd name="T9" fmla="*/ 35 h 120"/>
                <a:gd name="T10" fmla="*/ 32 w 76"/>
                <a:gd name="T11" fmla="*/ 75 h 120"/>
                <a:gd name="T12" fmla="*/ 20 w 76"/>
                <a:gd name="T13" fmla="*/ 75 h 120"/>
                <a:gd name="T14" fmla="*/ 20 w 76"/>
                <a:gd name="T15" fmla="*/ 120 h 120"/>
                <a:gd name="T16" fmla="*/ 30 w 76"/>
                <a:gd name="T17" fmla="*/ 60 h 120"/>
                <a:gd name="T18" fmla="*/ 55 w 76"/>
                <a:gd name="T19" fmla="*/ 36 h 120"/>
                <a:gd name="T20" fmla="*/ 34 w 76"/>
                <a:gd name="T21" fmla="*/ 16 h 120"/>
                <a:gd name="T22" fmla="*/ 20 w 76"/>
                <a:gd name="T23" fmla="*/ 16 h 120"/>
                <a:gd name="T24" fmla="*/ 20 w 76"/>
                <a:gd name="T25" fmla="*/ 60 h 120"/>
                <a:gd name="T26" fmla="*/ 30 w 76"/>
                <a:gd name="T27" fmla="*/ 6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120">
                  <a:moveTo>
                    <a:pt x="20" y="120"/>
                  </a:moveTo>
                  <a:cubicBezTo>
                    <a:pt x="0" y="120"/>
                    <a:pt x="0" y="120"/>
                    <a:pt x="0" y="120"/>
                  </a:cubicBezTo>
                  <a:cubicBezTo>
                    <a:pt x="0" y="0"/>
                    <a:pt x="0" y="0"/>
                    <a:pt x="0" y="0"/>
                  </a:cubicBezTo>
                  <a:cubicBezTo>
                    <a:pt x="37" y="0"/>
                    <a:pt x="37" y="0"/>
                    <a:pt x="37" y="0"/>
                  </a:cubicBezTo>
                  <a:cubicBezTo>
                    <a:pt x="66" y="0"/>
                    <a:pt x="76" y="14"/>
                    <a:pt x="76" y="35"/>
                  </a:cubicBezTo>
                  <a:cubicBezTo>
                    <a:pt x="76" y="53"/>
                    <a:pt x="69" y="75"/>
                    <a:pt x="32" y="75"/>
                  </a:cubicBezTo>
                  <a:cubicBezTo>
                    <a:pt x="20" y="75"/>
                    <a:pt x="20" y="75"/>
                    <a:pt x="20" y="75"/>
                  </a:cubicBezTo>
                  <a:lnTo>
                    <a:pt x="20" y="120"/>
                  </a:lnTo>
                  <a:close/>
                  <a:moveTo>
                    <a:pt x="30" y="60"/>
                  </a:moveTo>
                  <a:cubicBezTo>
                    <a:pt x="47" y="60"/>
                    <a:pt x="55" y="53"/>
                    <a:pt x="55" y="36"/>
                  </a:cubicBezTo>
                  <a:cubicBezTo>
                    <a:pt x="55" y="22"/>
                    <a:pt x="49" y="16"/>
                    <a:pt x="34" y="16"/>
                  </a:cubicBezTo>
                  <a:cubicBezTo>
                    <a:pt x="20" y="16"/>
                    <a:pt x="20" y="16"/>
                    <a:pt x="20" y="16"/>
                  </a:cubicBezTo>
                  <a:cubicBezTo>
                    <a:pt x="20" y="60"/>
                    <a:pt x="20" y="60"/>
                    <a:pt x="20" y="60"/>
                  </a:cubicBez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102"/>
            <p:cNvSpPr>
              <a:spLocks noEditPoints="1"/>
            </p:cNvSpPr>
            <p:nvPr userDrawn="1"/>
          </p:nvSpPr>
          <p:spPr bwMode="auto">
            <a:xfrm>
              <a:off x="6748463" y="3200401"/>
              <a:ext cx="288925" cy="461963"/>
            </a:xfrm>
            <a:custGeom>
              <a:avLst/>
              <a:gdLst>
                <a:gd name="T0" fmla="*/ 21 w 77"/>
                <a:gd name="T1" fmla="*/ 120 h 120"/>
                <a:gd name="T2" fmla="*/ 0 w 77"/>
                <a:gd name="T3" fmla="*/ 120 h 120"/>
                <a:gd name="T4" fmla="*/ 0 w 77"/>
                <a:gd name="T5" fmla="*/ 0 h 120"/>
                <a:gd name="T6" fmla="*/ 38 w 77"/>
                <a:gd name="T7" fmla="*/ 0 h 120"/>
                <a:gd name="T8" fmla="*/ 77 w 77"/>
                <a:gd name="T9" fmla="*/ 35 h 120"/>
                <a:gd name="T10" fmla="*/ 33 w 77"/>
                <a:gd name="T11" fmla="*/ 75 h 120"/>
                <a:gd name="T12" fmla="*/ 21 w 77"/>
                <a:gd name="T13" fmla="*/ 75 h 120"/>
                <a:gd name="T14" fmla="*/ 21 w 77"/>
                <a:gd name="T15" fmla="*/ 120 h 120"/>
                <a:gd name="T16" fmla="*/ 31 w 77"/>
                <a:gd name="T17" fmla="*/ 60 h 120"/>
                <a:gd name="T18" fmla="*/ 56 w 77"/>
                <a:gd name="T19" fmla="*/ 36 h 120"/>
                <a:gd name="T20" fmla="*/ 35 w 77"/>
                <a:gd name="T21" fmla="*/ 16 h 120"/>
                <a:gd name="T22" fmla="*/ 21 w 77"/>
                <a:gd name="T23" fmla="*/ 16 h 120"/>
                <a:gd name="T24" fmla="*/ 21 w 77"/>
                <a:gd name="T25" fmla="*/ 60 h 120"/>
                <a:gd name="T26" fmla="*/ 31 w 77"/>
                <a:gd name="T27" fmla="*/ 6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 h="120">
                  <a:moveTo>
                    <a:pt x="21" y="120"/>
                  </a:moveTo>
                  <a:cubicBezTo>
                    <a:pt x="0" y="120"/>
                    <a:pt x="0" y="120"/>
                    <a:pt x="0" y="120"/>
                  </a:cubicBezTo>
                  <a:cubicBezTo>
                    <a:pt x="0" y="0"/>
                    <a:pt x="0" y="0"/>
                    <a:pt x="0" y="0"/>
                  </a:cubicBezTo>
                  <a:cubicBezTo>
                    <a:pt x="38" y="0"/>
                    <a:pt x="38" y="0"/>
                    <a:pt x="38" y="0"/>
                  </a:cubicBezTo>
                  <a:cubicBezTo>
                    <a:pt x="67" y="0"/>
                    <a:pt x="77" y="14"/>
                    <a:pt x="77" y="35"/>
                  </a:cubicBezTo>
                  <a:cubicBezTo>
                    <a:pt x="77" y="53"/>
                    <a:pt x="70" y="75"/>
                    <a:pt x="33" y="75"/>
                  </a:cubicBezTo>
                  <a:cubicBezTo>
                    <a:pt x="21" y="75"/>
                    <a:pt x="21" y="75"/>
                    <a:pt x="21" y="75"/>
                  </a:cubicBezTo>
                  <a:lnTo>
                    <a:pt x="21" y="120"/>
                  </a:lnTo>
                  <a:close/>
                  <a:moveTo>
                    <a:pt x="31" y="60"/>
                  </a:moveTo>
                  <a:cubicBezTo>
                    <a:pt x="48" y="60"/>
                    <a:pt x="56" y="53"/>
                    <a:pt x="56" y="36"/>
                  </a:cubicBezTo>
                  <a:cubicBezTo>
                    <a:pt x="56" y="22"/>
                    <a:pt x="50" y="16"/>
                    <a:pt x="35" y="16"/>
                  </a:cubicBezTo>
                  <a:cubicBezTo>
                    <a:pt x="21" y="16"/>
                    <a:pt x="21" y="16"/>
                    <a:pt x="21" y="16"/>
                  </a:cubicBezTo>
                  <a:cubicBezTo>
                    <a:pt x="21" y="60"/>
                    <a:pt x="21" y="60"/>
                    <a:pt x="21" y="60"/>
                  </a:cubicBezTo>
                  <a:lnTo>
                    <a:pt x="31"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103"/>
            <p:cNvSpPr>
              <a:spLocks/>
            </p:cNvSpPr>
            <p:nvPr userDrawn="1"/>
          </p:nvSpPr>
          <p:spPr bwMode="auto">
            <a:xfrm>
              <a:off x="7143750" y="3200401"/>
              <a:ext cx="236538" cy="461963"/>
            </a:xfrm>
            <a:custGeom>
              <a:avLst/>
              <a:gdLst>
                <a:gd name="T0" fmla="*/ 49 w 149"/>
                <a:gd name="T1" fmla="*/ 249 h 291"/>
                <a:gd name="T2" fmla="*/ 149 w 149"/>
                <a:gd name="T3" fmla="*/ 249 h 291"/>
                <a:gd name="T4" fmla="*/ 149 w 149"/>
                <a:gd name="T5" fmla="*/ 291 h 291"/>
                <a:gd name="T6" fmla="*/ 0 w 149"/>
                <a:gd name="T7" fmla="*/ 291 h 291"/>
                <a:gd name="T8" fmla="*/ 0 w 149"/>
                <a:gd name="T9" fmla="*/ 0 h 291"/>
                <a:gd name="T10" fmla="*/ 49 w 149"/>
                <a:gd name="T11" fmla="*/ 0 h 291"/>
                <a:gd name="T12" fmla="*/ 49 w 149"/>
                <a:gd name="T13" fmla="*/ 249 h 291"/>
              </a:gdLst>
              <a:ahLst/>
              <a:cxnLst>
                <a:cxn ang="0">
                  <a:pos x="T0" y="T1"/>
                </a:cxn>
                <a:cxn ang="0">
                  <a:pos x="T2" y="T3"/>
                </a:cxn>
                <a:cxn ang="0">
                  <a:pos x="T4" y="T5"/>
                </a:cxn>
                <a:cxn ang="0">
                  <a:pos x="T6" y="T7"/>
                </a:cxn>
                <a:cxn ang="0">
                  <a:pos x="T8" y="T9"/>
                </a:cxn>
                <a:cxn ang="0">
                  <a:pos x="T10" y="T11"/>
                </a:cxn>
                <a:cxn ang="0">
                  <a:pos x="T12" y="T13"/>
                </a:cxn>
              </a:cxnLst>
              <a:rect l="0" t="0" r="r" b="b"/>
              <a:pathLst>
                <a:path w="149" h="291">
                  <a:moveTo>
                    <a:pt x="49" y="249"/>
                  </a:moveTo>
                  <a:lnTo>
                    <a:pt x="149" y="249"/>
                  </a:lnTo>
                  <a:lnTo>
                    <a:pt x="149" y="291"/>
                  </a:lnTo>
                  <a:lnTo>
                    <a:pt x="0" y="291"/>
                  </a:lnTo>
                  <a:lnTo>
                    <a:pt x="0" y="0"/>
                  </a:lnTo>
                  <a:lnTo>
                    <a:pt x="49" y="0"/>
                  </a:lnTo>
                  <a:lnTo>
                    <a:pt x="49" y="2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104"/>
            <p:cNvSpPr>
              <a:spLocks/>
            </p:cNvSpPr>
            <p:nvPr userDrawn="1"/>
          </p:nvSpPr>
          <p:spPr bwMode="auto">
            <a:xfrm>
              <a:off x="7477125" y="3200401"/>
              <a:ext cx="161925" cy="461963"/>
            </a:xfrm>
            <a:custGeom>
              <a:avLst/>
              <a:gdLst>
                <a:gd name="T0" fmla="*/ 73 w 102"/>
                <a:gd name="T1" fmla="*/ 254 h 291"/>
                <a:gd name="T2" fmla="*/ 102 w 102"/>
                <a:gd name="T3" fmla="*/ 254 h 291"/>
                <a:gd name="T4" fmla="*/ 102 w 102"/>
                <a:gd name="T5" fmla="*/ 291 h 291"/>
                <a:gd name="T6" fmla="*/ 0 w 102"/>
                <a:gd name="T7" fmla="*/ 291 h 291"/>
                <a:gd name="T8" fmla="*/ 0 w 102"/>
                <a:gd name="T9" fmla="*/ 254 h 291"/>
                <a:gd name="T10" fmla="*/ 26 w 102"/>
                <a:gd name="T11" fmla="*/ 254 h 291"/>
                <a:gd name="T12" fmla="*/ 26 w 102"/>
                <a:gd name="T13" fmla="*/ 34 h 291"/>
                <a:gd name="T14" fmla="*/ 0 w 102"/>
                <a:gd name="T15" fmla="*/ 34 h 291"/>
                <a:gd name="T16" fmla="*/ 0 w 102"/>
                <a:gd name="T17" fmla="*/ 0 h 291"/>
                <a:gd name="T18" fmla="*/ 102 w 102"/>
                <a:gd name="T19" fmla="*/ 0 h 291"/>
                <a:gd name="T20" fmla="*/ 102 w 102"/>
                <a:gd name="T21" fmla="*/ 34 h 291"/>
                <a:gd name="T22" fmla="*/ 73 w 102"/>
                <a:gd name="T23" fmla="*/ 34 h 291"/>
                <a:gd name="T24" fmla="*/ 73 w 102"/>
                <a:gd name="T25" fmla="*/ 254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291">
                  <a:moveTo>
                    <a:pt x="73" y="254"/>
                  </a:moveTo>
                  <a:lnTo>
                    <a:pt x="102" y="254"/>
                  </a:lnTo>
                  <a:lnTo>
                    <a:pt x="102" y="291"/>
                  </a:lnTo>
                  <a:lnTo>
                    <a:pt x="0" y="291"/>
                  </a:lnTo>
                  <a:lnTo>
                    <a:pt x="0" y="254"/>
                  </a:lnTo>
                  <a:lnTo>
                    <a:pt x="26" y="254"/>
                  </a:lnTo>
                  <a:lnTo>
                    <a:pt x="26" y="34"/>
                  </a:lnTo>
                  <a:lnTo>
                    <a:pt x="0" y="34"/>
                  </a:lnTo>
                  <a:lnTo>
                    <a:pt x="0" y="0"/>
                  </a:lnTo>
                  <a:lnTo>
                    <a:pt x="102" y="0"/>
                  </a:lnTo>
                  <a:lnTo>
                    <a:pt x="102" y="34"/>
                  </a:lnTo>
                  <a:lnTo>
                    <a:pt x="73" y="34"/>
                  </a:lnTo>
                  <a:lnTo>
                    <a:pt x="73" y="2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105"/>
            <p:cNvSpPr>
              <a:spLocks/>
            </p:cNvSpPr>
            <p:nvPr userDrawn="1"/>
          </p:nvSpPr>
          <p:spPr bwMode="auto">
            <a:xfrm>
              <a:off x="7727950" y="3189288"/>
              <a:ext cx="319088" cy="479425"/>
            </a:xfrm>
            <a:custGeom>
              <a:avLst/>
              <a:gdLst>
                <a:gd name="T0" fmla="*/ 65 w 85"/>
                <a:gd name="T1" fmla="*/ 82 h 125"/>
                <a:gd name="T2" fmla="*/ 84 w 85"/>
                <a:gd name="T3" fmla="*/ 83 h 125"/>
                <a:gd name="T4" fmla="*/ 43 w 85"/>
                <a:gd name="T5" fmla="*/ 125 h 125"/>
                <a:gd name="T6" fmla="*/ 0 w 85"/>
                <a:gd name="T7" fmla="*/ 64 h 125"/>
                <a:gd name="T8" fmla="*/ 47 w 85"/>
                <a:gd name="T9" fmla="*/ 0 h 125"/>
                <a:gd name="T10" fmla="*/ 85 w 85"/>
                <a:gd name="T11" fmla="*/ 44 h 125"/>
                <a:gd name="T12" fmla="*/ 65 w 85"/>
                <a:gd name="T13" fmla="*/ 46 h 125"/>
                <a:gd name="T14" fmla="*/ 46 w 85"/>
                <a:gd name="T15" fmla="*/ 17 h 125"/>
                <a:gd name="T16" fmla="*/ 22 w 85"/>
                <a:gd name="T17" fmla="*/ 63 h 125"/>
                <a:gd name="T18" fmla="*/ 45 w 85"/>
                <a:gd name="T19" fmla="*/ 108 h 125"/>
                <a:gd name="T20" fmla="*/ 65 w 85"/>
                <a:gd name="T21" fmla="*/ 8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25">
                  <a:moveTo>
                    <a:pt x="65" y="82"/>
                  </a:moveTo>
                  <a:cubicBezTo>
                    <a:pt x="84" y="83"/>
                    <a:pt x="84" y="83"/>
                    <a:pt x="84" y="83"/>
                  </a:cubicBezTo>
                  <a:cubicBezTo>
                    <a:pt x="82" y="113"/>
                    <a:pt x="68" y="125"/>
                    <a:pt x="43" y="125"/>
                  </a:cubicBezTo>
                  <a:cubicBezTo>
                    <a:pt x="14" y="125"/>
                    <a:pt x="0" y="105"/>
                    <a:pt x="0" y="64"/>
                  </a:cubicBezTo>
                  <a:cubicBezTo>
                    <a:pt x="0" y="21"/>
                    <a:pt x="18" y="0"/>
                    <a:pt x="47" y="0"/>
                  </a:cubicBezTo>
                  <a:cubicBezTo>
                    <a:pt x="72" y="0"/>
                    <a:pt x="85" y="17"/>
                    <a:pt x="85" y="44"/>
                  </a:cubicBezTo>
                  <a:cubicBezTo>
                    <a:pt x="65" y="46"/>
                    <a:pt x="65" y="46"/>
                    <a:pt x="65" y="46"/>
                  </a:cubicBezTo>
                  <a:cubicBezTo>
                    <a:pt x="65" y="24"/>
                    <a:pt x="57" y="17"/>
                    <a:pt x="46" y="17"/>
                  </a:cubicBezTo>
                  <a:cubicBezTo>
                    <a:pt x="32" y="17"/>
                    <a:pt x="22" y="29"/>
                    <a:pt x="22" y="63"/>
                  </a:cubicBezTo>
                  <a:cubicBezTo>
                    <a:pt x="22" y="95"/>
                    <a:pt x="29" y="108"/>
                    <a:pt x="45" y="108"/>
                  </a:cubicBezTo>
                  <a:cubicBezTo>
                    <a:pt x="58" y="108"/>
                    <a:pt x="64" y="98"/>
                    <a:pt x="65"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106"/>
            <p:cNvSpPr>
              <a:spLocks noEditPoints="1"/>
            </p:cNvSpPr>
            <p:nvPr userDrawn="1"/>
          </p:nvSpPr>
          <p:spPr bwMode="auto">
            <a:xfrm>
              <a:off x="8118475" y="3200401"/>
              <a:ext cx="371475" cy="461963"/>
            </a:xfrm>
            <a:custGeom>
              <a:avLst/>
              <a:gdLst>
                <a:gd name="T0" fmla="*/ 147 w 234"/>
                <a:gd name="T1" fmla="*/ 0 h 291"/>
                <a:gd name="T2" fmla="*/ 234 w 234"/>
                <a:gd name="T3" fmla="*/ 291 h 291"/>
                <a:gd name="T4" fmla="*/ 185 w 234"/>
                <a:gd name="T5" fmla="*/ 291 h 291"/>
                <a:gd name="T6" fmla="*/ 163 w 234"/>
                <a:gd name="T7" fmla="*/ 216 h 291"/>
                <a:gd name="T8" fmla="*/ 69 w 234"/>
                <a:gd name="T9" fmla="*/ 216 h 291"/>
                <a:gd name="T10" fmla="*/ 48 w 234"/>
                <a:gd name="T11" fmla="*/ 291 h 291"/>
                <a:gd name="T12" fmla="*/ 0 w 234"/>
                <a:gd name="T13" fmla="*/ 291 h 291"/>
                <a:gd name="T14" fmla="*/ 85 w 234"/>
                <a:gd name="T15" fmla="*/ 0 h 291"/>
                <a:gd name="T16" fmla="*/ 147 w 234"/>
                <a:gd name="T17" fmla="*/ 0 h 291"/>
                <a:gd name="T18" fmla="*/ 116 w 234"/>
                <a:gd name="T19" fmla="*/ 46 h 291"/>
                <a:gd name="T20" fmla="*/ 116 w 234"/>
                <a:gd name="T21" fmla="*/ 46 h 291"/>
                <a:gd name="T22" fmla="*/ 78 w 234"/>
                <a:gd name="T23" fmla="*/ 177 h 291"/>
                <a:gd name="T24" fmla="*/ 154 w 234"/>
                <a:gd name="T25" fmla="*/ 177 h 291"/>
                <a:gd name="T26" fmla="*/ 116 w 234"/>
                <a:gd name="T27" fmla="*/ 4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4" h="291">
                  <a:moveTo>
                    <a:pt x="147" y="0"/>
                  </a:moveTo>
                  <a:lnTo>
                    <a:pt x="234" y="291"/>
                  </a:lnTo>
                  <a:lnTo>
                    <a:pt x="185" y="291"/>
                  </a:lnTo>
                  <a:lnTo>
                    <a:pt x="163" y="216"/>
                  </a:lnTo>
                  <a:lnTo>
                    <a:pt x="69" y="216"/>
                  </a:lnTo>
                  <a:lnTo>
                    <a:pt x="48" y="291"/>
                  </a:lnTo>
                  <a:lnTo>
                    <a:pt x="0" y="291"/>
                  </a:lnTo>
                  <a:lnTo>
                    <a:pt x="85" y="0"/>
                  </a:lnTo>
                  <a:lnTo>
                    <a:pt x="147" y="0"/>
                  </a:lnTo>
                  <a:close/>
                  <a:moveTo>
                    <a:pt x="116" y="46"/>
                  </a:moveTo>
                  <a:lnTo>
                    <a:pt x="116" y="46"/>
                  </a:lnTo>
                  <a:lnTo>
                    <a:pt x="78" y="177"/>
                  </a:lnTo>
                  <a:lnTo>
                    <a:pt x="154" y="177"/>
                  </a:lnTo>
                  <a:lnTo>
                    <a:pt x="116"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107"/>
            <p:cNvSpPr>
              <a:spLocks/>
            </p:cNvSpPr>
            <p:nvPr userDrawn="1"/>
          </p:nvSpPr>
          <p:spPr bwMode="auto">
            <a:xfrm>
              <a:off x="8516938" y="3200401"/>
              <a:ext cx="307975" cy="461963"/>
            </a:xfrm>
            <a:custGeom>
              <a:avLst/>
              <a:gdLst>
                <a:gd name="T0" fmla="*/ 73 w 194"/>
                <a:gd name="T1" fmla="*/ 39 h 291"/>
                <a:gd name="T2" fmla="*/ 0 w 194"/>
                <a:gd name="T3" fmla="*/ 39 h 291"/>
                <a:gd name="T4" fmla="*/ 0 w 194"/>
                <a:gd name="T5" fmla="*/ 0 h 291"/>
                <a:gd name="T6" fmla="*/ 194 w 194"/>
                <a:gd name="T7" fmla="*/ 0 h 291"/>
                <a:gd name="T8" fmla="*/ 194 w 194"/>
                <a:gd name="T9" fmla="*/ 39 h 291"/>
                <a:gd name="T10" fmla="*/ 120 w 194"/>
                <a:gd name="T11" fmla="*/ 39 h 291"/>
                <a:gd name="T12" fmla="*/ 120 w 194"/>
                <a:gd name="T13" fmla="*/ 291 h 291"/>
                <a:gd name="T14" fmla="*/ 73 w 194"/>
                <a:gd name="T15" fmla="*/ 291 h 291"/>
                <a:gd name="T16" fmla="*/ 73 w 194"/>
                <a:gd name="T17" fmla="*/ 39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91">
                  <a:moveTo>
                    <a:pt x="73" y="39"/>
                  </a:moveTo>
                  <a:lnTo>
                    <a:pt x="0" y="39"/>
                  </a:lnTo>
                  <a:lnTo>
                    <a:pt x="0" y="0"/>
                  </a:lnTo>
                  <a:lnTo>
                    <a:pt x="194" y="0"/>
                  </a:lnTo>
                  <a:lnTo>
                    <a:pt x="194" y="39"/>
                  </a:lnTo>
                  <a:lnTo>
                    <a:pt x="120" y="39"/>
                  </a:lnTo>
                  <a:lnTo>
                    <a:pt x="120" y="291"/>
                  </a:lnTo>
                  <a:lnTo>
                    <a:pt x="73" y="291"/>
                  </a:lnTo>
                  <a:lnTo>
                    <a:pt x="73"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108"/>
            <p:cNvSpPr>
              <a:spLocks/>
            </p:cNvSpPr>
            <p:nvPr userDrawn="1"/>
          </p:nvSpPr>
          <p:spPr bwMode="auto">
            <a:xfrm>
              <a:off x="8913813" y="3200401"/>
              <a:ext cx="161925" cy="461963"/>
            </a:xfrm>
            <a:custGeom>
              <a:avLst/>
              <a:gdLst>
                <a:gd name="T0" fmla="*/ 76 w 102"/>
                <a:gd name="T1" fmla="*/ 254 h 291"/>
                <a:gd name="T2" fmla="*/ 102 w 102"/>
                <a:gd name="T3" fmla="*/ 254 h 291"/>
                <a:gd name="T4" fmla="*/ 102 w 102"/>
                <a:gd name="T5" fmla="*/ 291 h 291"/>
                <a:gd name="T6" fmla="*/ 0 w 102"/>
                <a:gd name="T7" fmla="*/ 291 h 291"/>
                <a:gd name="T8" fmla="*/ 0 w 102"/>
                <a:gd name="T9" fmla="*/ 254 h 291"/>
                <a:gd name="T10" fmla="*/ 29 w 102"/>
                <a:gd name="T11" fmla="*/ 254 h 291"/>
                <a:gd name="T12" fmla="*/ 29 w 102"/>
                <a:gd name="T13" fmla="*/ 34 h 291"/>
                <a:gd name="T14" fmla="*/ 0 w 102"/>
                <a:gd name="T15" fmla="*/ 34 h 291"/>
                <a:gd name="T16" fmla="*/ 0 w 102"/>
                <a:gd name="T17" fmla="*/ 0 h 291"/>
                <a:gd name="T18" fmla="*/ 102 w 102"/>
                <a:gd name="T19" fmla="*/ 0 h 291"/>
                <a:gd name="T20" fmla="*/ 102 w 102"/>
                <a:gd name="T21" fmla="*/ 34 h 291"/>
                <a:gd name="T22" fmla="*/ 76 w 102"/>
                <a:gd name="T23" fmla="*/ 34 h 291"/>
                <a:gd name="T24" fmla="*/ 76 w 102"/>
                <a:gd name="T25" fmla="*/ 254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291">
                  <a:moveTo>
                    <a:pt x="76" y="254"/>
                  </a:moveTo>
                  <a:lnTo>
                    <a:pt x="102" y="254"/>
                  </a:lnTo>
                  <a:lnTo>
                    <a:pt x="102" y="291"/>
                  </a:lnTo>
                  <a:lnTo>
                    <a:pt x="0" y="291"/>
                  </a:lnTo>
                  <a:lnTo>
                    <a:pt x="0" y="254"/>
                  </a:lnTo>
                  <a:lnTo>
                    <a:pt x="29" y="254"/>
                  </a:lnTo>
                  <a:lnTo>
                    <a:pt x="29" y="34"/>
                  </a:lnTo>
                  <a:lnTo>
                    <a:pt x="0" y="34"/>
                  </a:lnTo>
                  <a:lnTo>
                    <a:pt x="0" y="0"/>
                  </a:lnTo>
                  <a:lnTo>
                    <a:pt x="102" y="0"/>
                  </a:lnTo>
                  <a:lnTo>
                    <a:pt x="102" y="34"/>
                  </a:lnTo>
                  <a:lnTo>
                    <a:pt x="76" y="34"/>
                  </a:lnTo>
                  <a:lnTo>
                    <a:pt x="76" y="2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109"/>
            <p:cNvSpPr>
              <a:spLocks noEditPoints="1"/>
            </p:cNvSpPr>
            <p:nvPr userDrawn="1"/>
          </p:nvSpPr>
          <p:spPr bwMode="auto">
            <a:xfrm>
              <a:off x="9166225" y="3189288"/>
              <a:ext cx="341313" cy="479425"/>
            </a:xfrm>
            <a:custGeom>
              <a:avLst/>
              <a:gdLst>
                <a:gd name="T0" fmla="*/ 0 w 91"/>
                <a:gd name="T1" fmla="*/ 63 h 125"/>
                <a:gd name="T2" fmla="*/ 48 w 91"/>
                <a:gd name="T3" fmla="*/ 0 h 125"/>
                <a:gd name="T4" fmla="*/ 91 w 91"/>
                <a:gd name="T5" fmla="*/ 61 h 125"/>
                <a:gd name="T6" fmla="*/ 45 w 91"/>
                <a:gd name="T7" fmla="*/ 125 h 125"/>
                <a:gd name="T8" fmla="*/ 0 w 91"/>
                <a:gd name="T9" fmla="*/ 63 h 125"/>
                <a:gd name="T10" fmla="*/ 70 w 91"/>
                <a:gd name="T11" fmla="*/ 62 h 125"/>
                <a:gd name="T12" fmla="*/ 47 w 91"/>
                <a:gd name="T13" fmla="*/ 17 h 125"/>
                <a:gd name="T14" fmla="*/ 22 w 91"/>
                <a:gd name="T15" fmla="*/ 62 h 125"/>
                <a:gd name="T16" fmla="*/ 46 w 91"/>
                <a:gd name="T17" fmla="*/ 108 h 125"/>
                <a:gd name="T18" fmla="*/ 70 w 91"/>
                <a:gd name="T19" fmla="*/ 6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125">
                  <a:moveTo>
                    <a:pt x="0" y="63"/>
                  </a:moveTo>
                  <a:cubicBezTo>
                    <a:pt x="0" y="23"/>
                    <a:pt x="17" y="0"/>
                    <a:pt x="48" y="0"/>
                  </a:cubicBezTo>
                  <a:cubicBezTo>
                    <a:pt x="78" y="0"/>
                    <a:pt x="91" y="22"/>
                    <a:pt x="91" y="61"/>
                  </a:cubicBezTo>
                  <a:cubicBezTo>
                    <a:pt x="91" y="102"/>
                    <a:pt x="76" y="125"/>
                    <a:pt x="45" y="125"/>
                  </a:cubicBezTo>
                  <a:cubicBezTo>
                    <a:pt x="14" y="125"/>
                    <a:pt x="0" y="103"/>
                    <a:pt x="0" y="63"/>
                  </a:cubicBezTo>
                  <a:close/>
                  <a:moveTo>
                    <a:pt x="70" y="62"/>
                  </a:moveTo>
                  <a:cubicBezTo>
                    <a:pt x="70" y="32"/>
                    <a:pt x="63" y="17"/>
                    <a:pt x="47" y="17"/>
                  </a:cubicBezTo>
                  <a:cubicBezTo>
                    <a:pt x="30" y="17"/>
                    <a:pt x="22" y="32"/>
                    <a:pt x="22" y="62"/>
                  </a:cubicBezTo>
                  <a:cubicBezTo>
                    <a:pt x="22" y="93"/>
                    <a:pt x="28" y="108"/>
                    <a:pt x="46" y="108"/>
                  </a:cubicBezTo>
                  <a:cubicBezTo>
                    <a:pt x="63" y="108"/>
                    <a:pt x="70" y="93"/>
                    <a:pt x="70"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110"/>
            <p:cNvSpPr>
              <a:spLocks/>
            </p:cNvSpPr>
            <p:nvPr userDrawn="1"/>
          </p:nvSpPr>
          <p:spPr bwMode="auto">
            <a:xfrm>
              <a:off x="9628188" y="3200401"/>
              <a:ext cx="314325" cy="461963"/>
            </a:xfrm>
            <a:custGeom>
              <a:avLst/>
              <a:gdLst>
                <a:gd name="T0" fmla="*/ 144 w 198"/>
                <a:gd name="T1" fmla="*/ 291 h 291"/>
                <a:gd name="T2" fmla="*/ 45 w 198"/>
                <a:gd name="T3" fmla="*/ 73 h 291"/>
                <a:gd name="T4" fmla="*/ 42 w 198"/>
                <a:gd name="T5" fmla="*/ 73 h 291"/>
                <a:gd name="T6" fmla="*/ 42 w 198"/>
                <a:gd name="T7" fmla="*/ 291 h 291"/>
                <a:gd name="T8" fmla="*/ 0 w 198"/>
                <a:gd name="T9" fmla="*/ 291 h 291"/>
                <a:gd name="T10" fmla="*/ 0 w 198"/>
                <a:gd name="T11" fmla="*/ 0 h 291"/>
                <a:gd name="T12" fmla="*/ 56 w 198"/>
                <a:gd name="T13" fmla="*/ 0 h 291"/>
                <a:gd name="T14" fmla="*/ 153 w 198"/>
                <a:gd name="T15" fmla="*/ 216 h 291"/>
                <a:gd name="T16" fmla="*/ 153 w 198"/>
                <a:gd name="T17" fmla="*/ 216 h 291"/>
                <a:gd name="T18" fmla="*/ 153 w 198"/>
                <a:gd name="T19" fmla="*/ 0 h 291"/>
                <a:gd name="T20" fmla="*/ 198 w 198"/>
                <a:gd name="T21" fmla="*/ 0 h 291"/>
                <a:gd name="T22" fmla="*/ 198 w 198"/>
                <a:gd name="T23" fmla="*/ 291 h 291"/>
                <a:gd name="T24" fmla="*/ 144 w 198"/>
                <a:gd name="T25" fmla="*/ 291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8" h="291">
                  <a:moveTo>
                    <a:pt x="144" y="291"/>
                  </a:moveTo>
                  <a:lnTo>
                    <a:pt x="45" y="73"/>
                  </a:lnTo>
                  <a:lnTo>
                    <a:pt x="42" y="73"/>
                  </a:lnTo>
                  <a:lnTo>
                    <a:pt x="42" y="291"/>
                  </a:lnTo>
                  <a:lnTo>
                    <a:pt x="0" y="291"/>
                  </a:lnTo>
                  <a:lnTo>
                    <a:pt x="0" y="0"/>
                  </a:lnTo>
                  <a:lnTo>
                    <a:pt x="56" y="0"/>
                  </a:lnTo>
                  <a:lnTo>
                    <a:pt x="153" y="216"/>
                  </a:lnTo>
                  <a:lnTo>
                    <a:pt x="153" y="216"/>
                  </a:lnTo>
                  <a:lnTo>
                    <a:pt x="153" y="0"/>
                  </a:lnTo>
                  <a:lnTo>
                    <a:pt x="198" y="0"/>
                  </a:lnTo>
                  <a:lnTo>
                    <a:pt x="198" y="291"/>
                  </a:lnTo>
                  <a:lnTo>
                    <a:pt x="144"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111"/>
            <p:cNvSpPr>
              <a:spLocks/>
            </p:cNvSpPr>
            <p:nvPr userDrawn="1"/>
          </p:nvSpPr>
          <p:spPr bwMode="auto">
            <a:xfrm>
              <a:off x="10167938" y="3200401"/>
              <a:ext cx="530225" cy="461963"/>
            </a:xfrm>
            <a:custGeom>
              <a:avLst/>
              <a:gdLst>
                <a:gd name="T0" fmla="*/ 213 w 334"/>
                <a:gd name="T1" fmla="*/ 291 h 291"/>
                <a:gd name="T2" fmla="*/ 168 w 334"/>
                <a:gd name="T3" fmla="*/ 75 h 291"/>
                <a:gd name="T4" fmla="*/ 166 w 334"/>
                <a:gd name="T5" fmla="*/ 75 h 291"/>
                <a:gd name="T6" fmla="*/ 123 w 334"/>
                <a:gd name="T7" fmla="*/ 291 h 291"/>
                <a:gd name="T8" fmla="*/ 62 w 334"/>
                <a:gd name="T9" fmla="*/ 291 h 291"/>
                <a:gd name="T10" fmla="*/ 0 w 334"/>
                <a:gd name="T11" fmla="*/ 0 h 291"/>
                <a:gd name="T12" fmla="*/ 50 w 334"/>
                <a:gd name="T13" fmla="*/ 0 h 291"/>
                <a:gd name="T14" fmla="*/ 92 w 334"/>
                <a:gd name="T15" fmla="*/ 242 h 291"/>
                <a:gd name="T16" fmla="*/ 92 w 334"/>
                <a:gd name="T17" fmla="*/ 242 h 291"/>
                <a:gd name="T18" fmla="*/ 144 w 334"/>
                <a:gd name="T19" fmla="*/ 0 h 291"/>
                <a:gd name="T20" fmla="*/ 192 w 334"/>
                <a:gd name="T21" fmla="*/ 0 h 291"/>
                <a:gd name="T22" fmla="*/ 241 w 334"/>
                <a:gd name="T23" fmla="*/ 242 h 291"/>
                <a:gd name="T24" fmla="*/ 244 w 334"/>
                <a:gd name="T25" fmla="*/ 242 h 291"/>
                <a:gd name="T26" fmla="*/ 286 w 334"/>
                <a:gd name="T27" fmla="*/ 0 h 291"/>
                <a:gd name="T28" fmla="*/ 334 w 334"/>
                <a:gd name="T29" fmla="*/ 0 h 291"/>
                <a:gd name="T30" fmla="*/ 272 w 334"/>
                <a:gd name="T31" fmla="*/ 291 h 291"/>
                <a:gd name="T32" fmla="*/ 213 w 334"/>
                <a:gd name="T33" fmla="*/ 291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4" h="291">
                  <a:moveTo>
                    <a:pt x="213" y="291"/>
                  </a:moveTo>
                  <a:lnTo>
                    <a:pt x="168" y="75"/>
                  </a:lnTo>
                  <a:lnTo>
                    <a:pt x="166" y="75"/>
                  </a:lnTo>
                  <a:lnTo>
                    <a:pt x="123" y="291"/>
                  </a:lnTo>
                  <a:lnTo>
                    <a:pt x="62" y="291"/>
                  </a:lnTo>
                  <a:lnTo>
                    <a:pt x="0" y="0"/>
                  </a:lnTo>
                  <a:lnTo>
                    <a:pt x="50" y="0"/>
                  </a:lnTo>
                  <a:lnTo>
                    <a:pt x="92" y="242"/>
                  </a:lnTo>
                  <a:lnTo>
                    <a:pt x="92" y="242"/>
                  </a:lnTo>
                  <a:lnTo>
                    <a:pt x="144" y="0"/>
                  </a:lnTo>
                  <a:lnTo>
                    <a:pt x="192" y="0"/>
                  </a:lnTo>
                  <a:lnTo>
                    <a:pt x="241" y="242"/>
                  </a:lnTo>
                  <a:lnTo>
                    <a:pt x="244" y="242"/>
                  </a:lnTo>
                  <a:lnTo>
                    <a:pt x="286" y="0"/>
                  </a:lnTo>
                  <a:lnTo>
                    <a:pt x="334" y="0"/>
                  </a:lnTo>
                  <a:lnTo>
                    <a:pt x="272" y="291"/>
                  </a:lnTo>
                  <a:lnTo>
                    <a:pt x="213"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112"/>
            <p:cNvSpPr>
              <a:spLocks noEditPoints="1"/>
            </p:cNvSpPr>
            <p:nvPr userDrawn="1"/>
          </p:nvSpPr>
          <p:spPr bwMode="auto">
            <a:xfrm>
              <a:off x="10772775" y="3189288"/>
              <a:ext cx="338138" cy="479425"/>
            </a:xfrm>
            <a:custGeom>
              <a:avLst/>
              <a:gdLst>
                <a:gd name="T0" fmla="*/ 0 w 90"/>
                <a:gd name="T1" fmla="*/ 63 h 125"/>
                <a:gd name="T2" fmla="*/ 47 w 90"/>
                <a:gd name="T3" fmla="*/ 0 h 125"/>
                <a:gd name="T4" fmla="*/ 90 w 90"/>
                <a:gd name="T5" fmla="*/ 61 h 125"/>
                <a:gd name="T6" fmla="*/ 45 w 90"/>
                <a:gd name="T7" fmla="*/ 125 h 125"/>
                <a:gd name="T8" fmla="*/ 0 w 90"/>
                <a:gd name="T9" fmla="*/ 63 h 125"/>
                <a:gd name="T10" fmla="*/ 70 w 90"/>
                <a:gd name="T11" fmla="*/ 62 h 125"/>
                <a:gd name="T12" fmla="*/ 47 w 90"/>
                <a:gd name="T13" fmla="*/ 17 h 125"/>
                <a:gd name="T14" fmla="*/ 21 w 90"/>
                <a:gd name="T15" fmla="*/ 62 h 125"/>
                <a:gd name="T16" fmla="*/ 46 w 90"/>
                <a:gd name="T17" fmla="*/ 108 h 125"/>
                <a:gd name="T18" fmla="*/ 70 w 90"/>
                <a:gd name="T19" fmla="*/ 6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125">
                  <a:moveTo>
                    <a:pt x="0" y="63"/>
                  </a:moveTo>
                  <a:cubicBezTo>
                    <a:pt x="0" y="23"/>
                    <a:pt x="17" y="0"/>
                    <a:pt x="47" y="0"/>
                  </a:cubicBezTo>
                  <a:cubicBezTo>
                    <a:pt x="78" y="0"/>
                    <a:pt x="90" y="22"/>
                    <a:pt x="90" y="61"/>
                  </a:cubicBezTo>
                  <a:cubicBezTo>
                    <a:pt x="90" y="102"/>
                    <a:pt x="76" y="125"/>
                    <a:pt x="45" y="125"/>
                  </a:cubicBezTo>
                  <a:cubicBezTo>
                    <a:pt x="13" y="125"/>
                    <a:pt x="0" y="103"/>
                    <a:pt x="0" y="63"/>
                  </a:cubicBezTo>
                  <a:close/>
                  <a:moveTo>
                    <a:pt x="70" y="62"/>
                  </a:moveTo>
                  <a:cubicBezTo>
                    <a:pt x="70" y="32"/>
                    <a:pt x="63" y="17"/>
                    <a:pt x="47" y="17"/>
                  </a:cubicBezTo>
                  <a:cubicBezTo>
                    <a:pt x="30" y="17"/>
                    <a:pt x="21" y="32"/>
                    <a:pt x="21" y="62"/>
                  </a:cubicBezTo>
                  <a:cubicBezTo>
                    <a:pt x="21" y="93"/>
                    <a:pt x="28" y="108"/>
                    <a:pt x="46" y="108"/>
                  </a:cubicBezTo>
                  <a:cubicBezTo>
                    <a:pt x="63" y="108"/>
                    <a:pt x="70" y="93"/>
                    <a:pt x="70"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113"/>
            <p:cNvSpPr>
              <a:spLocks noEditPoints="1"/>
            </p:cNvSpPr>
            <p:nvPr userDrawn="1"/>
          </p:nvSpPr>
          <p:spPr bwMode="auto">
            <a:xfrm>
              <a:off x="11229975" y="3200401"/>
              <a:ext cx="300038" cy="461963"/>
            </a:xfrm>
            <a:custGeom>
              <a:avLst/>
              <a:gdLst>
                <a:gd name="T0" fmla="*/ 34 w 80"/>
                <a:gd name="T1" fmla="*/ 69 h 120"/>
                <a:gd name="T2" fmla="*/ 33 w 80"/>
                <a:gd name="T3" fmla="*/ 69 h 120"/>
                <a:gd name="T4" fmla="*/ 21 w 80"/>
                <a:gd name="T5" fmla="*/ 69 h 120"/>
                <a:gd name="T6" fmla="*/ 21 w 80"/>
                <a:gd name="T7" fmla="*/ 120 h 120"/>
                <a:gd name="T8" fmla="*/ 0 w 80"/>
                <a:gd name="T9" fmla="*/ 120 h 120"/>
                <a:gd name="T10" fmla="*/ 0 w 80"/>
                <a:gd name="T11" fmla="*/ 0 h 120"/>
                <a:gd name="T12" fmla="*/ 38 w 80"/>
                <a:gd name="T13" fmla="*/ 0 h 120"/>
                <a:gd name="T14" fmla="*/ 76 w 80"/>
                <a:gd name="T15" fmla="*/ 32 h 120"/>
                <a:gd name="T16" fmla="*/ 54 w 80"/>
                <a:gd name="T17" fmla="*/ 66 h 120"/>
                <a:gd name="T18" fmla="*/ 80 w 80"/>
                <a:gd name="T19" fmla="*/ 120 h 120"/>
                <a:gd name="T20" fmla="*/ 58 w 80"/>
                <a:gd name="T21" fmla="*/ 120 h 120"/>
                <a:gd name="T22" fmla="*/ 34 w 80"/>
                <a:gd name="T23" fmla="*/ 69 h 120"/>
                <a:gd name="T24" fmla="*/ 31 w 80"/>
                <a:gd name="T25" fmla="*/ 54 h 120"/>
                <a:gd name="T26" fmla="*/ 56 w 80"/>
                <a:gd name="T27" fmla="*/ 34 h 120"/>
                <a:gd name="T28" fmla="*/ 35 w 80"/>
                <a:gd name="T29" fmla="*/ 16 h 120"/>
                <a:gd name="T30" fmla="*/ 21 w 80"/>
                <a:gd name="T31" fmla="*/ 16 h 120"/>
                <a:gd name="T32" fmla="*/ 21 w 80"/>
                <a:gd name="T33" fmla="*/ 54 h 120"/>
                <a:gd name="T34" fmla="*/ 31 w 80"/>
                <a:gd name="T35" fmla="*/ 5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20">
                  <a:moveTo>
                    <a:pt x="34" y="69"/>
                  </a:moveTo>
                  <a:cubicBezTo>
                    <a:pt x="33" y="69"/>
                    <a:pt x="33" y="69"/>
                    <a:pt x="33" y="69"/>
                  </a:cubicBezTo>
                  <a:cubicBezTo>
                    <a:pt x="21" y="69"/>
                    <a:pt x="21" y="69"/>
                    <a:pt x="21" y="69"/>
                  </a:cubicBezTo>
                  <a:cubicBezTo>
                    <a:pt x="21" y="120"/>
                    <a:pt x="21" y="120"/>
                    <a:pt x="21" y="120"/>
                  </a:cubicBezTo>
                  <a:cubicBezTo>
                    <a:pt x="0" y="120"/>
                    <a:pt x="0" y="120"/>
                    <a:pt x="0" y="120"/>
                  </a:cubicBezTo>
                  <a:cubicBezTo>
                    <a:pt x="0" y="0"/>
                    <a:pt x="0" y="0"/>
                    <a:pt x="0" y="0"/>
                  </a:cubicBezTo>
                  <a:cubicBezTo>
                    <a:pt x="38" y="0"/>
                    <a:pt x="38" y="0"/>
                    <a:pt x="38" y="0"/>
                  </a:cubicBezTo>
                  <a:cubicBezTo>
                    <a:pt x="66" y="0"/>
                    <a:pt x="76" y="13"/>
                    <a:pt x="76" y="32"/>
                  </a:cubicBezTo>
                  <a:cubicBezTo>
                    <a:pt x="76" y="46"/>
                    <a:pt x="72" y="60"/>
                    <a:pt x="54" y="66"/>
                  </a:cubicBezTo>
                  <a:cubicBezTo>
                    <a:pt x="80" y="120"/>
                    <a:pt x="80" y="120"/>
                    <a:pt x="80" y="120"/>
                  </a:cubicBezTo>
                  <a:cubicBezTo>
                    <a:pt x="58" y="120"/>
                    <a:pt x="58" y="120"/>
                    <a:pt x="58" y="120"/>
                  </a:cubicBezTo>
                  <a:lnTo>
                    <a:pt x="34" y="69"/>
                  </a:lnTo>
                  <a:close/>
                  <a:moveTo>
                    <a:pt x="31" y="54"/>
                  </a:moveTo>
                  <a:cubicBezTo>
                    <a:pt x="48" y="54"/>
                    <a:pt x="56" y="49"/>
                    <a:pt x="56" y="34"/>
                  </a:cubicBezTo>
                  <a:cubicBezTo>
                    <a:pt x="56" y="21"/>
                    <a:pt x="49" y="16"/>
                    <a:pt x="35" y="16"/>
                  </a:cubicBezTo>
                  <a:cubicBezTo>
                    <a:pt x="21" y="16"/>
                    <a:pt x="21" y="16"/>
                    <a:pt x="21" y="16"/>
                  </a:cubicBezTo>
                  <a:cubicBezTo>
                    <a:pt x="21" y="54"/>
                    <a:pt x="21" y="54"/>
                    <a:pt x="21" y="54"/>
                  </a:cubicBezTo>
                  <a:lnTo>
                    <a:pt x="31"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114"/>
            <p:cNvSpPr>
              <a:spLocks/>
            </p:cNvSpPr>
            <p:nvPr userDrawn="1"/>
          </p:nvSpPr>
          <p:spPr bwMode="auto">
            <a:xfrm>
              <a:off x="11636375" y="3200401"/>
              <a:ext cx="231775" cy="461963"/>
            </a:xfrm>
            <a:custGeom>
              <a:avLst/>
              <a:gdLst>
                <a:gd name="T0" fmla="*/ 47 w 146"/>
                <a:gd name="T1" fmla="*/ 249 h 291"/>
                <a:gd name="T2" fmla="*/ 146 w 146"/>
                <a:gd name="T3" fmla="*/ 249 h 291"/>
                <a:gd name="T4" fmla="*/ 146 w 146"/>
                <a:gd name="T5" fmla="*/ 291 h 291"/>
                <a:gd name="T6" fmla="*/ 0 w 146"/>
                <a:gd name="T7" fmla="*/ 291 h 291"/>
                <a:gd name="T8" fmla="*/ 0 w 146"/>
                <a:gd name="T9" fmla="*/ 0 h 291"/>
                <a:gd name="T10" fmla="*/ 47 w 146"/>
                <a:gd name="T11" fmla="*/ 0 h 291"/>
                <a:gd name="T12" fmla="*/ 47 w 146"/>
                <a:gd name="T13" fmla="*/ 249 h 291"/>
              </a:gdLst>
              <a:ahLst/>
              <a:cxnLst>
                <a:cxn ang="0">
                  <a:pos x="T0" y="T1"/>
                </a:cxn>
                <a:cxn ang="0">
                  <a:pos x="T2" y="T3"/>
                </a:cxn>
                <a:cxn ang="0">
                  <a:pos x="T4" y="T5"/>
                </a:cxn>
                <a:cxn ang="0">
                  <a:pos x="T6" y="T7"/>
                </a:cxn>
                <a:cxn ang="0">
                  <a:pos x="T8" y="T9"/>
                </a:cxn>
                <a:cxn ang="0">
                  <a:pos x="T10" y="T11"/>
                </a:cxn>
                <a:cxn ang="0">
                  <a:pos x="T12" y="T13"/>
                </a:cxn>
              </a:cxnLst>
              <a:rect l="0" t="0" r="r" b="b"/>
              <a:pathLst>
                <a:path w="146" h="291">
                  <a:moveTo>
                    <a:pt x="47" y="249"/>
                  </a:moveTo>
                  <a:lnTo>
                    <a:pt x="146" y="249"/>
                  </a:lnTo>
                  <a:lnTo>
                    <a:pt x="146" y="291"/>
                  </a:lnTo>
                  <a:lnTo>
                    <a:pt x="0" y="291"/>
                  </a:lnTo>
                  <a:lnTo>
                    <a:pt x="0" y="0"/>
                  </a:lnTo>
                  <a:lnTo>
                    <a:pt x="47" y="0"/>
                  </a:lnTo>
                  <a:lnTo>
                    <a:pt x="47" y="2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115"/>
            <p:cNvSpPr>
              <a:spLocks noEditPoints="1"/>
            </p:cNvSpPr>
            <p:nvPr userDrawn="1"/>
          </p:nvSpPr>
          <p:spPr bwMode="auto">
            <a:xfrm>
              <a:off x="11977688" y="3200401"/>
              <a:ext cx="307975" cy="461963"/>
            </a:xfrm>
            <a:custGeom>
              <a:avLst/>
              <a:gdLst>
                <a:gd name="T0" fmla="*/ 0 w 82"/>
                <a:gd name="T1" fmla="*/ 120 h 120"/>
                <a:gd name="T2" fmla="*/ 0 w 82"/>
                <a:gd name="T3" fmla="*/ 0 h 120"/>
                <a:gd name="T4" fmla="*/ 24 w 82"/>
                <a:gd name="T5" fmla="*/ 0 h 120"/>
                <a:gd name="T6" fmla="*/ 82 w 82"/>
                <a:gd name="T7" fmla="*/ 58 h 120"/>
                <a:gd name="T8" fmla="*/ 24 w 82"/>
                <a:gd name="T9" fmla="*/ 120 h 120"/>
                <a:gd name="T10" fmla="*/ 0 w 82"/>
                <a:gd name="T11" fmla="*/ 120 h 120"/>
                <a:gd name="T12" fmla="*/ 27 w 82"/>
                <a:gd name="T13" fmla="*/ 103 h 120"/>
                <a:gd name="T14" fmla="*/ 61 w 82"/>
                <a:gd name="T15" fmla="*/ 59 h 120"/>
                <a:gd name="T16" fmla="*/ 27 w 82"/>
                <a:gd name="T17" fmla="*/ 16 h 120"/>
                <a:gd name="T18" fmla="*/ 20 w 82"/>
                <a:gd name="T19" fmla="*/ 16 h 120"/>
                <a:gd name="T20" fmla="*/ 20 w 82"/>
                <a:gd name="T21" fmla="*/ 103 h 120"/>
                <a:gd name="T22" fmla="*/ 27 w 82"/>
                <a:gd name="T23" fmla="*/ 10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 h="120">
                  <a:moveTo>
                    <a:pt x="0" y="120"/>
                  </a:moveTo>
                  <a:cubicBezTo>
                    <a:pt x="0" y="0"/>
                    <a:pt x="0" y="0"/>
                    <a:pt x="0" y="0"/>
                  </a:cubicBezTo>
                  <a:cubicBezTo>
                    <a:pt x="24" y="0"/>
                    <a:pt x="24" y="0"/>
                    <a:pt x="24" y="0"/>
                  </a:cubicBezTo>
                  <a:cubicBezTo>
                    <a:pt x="68" y="0"/>
                    <a:pt x="82" y="19"/>
                    <a:pt x="82" y="58"/>
                  </a:cubicBezTo>
                  <a:cubicBezTo>
                    <a:pt x="82" y="101"/>
                    <a:pt x="67" y="120"/>
                    <a:pt x="24" y="120"/>
                  </a:cubicBezTo>
                  <a:lnTo>
                    <a:pt x="0" y="120"/>
                  </a:lnTo>
                  <a:close/>
                  <a:moveTo>
                    <a:pt x="27" y="103"/>
                  </a:moveTo>
                  <a:cubicBezTo>
                    <a:pt x="51" y="103"/>
                    <a:pt x="61" y="92"/>
                    <a:pt x="61" y="59"/>
                  </a:cubicBezTo>
                  <a:cubicBezTo>
                    <a:pt x="61" y="28"/>
                    <a:pt x="52" y="16"/>
                    <a:pt x="27" y="16"/>
                  </a:cubicBezTo>
                  <a:cubicBezTo>
                    <a:pt x="20" y="16"/>
                    <a:pt x="20" y="16"/>
                    <a:pt x="20" y="16"/>
                  </a:cubicBezTo>
                  <a:cubicBezTo>
                    <a:pt x="20" y="103"/>
                    <a:pt x="20" y="103"/>
                    <a:pt x="20" y="103"/>
                  </a:cubicBezTo>
                  <a:lnTo>
                    <a:pt x="27"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617708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Black Notes Slide">
    <p:bg>
      <p:bgPr>
        <a:solidFill>
          <a:schemeClr val="tx2"/>
        </a:solidFill>
        <a:effectLst/>
      </p:bgPr>
    </p:bg>
    <p:spTree>
      <p:nvGrpSpPr>
        <p:cNvPr id="1" name=""/>
        <p:cNvGrpSpPr/>
        <p:nvPr/>
      </p:nvGrpSpPr>
      <p:grpSpPr>
        <a:xfrm>
          <a:off x="0" y="0"/>
          <a:ext cx="0" cy="0"/>
          <a:chOff x="0" y="0"/>
          <a:chExt cx="0" cy="0"/>
        </a:xfrm>
      </p:grpSpPr>
      <p:sp>
        <p:nvSpPr>
          <p:cNvPr id="5" name="Rectangle 4"/>
          <p:cNvSpPr/>
          <p:nvPr userDrawn="1"/>
        </p:nvSpPr>
        <p:spPr>
          <a:xfrm>
            <a:off x="0" y="5638800"/>
            <a:ext cx="12192000" cy="1219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lvl1pPr>
              <a:defRPr>
                <a:gradFill>
                  <a:gsLst>
                    <a:gs pos="0">
                      <a:schemeClr val="bg1"/>
                    </a:gs>
                    <a:gs pos="100000">
                      <a:schemeClr val="bg1"/>
                    </a:gs>
                  </a:gsLst>
                  <a:lin ang="5400000" scaled="1"/>
                </a:gradFill>
              </a:defRPr>
            </a:lvl1pPr>
          </a:lstStyle>
          <a:p>
            <a:r>
              <a:rPr lang="en-US"/>
              <a:t>Click to edit Master title style</a:t>
            </a:r>
          </a:p>
        </p:txBody>
      </p:sp>
      <p:sp>
        <p:nvSpPr>
          <p:cNvPr id="3" name="Content Placeholder 2"/>
          <p:cNvSpPr>
            <a:spLocks noGrp="1"/>
          </p:cNvSpPr>
          <p:nvPr>
            <p:ph idx="1"/>
          </p:nvPr>
        </p:nvSpPr>
        <p:spPr/>
        <p:txBody>
          <a:bodyPr/>
          <a:lstStyle>
            <a:lvl1pPr marL="457200" indent="-457200">
              <a:buFont typeface="Arial" panose="020B0604020202020204" pitchFamily="34" charset="0"/>
              <a:buChar char="•"/>
              <a:defRPr>
                <a:gradFill>
                  <a:gsLst>
                    <a:gs pos="0">
                      <a:schemeClr val="bg1"/>
                    </a:gs>
                    <a:gs pos="100000">
                      <a:schemeClr val="bg1"/>
                    </a:gs>
                  </a:gsLst>
                  <a:lin ang="5400000" scaled="1"/>
                </a:gradFill>
              </a:defRPr>
            </a:lvl1pPr>
            <a:lvl2pPr marL="800100" indent="-342900">
              <a:buFont typeface="Arial" panose="020B0604020202020204" pitchFamily="34" charset="0"/>
              <a:buChar char="•"/>
              <a:defRPr>
                <a:gradFill>
                  <a:gsLst>
                    <a:gs pos="0">
                      <a:schemeClr val="bg1"/>
                    </a:gs>
                    <a:gs pos="100000">
                      <a:schemeClr val="bg1"/>
                    </a:gs>
                  </a:gsLst>
                  <a:lin ang="5400000" scaled="1"/>
                </a:gradFill>
              </a:defRPr>
            </a:lvl2pPr>
            <a:lvl3pPr marL="1257300" indent="-342900">
              <a:buFont typeface="Arial" panose="020B0604020202020204" pitchFamily="34" charset="0"/>
              <a:buChar char="•"/>
              <a:defRPr>
                <a:gradFill>
                  <a:gsLst>
                    <a:gs pos="0">
                      <a:schemeClr val="bg1"/>
                    </a:gs>
                    <a:gs pos="100000">
                      <a:schemeClr val="bg1"/>
                    </a:gs>
                  </a:gsLst>
                  <a:lin ang="5400000" scaled="1"/>
                </a:gradFill>
              </a:defRPr>
            </a:lvl3pPr>
            <a:lvl4pPr marL="1657350" indent="-285750">
              <a:buFont typeface="Arial" panose="020B0604020202020204" pitchFamily="34" charset="0"/>
              <a:buChar char="•"/>
              <a:defRPr>
                <a:gradFill>
                  <a:gsLst>
                    <a:gs pos="0">
                      <a:schemeClr val="bg1"/>
                    </a:gs>
                    <a:gs pos="100000">
                      <a:schemeClr val="bg1"/>
                    </a:gs>
                  </a:gsLst>
                  <a:lin ang="5400000" scaled="1"/>
                </a:gradFill>
              </a:defRPr>
            </a:lvl4pPr>
            <a:lvl5pPr marL="2114550" indent="-285750">
              <a:buFont typeface="Arial" panose="020B0604020202020204" pitchFamily="34" charset="0"/>
              <a:buChar char="•"/>
              <a:defRPr>
                <a:gradFill>
                  <a:gsLst>
                    <a:gs pos="0">
                      <a:schemeClr val="bg1"/>
                    </a:gs>
                    <a:gs pos="100000">
                      <a:schemeClr val="bg1"/>
                    </a:gs>
                  </a:gsLst>
                  <a:lin ang="5400000" scaled="1"/>
                </a:gra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9029700" y="5638800"/>
            <a:ext cx="2857500" cy="914400"/>
          </a:xfrm>
          <a:prstGeom prst="rect">
            <a:avLst/>
          </a:prstGeom>
          <a:noFill/>
        </p:spPr>
        <p:txBody>
          <a:bodyPr wrap="square" lIns="155448" tIns="155448" rIns="155448" bIns="155448" rtlCol="0">
            <a:noAutofit/>
          </a:bodyPr>
          <a:lstStyle/>
          <a:p>
            <a:pPr algn="r"/>
            <a:r>
              <a:rPr lang="en-US" sz="4000" dirty="0">
                <a:gradFill>
                  <a:gsLst>
                    <a:gs pos="0">
                      <a:schemeClr val="tx1"/>
                    </a:gs>
                    <a:gs pos="100000">
                      <a:schemeClr val="tx1"/>
                    </a:gs>
                  </a:gsLst>
                  <a:lin ang="5400000" scaled="1"/>
                </a:gradFill>
                <a:latin typeface="Arial" panose="020B0604020202020204" pitchFamily="34" charset="0"/>
                <a:cs typeface="Arial" panose="020B0604020202020204" pitchFamily="34" charset="0"/>
              </a:rPr>
              <a:t>NEXT:</a:t>
            </a:r>
          </a:p>
        </p:txBody>
      </p:sp>
    </p:spTree>
    <p:extLst>
      <p:ext uri="{BB962C8B-B14F-4D97-AF65-F5344CB8AC3E}">
        <p14:creationId xmlns:p14="http://schemas.microsoft.com/office/powerpoint/2010/main" val="3026607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8" name="Picture 4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0">
                      <a:schemeClr val="tx1"/>
                    </a:gs>
                    <a:gs pos="100000">
                      <a:schemeClr val="tx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tx1"/>
                    </a:gs>
                    <a:gs pos="0">
                      <a:schemeClr val="tx1"/>
                    </a:gs>
                  </a:gsLst>
                  <a:lin ang="5400000" scaled="1"/>
                </a:gra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alpha val="50000"/>
                      </a:schemeClr>
                    </a:gs>
                    <a:gs pos="100000">
                      <a:schemeClr val="tx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8538"/>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p:ph type="body" sz="quarter" idx="12" hasCustomPrompt="1"/>
          </p:nvPr>
        </p:nvSpPr>
        <p:spPr>
          <a:xfrm>
            <a:off x="304800" y="998779"/>
            <a:ext cx="4775200" cy="579437"/>
          </a:xfrm>
        </p:spPr>
        <p:txBody>
          <a:bodyPr/>
          <a:lstStyle>
            <a:lvl1pPr>
              <a:buNone/>
              <a:defRPr sz="1800" spc="-50" baseline="0">
                <a:gradFill>
                  <a:gsLst>
                    <a:gs pos="0">
                      <a:schemeClr val="tx1">
                        <a:alpha val="50000"/>
                      </a:schemeClr>
                    </a:gs>
                    <a:gs pos="100000">
                      <a:schemeClr val="tx1">
                        <a:alpha val="50000"/>
                      </a:schemeClr>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48" name="Picture 4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0">
                      <a:schemeClr val="tx1"/>
                    </a:gs>
                    <a:gs pos="100000">
                      <a:schemeClr val="tx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tx1"/>
                    </a:gs>
                    <a:gs pos="0">
                      <a:schemeClr val="tx1"/>
                    </a:gs>
                  </a:gsLst>
                  <a:lin ang="5400000" scaled="1"/>
                </a:gra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alpha val="50000"/>
                      </a:schemeClr>
                    </a:gs>
                    <a:gs pos="100000">
                      <a:schemeClr val="tx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8538"/>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p:ph type="body" sz="quarter" idx="12" hasCustomPrompt="1"/>
          </p:nvPr>
        </p:nvSpPr>
        <p:spPr>
          <a:xfrm>
            <a:off x="304800" y="998779"/>
            <a:ext cx="4775200" cy="579437"/>
          </a:xfrm>
        </p:spPr>
        <p:txBody>
          <a:bodyPr/>
          <a:lstStyle>
            <a:lvl1pPr>
              <a:buNone/>
              <a:defRPr sz="1800" spc="-50" baseline="0">
                <a:gradFill>
                  <a:gsLst>
                    <a:gs pos="0">
                      <a:schemeClr val="tx1">
                        <a:alpha val="50000"/>
                      </a:schemeClr>
                    </a:gs>
                    <a:gs pos="100000">
                      <a:schemeClr val="tx1">
                        <a:alpha val="50000"/>
                      </a:schemeClr>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theme" Target="../theme/theme2.xml"/><Relationship Id="rId1"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theme" Target="../theme/theme3.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theme" Target="../theme/theme4.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304801"/>
            <a:ext cx="11582400" cy="867930"/>
          </a:xfrm>
          <a:prstGeom prst="rect">
            <a:avLst/>
          </a:prstGeom>
        </p:spPr>
        <p:txBody>
          <a:bodyPr vert="horz" lIns="155448" tIns="155448" rIns="155448" bIns="155448" rtlCol="0" anchor="t" anchorCtr="0">
            <a:spAutoFit/>
          </a:bodyPr>
          <a:lstStyle/>
          <a:p>
            <a:pPr lvl="0"/>
            <a:r>
              <a:rPr lang="en-US"/>
              <a:t>Click to edit Master title style</a:t>
            </a:r>
            <a:endParaRPr lang="en-US" dirty="0"/>
          </a:p>
        </p:txBody>
      </p:sp>
      <p:sp>
        <p:nvSpPr>
          <p:cNvPr id="3" name="Text Placeholder 2"/>
          <p:cNvSpPr>
            <a:spLocks noGrp="1"/>
          </p:cNvSpPr>
          <p:nvPr>
            <p:ph type="body" idx="1"/>
          </p:nvPr>
        </p:nvSpPr>
        <p:spPr>
          <a:xfrm>
            <a:off x="304800" y="1219200"/>
            <a:ext cx="11582400" cy="5333999"/>
          </a:xfrm>
          <a:prstGeom prst="rect">
            <a:avLst/>
          </a:prstGeom>
        </p:spPr>
        <p:txBody>
          <a:bodyPr vert="horz" lIns="155448" tIns="155448" rIns="155448" bIns="155448" rtlCol="0">
            <a:noAutofit/>
          </a:bodyPr>
          <a:lstStyle/>
          <a:p>
            <a:pPr marL="457200" lvl="0" indent="-457200">
              <a:buClr>
                <a:schemeClr val="accent5"/>
              </a:buClr>
              <a:buFont typeface="Arial" charset="0"/>
            </a:pPr>
            <a:r>
              <a:rPr lang="en-US"/>
              <a:t>Click to edit Master text styles</a:t>
            </a:r>
          </a:p>
          <a:p>
            <a:pPr marL="457200" lvl="1" indent="-457200">
              <a:buClr>
                <a:schemeClr val="accent5"/>
              </a:buClr>
              <a:buFont typeface="Arial" charset="0"/>
            </a:pPr>
            <a:r>
              <a:rPr lang="en-US"/>
              <a:t>Second level</a:t>
            </a:r>
          </a:p>
          <a:p>
            <a:pPr marL="457200" lvl="2" indent="-457200">
              <a:buClr>
                <a:schemeClr val="accent5"/>
              </a:buClr>
              <a:buFont typeface="Arial" charset="0"/>
            </a:pPr>
            <a:r>
              <a:rPr lang="en-US"/>
              <a:t>Third level</a:t>
            </a:r>
          </a:p>
          <a:p>
            <a:pPr marL="457200" lvl="3" indent="-457200">
              <a:buClr>
                <a:schemeClr val="accent5"/>
              </a:buClr>
              <a:buFont typeface="Arial" charset="0"/>
            </a:pPr>
            <a:r>
              <a:rPr lang="en-US"/>
              <a:t>Fourth level</a:t>
            </a:r>
          </a:p>
          <a:p>
            <a:pPr marL="457200" lvl="4" indent="-457200">
              <a:buClr>
                <a:schemeClr val="accent5"/>
              </a:buClr>
              <a:buFont typeface="Arial" charset="0"/>
            </a:pPr>
            <a:r>
              <a:rPr lang="en-US"/>
              <a:t>Fifth level</a:t>
            </a:r>
            <a:endParaRPr lang="en-US" dirty="0"/>
          </a:p>
        </p:txBody>
      </p:sp>
      <p:sp>
        <p:nvSpPr>
          <p:cNvPr id="6"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tx1"/>
                    </a:gs>
                    <a:gs pos="100000">
                      <a:schemeClr val="tx1"/>
                    </a:gs>
                  </a:gsLst>
                  <a:lin ang="5400000" scaled="1"/>
                </a:gradFill>
              </a:defRPr>
            </a:lvl1pPr>
          </a:lstStyle>
          <a:p>
            <a:r>
              <a:rPr lang="en-US"/>
              <a:t>© 2017 F5 Networks</a:t>
            </a:r>
            <a:endParaRPr lang="en-US" dirty="0"/>
          </a:p>
        </p:txBody>
      </p:sp>
      <p:sp>
        <p:nvSpPr>
          <p:cNvPr id="7"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tx1"/>
                    </a:gs>
                    <a:gs pos="100000">
                      <a:schemeClr val="tx1"/>
                    </a:gs>
                  </a:gsLst>
                  <a:lin ang="5400000" scaled="1"/>
                </a:gradFill>
              </a:defRPr>
            </a:lvl1pPr>
          </a:lstStyle>
          <a:p>
            <a:fld id="{49DF86D6-4B9D-4B83-AF23-D696D3CD110A}" type="slidenum">
              <a:rPr lang="en-US" smtClean="0"/>
              <a:pPr/>
              <a:t>‹#›</a:t>
            </a:fld>
            <a:endParaRPr lang="en-US" dirty="0"/>
          </a:p>
        </p:txBody>
      </p:sp>
    </p:spTree>
    <p:extLst>
      <p:ext uri="{BB962C8B-B14F-4D97-AF65-F5344CB8AC3E}">
        <p14:creationId xmlns:p14="http://schemas.microsoft.com/office/powerpoint/2010/main" val="1081725600"/>
      </p:ext>
    </p:extLst>
  </p:cSld>
  <p:clrMap bg1="dk1" tx1="lt1" bg2="dk2" tx2="lt2" accent1="accent1" accent2="accent2" accent3="accent3" accent4="accent4" accent5="accent5" accent6="accent6" hlink="hlink" folHlink="folHlink"/>
  <p:sldLayoutIdLst>
    <p:sldLayoutId id="2147483844" r:id="rId1"/>
    <p:sldLayoutId id="2147483838" r:id="rId2"/>
    <p:sldLayoutId id="2147483858" r:id="rId3"/>
    <p:sldLayoutId id="2147483843" r:id="rId4"/>
    <p:sldLayoutId id="2147483839" r:id="rId5"/>
    <p:sldLayoutId id="2147483845" r:id="rId6"/>
    <p:sldLayoutId id="2147483842" r:id="rId7"/>
    <p:sldLayoutId id="2147483841" r:id="rId8"/>
    <p:sldLayoutId id="2147483846" r:id="rId9"/>
    <p:sldLayoutId id="2147483847" r:id="rId10"/>
    <p:sldLayoutId id="2147483840" r:id="rId11"/>
    <p:sldLayoutId id="2147483775" r:id="rId12"/>
    <p:sldLayoutId id="2147483813" r:id="rId13"/>
    <p:sldLayoutId id="2147483740" r:id="rId14"/>
    <p:sldLayoutId id="2147483814" r:id="rId15"/>
    <p:sldLayoutId id="2147483815" r:id="rId16"/>
    <p:sldLayoutId id="2147483739" r:id="rId17"/>
    <p:sldLayoutId id="2147483816" r:id="rId18"/>
    <p:sldLayoutId id="2147483817" r:id="rId19"/>
    <p:sldLayoutId id="2147483749" r:id="rId20"/>
    <p:sldLayoutId id="2147483818" r:id="rId21"/>
    <p:sldLayoutId id="2147483752" r:id="rId22"/>
    <p:sldLayoutId id="2147483754" r:id="rId23"/>
    <p:sldLayoutId id="2147483759" r:id="rId24"/>
    <p:sldLayoutId id="2147483760" r:id="rId25"/>
    <p:sldLayoutId id="2147483771" r:id="rId26"/>
    <p:sldLayoutId id="2147483837"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charset="0"/>
        <a:buChar char="•"/>
        <a:defRPr lang="en-US" sz="3200" b="1" kern="1200" smtClean="0">
          <a:gradFill>
            <a:gsLst>
              <a:gs pos="0">
                <a:schemeClr val="tx1"/>
              </a:gs>
              <a:gs pos="100000">
                <a:schemeClr val="tx1"/>
              </a:gs>
            </a:gsLst>
            <a:lin ang="5400000" scaled="1"/>
          </a:gradFill>
          <a:latin typeface="+mn-lt"/>
          <a:ea typeface="+mn-ea"/>
          <a:cs typeface="Arial" panose="020B0604020202020204" pitchFamily="34" charset="0"/>
        </a:defRPr>
      </a:lvl1pPr>
      <a:lvl2pPr marL="0" indent="0" algn="l" defTabSz="914400" rtl="0" eaLnBrk="1" latinLnBrk="0" hangingPunct="1">
        <a:lnSpc>
          <a:spcPct val="90000"/>
        </a:lnSpc>
        <a:spcBef>
          <a:spcPts val="500"/>
        </a:spcBef>
        <a:buFont typeface="Arial" charset="0"/>
        <a:buChar char="•"/>
        <a:defRPr lang="en-US" sz="24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2pPr>
      <a:lvl3pPr marL="0" indent="0" algn="l" defTabSz="914400" rtl="0" eaLnBrk="1" latinLnBrk="0" hangingPunct="1">
        <a:lnSpc>
          <a:spcPct val="90000"/>
        </a:lnSpc>
        <a:spcBef>
          <a:spcPts val="500"/>
        </a:spcBef>
        <a:buFont typeface="Arial" charset="0"/>
        <a:buChar char="•"/>
        <a:defRPr lang="en-US" sz="20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3pPr>
      <a:lvl4pPr marL="0" indent="0" algn="l" defTabSz="914400" rtl="0" eaLnBrk="1" latinLnBrk="0" hangingPunct="1">
        <a:lnSpc>
          <a:spcPct val="90000"/>
        </a:lnSpc>
        <a:spcBef>
          <a:spcPts val="500"/>
        </a:spcBef>
        <a:buFont typeface="Arial" charset="0"/>
        <a:buChar char="•"/>
        <a:defRPr lang="en-US" sz="18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4pPr>
      <a:lvl5pPr marL="0" indent="0" algn="l" defTabSz="914400" rtl="0" eaLnBrk="1" latinLnBrk="0" hangingPunct="1">
        <a:lnSpc>
          <a:spcPct val="90000"/>
        </a:lnSpc>
        <a:spcBef>
          <a:spcPts val="500"/>
        </a:spcBef>
        <a:buFont typeface="Arial" charset="0"/>
        <a:buChar char="•"/>
        <a:defRPr lang="en-US" sz="1800" kern="1200" dirty="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92">
          <p15:clr>
            <a:srgbClr val="5ACBF0"/>
          </p15:clr>
        </p15:guide>
        <p15:guide id="2" pos="3888">
          <p15:clr>
            <a:srgbClr val="5ACBF0"/>
          </p15:clr>
        </p15:guide>
        <p15:guide id="3" pos="3288">
          <p15:clr>
            <a:srgbClr val="5ACBF0"/>
          </p15:clr>
        </p15:guide>
        <p15:guide id="4" pos="2688">
          <p15:clr>
            <a:srgbClr val="5ACBF0"/>
          </p15:clr>
        </p15:guide>
        <p15:guide id="5" pos="2592">
          <p15:clr>
            <a:srgbClr val="5ACBF0"/>
          </p15:clr>
        </p15:guide>
        <p15:guide id="6" pos="2088">
          <p15:clr>
            <a:srgbClr val="5ACBF0"/>
          </p15:clr>
        </p15:guide>
        <p15:guide id="7" pos="1992">
          <p15:clr>
            <a:srgbClr val="5ACBF0"/>
          </p15:clr>
        </p15:guide>
        <p15:guide id="8" pos="1392">
          <p15:clr>
            <a:srgbClr val="5ACBF0"/>
          </p15:clr>
        </p15:guide>
        <p15:guide id="9" pos="792">
          <p15:clr>
            <a:srgbClr val="5ACBF0"/>
          </p15:clr>
        </p15:guide>
        <p15:guide id="10" pos="4392">
          <p15:clr>
            <a:srgbClr val="5ACBF0"/>
          </p15:clr>
        </p15:guide>
        <p15:guide id="11" pos="4488">
          <p15:clr>
            <a:srgbClr val="5ACBF0"/>
          </p15:clr>
        </p15:guide>
        <p15:guide id="12" pos="4992">
          <p15:clr>
            <a:srgbClr val="5ACBF0"/>
          </p15:clr>
        </p15:guide>
        <p15:guide id="13" pos="5088">
          <p15:clr>
            <a:srgbClr val="5ACBF0"/>
          </p15:clr>
        </p15:guide>
        <p15:guide id="14" pos="5592">
          <p15:clr>
            <a:srgbClr val="5ACBF0"/>
          </p15:clr>
        </p15:guide>
        <p15:guide id="15" pos="5688">
          <p15:clr>
            <a:srgbClr val="5ACBF0"/>
          </p15:clr>
        </p15:guide>
        <p15:guide id="16" pos="6192">
          <p15:clr>
            <a:srgbClr val="5ACBF0"/>
          </p15:clr>
        </p15:guide>
        <p15:guide id="17" pos="6288">
          <p15:clr>
            <a:srgbClr val="5ACBF0"/>
          </p15:clr>
        </p15:guide>
        <p15:guide id="18" pos="6792">
          <p15:clr>
            <a:srgbClr val="5ACBF0"/>
          </p15:clr>
        </p15:guide>
        <p15:guide id="19" pos="6888">
          <p15:clr>
            <a:srgbClr val="5ACBF0"/>
          </p15:clr>
        </p15:guide>
        <p15:guide id="20" pos="7392">
          <p15:clr>
            <a:srgbClr val="C35EA4"/>
          </p15:clr>
        </p15:guide>
        <p15:guide id="21" pos="3192">
          <p15:clr>
            <a:srgbClr val="5ACBF0"/>
          </p15:clr>
        </p15:guide>
        <p15:guide id="22" pos="1488">
          <p15:clr>
            <a:srgbClr val="5ACBF0"/>
          </p15:clr>
        </p15:guide>
        <p15:guide id="23" pos="888">
          <p15:clr>
            <a:srgbClr val="5ACBF0"/>
          </p15:clr>
        </p15:guide>
        <p15:guide id="24" pos="288">
          <p15:clr>
            <a:srgbClr val="C35EA4"/>
          </p15:clr>
        </p15:guide>
        <p15:guide id="25" orient="horz" pos="2112">
          <p15:clr>
            <a:srgbClr val="5ACBF0"/>
          </p15:clr>
        </p15:guide>
        <p15:guide id="26" orient="horz" pos="2208">
          <p15:clr>
            <a:srgbClr val="5ACBF0"/>
          </p15:clr>
        </p15:guide>
        <p15:guide id="27" orient="horz" pos="1728">
          <p15:clr>
            <a:srgbClr val="5ACBF0"/>
          </p15:clr>
        </p15:guide>
        <p15:guide id="28" orient="horz" pos="1632">
          <p15:clr>
            <a:srgbClr val="5ACBF0"/>
          </p15:clr>
        </p15:guide>
        <p15:guide id="29" orient="horz" pos="2592">
          <p15:clr>
            <a:srgbClr val="5ACBF0"/>
          </p15:clr>
        </p15:guide>
        <p15:guide id="30" orient="horz" pos="2688">
          <p15:clr>
            <a:srgbClr val="5ACBF0"/>
          </p15:clr>
        </p15:guide>
        <p15:guide id="31" orient="horz" pos="1248">
          <p15:clr>
            <a:srgbClr val="5ACBF0"/>
          </p15:clr>
        </p15:guide>
        <p15:guide id="32" orient="horz" pos="1152">
          <p15:clr>
            <a:srgbClr val="5ACBF0"/>
          </p15:clr>
        </p15:guide>
        <p15:guide id="33" orient="horz" pos="768">
          <p15:clr>
            <a:srgbClr val="5ACBF0"/>
          </p15:clr>
        </p15:guide>
        <p15:guide id="34" orient="horz" pos="672">
          <p15:clr>
            <a:srgbClr val="5ACBF0"/>
          </p15:clr>
        </p15:guide>
        <p15:guide id="35" orient="horz" pos="192">
          <p15:clr>
            <a:srgbClr val="5ACBF0"/>
          </p15:clr>
        </p15:guide>
        <p15:guide id="36" orient="horz" pos="3072">
          <p15:clr>
            <a:srgbClr val="5ACBF0"/>
          </p15:clr>
        </p15:guide>
        <p15:guide id="37" orient="horz" pos="3168">
          <p15:clr>
            <a:srgbClr val="5ACBF0"/>
          </p15:clr>
        </p15:guide>
        <p15:guide id="38" orient="horz" pos="3552">
          <p15:clr>
            <a:srgbClr val="5ACBF0"/>
          </p15:clr>
        </p15:guide>
        <p15:guide id="39" orient="horz" pos="3648">
          <p15:clr>
            <a:srgbClr val="5ACBF0"/>
          </p15:clr>
        </p15:guide>
        <p15:guide id="40" orient="horz" pos="4032">
          <p15:clr>
            <a:srgbClr val="C35EA4"/>
          </p15:clr>
        </p15:guide>
        <p15:guide id="41" orient="horz" pos="4128">
          <p15:clr>
            <a:srgbClr val="5ACBF0"/>
          </p15:clr>
        </p15:guide>
        <p15:guide id="42" pos="7488">
          <p15:clr>
            <a:srgbClr val="5ACBF0"/>
          </p15:clr>
        </p15:guide>
        <p15:guide id="43" pos="192">
          <p15:clr>
            <a:srgbClr val="5ACBF0"/>
          </p15:clr>
        </p15:guide>
        <p15:guide id="44" orient="horz" pos="288">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32C610-8455-4008-B8FA-DAE1663E0B19}"/>
              </a:ext>
            </a:extLst>
          </p:cNvPr>
          <p:cNvSpPr/>
          <p:nvPr userDrawn="1"/>
        </p:nvSpPr>
        <p:spPr>
          <a:xfrm>
            <a:off x="0" y="-1"/>
            <a:ext cx="12192000" cy="6857999"/>
          </a:xfrm>
          <a:prstGeom prst="rect">
            <a:avLst/>
          </a:prstGeom>
          <a:solidFill>
            <a:schemeClr val="bg2">
              <a:alpha val="68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2" name="Title Placeholder 1"/>
          <p:cNvSpPr>
            <a:spLocks noGrp="1"/>
          </p:cNvSpPr>
          <p:nvPr>
            <p:ph type="title"/>
          </p:nvPr>
        </p:nvSpPr>
        <p:spPr>
          <a:xfrm>
            <a:off x="304800" y="304801"/>
            <a:ext cx="11582400" cy="867930"/>
          </a:xfrm>
          <a:prstGeom prst="rect">
            <a:avLst/>
          </a:prstGeom>
        </p:spPr>
        <p:txBody>
          <a:bodyPr vert="horz" lIns="155448" tIns="155448" rIns="155448" bIns="155448" rtlCol="0" anchor="t" anchorCtr="0">
            <a:spAutoFit/>
          </a:bodyPr>
          <a:lstStyle/>
          <a:p>
            <a:pPr lvl="0"/>
            <a:r>
              <a:rPr lang="en-US"/>
              <a:t>Click to edit Master title style</a:t>
            </a:r>
            <a:endParaRPr lang="en-US" dirty="0"/>
          </a:p>
        </p:txBody>
      </p:sp>
      <p:sp>
        <p:nvSpPr>
          <p:cNvPr id="3" name="Text Placeholder 2"/>
          <p:cNvSpPr>
            <a:spLocks noGrp="1"/>
          </p:cNvSpPr>
          <p:nvPr>
            <p:ph type="body" idx="1"/>
          </p:nvPr>
        </p:nvSpPr>
        <p:spPr>
          <a:xfrm>
            <a:off x="304800" y="1219200"/>
            <a:ext cx="11582400" cy="5333999"/>
          </a:xfrm>
          <a:prstGeom prst="rect">
            <a:avLst/>
          </a:prstGeom>
        </p:spPr>
        <p:txBody>
          <a:bodyPr vert="horz" lIns="155448" tIns="155448" rIns="155448" bIns="155448" rtlCol="0">
            <a:noAutofit/>
          </a:bodyPr>
          <a:lstStyle/>
          <a:p>
            <a:pPr marL="457200" lvl="0" indent="-457200">
              <a:buClr>
                <a:schemeClr val="accent5"/>
              </a:buClr>
              <a:buFont typeface="Arial" charset="0"/>
            </a:pPr>
            <a:r>
              <a:rPr lang="en-US"/>
              <a:t>Click to edit Master text styles</a:t>
            </a:r>
          </a:p>
          <a:p>
            <a:pPr marL="457200" lvl="1" indent="-457200">
              <a:buClr>
                <a:schemeClr val="accent5"/>
              </a:buClr>
              <a:buFont typeface="Arial" charset="0"/>
            </a:pPr>
            <a:r>
              <a:rPr lang="en-US"/>
              <a:t>Second level</a:t>
            </a:r>
          </a:p>
          <a:p>
            <a:pPr marL="457200" lvl="2" indent="-457200">
              <a:buClr>
                <a:schemeClr val="accent5"/>
              </a:buClr>
              <a:buFont typeface="Arial" charset="0"/>
            </a:pPr>
            <a:r>
              <a:rPr lang="en-US"/>
              <a:t>Third level</a:t>
            </a:r>
          </a:p>
          <a:p>
            <a:pPr marL="457200" lvl="3" indent="-457200">
              <a:buClr>
                <a:schemeClr val="accent5"/>
              </a:buClr>
              <a:buFont typeface="Arial" charset="0"/>
            </a:pPr>
            <a:r>
              <a:rPr lang="en-US"/>
              <a:t>Fourth level</a:t>
            </a:r>
          </a:p>
          <a:p>
            <a:pPr marL="457200" lvl="4" indent="-457200">
              <a:buClr>
                <a:schemeClr val="accent5"/>
              </a:buClr>
              <a:buFont typeface="Arial" charset="0"/>
            </a:pPr>
            <a:r>
              <a:rPr lang="en-US"/>
              <a:t>Fifth level</a:t>
            </a:r>
            <a:endParaRPr lang="en-US" dirty="0"/>
          </a:p>
        </p:txBody>
      </p:sp>
      <p:sp>
        <p:nvSpPr>
          <p:cNvPr id="6"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tx1"/>
                    </a:gs>
                    <a:gs pos="100000">
                      <a:schemeClr val="tx1"/>
                    </a:gs>
                  </a:gsLst>
                  <a:lin ang="5400000" scaled="1"/>
                </a:gra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gradFill>
                  <a:gsLst>
                    <a:gs pos="0">
                      <a:srgbClr val="FFFFFF"/>
                    </a:gs>
                    <a:gs pos="100000">
                      <a:srgbClr val="FFFFFF"/>
                    </a:gs>
                  </a:gsLst>
                  <a:lin ang="5400000" scaled="1"/>
                </a:gradFill>
              </a:rPr>
              <a:t>© 2020 F5 Networks</a:t>
            </a:r>
            <a:endParaRPr kumimoji="0" lang="en-US" sz="1000" b="0" i="0" u="none" strike="noStrike" kern="1200" cap="none" spc="0" normalizeH="0" baseline="0" noProof="0" dirty="0">
              <a:ln>
                <a:noFill/>
              </a:ln>
              <a:gradFill>
                <a:gsLst>
                  <a:gs pos="0">
                    <a:srgbClr val="FFFFFF"/>
                  </a:gs>
                  <a:gs pos="100000">
                    <a:srgbClr val="FFFFFF"/>
                  </a:gs>
                </a:gsLst>
                <a:lin ang="5400000" scaled="1"/>
              </a:gradFill>
              <a:effectLst/>
              <a:uLnTx/>
              <a:uFillTx/>
              <a:latin typeface="Arial"/>
              <a:ea typeface="+mn-ea"/>
              <a:cs typeface="+mn-cs"/>
            </a:endParaRPr>
          </a:p>
        </p:txBody>
      </p:sp>
      <p:sp>
        <p:nvSpPr>
          <p:cNvPr id="7"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tx1"/>
                    </a:gs>
                    <a:gs pos="100000">
                      <a:schemeClr val="tx1"/>
                    </a:gs>
                  </a:gsLst>
                  <a:lin ang="5400000" scaled="1"/>
                </a:gra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DF86D6-4B9D-4B83-AF23-D696D3CD110A}" type="slidenum">
              <a:rPr kumimoji="0" lang="en-US" sz="1000" b="0" i="0" u="none" strike="noStrike" kern="1200" cap="none" spc="0" normalizeH="0" baseline="0" noProof="0" smtClean="0">
                <a:ln>
                  <a:noFill/>
                </a:ln>
                <a:gradFill>
                  <a:gsLst>
                    <a:gs pos="0">
                      <a:srgbClr val="FFFFFF"/>
                    </a:gs>
                    <a:gs pos="100000">
                      <a:srgbClr val="FFFFFF"/>
                    </a:gs>
                  </a:gsLst>
                  <a:lin ang="5400000" scaled="1"/>
                </a:gra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gradFill>
                <a:gsLst>
                  <a:gs pos="0">
                    <a:srgbClr val="FFFFFF"/>
                  </a:gs>
                  <a:gs pos="100000">
                    <a:srgbClr val="FFFFFF"/>
                  </a:gs>
                </a:gsLst>
                <a:lin ang="5400000" scaled="1"/>
              </a:gradFill>
              <a:effectLst/>
              <a:uLnTx/>
              <a:uFillTx/>
              <a:latin typeface="Arial"/>
              <a:ea typeface="+mn-ea"/>
              <a:cs typeface="+mn-cs"/>
            </a:endParaRPr>
          </a:p>
        </p:txBody>
      </p:sp>
    </p:spTree>
    <p:extLst>
      <p:ext uri="{BB962C8B-B14F-4D97-AF65-F5344CB8AC3E}">
        <p14:creationId xmlns:p14="http://schemas.microsoft.com/office/powerpoint/2010/main" val="2724918090"/>
      </p:ext>
    </p:extLst>
  </p:cSld>
  <p:clrMap bg1="dk1" tx1="lt1" bg2="dk2" tx2="lt2" accent1="accent1" accent2="accent2" accent3="accent3" accent4="accent4" accent5="accent5" accent6="accent6" hlink="hlink" folHlink="folHlink"/>
  <p:sldLayoutIdLst>
    <p:sldLayoutId id="2147483882"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charset="0"/>
        <a:buChar char="•"/>
        <a:defRPr lang="en-US" sz="3200" b="1" kern="1200" smtClean="0">
          <a:gradFill>
            <a:gsLst>
              <a:gs pos="0">
                <a:schemeClr val="tx1"/>
              </a:gs>
              <a:gs pos="100000">
                <a:schemeClr val="tx1"/>
              </a:gs>
            </a:gsLst>
            <a:lin ang="5400000" scaled="1"/>
          </a:gradFill>
          <a:latin typeface="+mn-lt"/>
          <a:ea typeface="+mn-ea"/>
          <a:cs typeface="Arial" panose="020B0604020202020204" pitchFamily="34" charset="0"/>
        </a:defRPr>
      </a:lvl1pPr>
      <a:lvl2pPr marL="0" indent="0" algn="l" defTabSz="914400" rtl="0" eaLnBrk="1" latinLnBrk="0" hangingPunct="1">
        <a:lnSpc>
          <a:spcPct val="90000"/>
        </a:lnSpc>
        <a:spcBef>
          <a:spcPts val="500"/>
        </a:spcBef>
        <a:buFont typeface="Arial" charset="0"/>
        <a:buChar char="•"/>
        <a:defRPr lang="en-US" sz="24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2pPr>
      <a:lvl3pPr marL="0" indent="0" algn="l" defTabSz="914400" rtl="0" eaLnBrk="1" latinLnBrk="0" hangingPunct="1">
        <a:lnSpc>
          <a:spcPct val="90000"/>
        </a:lnSpc>
        <a:spcBef>
          <a:spcPts val="500"/>
        </a:spcBef>
        <a:buFont typeface="Arial" charset="0"/>
        <a:buChar char="•"/>
        <a:defRPr lang="en-US" sz="20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3pPr>
      <a:lvl4pPr marL="0" indent="0" algn="l" defTabSz="914400" rtl="0" eaLnBrk="1" latinLnBrk="0" hangingPunct="1">
        <a:lnSpc>
          <a:spcPct val="90000"/>
        </a:lnSpc>
        <a:spcBef>
          <a:spcPts val="500"/>
        </a:spcBef>
        <a:buFont typeface="Arial" charset="0"/>
        <a:buChar char="•"/>
        <a:defRPr lang="en-US" sz="18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4pPr>
      <a:lvl5pPr marL="0" indent="0" algn="l" defTabSz="914400" rtl="0" eaLnBrk="1" latinLnBrk="0" hangingPunct="1">
        <a:lnSpc>
          <a:spcPct val="90000"/>
        </a:lnSpc>
        <a:spcBef>
          <a:spcPts val="500"/>
        </a:spcBef>
        <a:buFont typeface="Arial" charset="0"/>
        <a:buChar char="•"/>
        <a:defRPr lang="en-US" sz="1800" kern="1200" dirty="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92">
          <p15:clr>
            <a:srgbClr val="5ACBF0"/>
          </p15:clr>
        </p15:guide>
        <p15:guide id="2" pos="3888">
          <p15:clr>
            <a:srgbClr val="5ACBF0"/>
          </p15:clr>
        </p15:guide>
        <p15:guide id="3" pos="3288">
          <p15:clr>
            <a:srgbClr val="5ACBF0"/>
          </p15:clr>
        </p15:guide>
        <p15:guide id="4" pos="2688">
          <p15:clr>
            <a:srgbClr val="5ACBF0"/>
          </p15:clr>
        </p15:guide>
        <p15:guide id="5" pos="2592">
          <p15:clr>
            <a:srgbClr val="5ACBF0"/>
          </p15:clr>
        </p15:guide>
        <p15:guide id="6" pos="2088">
          <p15:clr>
            <a:srgbClr val="5ACBF0"/>
          </p15:clr>
        </p15:guide>
        <p15:guide id="7" pos="1992">
          <p15:clr>
            <a:srgbClr val="5ACBF0"/>
          </p15:clr>
        </p15:guide>
        <p15:guide id="8" pos="1392">
          <p15:clr>
            <a:srgbClr val="5ACBF0"/>
          </p15:clr>
        </p15:guide>
        <p15:guide id="9" pos="792">
          <p15:clr>
            <a:srgbClr val="5ACBF0"/>
          </p15:clr>
        </p15:guide>
        <p15:guide id="10" pos="4392">
          <p15:clr>
            <a:srgbClr val="5ACBF0"/>
          </p15:clr>
        </p15:guide>
        <p15:guide id="11" pos="4488">
          <p15:clr>
            <a:srgbClr val="5ACBF0"/>
          </p15:clr>
        </p15:guide>
        <p15:guide id="12" pos="4992">
          <p15:clr>
            <a:srgbClr val="5ACBF0"/>
          </p15:clr>
        </p15:guide>
        <p15:guide id="13" pos="5088">
          <p15:clr>
            <a:srgbClr val="5ACBF0"/>
          </p15:clr>
        </p15:guide>
        <p15:guide id="14" pos="5592">
          <p15:clr>
            <a:srgbClr val="5ACBF0"/>
          </p15:clr>
        </p15:guide>
        <p15:guide id="15" pos="5688">
          <p15:clr>
            <a:srgbClr val="5ACBF0"/>
          </p15:clr>
        </p15:guide>
        <p15:guide id="16" pos="6192">
          <p15:clr>
            <a:srgbClr val="5ACBF0"/>
          </p15:clr>
        </p15:guide>
        <p15:guide id="17" pos="6288">
          <p15:clr>
            <a:srgbClr val="5ACBF0"/>
          </p15:clr>
        </p15:guide>
        <p15:guide id="18" pos="6792">
          <p15:clr>
            <a:srgbClr val="5ACBF0"/>
          </p15:clr>
        </p15:guide>
        <p15:guide id="19" pos="6888">
          <p15:clr>
            <a:srgbClr val="5ACBF0"/>
          </p15:clr>
        </p15:guide>
        <p15:guide id="20" pos="7392">
          <p15:clr>
            <a:srgbClr val="C35EA4"/>
          </p15:clr>
        </p15:guide>
        <p15:guide id="21" pos="3192">
          <p15:clr>
            <a:srgbClr val="5ACBF0"/>
          </p15:clr>
        </p15:guide>
        <p15:guide id="22" pos="1488">
          <p15:clr>
            <a:srgbClr val="5ACBF0"/>
          </p15:clr>
        </p15:guide>
        <p15:guide id="23" pos="888">
          <p15:clr>
            <a:srgbClr val="5ACBF0"/>
          </p15:clr>
        </p15:guide>
        <p15:guide id="24" pos="288">
          <p15:clr>
            <a:srgbClr val="C35EA4"/>
          </p15:clr>
        </p15:guide>
        <p15:guide id="25" orient="horz" pos="2112">
          <p15:clr>
            <a:srgbClr val="5ACBF0"/>
          </p15:clr>
        </p15:guide>
        <p15:guide id="26" orient="horz" pos="2208">
          <p15:clr>
            <a:srgbClr val="5ACBF0"/>
          </p15:clr>
        </p15:guide>
        <p15:guide id="27" orient="horz" pos="1728">
          <p15:clr>
            <a:srgbClr val="5ACBF0"/>
          </p15:clr>
        </p15:guide>
        <p15:guide id="28" orient="horz" pos="1632">
          <p15:clr>
            <a:srgbClr val="5ACBF0"/>
          </p15:clr>
        </p15:guide>
        <p15:guide id="29" orient="horz" pos="2592">
          <p15:clr>
            <a:srgbClr val="5ACBF0"/>
          </p15:clr>
        </p15:guide>
        <p15:guide id="30" orient="horz" pos="2688">
          <p15:clr>
            <a:srgbClr val="5ACBF0"/>
          </p15:clr>
        </p15:guide>
        <p15:guide id="31" orient="horz" pos="1248">
          <p15:clr>
            <a:srgbClr val="5ACBF0"/>
          </p15:clr>
        </p15:guide>
        <p15:guide id="32" orient="horz" pos="1152">
          <p15:clr>
            <a:srgbClr val="5ACBF0"/>
          </p15:clr>
        </p15:guide>
        <p15:guide id="33" orient="horz" pos="768">
          <p15:clr>
            <a:srgbClr val="5ACBF0"/>
          </p15:clr>
        </p15:guide>
        <p15:guide id="34" orient="horz" pos="672">
          <p15:clr>
            <a:srgbClr val="5ACBF0"/>
          </p15:clr>
        </p15:guide>
        <p15:guide id="35" orient="horz" pos="192">
          <p15:clr>
            <a:srgbClr val="5ACBF0"/>
          </p15:clr>
        </p15:guide>
        <p15:guide id="36" orient="horz" pos="3072">
          <p15:clr>
            <a:srgbClr val="5ACBF0"/>
          </p15:clr>
        </p15:guide>
        <p15:guide id="37" orient="horz" pos="3168">
          <p15:clr>
            <a:srgbClr val="5ACBF0"/>
          </p15:clr>
        </p15:guide>
        <p15:guide id="38" orient="horz" pos="3552">
          <p15:clr>
            <a:srgbClr val="5ACBF0"/>
          </p15:clr>
        </p15:guide>
        <p15:guide id="39" orient="horz" pos="3648">
          <p15:clr>
            <a:srgbClr val="5ACBF0"/>
          </p15:clr>
        </p15:guide>
        <p15:guide id="40" orient="horz" pos="4032">
          <p15:clr>
            <a:srgbClr val="C35EA4"/>
          </p15:clr>
        </p15:guide>
        <p15:guide id="41" orient="horz" pos="4128">
          <p15:clr>
            <a:srgbClr val="5ACBF0"/>
          </p15:clr>
        </p15:guide>
        <p15:guide id="42" pos="7488">
          <p15:clr>
            <a:srgbClr val="5ACBF0"/>
          </p15:clr>
        </p15:guide>
        <p15:guide id="43" pos="192">
          <p15:clr>
            <a:srgbClr val="5ACBF0"/>
          </p15:clr>
        </p15:guide>
        <p15:guide id="44" orient="horz" pos="288">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304801"/>
            <a:ext cx="11582400" cy="867930"/>
          </a:xfrm>
          <a:prstGeom prst="rect">
            <a:avLst/>
          </a:prstGeom>
        </p:spPr>
        <p:txBody>
          <a:bodyPr vert="horz" lIns="155448" tIns="155448" rIns="155448" bIns="155448" rtlCol="0" anchor="t" anchorCtr="0">
            <a:spAutoFit/>
          </a:bodyPr>
          <a:lstStyle/>
          <a:p>
            <a:pPr lvl="0"/>
            <a:r>
              <a:rPr lang="en-US" dirty="0"/>
              <a:t>Click to edit Master title style</a:t>
            </a:r>
          </a:p>
        </p:txBody>
      </p:sp>
      <p:sp>
        <p:nvSpPr>
          <p:cNvPr id="3" name="Text Placeholder 2"/>
          <p:cNvSpPr>
            <a:spLocks noGrp="1"/>
          </p:cNvSpPr>
          <p:nvPr>
            <p:ph type="body" idx="1"/>
          </p:nvPr>
        </p:nvSpPr>
        <p:spPr>
          <a:xfrm>
            <a:off x="304800" y="1219200"/>
            <a:ext cx="11582400" cy="5333999"/>
          </a:xfrm>
          <a:prstGeom prst="rect">
            <a:avLst/>
          </a:prstGeom>
        </p:spPr>
        <p:txBody>
          <a:bodyPr vert="horz" lIns="155448" tIns="155448" rIns="155448" bIns="155448" rtlCol="0">
            <a:noAutofit/>
          </a:bodyPr>
          <a:lstStyle/>
          <a:p>
            <a:pPr marL="457200" lvl="0" indent="-457200">
              <a:buClr>
                <a:schemeClr val="accent5"/>
              </a:buClr>
              <a:buFont typeface="Arial" charset="0"/>
            </a:pPr>
            <a:r>
              <a:rPr lang="en-US" dirty="0"/>
              <a:t>Click to edit Master text styles</a:t>
            </a:r>
          </a:p>
          <a:p>
            <a:pPr marL="457200" lvl="1" indent="-457200">
              <a:buClr>
                <a:schemeClr val="accent5"/>
              </a:buClr>
              <a:buFont typeface="Arial" charset="0"/>
            </a:pPr>
            <a:r>
              <a:rPr lang="en-US" dirty="0"/>
              <a:t>Second level</a:t>
            </a:r>
          </a:p>
          <a:p>
            <a:pPr marL="457200" lvl="2" indent="-457200">
              <a:buClr>
                <a:schemeClr val="accent5"/>
              </a:buClr>
              <a:buFont typeface="Arial" charset="0"/>
            </a:pPr>
            <a:r>
              <a:rPr lang="en-US" dirty="0"/>
              <a:t>Third level</a:t>
            </a:r>
          </a:p>
          <a:p>
            <a:pPr marL="457200" lvl="3" indent="-457200">
              <a:buClr>
                <a:schemeClr val="accent5"/>
              </a:buClr>
              <a:buFont typeface="Arial" charset="0"/>
            </a:pPr>
            <a:r>
              <a:rPr lang="en-US" dirty="0"/>
              <a:t>Fourth level</a:t>
            </a:r>
          </a:p>
          <a:p>
            <a:pPr marL="457200" lvl="4" indent="-457200">
              <a:buClr>
                <a:schemeClr val="accent5"/>
              </a:buClr>
              <a:buFont typeface="Arial" charset="0"/>
            </a:pPr>
            <a:r>
              <a:rPr lang="en-US" dirty="0"/>
              <a:t>Fifth level</a:t>
            </a:r>
          </a:p>
        </p:txBody>
      </p:sp>
      <p:sp>
        <p:nvSpPr>
          <p:cNvPr id="6"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bg1">
                        <a:lumMod val="50000"/>
                      </a:schemeClr>
                    </a:gs>
                    <a:gs pos="100000">
                      <a:schemeClr val="bg1">
                        <a:lumMod val="50000"/>
                      </a:schemeClr>
                    </a:gs>
                  </a:gsLst>
                  <a:lin ang="5400000" scaled="1"/>
                </a:gradFill>
              </a:defRPr>
            </a:lvl1pPr>
          </a:lstStyle>
          <a:p>
            <a:r>
              <a:rPr lang="en-US" dirty="0"/>
              <a:t>© 2017 F5 Networks</a:t>
            </a:r>
          </a:p>
        </p:txBody>
      </p:sp>
      <p:sp>
        <p:nvSpPr>
          <p:cNvPr id="7"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bg1">
                        <a:lumMod val="50000"/>
                      </a:schemeClr>
                    </a:gs>
                    <a:gs pos="100000">
                      <a:schemeClr val="bg1">
                        <a:lumMod val="50000"/>
                      </a:schemeClr>
                    </a:gs>
                  </a:gsLst>
                  <a:lin ang="5400000" scaled="1"/>
                </a:gradFill>
              </a:defRPr>
            </a:lvl1pPr>
          </a:lstStyle>
          <a:p>
            <a:fld id="{49DF86D6-4B9D-4B83-AF23-D696D3CD110A}" type="slidenum">
              <a:rPr lang="en-US" smtClean="0"/>
              <a:pPr/>
              <a:t>‹#›</a:t>
            </a:fld>
            <a:endParaRPr lang="en-US" dirty="0"/>
          </a:p>
        </p:txBody>
      </p:sp>
    </p:spTree>
    <p:extLst>
      <p:ext uri="{BB962C8B-B14F-4D97-AF65-F5344CB8AC3E}">
        <p14:creationId xmlns:p14="http://schemas.microsoft.com/office/powerpoint/2010/main" val="346418618"/>
      </p:ext>
    </p:extLst>
  </p:cSld>
  <p:clrMap bg1="lt1" tx1="dk1" bg2="lt2" tx2="dk2" accent1="accent1" accent2="accent2" accent3="accent3" accent4="accent4" accent5="accent5" accent6="accent6" hlink="hlink" folHlink="folHlink"/>
  <p:sldLayoutIdLst>
    <p:sldLayoutId id="2147483820" r:id="rId1"/>
    <p:sldLayoutId id="2147483849" r:id="rId2"/>
    <p:sldLayoutId id="2147483848"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61"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 id="2147483831" r:id="rId23"/>
    <p:sldLayoutId id="2147483832" r:id="rId24"/>
    <p:sldLayoutId id="2147483833" r:id="rId25"/>
    <p:sldLayoutId id="2147483834" r:id="rId26"/>
    <p:sldLayoutId id="2147483836"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lang="en-US" sz="4000" b="1" kern="1200" dirty="0">
          <a:gradFill>
            <a:gsLst>
              <a:gs pos="0">
                <a:schemeClr val="tx2"/>
              </a:gs>
              <a:gs pos="100000">
                <a:schemeClr val="tx2"/>
              </a:gs>
            </a:gsLst>
            <a:lin ang="5400000" scaled="1"/>
          </a:gradFill>
          <a:latin typeface="+mj-lt"/>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charset="0"/>
        <a:buChar char="•"/>
        <a:defRPr lang="en-US" sz="3200" b="1" kern="1200" smtClean="0">
          <a:gradFill>
            <a:gsLst>
              <a:gs pos="0">
                <a:schemeClr val="tx2"/>
              </a:gs>
              <a:gs pos="99000">
                <a:schemeClr val="tx2"/>
              </a:gs>
            </a:gsLst>
            <a:lin ang="5400000" scaled="1"/>
          </a:gradFill>
          <a:latin typeface="+mn-lt"/>
          <a:ea typeface="+mn-ea"/>
          <a:cs typeface="Arial" panose="020B0604020202020204" pitchFamily="34" charset="0"/>
        </a:defRPr>
      </a:lvl1pPr>
      <a:lvl2pPr marL="0" indent="0" algn="l" defTabSz="914400" rtl="0" eaLnBrk="1" latinLnBrk="0" hangingPunct="1">
        <a:lnSpc>
          <a:spcPct val="90000"/>
        </a:lnSpc>
        <a:spcBef>
          <a:spcPts val="500"/>
        </a:spcBef>
        <a:buFont typeface="Arial" charset="0"/>
        <a:buChar char="•"/>
        <a:defRPr lang="en-US" sz="2400" kern="1200" smtClean="0">
          <a:gradFill>
            <a:gsLst>
              <a:gs pos="0">
                <a:schemeClr val="bg1">
                  <a:lumMod val="50000"/>
                </a:schemeClr>
              </a:gs>
              <a:gs pos="100000">
                <a:schemeClr val="bg1">
                  <a:lumMod val="50000"/>
                </a:schemeClr>
              </a:gs>
            </a:gsLst>
            <a:lin ang="5400000" scaled="1"/>
          </a:gradFill>
          <a:latin typeface="+mn-lt"/>
          <a:ea typeface="+mn-ea"/>
          <a:cs typeface="Arial" panose="020B0604020202020204" pitchFamily="34" charset="0"/>
        </a:defRPr>
      </a:lvl2pPr>
      <a:lvl3pPr marL="0" indent="0" algn="l" defTabSz="914400" rtl="0" eaLnBrk="1" latinLnBrk="0" hangingPunct="1">
        <a:lnSpc>
          <a:spcPct val="90000"/>
        </a:lnSpc>
        <a:spcBef>
          <a:spcPts val="500"/>
        </a:spcBef>
        <a:buFont typeface="Arial" charset="0"/>
        <a:buChar char="•"/>
        <a:defRPr lang="en-US" sz="2000" kern="1200" smtClean="0">
          <a:gradFill>
            <a:gsLst>
              <a:gs pos="0">
                <a:schemeClr val="bg1">
                  <a:lumMod val="50000"/>
                </a:schemeClr>
              </a:gs>
              <a:gs pos="100000">
                <a:schemeClr val="bg1">
                  <a:lumMod val="50000"/>
                </a:schemeClr>
              </a:gs>
            </a:gsLst>
            <a:lin ang="5400000" scaled="1"/>
          </a:gradFill>
          <a:latin typeface="+mn-lt"/>
          <a:ea typeface="+mn-ea"/>
          <a:cs typeface="Arial" panose="020B0604020202020204" pitchFamily="34" charset="0"/>
        </a:defRPr>
      </a:lvl3pPr>
      <a:lvl4pPr marL="0" indent="0" algn="l" defTabSz="914400" rtl="0" eaLnBrk="1" latinLnBrk="0" hangingPunct="1">
        <a:lnSpc>
          <a:spcPct val="90000"/>
        </a:lnSpc>
        <a:spcBef>
          <a:spcPts val="500"/>
        </a:spcBef>
        <a:buFont typeface="Arial" charset="0"/>
        <a:buChar char="•"/>
        <a:defRPr lang="en-US" sz="1800" kern="1200" smtClean="0">
          <a:gradFill>
            <a:gsLst>
              <a:gs pos="0">
                <a:schemeClr val="bg1">
                  <a:lumMod val="50000"/>
                </a:schemeClr>
              </a:gs>
              <a:gs pos="100000">
                <a:schemeClr val="bg1">
                  <a:lumMod val="50000"/>
                </a:schemeClr>
              </a:gs>
            </a:gsLst>
            <a:lin ang="5400000" scaled="1"/>
          </a:gradFill>
          <a:latin typeface="+mn-lt"/>
          <a:ea typeface="+mn-ea"/>
          <a:cs typeface="Arial" panose="020B0604020202020204" pitchFamily="34" charset="0"/>
        </a:defRPr>
      </a:lvl4pPr>
      <a:lvl5pPr marL="0" indent="0" algn="l" defTabSz="914400" rtl="0" eaLnBrk="1" latinLnBrk="0" hangingPunct="1">
        <a:lnSpc>
          <a:spcPct val="90000"/>
        </a:lnSpc>
        <a:spcBef>
          <a:spcPts val="500"/>
        </a:spcBef>
        <a:buFont typeface="Arial" charset="0"/>
        <a:buChar char="•"/>
        <a:defRPr lang="en-US" sz="1800" kern="1200" dirty="0">
          <a:gradFill>
            <a:gsLst>
              <a:gs pos="0">
                <a:schemeClr val="bg1">
                  <a:lumMod val="50000"/>
                </a:schemeClr>
              </a:gs>
              <a:gs pos="100000">
                <a:schemeClr val="bg1">
                  <a:lumMod val="50000"/>
                </a:schemeClr>
              </a:gs>
            </a:gsLst>
            <a:lin ang="5400000" scaled="1"/>
          </a:gra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92">
          <p15:clr>
            <a:srgbClr val="5ACBF0"/>
          </p15:clr>
        </p15:guide>
        <p15:guide id="2" pos="3888">
          <p15:clr>
            <a:srgbClr val="5ACBF0"/>
          </p15:clr>
        </p15:guide>
        <p15:guide id="3" pos="3288">
          <p15:clr>
            <a:srgbClr val="5ACBF0"/>
          </p15:clr>
        </p15:guide>
        <p15:guide id="4" pos="2688">
          <p15:clr>
            <a:srgbClr val="5ACBF0"/>
          </p15:clr>
        </p15:guide>
        <p15:guide id="5" pos="2592">
          <p15:clr>
            <a:srgbClr val="5ACBF0"/>
          </p15:clr>
        </p15:guide>
        <p15:guide id="6" pos="2088">
          <p15:clr>
            <a:srgbClr val="5ACBF0"/>
          </p15:clr>
        </p15:guide>
        <p15:guide id="7" pos="1992">
          <p15:clr>
            <a:srgbClr val="5ACBF0"/>
          </p15:clr>
        </p15:guide>
        <p15:guide id="8" pos="1392">
          <p15:clr>
            <a:srgbClr val="5ACBF0"/>
          </p15:clr>
        </p15:guide>
        <p15:guide id="9" pos="792">
          <p15:clr>
            <a:srgbClr val="5ACBF0"/>
          </p15:clr>
        </p15:guide>
        <p15:guide id="10" pos="4392">
          <p15:clr>
            <a:srgbClr val="5ACBF0"/>
          </p15:clr>
        </p15:guide>
        <p15:guide id="11" pos="4488">
          <p15:clr>
            <a:srgbClr val="5ACBF0"/>
          </p15:clr>
        </p15:guide>
        <p15:guide id="12" pos="4992">
          <p15:clr>
            <a:srgbClr val="5ACBF0"/>
          </p15:clr>
        </p15:guide>
        <p15:guide id="13" pos="5088">
          <p15:clr>
            <a:srgbClr val="5ACBF0"/>
          </p15:clr>
        </p15:guide>
        <p15:guide id="14" pos="5592">
          <p15:clr>
            <a:srgbClr val="5ACBF0"/>
          </p15:clr>
        </p15:guide>
        <p15:guide id="15" pos="5688">
          <p15:clr>
            <a:srgbClr val="5ACBF0"/>
          </p15:clr>
        </p15:guide>
        <p15:guide id="16" pos="6192">
          <p15:clr>
            <a:srgbClr val="5ACBF0"/>
          </p15:clr>
        </p15:guide>
        <p15:guide id="17" pos="6288">
          <p15:clr>
            <a:srgbClr val="5ACBF0"/>
          </p15:clr>
        </p15:guide>
        <p15:guide id="18" pos="6792">
          <p15:clr>
            <a:srgbClr val="5ACBF0"/>
          </p15:clr>
        </p15:guide>
        <p15:guide id="19" pos="6888">
          <p15:clr>
            <a:srgbClr val="5ACBF0"/>
          </p15:clr>
        </p15:guide>
        <p15:guide id="20" pos="7392">
          <p15:clr>
            <a:srgbClr val="C35EA4"/>
          </p15:clr>
        </p15:guide>
        <p15:guide id="21" pos="3192">
          <p15:clr>
            <a:srgbClr val="5ACBF0"/>
          </p15:clr>
        </p15:guide>
        <p15:guide id="22" pos="1488">
          <p15:clr>
            <a:srgbClr val="5ACBF0"/>
          </p15:clr>
        </p15:guide>
        <p15:guide id="23" pos="888">
          <p15:clr>
            <a:srgbClr val="5ACBF0"/>
          </p15:clr>
        </p15:guide>
        <p15:guide id="24" pos="288">
          <p15:clr>
            <a:srgbClr val="C35EA4"/>
          </p15:clr>
        </p15:guide>
        <p15:guide id="25" orient="horz" pos="2112">
          <p15:clr>
            <a:srgbClr val="5ACBF0"/>
          </p15:clr>
        </p15:guide>
        <p15:guide id="26" orient="horz" pos="2208">
          <p15:clr>
            <a:srgbClr val="5ACBF0"/>
          </p15:clr>
        </p15:guide>
        <p15:guide id="27" orient="horz" pos="1728">
          <p15:clr>
            <a:srgbClr val="5ACBF0"/>
          </p15:clr>
        </p15:guide>
        <p15:guide id="28" orient="horz" pos="1632">
          <p15:clr>
            <a:srgbClr val="5ACBF0"/>
          </p15:clr>
        </p15:guide>
        <p15:guide id="29" orient="horz" pos="2592">
          <p15:clr>
            <a:srgbClr val="5ACBF0"/>
          </p15:clr>
        </p15:guide>
        <p15:guide id="30" orient="horz" pos="2688">
          <p15:clr>
            <a:srgbClr val="5ACBF0"/>
          </p15:clr>
        </p15:guide>
        <p15:guide id="31" orient="horz" pos="1248">
          <p15:clr>
            <a:srgbClr val="5ACBF0"/>
          </p15:clr>
        </p15:guide>
        <p15:guide id="32" orient="horz" pos="1152">
          <p15:clr>
            <a:srgbClr val="5ACBF0"/>
          </p15:clr>
        </p15:guide>
        <p15:guide id="33" orient="horz" pos="768">
          <p15:clr>
            <a:srgbClr val="5ACBF0"/>
          </p15:clr>
        </p15:guide>
        <p15:guide id="34" orient="horz" pos="672">
          <p15:clr>
            <a:srgbClr val="5ACBF0"/>
          </p15:clr>
        </p15:guide>
        <p15:guide id="35" orient="horz" pos="192">
          <p15:clr>
            <a:srgbClr val="5ACBF0"/>
          </p15:clr>
        </p15:guide>
        <p15:guide id="36" orient="horz" pos="3072">
          <p15:clr>
            <a:srgbClr val="5ACBF0"/>
          </p15:clr>
        </p15:guide>
        <p15:guide id="37" orient="horz" pos="3168">
          <p15:clr>
            <a:srgbClr val="5ACBF0"/>
          </p15:clr>
        </p15:guide>
        <p15:guide id="38" orient="horz" pos="3552">
          <p15:clr>
            <a:srgbClr val="5ACBF0"/>
          </p15:clr>
        </p15:guide>
        <p15:guide id="39" orient="horz" pos="3648">
          <p15:clr>
            <a:srgbClr val="5ACBF0"/>
          </p15:clr>
        </p15:guide>
        <p15:guide id="40" orient="horz" pos="4032">
          <p15:clr>
            <a:srgbClr val="C35EA4"/>
          </p15:clr>
        </p15:guide>
        <p15:guide id="41" orient="horz" pos="4128">
          <p15:clr>
            <a:srgbClr val="5ACBF0"/>
          </p15:clr>
        </p15:guide>
        <p15:guide id="42" pos="7488">
          <p15:clr>
            <a:srgbClr val="5ACBF0"/>
          </p15:clr>
        </p15:guide>
        <p15:guide id="43" pos="192">
          <p15:clr>
            <a:srgbClr val="5ACBF0"/>
          </p15:clr>
        </p15:guide>
        <p15:guide id="44" orient="horz" pos="288">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304801"/>
            <a:ext cx="11582400" cy="867930"/>
          </a:xfrm>
          <a:prstGeom prst="rect">
            <a:avLst/>
          </a:prstGeom>
        </p:spPr>
        <p:txBody>
          <a:bodyPr vert="horz" lIns="155448" tIns="155448" rIns="155448" bIns="155448" rtlCol="0" anchor="t" anchorCtr="0">
            <a:spAutoFit/>
          </a:bodyPr>
          <a:lstStyle/>
          <a:p>
            <a:pPr lvl="0"/>
            <a:r>
              <a:rPr lang="en-US"/>
              <a:t>Click to edit Master title style</a:t>
            </a:r>
            <a:endParaRPr lang="en-US" dirty="0"/>
          </a:p>
        </p:txBody>
      </p:sp>
      <p:sp>
        <p:nvSpPr>
          <p:cNvPr id="3" name="Text Placeholder 2"/>
          <p:cNvSpPr>
            <a:spLocks noGrp="1"/>
          </p:cNvSpPr>
          <p:nvPr>
            <p:ph type="body" idx="1"/>
          </p:nvPr>
        </p:nvSpPr>
        <p:spPr>
          <a:xfrm>
            <a:off x="304800" y="1219200"/>
            <a:ext cx="11582400" cy="5333999"/>
          </a:xfrm>
          <a:prstGeom prst="rect">
            <a:avLst/>
          </a:prstGeom>
        </p:spPr>
        <p:txBody>
          <a:bodyPr vert="horz" lIns="155448" tIns="155448" rIns="155448" bIns="155448" rtlCol="0">
            <a:noAutofit/>
          </a:bodyPr>
          <a:lstStyle/>
          <a:p>
            <a:pPr marL="457200" lvl="0" indent="-457200">
              <a:buClr>
                <a:schemeClr val="accent5"/>
              </a:buClr>
              <a:buFont typeface="Arial" charset="0"/>
            </a:pPr>
            <a:r>
              <a:rPr lang="en-US"/>
              <a:t>Edit Master text styles</a:t>
            </a:r>
          </a:p>
          <a:p>
            <a:pPr marL="457200" lvl="1" indent="-457200">
              <a:buClr>
                <a:schemeClr val="accent5"/>
              </a:buClr>
              <a:buFont typeface="Arial" charset="0"/>
            </a:pPr>
            <a:r>
              <a:rPr lang="en-US"/>
              <a:t>Second level</a:t>
            </a:r>
          </a:p>
          <a:p>
            <a:pPr marL="457200" lvl="2" indent="-457200">
              <a:buClr>
                <a:schemeClr val="accent5"/>
              </a:buClr>
              <a:buFont typeface="Arial" charset="0"/>
            </a:pPr>
            <a:r>
              <a:rPr lang="en-US"/>
              <a:t>Third level</a:t>
            </a:r>
          </a:p>
          <a:p>
            <a:pPr marL="457200" lvl="3" indent="-457200">
              <a:buClr>
                <a:schemeClr val="accent5"/>
              </a:buClr>
              <a:buFont typeface="Arial" charset="0"/>
            </a:pPr>
            <a:r>
              <a:rPr lang="en-US"/>
              <a:t>Fourth level</a:t>
            </a:r>
          </a:p>
          <a:p>
            <a:pPr marL="457200" lvl="4" indent="-457200">
              <a:buClr>
                <a:schemeClr val="accent5"/>
              </a:buClr>
              <a:buFont typeface="Arial" charset="0"/>
            </a:pPr>
            <a:r>
              <a:rPr lang="en-US"/>
              <a:t>Fifth level</a:t>
            </a:r>
            <a:endParaRPr lang="en-US" dirty="0"/>
          </a:p>
        </p:txBody>
      </p:sp>
      <p:sp>
        <p:nvSpPr>
          <p:cNvPr id="6"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bg1"/>
                    </a:gs>
                    <a:gs pos="100000">
                      <a:schemeClr val="bg1"/>
                    </a:gs>
                  </a:gsLst>
                  <a:lin ang="5400000" scaled="1"/>
                </a:gradFill>
              </a:defRPr>
            </a:lvl1pPr>
          </a:lstStyle>
          <a:p>
            <a:r>
              <a:rPr lang="en-US" dirty="0"/>
              <a:t>© 2018 F5 Networks</a:t>
            </a:r>
          </a:p>
        </p:txBody>
      </p:sp>
      <p:sp>
        <p:nvSpPr>
          <p:cNvPr id="7"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bg1"/>
                    </a:gs>
                    <a:gs pos="100000">
                      <a:schemeClr val="bg1"/>
                    </a:gs>
                  </a:gsLst>
                  <a:lin ang="5400000" scaled="1"/>
                </a:gradFill>
              </a:defRPr>
            </a:lvl1pPr>
          </a:lstStyle>
          <a:p>
            <a:fld id="{49DF86D6-4B9D-4B83-AF23-D696D3CD110A}" type="slidenum">
              <a:rPr lang="en-US" smtClean="0"/>
              <a:pPr/>
              <a:t>‹#›</a:t>
            </a:fld>
            <a:endParaRPr lang="en-US" dirty="0"/>
          </a:p>
        </p:txBody>
      </p:sp>
    </p:spTree>
    <p:extLst>
      <p:ext uri="{BB962C8B-B14F-4D97-AF65-F5344CB8AC3E}">
        <p14:creationId xmlns:p14="http://schemas.microsoft.com/office/powerpoint/2010/main" val="3924314299"/>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lang="en-US" sz="4000" b="1" kern="1200" dirty="0">
          <a:gradFill>
            <a:gsLst>
              <a:gs pos="0">
                <a:schemeClr val="bg1"/>
              </a:gs>
              <a:gs pos="100000">
                <a:schemeClr val="bg1"/>
              </a:gs>
            </a:gsLst>
            <a:lin ang="5400000" scaled="1"/>
          </a:gra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charset="0"/>
        <a:buChar char="•"/>
        <a:defRPr lang="en-US" sz="3200" b="1" kern="1200" smtClean="0">
          <a:gradFill>
            <a:gsLst>
              <a:gs pos="0">
                <a:schemeClr val="bg1"/>
              </a:gs>
              <a:gs pos="99000">
                <a:schemeClr val="bg1"/>
              </a:gs>
            </a:gsLst>
            <a:lin ang="5400000" scaled="1"/>
          </a:gra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 typeface="Arial" charset="0"/>
        <a:buChar char="•"/>
        <a:defRPr lang="en-US" sz="2400" kern="1200" smtClean="0">
          <a:gradFill>
            <a:gsLst>
              <a:gs pos="0">
                <a:schemeClr val="bg1">
                  <a:lumMod val="65000"/>
                </a:schemeClr>
              </a:gs>
              <a:gs pos="100000">
                <a:schemeClr val="bg1">
                  <a:lumMod val="65000"/>
                </a:schemeClr>
              </a:gs>
            </a:gsLst>
            <a:lin ang="5400000" scaled="1"/>
          </a:gra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 typeface="Arial" charset="0"/>
        <a:buChar char="•"/>
        <a:defRPr lang="en-US" sz="2000" kern="1200" smtClean="0">
          <a:gradFill>
            <a:gsLst>
              <a:gs pos="0">
                <a:schemeClr val="bg1">
                  <a:lumMod val="65000"/>
                </a:schemeClr>
              </a:gs>
              <a:gs pos="100000">
                <a:schemeClr val="bg1">
                  <a:lumMod val="65000"/>
                </a:schemeClr>
              </a:gs>
            </a:gsLst>
            <a:lin ang="5400000" scaled="1"/>
          </a:gra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90000"/>
        </a:lnSpc>
        <a:spcBef>
          <a:spcPts val="500"/>
        </a:spcBef>
        <a:buFont typeface="Arial" charset="0"/>
        <a:buChar char="•"/>
        <a:defRPr lang="en-US" sz="1800" kern="1200" smtClean="0">
          <a:gradFill>
            <a:gsLst>
              <a:gs pos="0">
                <a:schemeClr val="bg1">
                  <a:lumMod val="65000"/>
                </a:schemeClr>
              </a:gs>
              <a:gs pos="100000">
                <a:schemeClr val="bg1">
                  <a:lumMod val="65000"/>
                </a:schemeClr>
              </a:gs>
            </a:gsLst>
            <a:lin ang="5400000" scaled="1"/>
          </a:gra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90000"/>
        </a:lnSpc>
        <a:spcBef>
          <a:spcPts val="500"/>
        </a:spcBef>
        <a:buFont typeface="Arial" charset="0"/>
        <a:buChar char="•"/>
        <a:defRPr lang="en-US" sz="1800" kern="1200" dirty="0">
          <a:gradFill>
            <a:gsLst>
              <a:gs pos="0">
                <a:schemeClr val="bg1">
                  <a:lumMod val="65000"/>
                </a:schemeClr>
              </a:gs>
              <a:gs pos="100000">
                <a:schemeClr val="bg1">
                  <a:lumMod val="65000"/>
                </a:schemeClr>
              </a:gs>
            </a:gsLst>
            <a:lin ang="5400000" scaled="1"/>
          </a:gra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92">
          <p15:clr>
            <a:srgbClr val="5ACBF0"/>
          </p15:clr>
        </p15:guide>
        <p15:guide id="2" pos="3888">
          <p15:clr>
            <a:srgbClr val="5ACBF0"/>
          </p15:clr>
        </p15:guide>
        <p15:guide id="3" pos="3288">
          <p15:clr>
            <a:srgbClr val="5ACBF0"/>
          </p15:clr>
        </p15:guide>
        <p15:guide id="4" pos="2688">
          <p15:clr>
            <a:srgbClr val="5ACBF0"/>
          </p15:clr>
        </p15:guide>
        <p15:guide id="5" pos="2592">
          <p15:clr>
            <a:srgbClr val="5ACBF0"/>
          </p15:clr>
        </p15:guide>
        <p15:guide id="6" pos="2088">
          <p15:clr>
            <a:srgbClr val="5ACBF0"/>
          </p15:clr>
        </p15:guide>
        <p15:guide id="7" pos="1992">
          <p15:clr>
            <a:srgbClr val="5ACBF0"/>
          </p15:clr>
        </p15:guide>
        <p15:guide id="8" pos="1392">
          <p15:clr>
            <a:srgbClr val="5ACBF0"/>
          </p15:clr>
        </p15:guide>
        <p15:guide id="9" pos="792">
          <p15:clr>
            <a:srgbClr val="5ACBF0"/>
          </p15:clr>
        </p15:guide>
        <p15:guide id="10" pos="4392">
          <p15:clr>
            <a:srgbClr val="5ACBF0"/>
          </p15:clr>
        </p15:guide>
        <p15:guide id="11" pos="4488">
          <p15:clr>
            <a:srgbClr val="5ACBF0"/>
          </p15:clr>
        </p15:guide>
        <p15:guide id="12" pos="4992">
          <p15:clr>
            <a:srgbClr val="5ACBF0"/>
          </p15:clr>
        </p15:guide>
        <p15:guide id="13" pos="5088">
          <p15:clr>
            <a:srgbClr val="5ACBF0"/>
          </p15:clr>
        </p15:guide>
        <p15:guide id="14" pos="5592">
          <p15:clr>
            <a:srgbClr val="5ACBF0"/>
          </p15:clr>
        </p15:guide>
        <p15:guide id="15" pos="5688">
          <p15:clr>
            <a:srgbClr val="5ACBF0"/>
          </p15:clr>
        </p15:guide>
        <p15:guide id="16" pos="6192">
          <p15:clr>
            <a:srgbClr val="5ACBF0"/>
          </p15:clr>
        </p15:guide>
        <p15:guide id="17" pos="6288">
          <p15:clr>
            <a:srgbClr val="5ACBF0"/>
          </p15:clr>
        </p15:guide>
        <p15:guide id="18" pos="6792">
          <p15:clr>
            <a:srgbClr val="5ACBF0"/>
          </p15:clr>
        </p15:guide>
        <p15:guide id="19" pos="6888">
          <p15:clr>
            <a:srgbClr val="5ACBF0"/>
          </p15:clr>
        </p15:guide>
        <p15:guide id="20" pos="7392">
          <p15:clr>
            <a:srgbClr val="C35EA4"/>
          </p15:clr>
        </p15:guide>
        <p15:guide id="21" pos="3192">
          <p15:clr>
            <a:srgbClr val="5ACBF0"/>
          </p15:clr>
        </p15:guide>
        <p15:guide id="22" pos="1488">
          <p15:clr>
            <a:srgbClr val="5ACBF0"/>
          </p15:clr>
        </p15:guide>
        <p15:guide id="23" pos="888">
          <p15:clr>
            <a:srgbClr val="5ACBF0"/>
          </p15:clr>
        </p15:guide>
        <p15:guide id="24" pos="288">
          <p15:clr>
            <a:srgbClr val="C35EA4"/>
          </p15:clr>
        </p15:guide>
        <p15:guide id="25" orient="horz" pos="2112">
          <p15:clr>
            <a:srgbClr val="5ACBF0"/>
          </p15:clr>
        </p15:guide>
        <p15:guide id="26" orient="horz" pos="2208">
          <p15:clr>
            <a:srgbClr val="5ACBF0"/>
          </p15:clr>
        </p15:guide>
        <p15:guide id="27" orient="horz" pos="1728">
          <p15:clr>
            <a:srgbClr val="5ACBF0"/>
          </p15:clr>
        </p15:guide>
        <p15:guide id="28" orient="horz" pos="1632">
          <p15:clr>
            <a:srgbClr val="5ACBF0"/>
          </p15:clr>
        </p15:guide>
        <p15:guide id="29" orient="horz" pos="2592">
          <p15:clr>
            <a:srgbClr val="5ACBF0"/>
          </p15:clr>
        </p15:guide>
        <p15:guide id="30" orient="horz" pos="2688">
          <p15:clr>
            <a:srgbClr val="5ACBF0"/>
          </p15:clr>
        </p15:guide>
        <p15:guide id="31" orient="horz" pos="1248">
          <p15:clr>
            <a:srgbClr val="5ACBF0"/>
          </p15:clr>
        </p15:guide>
        <p15:guide id="32" orient="horz" pos="1152">
          <p15:clr>
            <a:srgbClr val="5ACBF0"/>
          </p15:clr>
        </p15:guide>
        <p15:guide id="33" orient="horz" pos="768">
          <p15:clr>
            <a:srgbClr val="5ACBF0"/>
          </p15:clr>
        </p15:guide>
        <p15:guide id="34" orient="horz" pos="672">
          <p15:clr>
            <a:srgbClr val="5ACBF0"/>
          </p15:clr>
        </p15:guide>
        <p15:guide id="35" orient="horz" pos="192">
          <p15:clr>
            <a:srgbClr val="5ACBF0"/>
          </p15:clr>
        </p15:guide>
        <p15:guide id="36" orient="horz" pos="3072">
          <p15:clr>
            <a:srgbClr val="5ACBF0"/>
          </p15:clr>
        </p15:guide>
        <p15:guide id="37" orient="horz" pos="3168">
          <p15:clr>
            <a:srgbClr val="5ACBF0"/>
          </p15:clr>
        </p15:guide>
        <p15:guide id="38" orient="horz" pos="3552">
          <p15:clr>
            <a:srgbClr val="5ACBF0"/>
          </p15:clr>
        </p15:guide>
        <p15:guide id="39" orient="horz" pos="3648">
          <p15:clr>
            <a:srgbClr val="5ACBF0"/>
          </p15:clr>
        </p15:guide>
        <p15:guide id="40" orient="horz" pos="4032">
          <p15:clr>
            <a:srgbClr val="C35EA4"/>
          </p15:clr>
        </p15:guide>
        <p15:guide id="41" orient="horz" pos="4128">
          <p15:clr>
            <a:srgbClr val="5ACBF0"/>
          </p15:clr>
        </p15:guide>
        <p15:guide id="42" pos="7488">
          <p15:clr>
            <a:srgbClr val="5ACBF0"/>
          </p15:clr>
        </p15:guide>
        <p15:guide id="43" pos="192">
          <p15:clr>
            <a:srgbClr val="5ACBF0"/>
          </p15:clr>
        </p15:guide>
        <p15:guide id="44" orient="horz" pos="288">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hyperlink" Target="https://www.shapesecurity.com/shape-ai-fraud-engine" TargetMode="External"/><Relationship Id="rId18" Type="http://schemas.openxmlformats.org/officeDocument/2006/relationships/image" Target="../media/image40.png"/><Relationship Id="rId3" Type="http://schemas.openxmlformats.org/officeDocument/2006/relationships/hyperlink" Target="https://www.f5.com/pdf/products/big-ip-platforms-datasheet.pdf" TargetMode="External"/><Relationship Id="rId21" Type="http://schemas.openxmlformats.org/officeDocument/2006/relationships/image" Target="../media/image42.emf"/><Relationship Id="rId7" Type="http://schemas.openxmlformats.org/officeDocument/2006/relationships/hyperlink" Target="https://www.nginx.com/resources/datasheets/nginx-app-protect/" TargetMode="External"/><Relationship Id="rId12" Type="http://schemas.openxmlformats.org/officeDocument/2006/relationships/image" Target="../media/image37.png"/><Relationship Id="rId17" Type="http://schemas.openxmlformats.org/officeDocument/2006/relationships/hyperlink" Target="https://www.shapesecurity.com/f5-device-idplus" TargetMode="External"/><Relationship Id="rId2" Type="http://schemas.openxmlformats.org/officeDocument/2006/relationships/notesSlide" Target="../notesSlides/notesSlide4.xml"/><Relationship Id="rId16" Type="http://schemas.openxmlformats.org/officeDocument/2006/relationships/image" Target="../media/image39.png"/><Relationship Id="rId20" Type="http://schemas.openxmlformats.org/officeDocument/2006/relationships/image" Target="../media/image41.png"/><Relationship Id="rId1" Type="http://schemas.openxmlformats.org/officeDocument/2006/relationships/slideLayout" Target="../slideLayouts/slideLayout15.xml"/><Relationship Id="rId6" Type="http://schemas.openxmlformats.org/officeDocument/2006/relationships/image" Target="../media/image34.png"/><Relationship Id="rId11" Type="http://schemas.openxmlformats.org/officeDocument/2006/relationships/hyperlink" Target="https://www.nginx.com/resources/datasheets/nginx-controller-api-management/" TargetMode="External"/><Relationship Id="rId5" Type="http://schemas.openxmlformats.org/officeDocument/2006/relationships/hyperlink" Target="https://www.f5.com/pdf/products/big-ip-virtual-editions-datasheet.pdf" TargetMode="External"/><Relationship Id="rId15" Type="http://schemas.openxmlformats.org/officeDocument/2006/relationships/hyperlink" Target="https://www.shapesecurity.com/shape-enterprise-defense" TargetMode="External"/><Relationship Id="rId10" Type="http://schemas.openxmlformats.org/officeDocument/2006/relationships/image" Target="../media/image36.png"/><Relationship Id="rId19" Type="http://schemas.openxmlformats.org/officeDocument/2006/relationships/image" Target="../media/image19.png"/><Relationship Id="rId4" Type="http://schemas.openxmlformats.org/officeDocument/2006/relationships/image" Target="../media/image33.png"/><Relationship Id="rId9" Type="http://schemas.openxmlformats.org/officeDocument/2006/relationships/hyperlink" Target="https://www.nginx.com/resources/datasheets/nginx-plus-datasheet/" TargetMode="External"/><Relationship Id="rId14"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18" Type="http://schemas.openxmlformats.org/officeDocument/2006/relationships/image" Target="../media/image68.svg"/><Relationship Id="rId26" Type="http://schemas.openxmlformats.org/officeDocument/2006/relationships/image" Target="../media/image76.tiff"/><Relationship Id="rId3" Type="http://schemas.openxmlformats.org/officeDocument/2006/relationships/image" Target="../media/image53.svg"/><Relationship Id="rId21" Type="http://schemas.openxmlformats.org/officeDocument/2006/relationships/image" Target="../media/image71.svg"/><Relationship Id="rId7" Type="http://schemas.openxmlformats.org/officeDocument/2006/relationships/image" Target="../media/image57.svg"/><Relationship Id="rId12" Type="http://schemas.openxmlformats.org/officeDocument/2006/relationships/image" Target="../media/image62.png"/><Relationship Id="rId17" Type="http://schemas.openxmlformats.org/officeDocument/2006/relationships/image" Target="../media/image67.png"/><Relationship Id="rId25" Type="http://schemas.openxmlformats.org/officeDocument/2006/relationships/image" Target="../media/image75.png"/><Relationship Id="rId2" Type="http://schemas.openxmlformats.org/officeDocument/2006/relationships/image" Target="../media/image52.png"/><Relationship Id="rId16" Type="http://schemas.openxmlformats.org/officeDocument/2006/relationships/image" Target="../media/image66.tiff"/><Relationship Id="rId20" Type="http://schemas.openxmlformats.org/officeDocument/2006/relationships/image" Target="../media/image70.png"/><Relationship Id="rId29" Type="http://schemas.openxmlformats.org/officeDocument/2006/relationships/image" Target="../media/image79.png"/><Relationship Id="rId1" Type="http://schemas.openxmlformats.org/officeDocument/2006/relationships/slideLayout" Target="../slideLayouts/slideLayout25.xml"/><Relationship Id="rId6" Type="http://schemas.openxmlformats.org/officeDocument/2006/relationships/image" Target="../media/image56.png"/><Relationship Id="rId11" Type="http://schemas.openxmlformats.org/officeDocument/2006/relationships/image" Target="../media/image61.svg"/><Relationship Id="rId24" Type="http://schemas.openxmlformats.org/officeDocument/2006/relationships/image" Target="../media/image74.png"/><Relationship Id="rId32" Type="http://schemas.openxmlformats.org/officeDocument/2006/relationships/image" Target="../media/image81.png"/><Relationship Id="rId5" Type="http://schemas.openxmlformats.org/officeDocument/2006/relationships/image" Target="../media/image55.svg"/><Relationship Id="rId15" Type="http://schemas.openxmlformats.org/officeDocument/2006/relationships/image" Target="../media/image65.svg"/><Relationship Id="rId23" Type="http://schemas.openxmlformats.org/officeDocument/2006/relationships/image" Target="../media/image73.tiff"/><Relationship Id="rId28" Type="http://schemas.openxmlformats.org/officeDocument/2006/relationships/image" Target="../media/image78.png"/><Relationship Id="rId10" Type="http://schemas.openxmlformats.org/officeDocument/2006/relationships/image" Target="../media/image60.png"/><Relationship Id="rId19" Type="http://schemas.openxmlformats.org/officeDocument/2006/relationships/image" Target="../media/image69.tiff"/><Relationship Id="rId31" Type="http://schemas.openxmlformats.org/officeDocument/2006/relationships/image" Target="../media/image19.png"/><Relationship Id="rId4" Type="http://schemas.openxmlformats.org/officeDocument/2006/relationships/image" Target="../media/image54.png"/><Relationship Id="rId9" Type="http://schemas.openxmlformats.org/officeDocument/2006/relationships/image" Target="../media/image59.svg"/><Relationship Id="rId14" Type="http://schemas.openxmlformats.org/officeDocument/2006/relationships/image" Target="../media/image64.png"/><Relationship Id="rId22" Type="http://schemas.openxmlformats.org/officeDocument/2006/relationships/image" Target="../media/image72.tiff"/><Relationship Id="rId27" Type="http://schemas.openxmlformats.org/officeDocument/2006/relationships/image" Target="../media/image77.tiff"/><Relationship Id="rId30" Type="http://schemas.openxmlformats.org/officeDocument/2006/relationships/image" Target="../media/image80.png"/></Relationships>
</file>

<file path=ppt/slides/_rels/slide2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83.emf"/></Relationships>
</file>

<file path=ppt/slides/_rels/slide2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 Id="rId6" Type="http://schemas.openxmlformats.org/officeDocument/2006/relationships/hyperlink" Target="https://support.f5.com/csp/article/K12878" TargetMode="External"/><Relationship Id="rId5" Type="http://schemas.openxmlformats.org/officeDocument/2006/relationships/hyperlink" Target="https://ihealth.f5.com/" TargetMode="External"/><Relationship Id="rId4" Type="http://schemas.openxmlformats.org/officeDocument/2006/relationships/hyperlink" Target="https://www.f5.com/services/support/support-offerings/big-ip-ihealth-diagnostic-too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74884" y="2715826"/>
            <a:ext cx="11430000" cy="1144929"/>
          </a:xfrm>
        </p:spPr>
        <p:txBody>
          <a:bodyPr/>
          <a:lstStyle/>
          <a:p>
            <a:r>
              <a:rPr lang="en-US" sz="6000" b="0" dirty="0">
                <a:latin typeface="Ebrima" panose="02000000000000000000" pitchFamily="2" charset="0"/>
                <a:ea typeface="Ebrima" panose="02000000000000000000" pitchFamily="2" charset="0"/>
                <a:cs typeface="Ebrima" panose="02000000000000000000" pitchFamily="2" charset="0"/>
              </a:rPr>
              <a:t>F5 Deployment Architectures</a:t>
            </a:r>
          </a:p>
        </p:txBody>
      </p:sp>
      <p:sp>
        <p:nvSpPr>
          <p:cNvPr id="7" name="Subtitle 6"/>
          <p:cNvSpPr>
            <a:spLocks noGrp="1"/>
          </p:cNvSpPr>
          <p:nvPr>
            <p:ph type="subTitle" idx="1"/>
          </p:nvPr>
        </p:nvSpPr>
        <p:spPr>
          <a:xfrm>
            <a:off x="304800" y="5508355"/>
            <a:ext cx="11430000" cy="701731"/>
          </a:xfrm>
        </p:spPr>
        <p:txBody>
          <a:bodyPr/>
          <a:lstStyle/>
          <a:p>
            <a:r>
              <a:rPr lang="en-US" dirty="0"/>
              <a:t>Chas Lesley, F5 – Principal Solutions Engineer, CISSP </a:t>
            </a:r>
          </a:p>
        </p:txBody>
      </p:sp>
      <p:sp>
        <p:nvSpPr>
          <p:cNvPr id="8" name="Text Placeholder 7"/>
          <p:cNvSpPr>
            <a:spLocks noGrp="1"/>
          </p:cNvSpPr>
          <p:nvPr>
            <p:ph type="body" sz="quarter" idx="12"/>
          </p:nvPr>
        </p:nvSpPr>
        <p:spPr/>
        <p:txBody>
          <a:bodyPr/>
          <a:lstStyle/>
          <a:p>
            <a:r>
              <a:rPr lang="en-US" dirty="0"/>
              <a:t>February 24, 2021</a:t>
            </a:r>
          </a:p>
        </p:txBody>
      </p:sp>
      <p:sp>
        <p:nvSpPr>
          <p:cNvPr id="9" name="Subtitle 6">
            <a:extLst>
              <a:ext uri="{FF2B5EF4-FFF2-40B4-BE49-F238E27FC236}">
                <a16:creationId xmlns:a16="http://schemas.microsoft.com/office/drawing/2014/main" id="{460DC04C-86A4-48CF-8148-F938C97C8B76}"/>
              </a:ext>
            </a:extLst>
          </p:cNvPr>
          <p:cNvSpPr txBox="1">
            <a:spLocks/>
          </p:cNvSpPr>
          <p:nvPr/>
        </p:nvSpPr>
        <p:spPr bwMode="white">
          <a:xfrm>
            <a:off x="304800" y="4932461"/>
            <a:ext cx="7210097" cy="701731"/>
          </a:xfrm>
          <a:prstGeom prst="rect">
            <a:avLst/>
          </a:prstGeom>
          <a:noFill/>
        </p:spPr>
        <p:txBody>
          <a:bodyPr vert="horz" wrap="square" lIns="155448" tIns="155448" rIns="155448" bIns="155448" rtlCol="0">
            <a:spAutoFit/>
          </a:bodyPr>
          <a:lstStyle>
            <a:lvl1pPr marL="0" indent="0" algn="l" defTabSz="914400" rtl="0" eaLnBrk="1" latinLnBrk="0" hangingPunct="1">
              <a:lnSpc>
                <a:spcPct val="90000"/>
              </a:lnSpc>
              <a:spcBef>
                <a:spcPts val="1000"/>
              </a:spcBef>
              <a:buFontTx/>
              <a:buNone/>
              <a:defRPr lang="en-US" sz="2800" b="0" kern="1200" spc="-50" baseline="0" dirty="0">
                <a:gradFill>
                  <a:gsLst>
                    <a:gs pos="100000">
                      <a:schemeClr val="tx1"/>
                    </a:gs>
                    <a:gs pos="0">
                      <a:schemeClr val="tx1"/>
                    </a:gs>
                  </a:gsLst>
                  <a:lin ang="5400000" scaled="1"/>
                </a:gradFill>
                <a:latin typeface="+mn-lt"/>
                <a:ea typeface="+mn-ea"/>
                <a:cs typeface="Arial" panose="020B0604020202020204" pitchFamily="34" charset="0"/>
              </a:defRPr>
            </a:lvl1pPr>
            <a:lvl2pPr marL="0" indent="0" algn="l" defTabSz="914400" rtl="0" eaLnBrk="1" latinLnBrk="0" hangingPunct="1">
              <a:lnSpc>
                <a:spcPct val="90000"/>
              </a:lnSpc>
              <a:spcBef>
                <a:spcPts val="500"/>
              </a:spcBef>
              <a:buFont typeface="Arial" charset="0"/>
              <a:buChar char="•"/>
              <a:defRPr lang="en-US" sz="24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2pPr>
            <a:lvl3pPr marL="0" indent="0" algn="l" defTabSz="914400" rtl="0" eaLnBrk="1" latinLnBrk="0" hangingPunct="1">
              <a:lnSpc>
                <a:spcPct val="90000"/>
              </a:lnSpc>
              <a:spcBef>
                <a:spcPts val="500"/>
              </a:spcBef>
              <a:buFont typeface="Arial" charset="0"/>
              <a:buChar char="•"/>
              <a:defRPr lang="en-US" sz="20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3pPr>
            <a:lvl4pPr marL="0" indent="0" algn="l" defTabSz="914400" rtl="0" eaLnBrk="1" latinLnBrk="0" hangingPunct="1">
              <a:lnSpc>
                <a:spcPct val="90000"/>
              </a:lnSpc>
              <a:spcBef>
                <a:spcPts val="500"/>
              </a:spcBef>
              <a:buFont typeface="Arial" charset="0"/>
              <a:buChar char="•"/>
              <a:defRPr lang="en-US" sz="18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4pPr>
            <a:lvl5pPr marL="0" indent="0" algn="l" defTabSz="914400" rtl="0" eaLnBrk="1" latinLnBrk="0" hangingPunct="1">
              <a:lnSpc>
                <a:spcPct val="90000"/>
              </a:lnSpc>
              <a:spcBef>
                <a:spcPts val="500"/>
              </a:spcBef>
              <a:buFont typeface="Arial" charset="0"/>
              <a:buChar char="•"/>
              <a:defRPr lang="en-US" sz="1800" kern="1200" dirty="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Tony </a:t>
            </a:r>
            <a:r>
              <a:rPr lang="en-US" dirty="0" err="1"/>
              <a:t>Ganzer</a:t>
            </a:r>
            <a:r>
              <a:rPr lang="en-US" dirty="0"/>
              <a:t>, F5 – Account Manager</a:t>
            </a:r>
          </a:p>
        </p:txBody>
      </p:sp>
      <p:pic>
        <p:nvPicPr>
          <p:cNvPr id="2" name="Picture 68" descr="Picture 68">
            <a:extLst>
              <a:ext uri="{FF2B5EF4-FFF2-40B4-BE49-F238E27FC236}">
                <a16:creationId xmlns:a16="http://schemas.microsoft.com/office/drawing/2014/main" id="{6702804F-1B20-4B3F-B812-F8D16DF96DB9}"/>
              </a:ext>
            </a:extLst>
          </p:cNvPr>
          <p:cNvPicPr>
            <a:picLocks noChangeAspect="1"/>
          </p:cNvPicPr>
          <p:nvPr/>
        </p:nvPicPr>
        <p:blipFill>
          <a:blip r:embed="rId3"/>
          <a:stretch>
            <a:fillRect/>
          </a:stretch>
        </p:blipFill>
        <p:spPr>
          <a:xfrm>
            <a:off x="10787535" y="1443085"/>
            <a:ext cx="875383" cy="984806"/>
          </a:xfrm>
          <a:prstGeom prst="rect">
            <a:avLst/>
          </a:prstGeom>
          <a:ln w="12700">
            <a:miter lim="400000"/>
          </a:ln>
        </p:spPr>
      </p:pic>
      <p:pic>
        <p:nvPicPr>
          <p:cNvPr id="3" name="Picture 2" descr="A picture containing clock&#10;&#10;Description automatically generated">
            <a:extLst>
              <a:ext uri="{FF2B5EF4-FFF2-40B4-BE49-F238E27FC236}">
                <a16:creationId xmlns:a16="http://schemas.microsoft.com/office/drawing/2014/main" id="{EF30C5FE-541D-4A04-A340-1282D106B0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5567" y="2658869"/>
            <a:ext cx="959317" cy="959317"/>
          </a:xfrm>
          <a:prstGeom prst="rect">
            <a:avLst/>
          </a:prstGeom>
        </p:spPr>
      </p:pic>
      <p:sp>
        <p:nvSpPr>
          <p:cNvPr id="10" name="Title 5">
            <a:extLst>
              <a:ext uri="{FF2B5EF4-FFF2-40B4-BE49-F238E27FC236}">
                <a16:creationId xmlns:a16="http://schemas.microsoft.com/office/drawing/2014/main" id="{711E1C03-F25E-4C34-B199-D6F8160C52B7}"/>
              </a:ext>
            </a:extLst>
          </p:cNvPr>
          <p:cNvSpPr txBox="1">
            <a:spLocks/>
          </p:cNvSpPr>
          <p:nvPr/>
        </p:nvSpPr>
        <p:spPr bwMode="white">
          <a:xfrm>
            <a:off x="334230" y="2453336"/>
            <a:ext cx="11264500" cy="646331"/>
          </a:xfrm>
          <a:prstGeom prst="rect">
            <a:avLst/>
          </a:prstGeom>
          <a:noFill/>
        </p:spPr>
        <p:txBody>
          <a:bodyPr vert="horz" wrap="square" lIns="155448" tIns="155448" rIns="155448" bIns="155448" rtlCol="0" anchor="b" anchorCtr="0">
            <a:spAutoFit/>
          </a:bodyPr>
          <a:lstStyle>
            <a:lvl1pPr algn="l" defTabSz="914400" rtl="0" eaLnBrk="1" latinLnBrk="0" hangingPunct="1">
              <a:lnSpc>
                <a:spcPct val="90000"/>
              </a:lnSpc>
              <a:spcBef>
                <a:spcPct val="0"/>
              </a:spcBef>
              <a:buNone/>
              <a:defRPr lang="en-US" sz="6600" b="1" kern="1200" spc="-200" dirty="0">
                <a:gradFill>
                  <a:gsLst>
                    <a:gs pos="0">
                      <a:schemeClr val="tx1"/>
                    </a:gs>
                    <a:gs pos="100000">
                      <a:schemeClr val="tx1"/>
                    </a:gs>
                  </a:gsLst>
                  <a:lin ang="5400000" scaled="1"/>
                </a:gradFill>
                <a:latin typeface="+mj-lt"/>
                <a:ea typeface="+mn-ea"/>
                <a:cs typeface="Arial" panose="020B0604020202020204" pitchFamily="34" charset="0"/>
              </a:defRPr>
            </a:lvl1pPr>
          </a:lstStyle>
          <a:p>
            <a:r>
              <a:rPr lang="en-US" sz="2400" b="0" spc="0" dirty="0">
                <a:solidFill>
                  <a:schemeClr val="bg1">
                    <a:lumMod val="40000"/>
                    <a:lumOff val="60000"/>
                  </a:schemeClr>
                </a:solidFill>
                <a:latin typeface="Ebrima" panose="02000000000000000000" pitchFamily="2" charset="0"/>
                <a:ea typeface="Ebrima" panose="02000000000000000000" pitchFamily="2" charset="0"/>
                <a:cs typeface="Ebrima" panose="02000000000000000000" pitchFamily="2" charset="0"/>
              </a:rPr>
              <a:t>Refresh &amp; Modernization Series - Part II</a:t>
            </a:r>
          </a:p>
        </p:txBody>
      </p:sp>
    </p:spTree>
    <p:extLst>
      <p:ext uri="{BB962C8B-B14F-4D97-AF65-F5344CB8AC3E}">
        <p14:creationId xmlns:p14="http://schemas.microsoft.com/office/powerpoint/2010/main" val="232352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CAB96A1-56A1-4607-A158-93D49E0E01C7}"/>
              </a:ext>
            </a:extLst>
          </p:cNvPr>
          <p:cNvSpPr>
            <a:spLocks noGrp="1"/>
          </p:cNvSpPr>
          <p:nvPr>
            <p:ph type="ftr" sz="quarter" idx="10"/>
          </p:nvPr>
        </p:nvSpPr>
        <p:spPr/>
        <p:txBody>
          <a:bodyPr/>
          <a:lstStyle/>
          <a:p>
            <a:r>
              <a:rPr lang="en-US" dirty="0"/>
              <a:t>© 2020 F5 Networks</a:t>
            </a:r>
          </a:p>
        </p:txBody>
      </p:sp>
      <p:sp>
        <p:nvSpPr>
          <p:cNvPr id="4" name="Slide Number Placeholder 3">
            <a:extLst>
              <a:ext uri="{FF2B5EF4-FFF2-40B4-BE49-F238E27FC236}">
                <a16:creationId xmlns:a16="http://schemas.microsoft.com/office/drawing/2014/main" id="{36003AC9-B0F7-4FB0-A44F-7AA495418346}"/>
              </a:ext>
            </a:extLst>
          </p:cNvPr>
          <p:cNvSpPr>
            <a:spLocks noGrp="1"/>
          </p:cNvSpPr>
          <p:nvPr>
            <p:ph type="sldNum" sz="quarter" idx="11"/>
          </p:nvPr>
        </p:nvSpPr>
        <p:spPr/>
        <p:txBody>
          <a:bodyPr/>
          <a:lstStyle/>
          <a:p>
            <a:fld id="{49DF86D6-4B9D-4B83-AF23-D696D3CD110A}" type="slidenum">
              <a:rPr lang="en-US" smtClean="0"/>
              <a:pPr/>
              <a:t>10</a:t>
            </a:fld>
            <a:endParaRPr lang="en-US" dirty="0"/>
          </a:p>
        </p:txBody>
      </p:sp>
      <p:sp>
        <p:nvSpPr>
          <p:cNvPr id="7" name="Title 14">
            <a:extLst>
              <a:ext uri="{FF2B5EF4-FFF2-40B4-BE49-F238E27FC236}">
                <a16:creationId xmlns:a16="http://schemas.microsoft.com/office/drawing/2014/main" id="{E6AA74E3-1921-47A2-B2CF-6B08A46C366D}"/>
              </a:ext>
            </a:extLst>
          </p:cNvPr>
          <p:cNvSpPr txBox="1">
            <a:spLocks/>
          </p:cNvSpPr>
          <p:nvPr/>
        </p:nvSpPr>
        <p:spPr>
          <a:xfrm>
            <a:off x="304800" y="304800"/>
            <a:ext cx="11582400" cy="868363"/>
          </a:xfrm>
          <a:prstGeom prst="rect">
            <a:avLst/>
          </a:prstGeom>
        </p:spPr>
        <p:txBody>
          <a:bodyPr vert="horz" lIns="155448" tIns="155448" rIns="155448" bIns="155448" rtlCol="0" anchor="t" anchorCtr="0">
            <a:spAutoFit/>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Architectures: General Trends</a:t>
            </a:r>
          </a:p>
        </p:txBody>
      </p:sp>
      <p:sp>
        <p:nvSpPr>
          <p:cNvPr id="8" name="Rectangle 7">
            <a:extLst>
              <a:ext uri="{FF2B5EF4-FFF2-40B4-BE49-F238E27FC236}">
                <a16:creationId xmlns:a16="http://schemas.microsoft.com/office/drawing/2014/main" id="{40A0C31E-5335-4B9A-A955-04577883E518}"/>
              </a:ext>
            </a:extLst>
          </p:cNvPr>
          <p:cNvSpPr/>
          <p:nvPr/>
        </p:nvSpPr>
        <p:spPr>
          <a:xfrm>
            <a:off x="468150" y="1410788"/>
            <a:ext cx="6450810" cy="4647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pPr>
            <a:r>
              <a:rPr lang="en-US" sz="1400" dirty="0"/>
              <a:t>[ I realize some of these are no brainers…]</a:t>
            </a:r>
          </a:p>
          <a:p>
            <a:pPr marL="342900" indent="-342900">
              <a:lnSpc>
                <a:spcPct val="90000"/>
              </a:lnSpc>
              <a:buFont typeface="Arial" panose="020B0604020202020204" pitchFamily="34" charset="0"/>
              <a:buChar char="•"/>
            </a:pPr>
            <a:r>
              <a:rPr lang="en-US" sz="2800" dirty="0"/>
              <a:t>Increased Virtual Deployments </a:t>
            </a:r>
          </a:p>
          <a:p>
            <a:pPr marL="800100" lvl="1" indent="-342900">
              <a:lnSpc>
                <a:spcPct val="90000"/>
              </a:lnSpc>
              <a:buFont typeface="Arial" panose="020B0604020202020204" pitchFamily="34" charset="0"/>
              <a:buChar char="•"/>
            </a:pPr>
            <a:r>
              <a:rPr lang="en-US" sz="2800" dirty="0"/>
              <a:t>Public/Private Cloud </a:t>
            </a:r>
            <a:r>
              <a:rPr lang="en-US" sz="2000" dirty="0"/>
              <a:t>(Multi-Cloud)</a:t>
            </a:r>
          </a:p>
          <a:p>
            <a:pPr marL="342900" indent="-342900">
              <a:lnSpc>
                <a:spcPct val="90000"/>
              </a:lnSpc>
              <a:buFont typeface="Arial" panose="020B0604020202020204" pitchFamily="34" charset="0"/>
              <a:buChar char="•"/>
            </a:pPr>
            <a:endParaRPr lang="en-US" sz="1600" dirty="0"/>
          </a:p>
          <a:p>
            <a:pPr marL="342900" indent="-342900">
              <a:lnSpc>
                <a:spcPct val="90000"/>
              </a:lnSpc>
              <a:buFont typeface="Arial" panose="020B0604020202020204" pitchFamily="34" charset="0"/>
              <a:buChar char="•"/>
            </a:pPr>
            <a:r>
              <a:rPr lang="en-US" sz="2800" dirty="0"/>
              <a:t>More Virtual Edge</a:t>
            </a:r>
          </a:p>
          <a:p>
            <a:pPr marL="342900" indent="-342900">
              <a:lnSpc>
                <a:spcPct val="90000"/>
              </a:lnSpc>
              <a:buFont typeface="Arial" panose="020B0604020202020204" pitchFamily="34" charset="0"/>
              <a:buChar char="•"/>
            </a:pPr>
            <a:endParaRPr lang="en-US" sz="1600" dirty="0"/>
          </a:p>
          <a:p>
            <a:pPr marL="342900" indent="-342900">
              <a:lnSpc>
                <a:spcPct val="90000"/>
              </a:lnSpc>
              <a:buFont typeface="Arial" panose="020B0604020202020204" pitchFamily="34" charset="0"/>
              <a:buChar char="•"/>
            </a:pPr>
            <a:r>
              <a:rPr lang="en-US" sz="2800" dirty="0"/>
              <a:t>Increased Automation/Orchestration</a:t>
            </a:r>
          </a:p>
          <a:p>
            <a:pPr marL="800100" lvl="1" indent="-342900">
              <a:lnSpc>
                <a:spcPct val="90000"/>
              </a:lnSpc>
              <a:buFont typeface="Arial" panose="020B0604020202020204" pitchFamily="34" charset="0"/>
              <a:buChar char="•"/>
            </a:pPr>
            <a:r>
              <a:rPr lang="en-US" sz="2000" dirty="0"/>
              <a:t>Requires Standardization</a:t>
            </a:r>
          </a:p>
          <a:p>
            <a:pPr marL="342900" indent="-342900">
              <a:lnSpc>
                <a:spcPct val="90000"/>
              </a:lnSpc>
              <a:buFont typeface="Arial" panose="020B0604020202020204" pitchFamily="34" charset="0"/>
              <a:buChar char="•"/>
            </a:pPr>
            <a:endParaRPr lang="en-US" sz="1600" dirty="0"/>
          </a:p>
          <a:p>
            <a:pPr marL="342900" indent="-342900">
              <a:lnSpc>
                <a:spcPct val="90000"/>
              </a:lnSpc>
              <a:buFont typeface="Arial" panose="020B0604020202020204" pitchFamily="34" charset="0"/>
              <a:buChar char="•"/>
            </a:pPr>
            <a:r>
              <a:rPr lang="en-US" sz="2800" dirty="0"/>
              <a:t>Increased </a:t>
            </a:r>
            <a:r>
              <a:rPr lang="en-US" sz="2800" dirty="0" err="1"/>
              <a:t>XaaS</a:t>
            </a:r>
            <a:r>
              <a:rPr lang="en-US" sz="2800" dirty="0"/>
              <a:t> Consumption</a:t>
            </a:r>
          </a:p>
          <a:p>
            <a:pPr marL="342900" indent="-342900">
              <a:lnSpc>
                <a:spcPct val="90000"/>
              </a:lnSpc>
              <a:buFont typeface="Arial" panose="020B0604020202020204" pitchFamily="34" charset="0"/>
              <a:buChar char="•"/>
            </a:pPr>
            <a:endParaRPr lang="en-US" sz="1600" dirty="0"/>
          </a:p>
          <a:p>
            <a:pPr marL="342900" indent="-342900">
              <a:lnSpc>
                <a:spcPct val="90000"/>
              </a:lnSpc>
              <a:buFont typeface="Arial" panose="020B0604020202020204" pitchFamily="34" charset="0"/>
              <a:buChar char="•"/>
            </a:pPr>
            <a:r>
              <a:rPr lang="en-US" sz="2800" dirty="0"/>
              <a:t>Minimizing Fault Domains </a:t>
            </a:r>
            <a:r>
              <a:rPr lang="en-US" dirty="0"/>
              <a:t>(Applications)</a:t>
            </a:r>
          </a:p>
          <a:p>
            <a:pPr marL="342900" indent="-342900">
              <a:lnSpc>
                <a:spcPct val="90000"/>
              </a:lnSpc>
              <a:buFont typeface="Arial" panose="020B0604020202020204" pitchFamily="34" charset="0"/>
              <a:buChar char="•"/>
            </a:pPr>
            <a:endParaRPr lang="en-US" sz="1600" dirty="0"/>
          </a:p>
          <a:p>
            <a:pPr marL="342900" indent="-342900">
              <a:lnSpc>
                <a:spcPct val="90000"/>
              </a:lnSpc>
              <a:buFont typeface="Arial" panose="020B0604020202020204" pitchFamily="34" charset="0"/>
              <a:buChar char="•"/>
            </a:pPr>
            <a:r>
              <a:rPr lang="en-US" sz="2800" dirty="0"/>
              <a:t>Meshed/Stretched interconnectivity designs </a:t>
            </a:r>
          </a:p>
          <a:p>
            <a:pPr marL="342900" indent="-342900">
              <a:lnSpc>
                <a:spcPct val="90000"/>
              </a:lnSpc>
              <a:buFont typeface="Arial" panose="020B0604020202020204" pitchFamily="34" charset="0"/>
              <a:buChar char="•"/>
            </a:pPr>
            <a:endParaRPr lang="en-US" sz="2800" dirty="0"/>
          </a:p>
          <a:p>
            <a:pPr marL="342900" indent="-342900">
              <a:lnSpc>
                <a:spcPct val="90000"/>
              </a:lnSpc>
              <a:buFont typeface="Arial" panose="020B0604020202020204" pitchFamily="34" charset="0"/>
              <a:buChar char="•"/>
            </a:pPr>
            <a:endParaRPr lang="en-US" sz="2800" dirty="0"/>
          </a:p>
        </p:txBody>
      </p:sp>
      <p:pic>
        <p:nvPicPr>
          <p:cNvPr id="6" name="Picture 5" descr="Shape&#10;&#10;Description automatically generated with low confidence">
            <a:extLst>
              <a:ext uri="{FF2B5EF4-FFF2-40B4-BE49-F238E27FC236}">
                <a16:creationId xmlns:a16="http://schemas.microsoft.com/office/drawing/2014/main" id="{7C772AE1-D648-44F3-8BAF-A426CE1140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9387" y="1173162"/>
            <a:ext cx="5447948" cy="4647111"/>
          </a:xfrm>
          <a:prstGeom prst="rect">
            <a:avLst/>
          </a:prstGeom>
          <a:effectLst>
            <a:outerShdw blurRad="63500" sx="102000" sy="102000" algn="ctr" rotWithShape="0">
              <a:schemeClr val="tx1">
                <a:alpha val="40000"/>
              </a:schemeClr>
            </a:outerShdw>
          </a:effectLst>
        </p:spPr>
      </p:pic>
    </p:spTree>
    <p:extLst>
      <p:ext uri="{BB962C8B-B14F-4D97-AF65-F5344CB8AC3E}">
        <p14:creationId xmlns:p14="http://schemas.microsoft.com/office/powerpoint/2010/main" val="385953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CAB96A1-56A1-4607-A158-93D49E0E01C7}"/>
              </a:ext>
            </a:extLst>
          </p:cNvPr>
          <p:cNvSpPr>
            <a:spLocks noGrp="1"/>
          </p:cNvSpPr>
          <p:nvPr>
            <p:ph type="ftr" sz="quarter" idx="10"/>
          </p:nvPr>
        </p:nvSpPr>
        <p:spPr/>
        <p:txBody>
          <a:bodyPr/>
          <a:lstStyle/>
          <a:p>
            <a:r>
              <a:rPr lang="en-US" dirty="0"/>
              <a:t>© 2020 F5 Networks</a:t>
            </a:r>
          </a:p>
        </p:txBody>
      </p:sp>
      <p:sp>
        <p:nvSpPr>
          <p:cNvPr id="4" name="Slide Number Placeholder 3">
            <a:extLst>
              <a:ext uri="{FF2B5EF4-FFF2-40B4-BE49-F238E27FC236}">
                <a16:creationId xmlns:a16="http://schemas.microsoft.com/office/drawing/2014/main" id="{36003AC9-B0F7-4FB0-A44F-7AA495418346}"/>
              </a:ext>
            </a:extLst>
          </p:cNvPr>
          <p:cNvSpPr>
            <a:spLocks noGrp="1"/>
          </p:cNvSpPr>
          <p:nvPr>
            <p:ph type="sldNum" sz="quarter" idx="11"/>
          </p:nvPr>
        </p:nvSpPr>
        <p:spPr/>
        <p:txBody>
          <a:bodyPr/>
          <a:lstStyle/>
          <a:p>
            <a:fld id="{49DF86D6-4B9D-4B83-AF23-D696D3CD110A}" type="slidenum">
              <a:rPr lang="en-US" smtClean="0"/>
              <a:pPr/>
              <a:t>11</a:t>
            </a:fld>
            <a:endParaRPr lang="en-US" dirty="0"/>
          </a:p>
        </p:txBody>
      </p:sp>
      <p:sp>
        <p:nvSpPr>
          <p:cNvPr id="7" name="Title 14">
            <a:extLst>
              <a:ext uri="{FF2B5EF4-FFF2-40B4-BE49-F238E27FC236}">
                <a16:creationId xmlns:a16="http://schemas.microsoft.com/office/drawing/2014/main" id="{E6AA74E3-1921-47A2-B2CF-6B08A46C366D}"/>
              </a:ext>
            </a:extLst>
          </p:cNvPr>
          <p:cNvSpPr txBox="1">
            <a:spLocks/>
          </p:cNvSpPr>
          <p:nvPr/>
        </p:nvSpPr>
        <p:spPr>
          <a:xfrm>
            <a:off x="304800" y="304800"/>
            <a:ext cx="11582400" cy="867930"/>
          </a:xfrm>
          <a:prstGeom prst="rect">
            <a:avLst/>
          </a:prstGeom>
        </p:spPr>
        <p:txBody>
          <a:bodyPr vert="horz" lIns="155448" tIns="155448" rIns="155448" bIns="155448" rtlCol="0" anchor="t" anchorCtr="0">
            <a:spAutoFit/>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Architecture: </a:t>
            </a:r>
            <a:r>
              <a:rPr lang="en-US" sz="3600" dirty="0"/>
              <a:t>Datasheets …</a:t>
            </a:r>
          </a:p>
        </p:txBody>
      </p:sp>
      <p:pic>
        <p:nvPicPr>
          <p:cNvPr id="5" name="Picture 4">
            <a:hlinkClick r:id="rId3"/>
            <a:extLst>
              <a:ext uri="{FF2B5EF4-FFF2-40B4-BE49-F238E27FC236}">
                <a16:creationId xmlns:a16="http://schemas.microsoft.com/office/drawing/2014/main" id="{22A2CE99-38CD-4FA8-913D-DBE7A94E3937}"/>
              </a:ext>
            </a:extLst>
          </p:cNvPr>
          <p:cNvPicPr>
            <a:picLocks noChangeAspect="1"/>
          </p:cNvPicPr>
          <p:nvPr/>
        </p:nvPicPr>
        <p:blipFill>
          <a:blip r:embed="rId4"/>
          <a:stretch>
            <a:fillRect/>
          </a:stretch>
        </p:blipFill>
        <p:spPr>
          <a:xfrm>
            <a:off x="514897" y="1876425"/>
            <a:ext cx="1739587" cy="1965134"/>
          </a:xfrm>
          <a:prstGeom prst="rect">
            <a:avLst/>
          </a:prstGeom>
        </p:spPr>
      </p:pic>
      <p:pic>
        <p:nvPicPr>
          <p:cNvPr id="8" name="Picture 7">
            <a:hlinkClick r:id="rId5"/>
            <a:extLst>
              <a:ext uri="{FF2B5EF4-FFF2-40B4-BE49-F238E27FC236}">
                <a16:creationId xmlns:a16="http://schemas.microsoft.com/office/drawing/2014/main" id="{4BA5CE66-0AB3-4D60-A5B5-01FBADB54636}"/>
              </a:ext>
            </a:extLst>
          </p:cNvPr>
          <p:cNvPicPr>
            <a:picLocks noChangeAspect="1"/>
          </p:cNvPicPr>
          <p:nvPr/>
        </p:nvPicPr>
        <p:blipFill>
          <a:blip r:embed="rId6"/>
          <a:stretch>
            <a:fillRect/>
          </a:stretch>
        </p:blipFill>
        <p:spPr>
          <a:xfrm>
            <a:off x="514897" y="4261471"/>
            <a:ext cx="1739587" cy="2048665"/>
          </a:xfrm>
          <a:prstGeom prst="rect">
            <a:avLst/>
          </a:prstGeom>
        </p:spPr>
      </p:pic>
      <p:sp>
        <p:nvSpPr>
          <p:cNvPr id="39" name="TextBox 38">
            <a:extLst>
              <a:ext uri="{FF2B5EF4-FFF2-40B4-BE49-F238E27FC236}">
                <a16:creationId xmlns:a16="http://schemas.microsoft.com/office/drawing/2014/main" id="{14313FFB-0422-4883-A61E-89FFC1A533F7}"/>
              </a:ext>
            </a:extLst>
          </p:cNvPr>
          <p:cNvSpPr txBox="1"/>
          <p:nvPr/>
        </p:nvSpPr>
        <p:spPr>
          <a:xfrm>
            <a:off x="2314649" y="2563505"/>
            <a:ext cx="3504489" cy="646331"/>
          </a:xfrm>
          <a:prstGeom prst="rect">
            <a:avLst/>
          </a:prstGeom>
          <a:noFill/>
        </p:spPr>
        <p:txBody>
          <a:bodyPr wrap="square">
            <a:spAutoFit/>
          </a:bodyPr>
          <a:lstStyle/>
          <a:p>
            <a:pPr>
              <a:lnSpc>
                <a:spcPct val="90000"/>
              </a:lnSpc>
            </a:pPr>
            <a:r>
              <a:rPr lang="en-US" sz="2000" dirty="0"/>
              <a:t>F5 Platform Datasheet</a:t>
            </a:r>
          </a:p>
          <a:p>
            <a:pPr>
              <a:lnSpc>
                <a:spcPct val="90000"/>
              </a:lnSpc>
            </a:pPr>
            <a:r>
              <a:rPr lang="en-US" sz="2000" dirty="0">
                <a:solidFill>
                  <a:srgbClr val="00FFFF"/>
                </a:solidFill>
              </a:rPr>
              <a:t>[ HW Appliance &amp; Chassis ]</a:t>
            </a:r>
          </a:p>
        </p:txBody>
      </p:sp>
      <p:sp>
        <p:nvSpPr>
          <p:cNvPr id="43" name="TextBox 42">
            <a:extLst>
              <a:ext uri="{FF2B5EF4-FFF2-40B4-BE49-F238E27FC236}">
                <a16:creationId xmlns:a16="http://schemas.microsoft.com/office/drawing/2014/main" id="{38C5D6F8-B3CA-4692-AC70-5A70E52E01B4}"/>
              </a:ext>
            </a:extLst>
          </p:cNvPr>
          <p:cNvSpPr txBox="1"/>
          <p:nvPr/>
        </p:nvSpPr>
        <p:spPr>
          <a:xfrm>
            <a:off x="2324810" y="5077677"/>
            <a:ext cx="3504488" cy="646331"/>
          </a:xfrm>
          <a:prstGeom prst="rect">
            <a:avLst/>
          </a:prstGeom>
          <a:noFill/>
        </p:spPr>
        <p:txBody>
          <a:bodyPr wrap="square">
            <a:spAutoFit/>
          </a:bodyPr>
          <a:lstStyle/>
          <a:p>
            <a:pPr>
              <a:lnSpc>
                <a:spcPct val="90000"/>
              </a:lnSpc>
            </a:pPr>
            <a:r>
              <a:rPr lang="en-US" sz="2000" dirty="0"/>
              <a:t>F5 Virtual Edition Datasheet</a:t>
            </a:r>
          </a:p>
          <a:p>
            <a:pPr>
              <a:lnSpc>
                <a:spcPct val="90000"/>
              </a:lnSpc>
            </a:pPr>
            <a:r>
              <a:rPr lang="en-US" sz="2000" dirty="0">
                <a:solidFill>
                  <a:srgbClr val="00FFFF"/>
                </a:solidFill>
              </a:rPr>
              <a:t>[ Public/Private Cloud ]</a:t>
            </a:r>
          </a:p>
        </p:txBody>
      </p:sp>
      <p:pic>
        <p:nvPicPr>
          <p:cNvPr id="13" name="Picture 12">
            <a:hlinkClick r:id="rId7"/>
            <a:extLst>
              <a:ext uri="{FF2B5EF4-FFF2-40B4-BE49-F238E27FC236}">
                <a16:creationId xmlns:a16="http://schemas.microsoft.com/office/drawing/2014/main" id="{509C73B6-C0E9-404C-81BC-A664285C45F1}"/>
              </a:ext>
            </a:extLst>
          </p:cNvPr>
          <p:cNvPicPr>
            <a:picLocks noChangeAspect="1"/>
          </p:cNvPicPr>
          <p:nvPr/>
        </p:nvPicPr>
        <p:blipFill>
          <a:blip r:embed="rId8"/>
          <a:stretch>
            <a:fillRect/>
          </a:stretch>
        </p:blipFill>
        <p:spPr>
          <a:xfrm>
            <a:off x="5879304" y="1808053"/>
            <a:ext cx="2319338" cy="1438909"/>
          </a:xfrm>
          <a:prstGeom prst="rect">
            <a:avLst/>
          </a:prstGeom>
        </p:spPr>
      </p:pic>
      <p:pic>
        <p:nvPicPr>
          <p:cNvPr id="17" name="Picture 16">
            <a:hlinkClick r:id="rId9"/>
            <a:extLst>
              <a:ext uri="{FF2B5EF4-FFF2-40B4-BE49-F238E27FC236}">
                <a16:creationId xmlns:a16="http://schemas.microsoft.com/office/drawing/2014/main" id="{62735EA1-D3E0-4AAB-9EB9-1C43E1900280}"/>
              </a:ext>
            </a:extLst>
          </p:cNvPr>
          <p:cNvPicPr>
            <a:picLocks noChangeAspect="1"/>
          </p:cNvPicPr>
          <p:nvPr/>
        </p:nvPicPr>
        <p:blipFill>
          <a:blip r:embed="rId10"/>
          <a:stretch>
            <a:fillRect/>
          </a:stretch>
        </p:blipFill>
        <p:spPr>
          <a:xfrm>
            <a:off x="5879304" y="3347150"/>
            <a:ext cx="2319338" cy="1427285"/>
          </a:xfrm>
          <a:prstGeom prst="rect">
            <a:avLst/>
          </a:prstGeom>
        </p:spPr>
      </p:pic>
      <p:pic>
        <p:nvPicPr>
          <p:cNvPr id="19" name="Picture 18">
            <a:hlinkClick r:id="rId11"/>
            <a:extLst>
              <a:ext uri="{FF2B5EF4-FFF2-40B4-BE49-F238E27FC236}">
                <a16:creationId xmlns:a16="http://schemas.microsoft.com/office/drawing/2014/main" id="{17467697-1A29-43CA-8F1F-DDFA189372E2}"/>
              </a:ext>
            </a:extLst>
          </p:cNvPr>
          <p:cNvPicPr>
            <a:picLocks noChangeAspect="1"/>
          </p:cNvPicPr>
          <p:nvPr/>
        </p:nvPicPr>
        <p:blipFill>
          <a:blip r:embed="rId12"/>
          <a:stretch>
            <a:fillRect/>
          </a:stretch>
        </p:blipFill>
        <p:spPr>
          <a:xfrm>
            <a:off x="5876923" y="4847132"/>
            <a:ext cx="2349733" cy="1441882"/>
          </a:xfrm>
          <a:prstGeom prst="rect">
            <a:avLst/>
          </a:prstGeom>
        </p:spPr>
      </p:pic>
      <p:pic>
        <p:nvPicPr>
          <p:cNvPr id="25" name="Picture 24">
            <a:hlinkClick r:id="rId13"/>
            <a:extLst>
              <a:ext uri="{FF2B5EF4-FFF2-40B4-BE49-F238E27FC236}">
                <a16:creationId xmlns:a16="http://schemas.microsoft.com/office/drawing/2014/main" id="{32C8A4B1-F826-457C-9623-765EFDF3CA48}"/>
              </a:ext>
            </a:extLst>
          </p:cNvPr>
          <p:cNvPicPr>
            <a:picLocks noChangeAspect="1"/>
          </p:cNvPicPr>
          <p:nvPr/>
        </p:nvPicPr>
        <p:blipFill>
          <a:blip r:embed="rId14"/>
          <a:stretch>
            <a:fillRect/>
          </a:stretch>
        </p:blipFill>
        <p:spPr>
          <a:xfrm>
            <a:off x="8429623" y="3461450"/>
            <a:ext cx="3409950" cy="1152811"/>
          </a:xfrm>
          <a:prstGeom prst="rect">
            <a:avLst/>
          </a:prstGeom>
          <a:effectLst>
            <a:outerShdw blurRad="63500" sx="102000" sy="102000" algn="ctr" rotWithShape="0">
              <a:schemeClr val="tx1">
                <a:alpha val="40000"/>
              </a:schemeClr>
            </a:outerShdw>
          </a:effectLst>
        </p:spPr>
      </p:pic>
      <p:pic>
        <p:nvPicPr>
          <p:cNvPr id="45" name="Picture 44">
            <a:hlinkClick r:id="rId15"/>
            <a:extLst>
              <a:ext uri="{FF2B5EF4-FFF2-40B4-BE49-F238E27FC236}">
                <a16:creationId xmlns:a16="http://schemas.microsoft.com/office/drawing/2014/main" id="{A8790BFE-2677-41DB-A603-B1CAD01FDB2C}"/>
              </a:ext>
            </a:extLst>
          </p:cNvPr>
          <p:cNvPicPr>
            <a:picLocks noChangeAspect="1"/>
          </p:cNvPicPr>
          <p:nvPr/>
        </p:nvPicPr>
        <p:blipFill>
          <a:blip r:embed="rId16"/>
          <a:stretch>
            <a:fillRect/>
          </a:stretch>
        </p:blipFill>
        <p:spPr>
          <a:xfrm>
            <a:off x="8377084" y="2016481"/>
            <a:ext cx="3462489" cy="905132"/>
          </a:xfrm>
          <a:prstGeom prst="rect">
            <a:avLst/>
          </a:prstGeom>
          <a:effectLst>
            <a:outerShdw blurRad="63500" sx="102000" sy="102000" algn="ctr" rotWithShape="0">
              <a:schemeClr val="tx1">
                <a:alpha val="40000"/>
              </a:schemeClr>
            </a:outerShdw>
          </a:effectLst>
        </p:spPr>
      </p:pic>
      <p:pic>
        <p:nvPicPr>
          <p:cNvPr id="47" name="Picture 46">
            <a:hlinkClick r:id="rId17"/>
            <a:extLst>
              <a:ext uri="{FF2B5EF4-FFF2-40B4-BE49-F238E27FC236}">
                <a16:creationId xmlns:a16="http://schemas.microsoft.com/office/drawing/2014/main" id="{4FCE1AD4-054C-4E84-BD58-B43568465C70}"/>
              </a:ext>
            </a:extLst>
          </p:cNvPr>
          <p:cNvPicPr>
            <a:picLocks noChangeAspect="1"/>
          </p:cNvPicPr>
          <p:nvPr/>
        </p:nvPicPr>
        <p:blipFill>
          <a:blip r:embed="rId18"/>
          <a:stretch>
            <a:fillRect/>
          </a:stretch>
        </p:blipFill>
        <p:spPr>
          <a:xfrm>
            <a:off x="8434468" y="4937607"/>
            <a:ext cx="3400260" cy="1191731"/>
          </a:xfrm>
          <a:prstGeom prst="rect">
            <a:avLst/>
          </a:prstGeom>
          <a:effectLst>
            <a:outerShdw blurRad="63500" sx="102000" sy="102000" algn="ctr" rotWithShape="0">
              <a:schemeClr val="tx1">
                <a:alpha val="40000"/>
              </a:schemeClr>
            </a:outerShdw>
          </a:effectLst>
        </p:spPr>
      </p:pic>
      <p:sp>
        <p:nvSpPr>
          <p:cNvPr id="48" name="Left Bracket 47">
            <a:extLst>
              <a:ext uri="{FF2B5EF4-FFF2-40B4-BE49-F238E27FC236}">
                <a16:creationId xmlns:a16="http://schemas.microsoft.com/office/drawing/2014/main" id="{7C889528-94B6-4558-A043-BB26CF8013C4}"/>
              </a:ext>
            </a:extLst>
          </p:cNvPr>
          <p:cNvSpPr/>
          <p:nvPr/>
        </p:nvSpPr>
        <p:spPr>
          <a:xfrm rot="5400000">
            <a:off x="6043617" y="-3968228"/>
            <a:ext cx="314323" cy="11582401"/>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9" name="Picture 68" descr="Picture 68">
            <a:extLst>
              <a:ext uri="{FF2B5EF4-FFF2-40B4-BE49-F238E27FC236}">
                <a16:creationId xmlns:a16="http://schemas.microsoft.com/office/drawing/2014/main" id="{F5B65129-8053-49A5-940E-B077E29FD3E6}"/>
              </a:ext>
            </a:extLst>
          </p:cNvPr>
          <p:cNvPicPr>
            <a:picLocks noChangeAspect="1"/>
          </p:cNvPicPr>
          <p:nvPr/>
        </p:nvPicPr>
        <p:blipFill>
          <a:blip r:embed="rId19"/>
          <a:stretch>
            <a:fillRect/>
          </a:stretch>
        </p:blipFill>
        <p:spPr>
          <a:xfrm>
            <a:off x="6791694" y="1016414"/>
            <a:ext cx="528791" cy="594890"/>
          </a:xfrm>
          <a:prstGeom prst="rect">
            <a:avLst/>
          </a:prstGeom>
          <a:ln w="12700">
            <a:miter lim="400000"/>
          </a:ln>
        </p:spPr>
      </p:pic>
      <p:pic>
        <p:nvPicPr>
          <p:cNvPr id="50" name="Picture 49" descr="A picture containing clock&#10;&#10;Description automatically generated">
            <a:extLst>
              <a:ext uri="{FF2B5EF4-FFF2-40B4-BE49-F238E27FC236}">
                <a16:creationId xmlns:a16="http://schemas.microsoft.com/office/drawing/2014/main" id="{3FBB7884-3097-41AD-B3F3-827F36BED81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810883" y="968823"/>
            <a:ext cx="594890" cy="594890"/>
          </a:xfrm>
          <a:prstGeom prst="rect">
            <a:avLst/>
          </a:prstGeom>
        </p:spPr>
      </p:pic>
      <p:pic>
        <p:nvPicPr>
          <p:cNvPr id="52" name="Picture 51">
            <a:extLst>
              <a:ext uri="{FF2B5EF4-FFF2-40B4-BE49-F238E27FC236}">
                <a16:creationId xmlns:a16="http://schemas.microsoft.com/office/drawing/2014/main" id="{33A77F29-8EB6-4242-91DE-D5FDEAC6B37A}"/>
              </a:ext>
            </a:extLst>
          </p:cNvPr>
          <p:cNvPicPr>
            <a:picLocks noChangeAspect="1"/>
          </p:cNvPicPr>
          <p:nvPr/>
        </p:nvPicPr>
        <p:blipFill>
          <a:blip r:embed="rId21"/>
          <a:stretch>
            <a:fillRect/>
          </a:stretch>
        </p:blipFill>
        <p:spPr>
          <a:xfrm>
            <a:off x="1061690" y="1046581"/>
            <a:ext cx="793498" cy="793498"/>
          </a:xfrm>
          <a:prstGeom prst="rect">
            <a:avLst/>
          </a:prstGeom>
        </p:spPr>
      </p:pic>
    </p:spTree>
    <p:extLst>
      <p:ext uri="{BB962C8B-B14F-4D97-AF65-F5344CB8AC3E}">
        <p14:creationId xmlns:p14="http://schemas.microsoft.com/office/powerpoint/2010/main" val="8991244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523F91C-C03E-4A4C-B79A-5EBF11C72D6B}"/>
              </a:ext>
            </a:extLst>
          </p:cNvPr>
          <p:cNvSpPr>
            <a:spLocks noGrp="1"/>
          </p:cNvSpPr>
          <p:nvPr>
            <p:ph type="ftr" sz="quarter" idx="3"/>
          </p:nvPr>
        </p:nvSpPr>
        <p:spPr/>
        <p:txBody>
          <a:bodyPr/>
          <a:lstStyle/>
          <a:p>
            <a:r>
              <a:rPr lang="en-US" dirty="0"/>
              <a:t>© 2020 F5 Networks</a:t>
            </a:r>
          </a:p>
        </p:txBody>
      </p:sp>
      <p:sp>
        <p:nvSpPr>
          <p:cNvPr id="3" name="Slide Number Placeholder 2">
            <a:extLst>
              <a:ext uri="{FF2B5EF4-FFF2-40B4-BE49-F238E27FC236}">
                <a16:creationId xmlns:a16="http://schemas.microsoft.com/office/drawing/2014/main" id="{FC2F2CC3-5ED0-49A5-ADFC-75B197B65B2F}"/>
              </a:ext>
            </a:extLst>
          </p:cNvPr>
          <p:cNvSpPr>
            <a:spLocks noGrp="1"/>
          </p:cNvSpPr>
          <p:nvPr>
            <p:ph type="sldNum" sz="quarter" idx="4"/>
          </p:nvPr>
        </p:nvSpPr>
        <p:spPr/>
        <p:txBody>
          <a:bodyPr/>
          <a:lstStyle/>
          <a:p>
            <a:fld id="{49DF86D6-4B9D-4B83-AF23-D696D3CD110A}" type="slidenum">
              <a:rPr lang="en-US" smtClean="0"/>
              <a:pPr/>
              <a:t>12</a:t>
            </a:fld>
            <a:endParaRPr lang="en-US" dirty="0"/>
          </a:p>
        </p:txBody>
      </p:sp>
      <p:sp>
        <p:nvSpPr>
          <p:cNvPr id="4" name="Title 14">
            <a:extLst>
              <a:ext uri="{FF2B5EF4-FFF2-40B4-BE49-F238E27FC236}">
                <a16:creationId xmlns:a16="http://schemas.microsoft.com/office/drawing/2014/main" id="{1FE6E7AD-200A-422A-9A74-79BFDF280326}"/>
              </a:ext>
            </a:extLst>
          </p:cNvPr>
          <p:cNvSpPr txBox="1">
            <a:spLocks/>
          </p:cNvSpPr>
          <p:nvPr/>
        </p:nvSpPr>
        <p:spPr>
          <a:xfrm>
            <a:off x="0" y="2905125"/>
            <a:ext cx="12191999" cy="868363"/>
          </a:xfrm>
          <a:prstGeom prst="rect">
            <a:avLst/>
          </a:prstGeom>
          <a:solidFill>
            <a:schemeClr val="tx1">
              <a:alpha val="19000"/>
            </a:schemeClr>
          </a:solidFill>
        </p:spPr>
        <p:txBody>
          <a:bodyPr vert="horz" wrap="square" lIns="155448" tIns="155448" rIns="155448" bIns="155448" rtlCol="0" anchor="t" anchorCtr="0">
            <a:spAutoFit/>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pPr algn="ctr"/>
            <a:r>
              <a:rPr lang="en-US" dirty="0"/>
              <a:t>Architectures Scenarios</a:t>
            </a:r>
          </a:p>
        </p:txBody>
      </p:sp>
    </p:spTree>
    <p:extLst>
      <p:ext uri="{BB962C8B-B14F-4D97-AF65-F5344CB8AC3E}">
        <p14:creationId xmlns:p14="http://schemas.microsoft.com/office/powerpoint/2010/main" val="1133619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CAB96A1-56A1-4607-A158-93D49E0E01C7}"/>
              </a:ext>
            </a:extLst>
          </p:cNvPr>
          <p:cNvSpPr>
            <a:spLocks noGrp="1"/>
          </p:cNvSpPr>
          <p:nvPr>
            <p:ph type="ftr" sz="quarter" idx="10"/>
          </p:nvPr>
        </p:nvSpPr>
        <p:spPr/>
        <p:txBody>
          <a:bodyPr/>
          <a:lstStyle/>
          <a:p>
            <a:r>
              <a:rPr lang="en-US" dirty="0"/>
              <a:t>© 2020 F5 Networks</a:t>
            </a:r>
          </a:p>
        </p:txBody>
      </p:sp>
      <p:sp>
        <p:nvSpPr>
          <p:cNvPr id="4" name="Slide Number Placeholder 3">
            <a:extLst>
              <a:ext uri="{FF2B5EF4-FFF2-40B4-BE49-F238E27FC236}">
                <a16:creationId xmlns:a16="http://schemas.microsoft.com/office/drawing/2014/main" id="{36003AC9-B0F7-4FB0-A44F-7AA495418346}"/>
              </a:ext>
            </a:extLst>
          </p:cNvPr>
          <p:cNvSpPr>
            <a:spLocks noGrp="1"/>
          </p:cNvSpPr>
          <p:nvPr>
            <p:ph type="sldNum" sz="quarter" idx="11"/>
          </p:nvPr>
        </p:nvSpPr>
        <p:spPr/>
        <p:txBody>
          <a:bodyPr/>
          <a:lstStyle/>
          <a:p>
            <a:fld id="{49DF86D6-4B9D-4B83-AF23-D696D3CD110A}" type="slidenum">
              <a:rPr lang="en-US" smtClean="0"/>
              <a:pPr/>
              <a:t>13</a:t>
            </a:fld>
            <a:endParaRPr lang="en-US" dirty="0"/>
          </a:p>
        </p:txBody>
      </p:sp>
      <p:sp>
        <p:nvSpPr>
          <p:cNvPr id="7" name="Title 14">
            <a:extLst>
              <a:ext uri="{FF2B5EF4-FFF2-40B4-BE49-F238E27FC236}">
                <a16:creationId xmlns:a16="http://schemas.microsoft.com/office/drawing/2014/main" id="{E6AA74E3-1921-47A2-B2CF-6B08A46C366D}"/>
              </a:ext>
            </a:extLst>
          </p:cNvPr>
          <p:cNvSpPr txBox="1">
            <a:spLocks/>
          </p:cNvSpPr>
          <p:nvPr/>
        </p:nvSpPr>
        <p:spPr>
          <a:xfrm>
            <a:off x="304800" y="304800"/>
            <a:ext cx="11582400" cy="868363"/>
          </a:xfrm>
          <a:prstGeom prst="rect">
            <a:avLst/>
          </a:prstGeom>
        </p:spPr>
        <p:txBody>
          <a:bodyPr vert="horz" lIns="155448" tIns="155448" rIns="155448" bIns="155448" rtlCol="0" anchor="t" anchorCtr="0">
            <a:spAutoFit/>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Architectures: Scenario 1a: Tale of Two 2000’s</a:t>
            </a:r>
          </a:p>
        </p:txBody>
      </p:sp>
      <p:sp>
        <p:nvSpPr>
          <p:cNvPr id="9" name="Rectangle 8">
            <a:extLst>
              <a:ext uri="{FF2B5EF4-FFF2-40B4-BE49-F238E27FC236}">
                <a16:creationId xmlns:a16="http://schemas.microsoft.com/office/drawing/2014/main" id="{772955C1-F577-4520-87E3-AAD58BFA12F7}"/>
              </a:ext>
            </a:extLst>
          </p:cNvPr>
          <p:cNvSpPr/>
          <p:nvPr/>
        </p:nvSpPr>
        <p:spPr>
          <a:xfrm>
            <a:off x="468150" y="1410788"/>
            <a:ext cx="3576312" cy="4647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pPr>
            <a:r>
              <a:rPr lang="en-US" sz="2800" u="sng" dirty="0"/>
              <a:t>Customer Drivers</a:t>
            </a:r>
            <a:r>
              <a:rPr lang="en-US" sz="2800" dirty="0"/>
              <a:t>:</a:t>
            </a:r>
          </a:p>
          <a:p>
            <a:pPr>
              <a:lnSpc>
                <a:spcPct val="90000"/>
              </a:lnSpc>
            </a:pPr>
            <a:endParaRPr lang="en-US" sz="1200" dirty="0"/>
          </a:p>
          <a:p>
            <a:pPr marL="342900" indent="-342900">
              <a:lnSpc>
                <a:spcPct val="90000"/>
              </a:lnSpc>
              <a:buFont typeface="Arial" panose="020B0604020202020204" pitchFamily="34" charset="0"/>
              <a:buChar char="•"/>
            </a:pPr>
            <a:r>
              <a:rPr lang="en-US" sz="2400" dirty="0"/>
              <a:t>Replacement</a:t>
            </a:r>
          </a:p>
          <a:p>
            <a:pPr marL="342900" indent="-342900">
              <a:lnSpc>
                <a:spcPct val="90000"/>
              </a:lnSpc>
              <a:buFont typeface="Arial" panose="020B0604020202020204" pitchFamily="34" charset="0"/>
              <a:buChar char="•"/>
            </a:pPr>
            <a:endParaRPr lang="en-US" sz="2800" dirty="0"/>
          </a:p>
          <a:p>
            <a:pPr>
              <a:lnSpc>
                <a:spcPct val="90000"/>
              </a:lnSpc>
            </a:pPr>
            <a:r>
              <a:rPr lang="en-US" sz="2800" u="sng" dirty="0"/>
              <a:t>End Design</a:t>
            </a:r>
            <a:r>
              <a:rPr lang="en-US" sz="2800" dirty="0"/>
              <a:t>:</a:t>
            </a:r>
          </a:p>
          <a:p>
            <a:pPr>
              <a:lnSpc>
                <a:spcPct val="90000"/>
              </a:lnSpc>
            </a:pPr>
            <a:endParaRPr lang="en-US" sz="1200" dirty="0"/>
          </a:p>
          <a:p>
            <a:pPr marL="342900" indent="-342900">
              <a:lnSpc>
                <a:spcPct val="90000"/>
              </a:lnSpc>
              <a:buFont typeface="Arial" panose="020B0604020202020204" pitchFamily="34" charset="0"/>
              <a:buChar char="•"/>
            </a:pPr>
            <a:r>
              <a:rPr lang="en-US" sz="2400" dirty="0"/>
              <a:t>Replacement</a:t>
            </a:r>
          </a:p>
          <a:p>
            <a:pPr marL="342900" indent="-342900">
              <a:lnSpc>
                <a:spcPct val="90000"/>
              </a:lnSpc>
              <a:buFont typeface="Arial" panose="020B0604020202020204" pitchFamily="34" charset="0"/>
              <a:buChar char="•"/>
            </a:pPr>
            <a:r>
              <a:rPr lang="en-US" sz="2400" dirty="0"/>
              <a:t>Increased Performance*</a:t>
            </a:r>
          </a:p>
          <a:p>
            <a:pPr marL="342900" indent="-342900">
              <a:lnSpc>
                <a:spcPct val="90000"/>
              </a:lnSpc>
              <a:buFont typeface="Arial" panose="020B0604020202020204" pitchFamily="34" charset="0"/>
              <a:buChar char="•"/>
            </a:pPr>
            <a:r>
              <a:rPr lang="en-US" sz="2400" dirty="0"/>
              <a:t>Enable Analytics</a:t>
            </a:r>
          </a:p>
          <a:p>
            <a:pPr>
              <a:lnSpc>
                <a:spcPct val="90000"/>
              </a:lnSpc>
            </a:pPr>
            <a:endParaRPr lang="en-US" sz="2800" dirty="0"/>
          </a:p>
        </p:txBody>
      </p:sp>
      <p:pic>
        <p:nvPicPr>
          <p:cNvPr id="5" name="Picture 4">
            <a:extLst>
              <a:ext uri="{FF2B5EF4-FFF2-40B4-BE49-F238E27FC236}">
                <a16:creationId xmlns:a16="http://schemas.microsoft.com/office/drawing/2014/main" id="{B8422863-F69A-43E8-8E5C-C0A4DAFB5CC0}"/>
              </a:ext>
            </a:extLst>
          </p:cNvPr>
          <p:cNvPicPr>
            <a:picLocks noChangeAspect="1"/>
          </p:cNvPicPr>
          <p:nvPr/>
        </p:nvPicPr>
        <p:blipFill>
          <a:blip r:embed="rId2"/>
          <a:stretch>
            <a:fillRect/>
          </a:stretch>
        </p:blipFill>
        <p:spPr>
          <a:xfrm>
            <a:off x="4770927" y="1410788"/>
            <a:ext cx="6753225" cy="4829175"/>
          </a:xfrm>
          <a:prstGeom prst="rect">
            <a:avLst/>
          </a:prstGeom>
        </p:spPr>
      </p:pic>
    </p:spTree>
    <p:extLst>
      <p:ext uri="{BB962C8B-B14F-4D97-AF65-F5344CB8AC3E}">
        <p14:creationId xmlns:p14="http://schemas.microsoft.com/office/powerpoint/2010/main" val="27016270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CAB96A1-56A1-4607-A158-93D49E0E01C7}"/>
              </a:ext>
            </a:extLst>
          </p:cNvPr>
          <p:cNvSpPr>
            <a:spLocks noGrp="1"/>
          </p:cNvSpPr>
          <p:nvPr>
            <p:ph type="ftr" sz="quarter" idx="10"/>
          </p:nvPr>
        </p:nvSpPr>
        <p:spPr/>
        <p:txBody>
          <a:bodyPr/>
          <a:lstStyle/>
          <a:p>
            <a:r>
              <a:rPr lang="en-US" dirty="0"/>
              <a:t>© 2020 F5 Networks</a:t>
            </a:r>
          </a:p>
        </p:txBody>
      </p:sp>
      <p:sp>
        <p:nvSpPr>
          <p:cNvPr id="4" name="Slide Number Placeholder 3">
            <a:extLst>
              <a:ext uri="{FF2B5EF4-FFF2-40B4-BE49-F238E27FC236}">
                <a16:creationId xmlns:a16="http://schemas.microsoft.com/office/drawing/2014/main" id="{36003AC9-B0F7-4FB0-A44F-7AA495418346}"/>
              </a:ext>
            </a:extLst>
          </p:cNvPr>
          <p:cNvSpPr>
            <a:spLocks noGrp="1"/>
          </p:cNvSpPr>
          <p:nvPr>
            <p:ph type="sldNum" sz="quarter" idx="11"/>
          </p:nvPr>
        </p:nvSpPr>
        <p:spPr/>
        <p:txBody>
          <a:bodyPr/>
          <a:lstStyle/>
          <a:p>
            <a:fld id="{49DF86D6-4B9D-4B83-AF23-D696D3CD110A}" type="slidenum">
              <a:rPr lang="en-US" smtClean="0"/>
              <a:pPr/>
              <a:t>14</a:t>
            </a:fld>
            <a:endParaRPr lang="en-US" dirty="0"/>
          </a:p>
        </p:txBody>
      </p:sp>
      <p:sp>
        <p:nvSpPr>
          <p:cNvPr id="7" name="Title 14">
            <a:extLst>
              <a:ext uri="{FF2B5EF4-FFF2-40B4-BE49-F238E27FC236}">
                <a16:creationId xmlns:a16="http://schemas.microsoft.com/office/drawing/2014/main" id="{E6AA74E3-1921-47A2-B2CF-6B08A46C366D}"/>
              </a:ext>
            </a:extLst>
          </p:cNvPr>
          <p:cNvSpPr txBox="1">
            <a:spLocks/>
          </p:cNvSpPr>
          <p:nvPr/>
        </p:nvSpPr>
        <p:spPr>
          <a:xfrm>
            <a:off x="304800" y="304800"/>
            <a:ext cx="11582400" cy="867930"/>
          </a:xfrm>
          <a:prstGeom prst="rect">
            <a:avLst/>
          </a:prstGeom>
        </p:spPr>
        <p:txBody>
          <a:bodyPr vert="horz" lIns="155448" tIns="155448" rIns="155448" bIns="155448" rtlCol="0" anchor="t" anchorCtr="0">
            <a:spAutoFit/>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Architectures: Scenario 1b: Tale of Two 2000’s</a:t>
            </a:r>
          </a:p>
        </p:txBody>
      </p:sp>
      <p:sp>
        <p:nvSpPr>
          <p:cNvPr id="8" name="Rectangle 7">
            <a:extLst>
              <a:ext uri="{FF2B5EF4-FFF2-40B4-BE49-F238E27FC236}">
                <a16:creationId xmlns:a16="http://schemas.microsoft.com/office/drawing/2014/main" id="{822EC67F-AF38-4D85-B83B-958764693DA3}"/>
              </a:ext>
            </a:extLst>
          </p:cNvPr>
          <p:cNvSpPr/>
          <p:nvPr/>
        </p:nvSpPr>
        <p:spPr>
          <a:xfrm>
            <a:off x="468150" y="1410787"/>
            <a:ext cx="3951450" cy="4427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pPr>
            <a:r>
              <a:rPr lang="en-US" sz="3200" u="sng" dirty="0"/>
              <a:t>Customer Drivers</a:t>
            </a:r>
            <a:r>
              <a:rPr lang="en-US" sz="3200" dirty="0"/>
              <a:t>:</a:t>
            </a:r>
          </a:p>
          <a:p>
            <a:pPr>
              <a:lnSpc>
                <a:spcPct val="90000"/>
              </a:lnSpc>
            </a:pPr>
            <a:endParaRPr lang="en-US" sz="1400" dirty="0"/>
          </a:p>
          <a:p>
            <a:pPr marL="342900" indent="-342900">
              <a:lnSpc>
                <a:spcPct val="90000"/>
              </a:lnSpc>
              <a:buFont typeface="Arial" panose="020B0604020202020204" pitchFamily="34" charset="0"/>
              <a:buChar char="•"/>
            </a:pPr>
            <a:r>
              <a:rPr lang="en-US" sz="2800" dirty="0"/>
              <a:t>License Mobility</a:t>
            </a:r>
          </a:p>
          <a:p>
            <a:pPr marL="342900" indent="-342900">
              <a:lnSpc>
                <a:spcPct val="90000"/>
              </a:lnSpc>
              <a:buFont typeface="Arial" panose="020B0604020202020204" pitchFamily="34" charset="0"/>
              <a:buChar char="•"/>
            </a:pPr>
            <a:r>
              <a:rPr lang="en-US" sz="2800" dirty="0"/>
              <a:t>Reduce Fault Domain</a:t>
            </a:r>
          </a:p>
          <a:p>
            <a:pPr marL="342900" indent="-342900">
              <a:lnSpc>
                <a:spcPct val="90000"/>
              </a:lnSpc>
              <a:buFont typeface="Arial" panose="020B0604020202020204" pitchFamily="34" charset="0"/>
              <a:buChar char="•"/>
            </a:pPr>
            <a:r>
              <a:rPr lang="en-US" sz="2800" dirty="0"/>
              <a:t>Reduce Change Impact</a:t>
            </a:r>
          </a:p>
          <a:p>
            <a:pPr marL="342900" indent="-342900">
              <a:lnSpc>
                <a:spcPct val="90000"/>
              </a:lnSpc>
              <a:buFont typeface="Arial" panose="020B0604020202020204" pitchFamily="34" charset="0"/>
              <a:buChar char="•"/>
            </a:pPr>
            <a:endParaRPr lang="en-US" sz="3200" dirty="0"/>
          </a:p>
          <a:p>
            <a:pPr>
              <a:lnSpc>
                <a:spcPct val="90000"/>
              </a:lnSpc>
            </a:pPr>
            <a:r>
              <a:rPr lang="en-US" sz="3200" u="sng" dirty="0"/>
              <a:t>End Design</a:t>
            </a:r>
            <a:r>
              <a:rPr lang="en-US" sz="3200" dirty="0"/>
              <a:t>:</a:t>
            </a:r>
          </a:p>
          <a:p>
            <a:pPr>
              <a:lnSpc>
                <a:spcPct val="90000"/>
              </a:lnSpc>
            </a:pPr>
            <a:endParaRPr lang="en-US" sz="1400" dirty="0"/>
          </a:p>
          <a:p>
            <a:pPr marL="342900" indent="-342900">
              <a:lnSpc>
                <a:spcPct val="90000"/>
              </a:lnSpc>
              <a:buFont typeface="Arial" panose="020B0604020202020204" pitchFamily="34" charset="0"/>
              <a:buChar char="•"/>
            </a:pPr>
            <a:r>
              <a:rPr lang="en-US" sz="2800" dirty="0"/>
              <a:t>Virtual Editions</a:t>
            </a:r>
          </a:p>
          <a:p>
            <a:pPr marL="342900" indent="-342900">
              <a:lnSpc>
                <a:spcPct val="90000"/>
              </a:lnSpc>
              <a:buFont typeface="Arial" panose="020B0604020202020204" pitchFamily="34" charset="0"/>
              <a:buChar char="•"/>
            </a:pPr>
            <a:r>
              <a:rPr lang="en-US" sz="2800" dirty="0"/>
              <a:t>Cloud Migration Ready</a:t>
            </a:r>
          </a:p>
          <a:p>
            <a:pPr marL="342900" indent="-342900">
              <a:lnSpc>
                <a:spcPct val="90000"/>
              </a:lnSpc>
              <a:buFont typeface="Arial" panose="020B0604020202020204" pitchFamily="34" charset="0"/>
              <a:buChar char="•"/>
            </a:pPr>
            <a:endParaRPr lang="en-US" sz="2800" dirty="0"/>
          </a:p>
          <a:p>
            <a:pPr marL="342900" indent="-342900">
              <a:lnSpc>
                <a:spcPct val="90000"/>
              </a:lnSpc>
              <a:buFont typeface="Arial" panose="020B0604020202020204" pitchFamily="34" charset="0"/>
              <a:buChar char="•"/>
            </a:pPr>
            <a:endParaRPr lang="en-US" sz="2800" dirty="0"/>
          </a:p>
        </p:txBody>
      </p:sp>
      <p:pic>
        <p:nvPicPr>
          <p:cNvPr id="6" name="Picture 5">
            <a:extLst>
              <a:ext uri="{FF2B5EF4-FFF2-40B4-BE49-F238E27FC236}">
                <a16:creationId xmlns:a16="http://schemas.microsoft.com/office/drawing/2014/main" id="{519455EB-E823-4CBF-BA2F-7CA6A9427685}"/>
              </a:ext>
            </a:extLst>
          </p:cNvPr>
          <p:cNvPicPr>
            <a:picLocks noChangeAspect="1"/>
          </p:cNvPicPr>
          <p:nvPr/>
        </p:nvPicPr>
        <p:blipFill>
          <a:blip r:embed="rId2"/>
          <a:stretch>
            <a:fillRect/>
          </a:stretch>
        </p:blipFill>
        <p:spPr>
          <a:xfrm>
            <a:off x="4713777" y="1316039"/>
            <a:ext cx="6867525" cy="4521864"/>
          </a:xfrm>
          <a:prstGeom prst="rect">
            <a:avLst/>
          </a:prstGeom>
        </p:spPr>
      </p:pic>
      <p:pic>
        <p:nvPicPr>
          <p:cNvPr id="12" name="Picture 11">
            <a:extLst>
              <a:ext uri="{FF2B5EF4-FFF2-40B4-BE49-F238E27FC236}">
                <a16:creationId xmlns:a16="http://schemas.microsoft.com/office/drawing/2014/main" id="{090394F8-7877-40BA-A419-F35978CD0EC2}"/>
              </a:ext>
            </a:extLst>
          </p:cNvPr>
          <p:cNvPicPr>
            <a:picLocks noChangeAspect="1"/>
          </p:cNvPicPr>
          <p:nvPr/>
        </p:nvPicPr>
        <p:blipFill>
          <a:blip r:embed="rId3"/>
          <a:stretch>
            <a:fillRect/>
          </a:stretch>
        </p:blipFill>
        <p:spPr>
          <a:xfrm>
            <a:off x="9569622" y="3299460"/>
            <a:ext cx="2011680" cy="1383030"/>
          </a:xfrm>
          <a:prstGeom prst="rect">
            <a:avLst/>
          </a:prstGeom>
        </p:spPr>
      </p:pic>
    </p:spTree>
    <p:extLst>
      <p:ext uri="{BB962C8B-B14F-4D97-AF65-F5344CB8AC3E}">
        <p14:creationId xmlns:p14="http://schemas.microsoft.com/office/powerpoint/2010/main" val="3587627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CAB96A1-56A1-4607-A158-93D49E0E01C7}"/>
              </a:ext>
            </a:extLst>
          </p:cNvPr>
          <p:cNvSpPr>
            <a:spLocks noGrp="1"/>
          </p:cNvSpPr>
          <p:nvPr>
            <p:ph type="ftr" sz="quarter" idx="10"/>
          </p:nvPr>
        </p:nvSpPr>
        <p:spPr/>
        <p:txBody>
          <a:bodyPr/>
          <a:lstStyle/>
          <a:p>
            <a:r>
              <a:rPr lang="en-US" dirty="0"/>
              <a:t>© 2020 F5 Networks</a:t>
            </a:r>
          </a:p>
        </p:txBody>
      </p:sp>
      <p:sp>
        <p:nvSpPr>
          <p:cNvPr id="4" name="Slide Number Placeholder 3">
            <a:extLst>
              <a:ext uri="{FF2B5EF4-FFF2-40B4-BE49-F238E27FC236}">
                <a16:creationId xmlns:a16="http://schemas.microsoft.com/office/drawing/2014/main" id="{36003AC9-B0F7-4FB0-A44F-7AA495418346}"/>
              </a:ext>
            </a:extLst>
          </p:cNvPr>
          <p:cNvSpPr>
            <a:spLocks noGrp="1"/>
          </p:cNvSpPr>
          <p:nvPr>
            <p:ph type="sldNum" sz="quarter" idx="11"/>
          </p:nvPr>
        </p:nvSpPr>
        <p:spPr/>
        <p:txBody>
          <a:bodyPr/>
          <a:lstStyle/>
          <a:p>
            <a:fld id="{49DF86D6-4B9D-4B83-AF23-D696D3CD110A}" type="slidenum">
              <a:rPr lang="en-US" smtClean="0"/>
              <a:pPr/>
              <a:t>15</a:t>
            </a:fld>
            <a:endParaRPr lang="en-US" dirty="0"/>
          </a:p>
        </p:txBody>
      </p:sp>
      <p:sp>
        <p:nvSpPr>
          <p:cNvPr id="7" name="Title 14">
            <a:extLst>
              <a:ext uri="{FF2B5EF4-FFF2-40B4-BE49-F238E27FC236}">
                <a16:creationId xmlns:a16="http://schemas.microsoft.com/office/drawing/2014/main" id="{E6AA74E3-1921-47A2-B2CF-6B08A46C366D}"/>
              </a:ext>
            </a:extLst>
          </p:cNvPr>
          <p:cNvSpPr txBox="1">
            <a:spLocks/>
          </p:cNvSpPr>
          <p:nvPr/>
        </p:nvSpPr>
        <p:spPr>
          <a:xfrm>
            <a:off x="304800" y="304800"/>
            <a:ext cx="11582400" cy="868363"/>
          </a:xfrm>
          <a:prstGeom prst="rect">
            <a:avLst/>
          </a:prstGeom>
        </p:spPr>
        <p:txBody>
          <a:bodyPr vert="horz" lIns="155448" tIns="155448" rIns="155448" bIns="155448" rtlCol="0" anchor="t" anchorCtr="0">
            <a:spAutoFit/>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Architectures: Scenario 2: VIPRION Downsize</a:t>
            </a:r>
          </a:p>
        </p:txBody>
      </p:sp>
      <p:pic>
        <p:nvPicPr>
          <p:cNvPr id="6" name="Picture 5">
            <a:extLst>
              <a:ext uri="{FF2B5EF4-FFF2-40B4-BE49-F238E27FC236}">
                <a16:creationId xmlns:a16="http://schemas.microsoft.com/office/drawing/2014/main" id="{B6B382F3-CEA1-41B8-B04B-E26AE3305771}"/>
              </a:ext>
            </a:extLst>
          </p:cNvPr>
          <p:cNvPicPr>
            <a:picLocks noChangeAspect="1"/>
          </p:cNvPicPr>
          <p:nvPr/>
        </p:nvPicPr>
        <p:blipFill>
          <a:blip r:embed="rId2"/>
          <a:stretch>
            <a:fillRect/>
          </a:stretch>
        </p:blipFill>
        <p:spPr>
          <a:xfrm>
            <a:off x="4240297" y="1055076"/>
            <a:ext cx="7646903" cy="5437798"/>
          </a:xfrm>
          <a:prstGeom prst="rect">
            <a:avLst/>
          </a:prstGeom>
        </p:spPr>
      </p:pic>
      <p:sp>
        <p:nvSpPr>
          <p:cNvPr id="9" name="Rectangle 8">
            <a:extLst>
              <a:ext uri="{FF2B5EF4-FFF2-40B4-BE49-F238E27FC236}">
                <a16:creationId xmlns:a16="http://schemas.microsoft.com/office/drawing/2014/main" id="{772955C1-F577-4520-87E3-AAD58BFA12F7}"/>
              </a:ext>
            </a:extLst>
          </p:cNvPr>
          <p:cNvSpPr/>
          <p:nvPr/>
        </p:nvSpPr>
        <p:spPr>
          <a:xfrm>
            <a:off x="468150" y="1410788"/>
            <a:ext cx="3576312" cy="4647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pPr>
            <a:r>
              <a:rPr lang="en-US" sz="2800" u="sng" dirty="0"/>
              <a:t>Customer Drivers</a:t>
            </a:r>
            <a:r>
              <a:rPr lang="en-US" sz="2800" dirty="0"/>
              <a:t>:</a:t>
            </a:r>
          </a:p>
          <a:p>
            <a:pPr>
              <a:lnSpc>
                <a:spcPct val="90000"/>
              </a:lnSpc>
            </a:pPr>
            <a:endParaRPr lang="en-US" sz="1200" dirty="0"/>
          </a:p>
          <a:p>
            <a:pPr marL="342900" indent="-342900">
              <a:lnSpc>
                <a:spcPct val="90000"/>
              </a:lnSpc>
              <a:buFont typeface="Arial" panose="020B0604020202020204" pitchFamily="34" charset="0"/>
              <a:buChar char="•"/>
            </a:pPr>
            <a:r>
              <a:rPr lang="en-US" sz="2400" dirty="0"/>
              <a:t>Reduce Cost</a:t>
            </a:r>
          </a:p>
          <a:p>
            <a:pPr marL="342900" indent="-342900">
              <a:lnSpc>
                <a:spcPct val="90000"/>
              </a:lnSpc>
              <a:buFont typeface="Arial" panose="020B0604020202020204" pitchFamily="34" charset="0"/>
              <a:buChar char="•"/>
            </a:pPr>
            <a:endParaRPr lang="en-US" sz="2400" dirty="0"/>
          </a:p>
          <a:p>
            <a:pPr marL="342900" indent="-342900">
              <a:lnSpc>
                <a:spcPct val="90000"/>
              </a:lnSpc>
              <a:buFont typeface="Arial" panose="020B0604020202020204" pitchFamily="34" charset="0"/>
              <a:buChar char="•"/>
            </a:pPr>
            <a:r>
              <a:rPr lang="en-US" sz="2400" dirty="0"/>
              <a:t>Reduce Complexity</a:t>
            </a:r>
          </a:p>
          <a:p>
            <a:pPr marL="342900" indent="-342900">
              <a:lnSpc>
                <a:spcPct val="90000"/>
              </a:lnSpc>
              <a:buFont typeface="Arial" panose="020B0604020202020204" pitchFamily="34" charset="0"/>
              <a:buChar char="•"/>
            </a:pPr>
            <a:endParaRPr lang="en-US" sz="2400" dirty="0"/>
          </a:p>
          <a:p>
            <a:pPr marL="342900" indent="-342900">
              <a:lnSpc>
                <a:spcPct val="90000"/>
              </a:lnSpc>
              <a:buFont typeface="Arial" panose="020B0604020202020204" pitchFamily="34" charset="0"/>
              <a:buChar char="•"/>
            </a:pPr>
            <a:r>
              <a:rPr lang="en-US" sz="2400" dirty="0"/>
              <a:t>Provide Flexibility</a:t>
            </a:r>
          </a:p>
          <a:p>
            <a:pPr marL="342900" indent="-342900">
              <a:lnSpc>
                <a:spcPct val="90000"/>
              </a:lnSpc>
              <a:buFont typeface="Arial" panose="020B0604020202020204" pitchFamily="34" charset="0"/>
              <a:buChar char="•"/>
            </a:pPr>
            <a:endParaRPr lang="en-US" sz="2400" dirty="0"/>
          </a:p>
          <a:p>
            <a:pPr marL="342900" indent="-342900">
              <a:lnSpc>
                <a:spcPct val="90000"/>
              </a:lnSpc>
              <a:buFont typeface="Arial" panose="020B0604020202020204" pitchFamily="34" charset="0"/>
              <a:buChar char="•"/>
            </a:pPr>
            <a:r>
              <a:rPr lang="en-US" sz="2400" dirty="0"/>
              <a:t>Add Security Services</a:t>
            </a:r>
          </a:p>
          <a:p>
            <a:pPr marL="342900" indent="-342900">
              <a:lnSpc>
                <a:spcPct val="90000"/>
              </a:lnSpc>
              <a:buFont typeface="Arial" panose="020B0604020202020204" pitchFamily="34" charset="0"/>
              <a:buChar char="•"/>
            </a:pPr>
            <a:endParaRPr lang="en-US" sz="2400" dirty="0"/>
          </a:p>
          <a:p>
            <a:pPr marL="342900" indent="-342900">
              <a:lnSpc>
                <a:spcPct val="90000"/>
              </a:lnSpc>
              <a:buFont typeface="Arial" panose="020B0604020202020204" pitchFamily="34" charset="0"/>
              <a:buChar char="•"/>
            </a:pPr>
            <a:r>
              <a:rPr lang="en-US" sz="2400" dirty="0"/>
              <a:t>Prepare for Public Cloud</a:t>
            </a:r>
          </a:p>
          <a:p>
            <a:pPr marL="342900" indent="-342900">
              <a:lnSpc>
                <a:spcPct val="90000"/>
              </a:lnSpc>
              <a:buFont typeface="Arial" panose="020B0604020202020204" pitchFamily="34" charset="0"/>
              <a:buChar char="•"/>
            </a:pPr>
            <a:endParaRPr lang="en-US" sz="2800" dirty="0"/>
          </a:p>
          <a:p>
            <a:pPr marL="342900" indent="-342900">
              <a:lnSpc>
                <a:spcPct val="90000"/>
              </a:lnSpc>
              <a:buFont typeface="Arial" panose="020B0604020202020204" pitchFamily="34" charset="0"/>
              <a:buChar char="•"/>
            </a:pPr>
            <a:endParaRPr lang="en-US" sz="2800" dirty="0"/>
          </a:p>
        </p:txBody>
      </p:sp>
    </p:spTree>
    <p:extLst>
      <p:ext uri="{BB962C8B-B14F-4D97-AF65-F5344CB8AC3E}">
        <p14:creationId xmlns:p14="http://schemas.microsoft.com/office/powerpoint/2010/main" val="41306958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CAB96A1-56A1-4607-A158-93D49E0E01C7}"/>
              </a:ext>
            </a:extLst>
          </p:cNvPr>
          <p:cNvSpPr>
            <a:spLocks noGrp="1"/>
          </p:cNvSpPr>
          <p:nvPr>
            <p:ph type="ftr" sz="quarter" idx="10"/>
          </p:nvPr>
        </p:nvSpPr>
        <p:spPr/>
        <p:txBody>
          <a:bodyPr/>
          <a:lstStyle/>
          <a:p>
            <a:r>
              <a:rPr lang="en-US" dirty="0"/>
              <a:t>© 2020 F5 Networks</a:t>
            </a:r>
          </a:p>
        </p:txBody>
      </p:sp>
      <p:sp>
        <p:nvSpPr>
          <p:cNvPr id="4" name="Slide Number Placeholder 3">
            <a:extLst>
              <a:ext uri="{FF2B5EF4-FFF2-40B4-BE49-F238E27FC236}">
                <a16:creationId xmlns:a16="http://schemas.microsoft.com/office/drawing/2014/main" id="{36003AC9-B0F7-4FB0-A44F-7AA495418346}"/>
              </a:ext>
            </a:extLst>
          </p:cNvPr>
          <p:cNvSpPr>
            <a:spLocks noGrp="1"/>
          </p:cNvSpPr>
          <p:nvPr>
            <p:ph type="sldNum" sz="quarter" idx="11"/>
          </p:nvPr>
        </p:nvSpPr>
        <p:spPr/>
        <p:txBody>
          <a:bodyPr/>
          <a:lstStyle/>
          <a:p>
            <a:fld id="{49DF86D6-4B9D-4B83-AF23-D696D3CD110A}" type="slidenum">
              <a:rPr lang="en-US" smtClean="0"/>
              <a:pPr/>
              <a:t>16</a:t>
            </a:fld>
            <a:endParaRPr lang="en-US" dirty="0"/>
          </a:p>
        </p:txBody>
      </p:sp>
      <p:sp>
        <p:nvSpPr>
          <p:cNvPr id="7" name="Title 14">
            <a:extLst>
              <a:ext uri="{FF2B5EF4-FFF2-40B4-BE49-F238E27FC236}">
                <a16:creationId xmlns:a16="http://schemas.microsoft.com/office/drawing/2014/main" id="{E6AA74E3-1921-47A2-B2CF-6B08A46C366D}"/>
              </a:ext>
            </a:extLst>
          </p:cNvPr>
          <p:cNvSpPr txBox="1">
            <a:spLocks/>
          </p:cNvSpPr>
          <p:nvPr/>
        </p:nvSpPr>
        <p:spPr>
          <a:xfrm>
            <a:off x="304800" y="304800"/>
            <a:ext cx="11582400" cy="868363"/>
          </a:xfrm>
          <a:prstGeom prst="rect">
            <a:avLst/>
          </a:prstGeom>
        </p:spPr>
        <p:txBody>
          <a:bodyPr vert="horz" lIns="155448" tIns="155448" rIns="155448" bIns="155448" rtlCol="0" anchor="t" anchorCtr="0">
            <a:spAutoFit/>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Architectures: Scenario 2: VIPRION Downsize</a:t>
            </a:r>
          </a:p>
        </p:txBody>
      </p:sp>
      <p:pic>
        <p:nvPicPr>
          <p:cNvPr id="5" name="Picture 4">
            <a:extLst>
              <a:ext uri="{FF2B5EF4-FFF2-40B4-BE49-F238E27FC236}">
                <a16:creationId xmlns:a16="http://schemas.microsoft.com/office/drawing/2014/main" id="{E6A333D9-8AA6-403D-98BC-DA260BD26B8B}"/>
              </a:ext>
            </a:extLst>
          </p:cNvPr>
          <p:cNvPicPr>
            <a:picLocks noChangeAspect="1"/>
          </p:cNvPicPr>
          <p:nvPr/>
        </p:nvPicPr>
        <p:blipFill>
          <a:blip r:embed="rId2"/>
          <a:stretch>
            <a:fillRect/>
          </a:stretch>
        </p:blipFill>
        <p:spPr>
          <a:xfrm>
            <a:off x="4290639" y="1056563"/>
            <a:ext cx="7578763" cy="5411206"/>
          </a:xfrm>
          <a:prstGeom prst="rect">
            <a:avLst/>
          </a:prstGeom>
        </p:spPr>
      </p:pic>
      <p:sp>
        <p:nvSpPr>
          <p:cNvPr id="8" name="Rectangle 7">
            <a:extLst>
              <a:ext uri="{FF2B5EF4-FFF2-40B4-BE49-F238E27FC236}">
                <a16:creationId xmlns:a16="http://schemas.microsoft.com/office/drawing/2014/main" id="{822EC67F-AF38-4D85-B83B-958764693DA3}"/>
              </a:ext>
            </a:extLst>
          </p:cNvPr>
          <p:cNvSpPr/>
          <p:nvPr/>
        </p:nvSpPr>
        <p:spPr>
          <a:xfrm>
            <a:off x="468150" y="1410788"/>
            <a:ext cx="3576312" cy="33986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pPr>
            <a:r>
              <a:rPr lang="en-US" sz="2800" u="sng" dirty="0"/>
              <a:t>End Design</a:t>
            </a:r>
            <a:r>
              <a:rPr lang="en-US" sz="2800" dirty="0"/>
              <a:t>:</a:t>
            </a:r>
          </a:p>
          <a:p>
            <a:pPr>
              <a:lnSpc>
                <a:spcPct val="90000"/>
              </a:lnSpc>
            </a:pPr>
            <a:endParaRPr lang="en-US" sz="1200" dirty="0"/>
          </a:p>
          <a:p>
            <a:pPr marL="342900" indent="-342900">
              <a:lnSpc>
                <a:spcPct val="90000"/>
              </a:lnSpc>
              <a:buFont typeface="Arial" panose="020B0604020202020204" pitchFamily="34" charset="0"/>
              <a:buChar char="•"/>
            </a:pPr>
            <a:r>
              <a:rPr lang="en-US" sz="2400" dirty="0"/>
              <a:t>Scaled VIPRION to i5800</a:t>
            </a:r>
          </a:p>
          <a:p>
            <a:pPr marL="342900" indent="-342900">
              <a:lnSpc>
                <a:spcPct val="90000"/>
              </a:lnSpc>
              <a:buFont typeface="Arial" panose="020B0604020202020204" pitchFamily="34" charset="0"/>
              <a:buChar char="•"/>
            </a:pPr>
            <a:endParaRPr lang="en-US" sz="2400" dirty="0"/>
          </a:p>
          <a:p>
            <a:pPr marL="342900" indent="-342900">
              <a:lnSpc>
                <a:spcPct val="90000"/>
              </a:lnSpc>
              <a:buFont typeface="Arial" panose="020B0604020202020204" pitchFamily="34" charset="0"/>
              <a:buChar char="•"/>
            </a:pPr>
            <a:r>
              <a:rPr lang="en-US" sz="2400" dirty="0"/>
              <a:t>Added Best Bundle</a:t>
            </a:r>
          </a:p>
          <a:p>
            <a:pPr marL="342900" indent="-342900">
              <a:lnSpc>
                <a:spcPct val="90000"/>
              </a:lnSpc>
              <a:buFont typeface="Arial" panose="020B0604020202020204" pitchFamily="34" charset="0"/>
              <a:buChar char="•"/>
            </a:pPr>
            <a:endParaRPr lang="en-US" sz="2400" dirty="0"/>
          </a:p>
          <a:p>
            <a:pPr marL="342900" indent="-342900">
              <a:lnSpc>
                <a:spcPct val="90000"/>
              </a:lnSpc>
              <a:buFont typeface="Arial" panose="020B0604020202020204" pitchFamily="34" charset="0"/>
              <a:buChar char="•"/>
            </a:pPr>
            <a:r>
              <a:rPr lang="en-US" sz="2400" dirty="0"/>
              <a:t>Add Virtual Editions</a:t>
            </a:r>
          </a:p>
          <a:p>
            <a:pPr marL="342900" indent="-342900">
              <a:lnSpc>
                <a:spcPct val="90000"/>
              </a:lnSpc>
              <a:buFont typeface="Arial" panose="020B0604020202020204" pitchFamily="34" charset="0"/>
              <a:buChar char="•"/>
            </a:pPr>
            <a:endParaRPr lang="en-US" sz="2400" dirty="0"/>
          </a:p>
          <a:p>
            <a:pPr marL="342900" indent="-342900">
              <a:lnSpc>
                <a:spcPct val="90000"/>
              </a:lnSpc>
              <a:buFont typeface="Arial" panose="020B0604020202020204" pitchFamily="34" charset="0"/>
              <a:buChar char="•"/>
            </a:pPr>
            <a:r>
              <a:rPr lang="en-US" sz="2400" dirty="0"/>
              <a:t>Engaged Public Cloud</a:t>
            </a:r>
          </a:p>
          <a:p>
            <a:pPr marL="342900" indent="-342900">
              <a:lnSpc>
                <a:spcPct val="90000"/>
              </a:lnSpc>
              <a:buFont typeface="Arial" panose="020B0604020202020204" pitchFamily="34" charset="0"/>
              <a:buChar char="•"/>
            </a:pPr>
            <a:endParaRPr lang="en-US" sz="2800" dirty="0"/>
          </a:p>
          <a:p>
            <a:pPr marL="342900" indent="-342900">
              <a:lnSpc>
                <a:spcPct val="90000"/>
              </a:lnSpc>
              <a:buFont typeface="Arial" panose="020B0604020202020204" pitchFamily="34" charset="0"/>
              <a:buChar char="•"/>
            </a:pPr>
            <a:endParaRPr lang="en-US" sz="2800" dirty="0"/>
          </a:p>
        </p:txBody>
      </p:sp>
    </p:spTree>
    <p:extLst>
      <p:ext uri="{BB962C8B-B14F-4D97-AF65-F5344CB8AC3E}">
        <p14:creationId xmlns:p14="http://schemas.microsoft.com/office/powerpoint/2010/main" val="41037133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CAB96A1-56A1-4607-A158-93D49E0E01C7}"/>
              </a:ext>
            </a:extLst>
          </p:cNvPr>
          <p:cNvSpPr>
            <a:spLocks noGrp="1"/>
          </p:cNvSpPr>
          <p:nvPr>
            <p:ph type="ftr" sz="quarter" idx="10"/>
          </p:nvPr>
        </p:nvSpPr>
        <p:spPr/>
        <p:txBody>
          <a:bodyPr/>
          <a:lstStyle/>
          <a:p>
            <a:r>
              <a:rPr lang="en-US" dirty="0"/>
              <a:t>© 2020 F5 Networks</a:t>
            </a:r>
          </a:p>
        </p:txBody>
      </p:sp>
      <p:sp>
        <p:nvSpPr>
          <p:cNvPr id="4" name="Slide Number Placeholder 3">
            <a:extLst>
              <a:ext uri="{FF2B5EF4-FFF2-40B4-BE49-F238E27FC236}">
                <a16:creationId xmlns:a16="http://schemas.microsoft.com/office/drawing/2014/main" id="{36003AC9-B0F7-4FB0-A44F-7AA495418346}"/>
              </a:ext>
            </a:extLst>
          </p:cNvPr>
          <p:cNvSpPr>
            <a:spLocks noGrp="1"/>
          </p:cNvSpPr>
          <p:nvPr>
            <p:ph type="sldNum" sz="quarter" idx="11"/>
          </p:nvPr>
        </p:nvSpPr>
        <p:spPr/>
        <p:txBody>
          <a:bodyPr/>
          <a:lstStyle/>
          <a:p>
            <a:fld id="{49DF86D6-4B9D-4B83-AF23-D696D3CD110A}" type="slidenum">
              <a:rPr lang="en-US" smtClean="0"/>
              <a:pPr/>
              <a:t>17</a:t>
            </a:fld>
            <a:endParaRPr lang="en-US" dirty="0"/>
          </a:p>
        </p:txBody>
      </p:sp>
      <p:sp>
        <p:nvSpPr>
          <p:cNvPr id="7" name="Title 14">
            <a:extLst>
              <a:ext uri="{FF2B5EF4-FFF2-40B4-BE49-F238E27FC236}">
                <a16:creationId xmlns:a16="http://schemas.microsoft.com/office/drawing/2014/main" id="{E6AA74E3-1921-47A2-B2CF-6B08A46C366D}"/>
              </a:ext>
            </a:extLst>
          </p:cNvPr>
          <p:cNvSpPr txBox="1">
            <a:spLocks/>
          </p:cNvSpPr>
          <p:nvPr/>
        </p:nvSpPr>
        <p:spPr>
          <a:xfrm>
            <a:off x="304800" y="304800"/>
            <a:ext cx="11582400" cy="868363"/>
          </a:xfrm>
          <a:prstGeom prst="rect">
            <a:avLst/>
          </a:prstGeom>
        </p:spPr>
        <p:txBody>
          <a:bodyPr vert="horz" lIns="155448" tIns="155448" rIns="155448" bIns="155448" rtlCol="0" anchor="t" anchorCtr="0">
            <a:spAutoFit/>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Architectures: Scenario 3: GO Modern</a:t>
            </a:r>
          </a:p>
        </p:txBody>
      </p:sp>
      <p:sp>
        <p:nvSpPr>
          <p:cNvPr id="9" name="Rectangle 8">
            <a:extLst>
              <a:ext uri="{FF2B5EF4-FFF2-40B4-BE49-F238E27FC236}">
                <a16:creationId xmlns:a16="http://schemas.microsoft.com/office/drawing/2014/main" id="{772955C1-F577-4520-87E3-AAD58BFA12F7}"/>
              </a:ext>
            </a:extLst>
          </p:cNvPr>
          <p:cNvSpPr/>
          <p:nvPr/>
        </p:nvSpPr>
        <p:spPr>
          <a:xfrm>
            <a:off x="468150" y="1410788"/>
            <a:ext cx="3576312" cy="4647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pPr>
            <a:r>
              <a:rPr lang="en-US" sz="2800" u="sng" dirty="0"/>
              <a:t>Customer Drivers</a:t>
            </a:r>
            <a:r>
              <a:rPr lang="en-US" sz="2800" dirty="0"/>
              <a:t>:</a:t>
            </a:r>
          </a:p>
          <a:p>
            <a:pPr>
              <a:lnSpc>
                <a:spcPct val="90000"/>
              </a:lnSpc>
            </a:pPr>
            <a:endParaRPr lang="en-US" sz="1200" dirty="0"/>
          </a:p>
          <a:p>
            <a:pPr marL="342900" indent="-342900">
              <a:lnSpc>
                <a:spcPct val="90000"/>
              </a:lnSpc>
              <a:buFont typeface="Arial" panose="020B0604020202020204" pitchFamily="34" charset="0"/>
              <a:buChar char="•"/>
            </a:pPr>
            <a:r>
              <a:rPr lang="en-US" sz="2400" dirty="0"/>
              <a:t>Get Value from Security</a:t>
            </a:r>
          </a:p>
          <a:p>
            <a:pPr marL="342900" indent="-342900">
              <a:lnSpc>
                <a:spcPct val="90000"/>
              </a:lnSpc>
              <a:buFont typeface="Arial" panose="020B0604020202020204" pitchFamily="34" charset="0"/>
              <a:buChar char="•"/>
            </a:pPr>
            <a:endParaRPr lang="en-US" sz="2400" dirty="0"/>
          </a:p>
          <a:p>
            <a:pPr marL="342900" indent="-342900">
              <a:lnSpc>
                <a:spcPct val="90000"/>
              </a:lnSpc>
              <a:buFont typeface="Arial" panose="020B0604020202020204" pitchFamily="34" charset="0"/>
              <a:buChar char="•"/>
            </a:pPr>
            <a:r>
              <a:rPr lang="en-US" sz="2400" dirty="0"/>
              <a:t>Simplify Security </a:t>
            </a:r>
          </a:p>
          <a:p>
            <a:pPr marL="342900" indent="-342900">
              <a:lnSpc>
                <a:spcPct val="90000"/>
              </a:lnSpc>
              <a:buFont typeface="Arial" panose="020B0604020202020204" pitchFamily="34" charset="0"/>
              <a:buChar char="•"/>
            </a:pPr>
            <a:endParaRPr lang="en-US" sz="2400" dirty="0"/>
          </a:p>
          <a:p>
            <a:pPr marL="342900" indent="-342900">
              <a:lnSpc>
                <a:spcPct val="90000"/>
              </a:lnSpc>
              <a:buFont typeface="Arial" panose="020B0604020202020204" pitchFamily="34" charset="0"/>
              <a:buChar char="•"/>
            </a:pPr>
            <a:r>
              <a:rPr lang="en-US" sz="2400" dirty="0"/>
              <a:t>Move into Public Cloud</a:t>
            </a:r>
          </a:p>
          <a:p>
            <a:pPr marL="342900" indent="-342900">
              <a:lnSpc>
                <a:spcPct val="90000"/>
              </a:lnSpc>
              <a:buFont typeface="Arial" panose="020B0604020202020204" pitchFamily="34" charset="0"/>
              <a:buChar char="•"/>
            </a:pPr>
            <a:endParaRPr lang="en-US" sz="2400" dirty="0"/>
          </a:p>
          <a:p>
            <a:pPr marL="342900" indent="-342900">
              <a:lnSpc>
                <a:spcPct val="90000"/>
              </a:lnSpc>
              <a:buFont typeface="Arial" panose="020B0604020202020204" pitchFamily="34" charset="0"/>
              <a:buChar char="•"/>
            </a:pPr>
            <a:r>
              <a:rPr lang="en-US" sz="2400" dirty="0"/>
              <a:t>Add FIPS</a:t>
            </a:r>
          </a:p>
          <a:p>
            <a:pPr marL="342900" indent="-342900">
              <a:lnSpc>
                <a:spcPct val="90000"/>
              </a:lnSpc>
              <a:buFont typeface="Arial" panose="020B0604020202020204" pitchFamily="34" charset="0"/>
              <a:buChar char="•"/>
            </a:pPr>
            <a:endParaRPr lang="en-US" sz="2400" dirty="0"/>
          </a:p>
          <a:p>
            <a:pPr marL="342900" indent="-342900">
              <a:lnSpc>
                <a:spcPct val="90000"/>
              </a:lnSpc>
              <a:buFont typeface="Arial" panose="020B0604020202020204" pitchFamily="34" charset="0"/>
              <a:buChar char="•"/>
            </a:pPr>
            <a:endParaRPr lang="en-US" sz="2400" dirty="0"/>
          </a:p>
          <a:p>
            <a:pPr marL="342900" indent="-342900">
              <a:lnSpc>
                <a:spcPct val="90000"/>
              </a:lnSpc>
              <a:buFont typeface="Arial" panose="020B0604020202020204" pitchFamily="34" charset="0"/>
              <a:buChar char="•"/>
            </a:pPr>
            <a:endParaRPr lang="en-US" sz="2800" dirty="0"/>
          </a:p>
          <a:p>
            <a:pPr marL="342900" indent="-342900">
              <a:lnSpc>
                <a:spcPct val="90000"/>
              </a:lnSpc>
              <a:buFont typeface="Arial" panose="020B0604020202020204" pitchFamily="34" charset="0"/>
              <a:buChar char="•"/>
            </a:pPr>
            <a:endParaRPr lang="en-US" sz="2800" dirty="0"/>
          </a:p>
        </p:txBody>
      </p:sp>
      <p:pic>
        <p:nvPicPr>
          <p:cNvPr id="12" name="Picture 11">
            <a:extLst>
              <a:ext uri="{FF2B5EF4-FFF2-40B4-BE49-F238E27FC236}">
                <a16:creationId xmlns:a16="http://schemas.microsoft.com/office/drawing/2014/main" id="{9E648CFA-9839-432C-92DA-98FA3D23192A}"/>
              </a:ext>
            </a:extLst>
          </p:cNvPr>
          <p:cNvPicPr>
            <a:picLocks noChangeAspect="1"/>
          </p:cNvPicPr>
          <p:nvPr/>
        </p:nvPicPr>
        <p:blipFill>
          <a:blip r:embed="rId3"/>
          <a:stretch>
            <a:fillRect/>
          </a:stretch>
        </p:blipFill>
        <p:spPr>
          <a:xfrm>
            <a:off x="4575116" y="1868237"/>
            <a:ext cx="7144848" cy="3732213"/>
          </a:xfrm>
          <a:prstGeom prst="rect">
            <a:avLst/>
          </a:prstGeom>
        </p:spPr>
      </p:pic>
    </p:spTree>
    <p:extLst>
      <p:ext uri="{BB962C8B-B14F-4D97-AF65-F5344CB8AC3E}">
        <p14:creationId xmlns:p14="http://schemas.microsoft.com/office/powerpoint/2010/main" val="39173722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CAB96A1-56A1-4607-A158-93D49E0E01C7}"/>
              </a:ext>
            </a:extLst>
          </p:cNvPr>
          <p:cNvSpPr>
            <a:spLocks noGrp="1"/>
          </p:cNvSpPr>
          <p:nvPr>
            <p:ph type="ftr" sz="quarter" idx="10"/>
          </p:nvPr>
        </p:nvSpPr>
        <p:spPr/>
        <p:txBody>
          <a:bodyPr/>
          <a:lstStyle/>
          <a:p>
            <a:r>
              <a:rPr lang="en-US" dirty="0"/>
              <a:t>© 2020 F5 Networks</a:t>
            </a:r>
          </a:p>
        </p:txBody>
      </p:sp>
      <p:sp>
        <p:nvSpPr>
          <p:cNvPr id="4" name="Slide Number Placeholder 3">
            <a:extLst>
              <a:ext uri="{FF2B5EF4-FFF2-40B4-BE49-F238E27FC236}">
                <a16:creationId xmlns:a16="http://schemas.microsoft.com/office/drawing/2014/main" id="{36003AC9-B0F7-4FB0-A44F-7AA495418346}"/>
              </a:ext>
            </a:extLst>
          </p:cNvPr>
          <p:cNvSpPr>
            <a:spLocks noGrp="1"/>
          </p:cNvSpPr>
          <p:nvPr>
            <p:ph type="sldNum" sz="quarter" idx="11"/>
          </p:nvPr>
        </p:nvSpPr>
        <p:spPr/>
        <p:txBody>
          <a:bodyPr/>
          <a:lstStyle/>
          <a:p>
            <a:fld id="{49DF86D6-4B9D-4B83-AF23-D696D3CD110A}" type="slidenum">
              <a:rPr lang="en-US" smtClean="0"/>
              <a:pPr/>
              <a:t>18</a:t>
            </a:fld>
            <a:endParaRPr lang="en-US" dirty="0"/>
          </a:p>
        </p:txBody>
      </p:sp>
      <p:sp>
        <p:nvSpPr>
          <p:cNvPr id="7" name="Title 14">
            <a:extLst>
              <a:ext uri="{FF2B5EF4-FFF2-40B4-BE49-F238E27FC236}">
                <a16:creationId xmlns:a16="http://schemas.microsoft.com/office/drawing/2014/main" id="{E6AA74E3-1921-47A2-B2CF-6B08A46C366D}"/>
              </a:ext>
            </a:extLst>
          </p:cNvPr>
          <p:cNvSpPr txBox="1">
            <a:spLocks/>
          </p:cNvSpPr>
          <p:nvPr/>
        </p:nvSpPr>
        <p:spPr>
          <a:xfrm>
            <a:off x="304800" y="304800"/>
            <a:ext cx="11582400" cy="868363"/>
          </a:xfrm>
          <a:prstGeom prst="rect">
            <a:avLst/>
          </a:prstGeom>
        </p:spPr>
        <p:txBody>
          <a:bodyPr vert="horz" lIns="155448" tIns="155448" rIns="155448" bIns="155448" rtlCol="0" anchor="t" anchorCtr="0">
            <a:spAutoFit/>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Architectures: Scenario 3: GO Modern</a:t>
            </a:r>
          </a:p>
        </p:txBody>
      </p:sp>
      <p:sp>
        <p:nvSpPr>
          <p:cNvPr id="9" name="Rectangle 8">
            <a:extLst>
              <a:ext uri="{FF2B5EF4-FFF2-40B4-BE49-F238E27FC236}">
                <a16:creationId xmlns:a16="http://schemas.microsoft.com/office/drawing/2014/main" id="{772955C1-F577-4520-87E3-AAD58BFA12F7}"/>
              </a:ext>
            </a:extLst>
          </p:cNvPr>
          <p:cNvSpPr/>
          <p:nvPr/>
        </p:nvSpPr>
        <p:spPr>
          <a:xfrm>
            <a:off x="468150" y="1057275"/>
            <a:ext cx="3576312" cy="5000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pPr>
            <a:r>
              <a:rPr lang="en-US" sz="2800" u="sng" dirty="0"/>
              <a:t>End Design</a:t>
            </a:r>
            <a:r>
              <a:rPr lang="en-US" sz="2800" dirty="0"/>
              <a:t>:</a:t>
            </a:r>
          </a:p>
          <a:p>
            <a:pPr>
              <a:lnSpc>
                <a:spcPct val="90000"/>
              </a:lnSpc>
            </a:pPr>
            <a:endParaRPr lang="en-US" sz="1200" dirty="0"/>
          </a:p>
          <a:p>
            <a:pPr marL="342900" indent="-342900">
              <a:lnSpc>
                <a:spcPct val="90000"/>
              </a:lnSpc>
              <a:buFont typeface="Arial" panose="020B0604020202020204" pitchFamily="34" charset="0"/>
              <a:buChar char="•"/>
            </a:pPr>
            <a:r>
              <a:rPr lang="en-US" sz="2400" dirty="0"/>
              <a:t>Azure &amp; AWS Footprints</a:t>
            </a:r>
          </a:p>
          <a:p>
            <a:pPr marL="342900" indent="-342900">
              <a:lnSpc>
                <a:spcPct val="90000"/>
              </a:lnSpc>
              <a:buFont typeface="Arial" panose="020B0604020202020204" pitchFamily="34" charset="0"/>
              <a:buChar char="•"/>
            </a:pPr>
            <a:endParaRPr lang="en-US" sz="1600" dirty="0"/>
          </a:p>
          <a:p>
            <a:pPr marL="342900" indent="-342900">
              <a:lnSpc>
                <a:spcPct val="90000"/>
              </a:lnSpc>
              <a:buFont typeface="Arial" panose="020B0604020202020204" pitchFamily="34" charset="0"/>
              <a:buChar char="•"/>
            </a:pPr>
            <a:r>
              <a:rPr lang="en-US" sz="2400" dirty="0"/>
              <a:t>Reduced on Premises Licensing</a:t>
            </a:r>
          </a:p>
          <a:p>
            <a:pPr marL="342900" indent="-342900">
              <a:lnSpc>
                <a:spcPct val="90000"/>
              </a:lnSpc>
              <a:buFont typeface="Arial" panose="020B0604020202020204" pitchFamily="34" charset="0"/>
              <a:buChar char="•"/>
            </a:pPr>
            <a:endParaRPr lang="en-US" sz="2400" dirty="0"/>
          </a:p>
          <a:p>
            <a:pPr marL="342900" indent="-342900">
              <a:lnSpc>
                <a:spcPct val="90000"/>
              </a:lnSpc>
              <a:buFont typeface="Arial" panose="020B0604020202020204" pitchFamily="34" charset="0"/>
              <a:buChar char="•"/>
            </a:pPr>
            <a:r>
              <a:rPr lang="en-US" sz="2400" dirty="0"/>
              <a:t>Engaged F5 Self-Service SaaS (WAF/DNS)</a:t>
            </a:r>
          </a:p>
          <a:p>
            <a:pPr marL="342900" indent="-342900">
              <a:lnSpc>
                <a:spcPct val="90000"/>
              </a:lnSpc>
              <a:buFont typeface="Arial" panose="020B0604020202020204" pitchFamily="34" charset="0"/>
              <a:buChar char="•"/>
            </a:pPr>
            <a:endParaRPr lang="en-US" sz="1600" dirty="0"/>
          </a:p>
          <a:p>
            <a:pPr marL="342900" indent="-342900">
              <a:lnSpc>
                <a:spcPct val="90000"/>
              </a:lnSpc>
              <a:buFont typeface="Arial" panose="020B0604020202020204" pitchFamily="34" charset="0"/>
              <a:buChar char="•"/>
            </a:pPr>
            <a:r>
              <a:rPr lang="en-US" sz="2400" dirty="0"/>
              <a:t>Added Anti-Fraud Services</a:t>
            </a:r>
          </a:p>
          <a:p>
            <a:pPr marL="342900" indent="-342900">
              <a:lnSpc>
                <a:spcPct val="90000"/>
              </a:lnSpc>
              <a:buFont typeface="Arial" panose="020B0604020202020204" pitchFamily="34" charset="0"/>
              <a:buChar char="•"/>
            </a:pPr>
            <a:endParaRPr lang="en-US" sz="1600" dirty="0"/>
          </a:p>
          <a:p>
            <a:pPr marL="342900" indent="-342900">
              <a:lnSpc>
                <a:spcPct val="90000"/>
              </a:lnSpc>
              <a:buFont typeface="Arial" panose="020B0604020202020204" pitchFamily="34" charset="0"/>
              <a:buChar char="•"/>
            </a:pPr>
            <a:r>
              <a:rPr lang="en-US" sz="2400" dirty="0"/>
              <a:t>Supported Internal Virtualization Design</a:t>
            </a:r>
            <a:endParaRPr lang="en-US" sz="2800" dirty="0"/>
          </a:p>
          <a:p>
            <a:pPr marL="342900" indent="-342900">
              <a:lnSpc>
                <a:spcPct val="90000"/>
              </a:lnSpc>
              <a:buFont typeface="Arial" panose="020B0604020202020204" pitchFamily="34" charset="0"/>
              <a:buChar char="•"/>
            </a:pPr>
            <a:endParaRPr lang="en-US" sz="2800" dirty="0"/>
          </a:p>
        </p:txBody>
      </p:sp>
      <p:pic>
        <p:nvPicPr>
          <p:cNvPr id="12" name="Picture 11">
            <a:extLst>
              <a:ext uri="{FF2B5EF4-FFF2-40B4-BE49-F238E27FC236}">
                <a16:creationId xmlns:a16="http://schemas.microsoft.com/office/drawing/2014/main" id="{1D084CEF-015C-47DC-8974-1A8294ABCE1E}"/>
              </a:ext>
            </a:extLst>
          </p:cNvPr>
          <p:cNvPicPr>
            <a:picLocks noChangeAspect="1"/>
          </p:cNvPicPr>
          <p:nvPr/>
        </p:nvPicPr>
        <p:blipFill>
          <a:blip r:embed="rId2"/>
          <a:stretch>
            <a:fillRect/>
          </a:stretch>
        </p:blipFill>
        <p:spPr>
          <a:xfrm>
            <a:off x="4080185" y="1522412"/>
            <a:ext cx="7807015" cy="4135438"/>
          </a:xfrm>
          <a:prstGeom prst="rect">
            <a:avLst/>
          </a:prstGeom>
        </p:spPr>
      </p:pic>
    </p:spTree>
    <p:extLst>
      <p:ext uri="{BB962C8B-B14F-4D97-AF65-F5344CB8AC3E}">
        <p14:creationId xmlns:p14="http://schemas.microsoft.com/office/powerpoint/2010/main" val="41889584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CAB96A1-56A1-4607-A158-93D49E0E01C7}"/>
              </a:ext>
            </a:extLst>
          </p:cNvPr>
          <p:cNvSpPr>
            <a:spLocks noGrp="1"/>
          </p:cNvSpPr>
          <p:nvPr>
            <p:ph type="ftr" sz="quarter" idx="10"/>
          </p:nvPr>
        </p:nvSpPr>
        <p:spPr/>
        <p:txBody>
          <a:bodyPr/>
          <a:lstStyle/>
          <a:p>
            <a:r>
              <a:rPr lang="en-US" dirty="0"/>
              <a:t>© 2020 F5 Networks</a:t>
            </a:r>
          </a:p>
        </p:txBody>
      </p:sp>
      <p:sp>
        <p:nvSpPr>
          <p:cNvPr id="4" name="Slide Number Placeholder 3">
            <a:extLst>
              <a:ext uri="{FF2B5EF4-FFF2-40B4-BE49-F238E27FC236}">
                <a16:creationId xmlns:a16="http://schemas.microsoft.com/office/drawing/2014/main" id="{36003AC9-B0F7-4FB0-A44F-7AA495418346}"/>
              </a:ext>
            </a:extLst>
          </p:cNvPr>
          <p:cNvSpPr>
            <a:spLocks noGrp="1"/>
          </p:cNvSpPr>
          <p:nvPr>
            <p:ph type="sldNum" sz="quarter" idx="11"/>
          </p:nvPr>
        </p:nvSpPr>
        <p:spPr/>
        <p:txBody>
          <a:bodyPr/>
          <a:lstStyle/>
          <a:p>
            <a:fld id="{49DF86D6-4B9D-4B83-AF23-D696D3CD110A}" type="slidenum">
              <a:rPr lang="en-US" smtClean="0"/>
              <a:pPr/>
              <a:t>19</a:t>
            </a:fld>
            <a:endParaRPr lang="en-US" dirty="0"/>
          </a:p>
        </p:txBody>
      </p:sp>
      <p:sp>
        <p:nvSpPr>
          <p:cNvPr id="7" name="Title 14">
            <a:extLst>
              <a:ext uri="{FF2B5EF4-FFF2-40B4-BE49-F238E27FC236}">
                <a16:creationId xmlns:a16="http://schemas.microsoft.com/office/drawing/2014/main" id="{E6AA74E3-1921-47A2-B2CF-6B08A46C366D}"/>
              </a:ext>
            </a:extLst>
          </p:cNvPr>
          <p:cNvSpPr txBox="1">
            <a:spLocks/>
          </p:cNvSpPr>
          <p:nvPr/>
        </p:nvSpPr>
        <p:spPr>
          <a:xfrm>
            <a:off x="304800" y="304800"/>
            <a:ext cx="11582400" cy="868363"/>
          </a:xfrm>
          <a:prstGeom prst="rect">
            <a:avLst/>
          </a:prstGeom>
        </p:spPr>
        <p:txBody>
          <a:bodyPr vert="horz" lIns="155448" tIns="155448" rIns="155448" bIns="155448" rtlCol="0" anchor="t" anchorCtr="0">
            <a:spAutoFit/>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Architectures: Scenario 4: Get </a:t>
            </a:r>
            <a:r>
              <a:rPr lang="en-US" dirty="0" err="1"/>
              <a:t>DevOpsy</a:t>
            </a:r>
            <a:endParaRPr lang="en-US" dirty="0"/>
          </a:p>
        </p:txBody>
      </p:sp>
      <p:sp>
        <p:nvSpPr>
          <p:cNvPr id="9" name="Rectangle 8">
            <a:extLst>
              <a:ext uri="{FF2B5EF4-FFF2-40B4-BE49-F238E27FC236}">
                <a16:creationId xmlns:a16="http://schemas.microsoft.com/office/drawing/2014/main" id="{772955C1-F577-4520-87E3-AAD58BFA12F7}"/>
              </a:ext>
            </a:extLst>
          </p:cNvPr>
          <p:cNvSpPr/>
          <p:nvPr/>
        </p:nvSpPr>
        <p:spPr>
          <a:xfrm>
            <a:off x="468150" y="1410788"/>
            <a:ext cx="3576312" cy="4647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pPr>
            <a:r>
              <a:rPr lang="en-US" sz="2800" u="sng" dirty="0"/>
              <a:t>Customer Drivers</a:t>
            </a:r>
            <a:r>
              <a:rPr lang="en-US" sz="2800" dirty="0"/>
              <a:t>:</a:t>
            </a:r>
          </a:p>
          <a:p>
            <a:pPr>
              <a:lnSpc>
                <a:spcPct val="90000"/>
              </a:lnSpc>
            </a:pPr>
            <a:endParaRPr lang="en-US" sz="1200" dirty="0"/>
          </a:p>
          <a:p>
            <a:pPr marL="342900" indent="-342900">
              <a:lnSpc>
                <a:spcPct val="90000"/>
              </a:lnSpc>
              <a:buFont typeface="Arial" panose="020B0604020202020204" pitchFamily="34" charset="0"/>
              <a:buChar char="•"/>
            </a:pPr>
            <a:r>
              <a:rPr lang="en-US" sz="2400" dirty="0"/>
              <a:t>Maintain Security</a:t>
            </a:r>
          </a:p>
          <a:p>
            <a:pPr marL="342900" indent="-342900">
              <a:lnSpc>
                <a:spcPct val="90000"/>
              </a:lnSpc>
              <a:buFont typeface="Arial" panose="020B0604020202020204" pitchFamily="34" charset="0"/>
              <a:buChar char="•"/>
            </a:pPr>
            <a:endParaRPr lang="en-US" sz="2400" dirty="0"/>
          </a:p>
          <a:p>
            <a:pPr marL="342900" indent="-342900">
              <a:lnSpc>
                <a:spcPct val="90000"/>
              </a:lnSpc>
              <a:buFont typeface="Arial" panose="020B0604020202020204" pitchFamily="34" charset="0"/>
              <a:buChar char="•"/>
            </a:pPr>
            <a:r>
              <a:rPr lang="en-US" sz="2400" dirty="0"/>
              <a:t>Simplify &amp; Modernize App delivery</a:t>
            </a:r>
          </a:p>
          <a:p>
            <a:pPr marL="342900" indent="-342900">
              <a:lnSpc>
                <a:spcPct val="90000"/>
              </a:lnSpc>
              <a:buFont typeface="Arial" panose="020B0604020202020204" pitchFamily="34" charset="0"/>
              <a:buChar char="•"/>
            </a:pPr>
            <a:endParaRPr lang="en-US" sz="2400" dirty="0"/>
          </a:p>
          <a:p>
            <a:pPr marL="342900" indent="-342900">
              <a:lnSpc>
                <a:spcPct val="90000"/>
              </a:lnSpc>
              <a:buFont typeface="Arial" panose="020B0604020202020204" pitchFamily="34" charset="0"/>
              <a:buChar char="•"/>
            </a:pPr>
            <a:r>
              <a:rPr lang="en-US" sz="2400" dirty="0"/>
              <a:t>Engage DevOps</a:t>
            </a:r>
          </a:p>
          <a:p>
            <a:pPr marL="342900" indent="-342900">
              <a:lnSpc>
                <a:spcPct val="90000"/>
              </a:lnSpc>
              <a:buFont typeface="Arial" panose="020B0604020202020204" pitchFamily="34" charset="0"/>
              <a:buChar char="•"/>
            </a:pPr>
            <a:endParaRPr lang="en-US" sz="2400" dirty="0"/>
          </a:p>
          <a:p>
            <a:pPr marL="342900" indent="-342900">
              <a:lnSpc>
                <a:spcPct val="90000"/>
              </a:lnSpc>
              <a:buFont typeface="Arial" panose="020B0604020202020204" pitchFamily="34" charset="0"/>
              <a:buChar char="•"/>
            </a:pPr>
            <a:endParaRPr lang="en-US" sz="2400" dirty="0"/>
          </a:p>
          <a:p>
            <a:pPr marL="342900" indent="-342900">
              <a:lnSpc>
                <a:spcPct val="90000"/>
              </a:lnSpc>
              <a:buFont typeface="Arial" panose="020B0604020202020204" pitchFamily="34" charset="0"/>
              <a:buChar char="•"/>
            </a:pPr>
            <a:endParaRPr lang="en-US" sz="2800" dirty="0"/>
          </a:p>
          <a:p>
            <a:pPr marL="342900" indent="-342900">
              <a:lnSpc>
                <a:spcPct val="90000"/>
              </a:lnSpc>
              <a:buFont typeface="Arial" panose="020B0604020202020204" pitchFamily="34" charset="0"/>
              <a:buChar char="•"/>
            </a:pPr>
            <a:endParaRPr lang="en-US" sz="2800" dirty="0"/>
          </a:p>
        </p:txBody>
      </p:sp>
      <p:pic>
        <p:nvPicPr>
          <p:cNvPr id="6" name="Picture 5">
            <a:extLst>
              <a:ext uri="{FF2B5EF4-FFF2-40B4-BE49-F238E27FC236}">
                <a16:creationId xmlns:a16="http://schemas.microsoft.com/office/drawing/2014/main" id="{2CF3CE61-D4F2-4562-9A36-9E378DA0C2F5}"/>
              </a:ext>
            </a:extLst>
          </p:cNvPr>
          <p:cNvPicPr>
            <a:picLocks noChangeAspect="1"/>
          </p:cNvPicPr>
          <p:nvPr/>
        </p:nvPicPr>
        <p:blipFill>
          <a:blip r:embed="rId2"/>
          <a:stretch>
            <a:fillRect/>
          </a:stretch>
        </p:blipFill>
        <p:spPr>
          <a:xfrm>
            <a:off x="3943350" y="2025649"/>
            <a:ext cx="7780500" cy="2865117"/>
          </a:xfrm>
          <a:prstGeom prst="rect">
            <a:avLst/>
          </a:prstGeom>
        </p:spPr>
      </p:pic>
    </p:spTree>
    <p:extLst>
      <p:ext uri="{BB962C8B-B14F-4D97-AF65-F5344CB8AC3E}">
        <p14:creationId xmlns:p14="http://schemas.microsoft.com/office/powerpoint/2010/main" val="26888891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CAB96A1-56A1-4607-A158-93D49E0E01C7}"/>
              </a:ext>
            </a:extLst>
          </p:cNvPr>
          <p:cNvSpPr>
            <a:spLocks noGrp="1"/>
          </p:cNvSpPr>
          <p:nvPr>
            <p:ph type="ftr" sz="quarter" idx="10"/>
          </p:nvPr>
        </p:nvSpPr>
        <p:spPr/>
        <p:txBody>
          <a:bodyPr/>
          <a:lstStyle/>
          <a:p>
            <a:r>
              <a:rPr lang="en-US" dirty="0"/>
              <a:t>© 2020 F5 Networks</a:t>
            </a:r>
          </a:p>
        </p:txBody>
      </p:sp>
      <p:sp>
        <p:nvSpPr>
          <p:cNvPr id="4" name="Slide Number Placeholder 3">
            <a:extLst>
              <a:ext uri="{FF2B5EF4-FFF2-40B4-BE49-F238E27FC236}">
                <a16:creationId xmlns:a16="http://schemas.microsoft.com/office/drawing/2014/main" id="{36003AC9-B0F7-4FB0-A44F-7AA495418346}"/>
              </a:ext>
            </a:extLst>
          </p:cNvPr>
          <p:cNvSpPr>
            <a:spLocks noGrp="1"/>
          </p:cNvSpPr>
          <p:nvPr>
            <p:ph type="sldNum" sz="quarter" idx="11"/>
          </p:nvPr>
        </p:nvSpPr>
        <p:spPr/>
        <p:txBody>
          <a:bodyPr/>
          <a:lstStyle/>
          <a:p>
            <a:fld id="{49DF86D6-4B9D-4B83-AF23-D696D3CD110A}" type="slidenum">
              <a:rPr lang="en-US" smtClean="0"/>
              <a:pPr/>
              <a:t>2</a:t>
            </a:fld>
            <a:endParaRPr lang="en-US" dirty="0"/>
          </a:p>
        </p:txBody>
      </p:sp>
      <p:sp>
        <p:nvSpPr>
          <p:cNvPr id="7" name="Title 14">
            <a:extLst>
              <a:ext uri="{FF2B5EF4-FFF2-40B4-BE49-F238E27FC236}">
                <a16:creationId xmlns:a16="http://schemas.microsoft.com/office/drawing/2014/main" id="{E6AA74E3-1921-47A2-B2CF-6B08A46C366D}"/>
              </a:ext>
            </a:extLst>
          </p:cNvPr>
          <p:cNvSpPr txBox="1">
            <a:spLocks/>
          </p:cNvSpPr>
          <p:nvPr/>
        </p:nvSpPr>
        <p:spPr>
          <a:xfrm>
            <a:off x="304800" y="304800"/>
            <a:ext cx="11582400" cy="868363"/>
          </a:xfrm>
          <a:prstGeom prst="rect">
            <a:avLst/>
          </a:prstGeom>
        </p:spPr>
        <p:txBody>
          <a:bodyPr vert="horz" lIns="155448" tIns="155448" rIns="155448" bIns="155448" rtlCol="0" anchor="t" anchorCtr="0">
            <a:spAutoFit/>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Welcome ….</a:t>
            </a:r>
          </a:p>
        </p:txBody>
      </p:sp>
      <p:sp>
        <p:nvSpPr>
          <p:cNvPr id="6" name="TextBox 5">
            <a:extLst>
              <a:ext uri="{FF2B5EF4-FFF2-40B4-BE49-F238E27FC236}">
                <a16:creationId xmlns:a16="http://schemas.microsoft.com/office/drawing/2014/main" id="{1512A0A8-0486-4A68-94E1-51D6F26587D5}"/>
              </a:ext>
            </a:extLst>
          </p:cNvPr>
          <p:cNvSpPr txBox="1"/>
          <p:nvPr/>
        </p:nvSpPr>
        <p:spPr>
          <a:xfrm>
            <a:off x="73734" y="1190858"/>
            <a:ext cx="8345384" cy="4930581"/>
          </a:xfrm>
          <a:prstGeom prst="rect">
            <a:avLst/>
          </a:prstGeom>
          <a:noFill/>
        </p:spPr>
        <p:txBody>
          <a:bodyPr wrap="square" lIns="155448" tIns="155448" rIns="155448" bIns="155448" rtlCol="0">
            <a:spAutoFit/>
          </a:bodyPr>
          <a:lstStyle/>
          <a:p>
            <a:pPr marL="342900" indent="-342900">
              <a:buFont typeface="Arial" panose="020B0604020202020204" pitchFamily="34" charset="0"/>
              <a:buChar char="•"/>
            </a:pPr>
            <a:r>
              <a:rPr lang="en-US" sz="3600" dirty="0">
                <a:solidFill>
                  <a:schemeClr val="accent5">
                    <a:lumMod val="60000"/>
                    <a:lumOff val="40000"/>
                  </a:schemeClr>
                </a:solidFill>
                <a:latin typeface="Arial" panose="020B0604020202020204" pitchFamily="34" charset="0"/>
                <a:cs typeface="Arial" panose="020B0604020202020204" pitchFamily="34" charset="0"/>
              </a:rPr>
              <a:t>Intro &amp; Focus: </a:t>
            </a:r>
            <a:r>
              <a:rPr lang="en-US" sz="2800" dirty="0">
                <a:gradFill>
                  <a:gsLst>
                    <a:gs pos="0">
                      <a:schemeClr val="tx1"/>
                    </a:gs>
                    <a:gs pos="100000">
                      <a:schemeClr val="tx1"/>
                    </a:gs>
                  </a:gsLst>
                  <a:lin ang="5400000" scaled="1"/>
                </a:gradFill>
                <a:latin typeface="Arial" panose="020B0604020202020204" pitchFamily="34" charset="0"/>
                <a:cs typeface="Arial" panose="020B0604020202020204" pitchFamily="34" charset="0"/>
              </a:rPr>
              <a:t>What are we talking about?</a:t>
            </a:r>
          </a:p>
          <a:p>
            <a:pPr marL="342900" indent="-342900">
              <a:buFont typeface="Arial" panose="020B0604020202020204" pitchFamily="34" charset="0"/>
              <a:buChar char="•"/>
            </a:pPr>
            <a:endParaRPr lang="en-US" sz="800" dirty="0">
              <a:gradFill>
                <a:gsLst>
                  <a:gs pos="0">
                    <a:schemeClr val="tx1"/>
                  </a:gs>
                  <a:gs pos="100000">
                    <a:schemeClr val="tx1"/>
                  </a:gs>
                </a:gsLst>
                <a:lin ang="5400000" scaled="1"/>
              </a:gra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3600" dirty="0">
                <a:solidFill>
                  <a:schemeClr val="accent5">
                    <a:lumMod val="60000"/>
                    <a:lumOff val="40000"/>
                  </a:schemeClr>
                </a:solidFill>
                <a:latin typeface="Arial" panose="020B0604020202020204" pitchFamily="34" charset="0"/>
                <a:cs typeface="Arial" panose="020B0604020202020204" pitchFamily="34" charset="0"/>
              </a:rPr>
              <a:t>Self Assessment: </a:t>
            </a:r>
            <a:r>
              <a:rPr lang="en-US" sz="2800" dirty="0">
                <a:gradFill>
                  <a:gsLst>
                    <a:gs pos="0">
                      <a:schemeClr val="tx1"/>
                    </a:gs>
                    <a:gs pos="100000">
                      <a:schemeClr val="tx1"/>
                    </a:gs>
                  </a:gsLst>
                  <a:lin ang="5400000" scaled="1"/>
                </a:gradFill>
                <a:latin typeface="Arial" panose="020B0604020202020204" pitchFamily="34" charset="0"/>
                <a:cs typeface="Arial" panose="020B0604020202020204" pitchFamily="34" charset="0"/>
              </a:rPr>
              <a:t>What questions should I be asking?</a:t>
            </a:r>
          </a:p>
          <a:p>
            <a:pPr marL="342900" indent="-342900">
              <a:buFont typeface="Arial" panose="020B0604020202020204" pitchFamily="34" charset="0"/>
              <a:buChar char="•"/>
            </a:pPr>
            <a:endParaRPr lang="en-US" sz="800" dirty="0">
              <a:gradFill>
                <a:gsLst>
                  <a:gs pos="0">
                    <a:schemeClr val="tx1"/>
                  </a:gs>
                  <a:gs pos="100000">
                    <a:schemeClr val="tx1"/>
                  </a:gs>
                </a:gsLst>
                <a:lin ang="5400000" scaled="1"/>
              </a:gra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3600" dirty="0">
                <a:solidFill>
                  <a:schemeClr val="accent5">
                    <a:lumMod val="60000"/>
                    <a:lumOff val="40000"/>
                  </a:schemeClr>
                </a:solidFill>
                <a:latin typeface="Arial" panose="020B0604020202020204" pitchFamily="34" charset="0"/>
                <a:cs typeface="Arial" panose="020B0604020202020204" pitchFamily="34" charset="0"/>
              </a:rPr>
              <a:t>Design Drivers: </a:t>
            </a:r>
            <a:r>
              <a:rPr lang="en-US" sz="2800" dirty="0">
                <a:gradFill>
                  <a:gsLst>
                    <a:gs pos="0">
                      <a:schemeClr val="tx1"/>
                    </a:gs>
                    <a:gs pos="100000">
                      <a:schemeClr val="tx1"/>
                    </a:gs>
                  </a:gsLst>
                  <a:lin ang="5400000" scaled="1"/>
                </a:gradFill>
                <a:latin typeface="Arial" panose="020B0604020202020204" pitchFamily="34" charset="0"/>
                <a:cs typeface="Arial" panose="020B0604020202020204" pitchFamily="34" charset="0"/>
              </a:rPr>
              <a:t>What could affect my design decisions?</a:t>
            </a:r>
          </a:p>
          <a:p>
            <a:pPr marL="342900" indent="-342900">
              <a:buFont typeface="Arial" panose="020B0604020202020204" pitchFamily="34" charset="0"/>
              <a:buChar char="•"/>
            </a:pPr>
            <a:endParaRPr lang="en-US" sz="800" dirty="0">
              <a:gradFill>
                <a:gsLst>
                  <a:gs pos="0">
                    <a:schemeClr val="tx1"/>
                  </a:gs>
                  <a:gs pos="100000">
                    <a:schemeClr val="tx1"/>
                  </a:gs>
                </a:gsLst>
                <a:lin ang="5400000" scaled="1"/>
              </a:gra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3600" dirty="0">
                <a:solidFill>
                  <a:schemeClr val="accent5">
                    <a:lumMod val="60000"/>
                    <a:lumOff val="40000"/>
                  </a:schemeClr>
                </a:solidFill>
                <a:latin typeface="Arial" panose="020B0604020202020204" pitchFamily="34" charset="0"/>
                <a:cs typeface="Arial" panose="020B0604020202020204" pitchFamily="34" charset="0"/>
              </a:rPr>
              <a:t>Architectures:</a:t>
            </a:r>
            <a:r>
              <a:rPr lang="en-US" sz="3600" dirty="0">
                <a:gradFill>
                  <a:gsLst>
                    <a:gs pos="0">
                      <a:schemeClr val="tx1"/>
                    </a:gs>
                    <a:gs pos="100000">
                      <a:schemeClr val="tx1"/>
                    </a:gs>
                  </a:gsLst>
                  <a:lin ang="5400000" scaled="1"/>
                </a:gradFill>
                <a:latin typeface="Arial" panose="020B0604020202020204" pitchFamily="34" charset="0"/>
                <a:cs typeface="Arial" panose="020B0604020202020204" pitchFamily="34" charset="0"/>
              </a:rPr>
              <a:t> </a:t>
            </a:r>
            <a:r>
              <a:rPr lang="en-US" sz="3200" dirty="0">
                <a:gradFill>
                  <a:gsLst>
                    <a:gs pos="0">
                      <a:schemeClr val="tx1"/>
                    </a:gs>
                    <a:gs pos="100000">
                      <a:schemeClr val="tx1"/>
                    </a:gs>
                  </a:gsLst>
                  <a:lin ang="5400000" scaled="1"/>
                </a:gradFill>
                <a:latin typeface="Arial" panose="020B0604020202020204" pitchFamily="34" charset="0"/>
                <a:cs typeface="Arial" panose="020B0604020202020204" pitchFamily="34" charset="0"/>
              </a:rPr>
              <a:t>What are we seeing in terms of designs?</a:t>
            </a:r>
          </a:p>
          <a:p>
            <a:pPr marL="342900" indent="-342900">
              <a:buFont typeface="Arial" panose="020B0604020202020204" pitchFamily="34" charset="0"/>
              <a:buChar char="•"/>
            </a:pPr>
            <a:endParaRPr lang="en-US" sz="800" dirty="0">
              <a:gradFill>
                <a:gsLst>
                  <a:gs pos="0">
                    <a:schemeClr val="tx1"/>
                  </a:gs>
                  <a:gs pos="100000">
                    <a:schemeClr val="tx1"/>
                  </a:gs>
                </a:gsLst>
                <a:lin ang="5400000" scaled="1"/>
              </a:gra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3600" dirty="0">
                <a:solidFill>
                  <a:schemeClr val="accent5">
                    <a:lumMod val="60000"/>
                    <a:lumOff val="40000"/>
                  </a:schemeClr>
                </a:solidFill>
                <a:latin typeface="Arial" panose="020B0604020202020204" pitchFamily="34" charset="0"/>
                <a:cs typeface="Arial" panose="020B0604020202020204" pitchFamily="34" charset="0"/>
              </a:rPr>
              <a:t>Q &amp; A </a:t>
            </a:r>
            <a:endParaRPr lang="en-US" sz="3600" dirty="0">
              <a:gradFill>
                <a:gsLst>
                  <a:gs pos="0">
                    <a:schemeClr val="tx1"/>
                  </a:gs>
                  <a:gs pos="100000">
                    <a:schemeClr val="tx1"/>
                  </a:gs>
                </a:gsLst>
                <a:lin ang="5400000" scaled="1"/>
              </a:gra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F212AA7C-542E-4A6B-9D59-CEE05441D439}"/>
              </a:ext>
            </a:extLst>
          </p:cNvPr>
          <p:cNvGrpSpPr/>
          <p:nvPr/>
        </p:nvGrpSpPr>
        <p:grpSpPr>
          <a:xfrm>
            <a:off x="8426501" y="1173163"/>
            <a:ext cx="3399632" cy="4817734"/>
            <a:chOff x="8426501" y="1173163"/>
            <a:chExt cx="3399632" cy="4817734"/>
          </a:xfrm>
        </p:grpSpPr>
        <p:sp>
          <p:nvSpPr>
            <p:cNvPr id="94" name="Rectangle: Rounded Corners 93">
              <a:extLst>
                <a:ext uri="{FF2B5EF4-FFF2-40B4-BE49-F238E27FC236}">
                  <a16:creationId xmlns:a16="http://schemas.microsoft.com/office/drawing/2014/main" id="{7BEB4EDE-CAFE-4802-8107-9DCEEB973101}"/>
                </a:ext>
              </a:extLst>
            </p:cNvPr>
            <p:cNvSpPr/>
            <p:nvPr/>
          </p:nvSpPr>
          <p:spPr>
            <a:xfrm>
              <a:off x="8426501" y="1173163"/>
              <a:ext cx="3399632" cy="4817734"/>
            </a:xfrm>
            <a:prstGeom prst="roundRect">
              <a:avLst>
                <a:gd name="adj" fmla="val 4085"/>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pic>
          <p:nvPicPr>
            <p:cNvPr id="5" name="Picture 4">
              <a:extLst>
                <a:ext uri="{FF2B5EF4-FFF2-40B4-BE49-F238E27FC236}">
                  <a16:creationId xmlns:a16="http://schemas.microsoft.com/office/drawing/2014/main" id="{5F46C10E-47A4-4CB2-B750-228518D5440C}"/>
                </a:ext>
              </a:extLst>
            </p:cNvPr>
            <p:cNvPicPr>
              <a:picLocks noChangeAspect="1"/>
            </p:cNvPicPr>
            <p:nvPr/>
          </p:nvPicPr>
          <p:blipFill>
            <a:blip r:embed="rId2"/>
            <a:stretch>
              <a:fillRect/>
            </a:stretch>
          </p:blipFill>
          <p:spPr>
            <a:xfrm>
              <a:off x="8622980" y="4054890"/>
              <a:ext cx="3006674" cy="1692715"/>
            </a:xfrm>
            <a:prstGeom prst="rect">
              <a:avLst/>
            </a:prstGeom>
            <a:effectLst>
              <a:outerShdw blurRad="63500" sx="102000" sy="102000" algn="ctr" rotWithShape="0">
                <a:schemeClr val="tx1">
                  <a:alpha val="40000"/>
                </a:schemeClr>
              </a:outerShdw>
            </a:effectLst>
          </p:spPr>
        </p:pic>
        <p:sp>
          <p:nvSpPr>
            <p:cNvPr id="12" name="TextBox 11">
              <a:extLst>
                <a:ext uri="{FF2B5EF4-FFF2-40B4-BE49-F238E27FC236}">
                  <a16:creationId xmlns:a16="http://schemas.microsoft.com/office/drawing/2014/main" id="{114CC17D-0E69-4844-95AD-299F20AB01BA}"/>
                </a:ext>
              </a:extLst>
            </p:cNvPr>
            <p:cNvSpPr txBox="1"/>
            <p:nvPr/>
          </p:nvSpPr>
          <p:spPr>
            <a:xfrm>
              <a:off x="8441267" y="2019862"/>
              <a:ext cx="3384865" cy="1089529"/>
            </a:xfrm>
            <a:prstGeom prst="rect">
              <a:avLst/>
            </a:prstGeom>
            <a:noFill/>
          </p:spPr>
          <p:txBody>
            <a:bodyPr wrap="square">
              <a:spAutoFit/>
            </a:bodyPr>
            <a:lstStyle/>
            <a:p>
              <a:pPr marL="285750" indent="-285750">
                <a:lnSpc>
                  <a:spcPct val="90000"/>
                </a:lnSpc>
                <a:buFont typeface="Arial" panose="020B0604020202020204" pitchFamily="34" charset="0"/>
                <a:buChar char="•"/>
              </a:pPr>
              <a:r>
                <a:rPr lang="en-US" sz="1800" dirty="0"/>
                <a:t>Part I: Trends &amp; Key </a:t>
              </a:r>
              <a:r>
                <a:rPr lang="en-US" dirty="0"/>
                <a:t>Dates</a:t>
              </a:r>
            </a:p>
            <a:p>
              <a:pPr marL="285750" indent="-285750">
                <a:lnSpc>
                  <a:spcPct val="90000"/>
                </a:lnSpc>
                <a:buFont typeface="Arial" panose="020B0604020202020204" pitchFamily="34" charset="0"/>
                <a:buChar char="•"/>
              </a:pPr>
              <a:r>
                <a:rPr lang="en-US" sz="1800" dirty="0"/>
                <a:t>Part II: Design Architectures</a:t>
              </a:r>
            </a:p>
            <a:p>
              <a:pPr marL="285750" indent="-285750">
                <a:lnSpc>
                  <a:spcPct val="90000"/>
                </a:lnSpc>
                <a:buFont typeface="Arial" panose="020B0604020202020204" pitchFamily="34" charset="0"/>
                <a:buChar char="•"/>
              </a:pPr>
              <a:r>
                <a:rPr lang="en-US" dirty="0"/>
                <a:t>Part III: Migration Strategies</a:t>
              </a:r>
            </a:p>
            <a:p>
              <a:pPr marL="285750" indent="-285750">
                <a:lnSpc>
                  <a:spcPct val="90000"/>
                </a:lnSpc>
                <a:buFont typeface="Arial" panose="020B0604020202020204" pitchFamily="34" charset="0"/>
                <a:buChar char="•"/>
              </a:pPr>
              <a:r>
                <a:rPr lang="en-US" sz="1800" dirty="0"/>
                <a:t>Part IV: Automating Builds</a:t>
              </a:r>
            </a:p>
          </p:txBody>
        </p:sp>
        <p:sp>
          <p:nvSpPr>
            <p:cNvPr id="9" name="Rectangle: Rounded Corners 8">
              <a:extLst>
                <a:ext uri="{FF2B5EF4-FFF2-40B4-BE49-F238E27FC236}">
                  <a16:creationId xmlns:a16="http://schemas.microsoft.com/office/drawing/2014/main" id="{0F041C66-95A7-4CD3-946D-2685C72803E8}"/>
                </a:ext>
              </a:extLst>
            </p:cNvPr>
            <p:cNvSpPr/>
            <p:nvPr/>
          </p:nvSpPr>
          <p:spPr>
            <a:xfrm>
              <a:off x="8463390" y="1268361"/>
              <a:ext cx="3305826" cy="656303"/>
            </a:xfrm>
            <a:prstGeom prst="roundRect">
              <a:avLst/>
            </a:prstGeom>
            <a:solidFill>
              <a:schemeClr val="accent1"/>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2000" dirty="0"/>
                <a:t>Refresh &amp; Modernization Series Part II</a:t>
              </a:r>
            </a:p>
          </p:txBody>
        </p:sp>
        <p:sp>
          <p:nvSpPr>
            <p:cNvPr id="17" name="TextBox 16">
              <a:extLst>
                <a:ext uri="{FF2B5EF4-FFF2-40B4-BE49-F238E27FC236}">
                  <a16:creationId xmlns:a16="http://schemas.microsoft.com/office/drawing/2014/main" id="{A04255DF-857F-4B6E-A7D2-2016187AB5FF}"/>
                </a:ext>
              </a:extLst>
            </p:cNvPr>
            <p:cNvSpPr txBox="1"/>
            <p:nvPr/>
          </p:nvSpPr>
          <p:spPr>
            <a:xfrm>
              <a:off x="8441267" y="3463959"/>
              <a:ext cx="3384865" cy="590931"/>
            </a:xfrm>
            <a:prstGeom prst="rect">
              <a:avLst/>
            </a:prstGeom>
            <a:noFill/>
          </p:spPr>
          <p:txBody>
            <a:bodyPr wrap="square">
              <a:spAutoFit/>
            </a:bodyPr>
            <a:lstStyle/>
            <a:p>
              <a:pPr>
                <a:lnSpc>
                  <a:spcPct val="90000"/>
                </a:lnSpc>
              </a:pPr>
              <a:r>
                <a:rPr lang="en-US" sz="1800" dirty="0"/>
                <a:t>Part I: Trends &amp; Key </a:t>
              </a:r>
              <a:r>
                <a:rPr lang="en-US" dirty="0"/>
                <a:t>Dates</a:t>
              </a:r>
            </a:p>
            <a:p>
              <a:pPr>
                <a:lnSpc>
                  <a:spcPct val="90000"/>
                </a:lnSpc>
              </a:pPr>
              <a:r>
                <a:rPr lang="en-US" sz="1800" dirty="0"/>
                <a:t>December 10, 2020 </a:t>
              </a:r>
              <a:r>
                <a:rPr lang="en-US" sz="1400" b="1" dirty="0">
                  <a:solidFill>
                    <a:schemeClr val="bg2">
                      <a:lumMod val="85000"/>
                      <a:lumOff val="15000"/>
                    </a:schemeClr>
                  </a:solidFill>
                </a:rPr>
                <a:t>[Recorded]</a:t>
              </a:r>
            </a:p>
          </p:txBody>
        </p:sp>
      </p:grpSp>
    </p:spTree>
    <p:extLst>
      <p:ext uri="{BB962C8B-B14F-4D97-AF65-F5344CB8AC3E}">
        <p14:creationId xmlns:p14="http://schemas.microsoft.com/office/powerpoint/2010/main" val="1411936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CAB96A1-56A1-4607-A158-93D49E0E01C7}"/>
              </a:ext>
            </a:extLst>
          </p:cNvPr>
          <p:cNvSpPr>
            <a:spLocks noGrp="1"/>
          </p:cNvSpPr>
          <p:nvPr>
            <p:ph type="ftr" sz="quarter" idx="10"/>
          </p:nvPr>
        </p:nvSpPr>
        <p:spPr/>
        <p:txBody>
          <a:bodyPr/>
          <a:lstStyle/>
          <a:p>
            <a:r>
              <a:rPr lang="en-US" dirty="0"/>
              <a:t>© 2020 F5 Networks</a:t>
            </a:r>
          </a:p>
        </p:txBody>
      </p:sp>
      <p:sp>
        <p:nvSpPr>
          <p:cNvPr id="4" name="Slide Number Placeholder 3">
            <a:extLst>
              <a:ext uri="{FF2B5EF4-FFF2-40B4-BE49-F238E27FC236}">
                <a16:creationId xmlns:a16="http://schemas.microsoft.com/office/drawing/2014/main" id="{36003AC9-B0F7-4FB0-A44F-7AA495418346}"/>
              </a:ext>
            </a:extLst>
          </p:cNvPr>
          <p:cNvSpPr>
            <a:spLocks noGrp="1"/>
          </p:cNvSpPr>
          <p:nvPr>
            <p:ph type="sldNum" sz="quarter" idx="11"/>
          </p:nvPr>
        </p:nvSpPr>
        <p:spPr/>
        <p:txBody>
          <a:bodyPr/>
          <a:lstStyle/>
          <a:p>
            <a:fld id="{49DF86D6-4B9D-4B83-AF23-D696D3CD110A}" type="slidenum">
              <a:rPr lang="en-US" smtClean="0"/>
              <a:pPr/>
              <a:t>20</a:t>
            </a:fld>
            <a:endParaRPr lang="en-US" dirty="0"/>
          </a:p>
        </p:txBody>
      </p:sp>
      <p:sp>
        <p:nvSpPr>
          <p:cNvPr id="7" name="Title 14">
            <a:extLst>
              <a:ext uri="{FF2B5EF4-FFF2-40B4-BE49-F238E27FC236}">
                <a16:creationId xmlns:a16="http://schemas.microsoft.com/office/drawing/2014/main" id="{E6AA74E3-1921-47A2-B2CF-6B08A46C366D}"/>
              </a:ext>
            </a:extLst>
          </p:cNvPr>
          <p:cNvSpPr txBox="1">
            <a:spLocks/>
          </p:cNvSpPr>
          <p:nvPr/>
        </p:nvSpPr>
        <p:spPr>
          <a:xfrm>
            <a:off x="304800" y="304800"/>
            <a:ext cx="11582400" cy="868363"/>
          </a:xfrm>
          <a:prstGeom prst="rect">
            <a:avLst/>
          </a:prstGeom>
        </p:spPr>
        <p:txBody>
          <a:bodyPr vert="horz" lIns="155448" tIns="155448" rIns="155448" bIns="155448" rtlCol="0" anchor="t" anchorCtr="0">
            <a:spAutoFit/>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Architectures: Scenario 4: Get </a:t>
            </a:r>
            <a:r>
              <a:rPr lang="en-US" dirty="0" err="1"/>
              <a:t>DevOpsy</a:t>
            </a:r>
            <a:endParaRPr lang="en-US" dirty="0"/>
          </a:p>
        </p:txBody>
      </p:sp>
      <p:sp>
        <p:nvSpPr>
          <p:cNvPr id="9" name="Rectangle 8">
            <a:extLst>
              <a:ext uri="{FF2B5EF4-FFF2-40B4-BE49-F238E27FC236}">
                <a16:creationId xmlns:a16="http://schemas.microsoft.com/office/drawing/2014/main" id="{772955C1-F577-4520-87E3-AAD58BFA12F7}"/>
              </a:ext>
            </a:extLst>
          </p:cNvPr>
          <p:cNvSpPr/>
          <p:nvPr/>
        </p:nvSpPr>
        <p:spPr>
          <a:xfrm>
            <a:off x="468150" y="1410788"/>
            <a:ext cx="3576312" cy="4647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pPr>
            <a:r>
              <a:rPr lang="en-US" sz="2800" u="sng" dirty="0"/>
              <a:t>End Design</a:t>
            </a:r>
            <a:r>
              <a:rPr lang="en-US" sz="2800" dirty="0"/>
              <a:t>:</a:t>
            </a:r>
          </a:p>
          <a:p>
            <a:pPr>
              <a:lnSpc>
                <a:spcPct val="90000"/>
              </a:lnSpc>
            </a:pPr>
            <a:endParaRPr lang="en-US" sz="1200" dirty="0"/>
          </a:p>
          <a:p>
            <a:pPr marL="342900" indent="-342900">
              <a:lnSpc>
                <a:spcPct val="90000"/>
              </a:lnSpc>
              <a:buFont typeface="Arial" panose="020B0604020202020204" pitchFamily="34" charset="0"/>
              <a:buChar char="•"/>
            </a:pPr>
            <a:r>
              <a:rPr lang="en-US" sz="2400" dirty="0"/>
              <a:t>Added NGINX+</a:t>
            </a:r>
          </a:p>
          <a:p>
            <a:pPr marL="342900" indent="-342900">
              <a:lnSpc>
                <a:spcPct val="90000"/>
              </a:lnSpc>
              <a:buFont typeface="Arial" panose="020B0604020202020204" pitchFamily="34" charset="0"/>
              <a:buChar char="•"/>
            </a:pPr>
            <a:endParaRPr lang="en-US" sz="2400" dirty="0"/>
          </a:p>
          <a:p>
            <a:pPr marL="342900" indent="-342900">
              <a:lnSpc>
                <a:spcPct val="90000"/>
              </a:lnSpc>
              <a:buFont typeface="Arial" panose="020B0604020202020204" pitchFamily="34" charset="0"/>
              <a:buChar char="•"/>
            </a:pPr>
            <a:r>
              <a:rPr lang="en-US" sz="2400" dirty="0"/>
              <a:t>Reduced BIG-IP size</a:t>
            </a:r>
          </a:p>
          <a:p>
            <a:pPr marL="342900" indent="-342900">
              <a:lnSpc>
                <a:spcPct val="90000"/>
              </a:lnSpc>
              <a:buFont typeface="Arial" panose="020B0604020202020204" pitchFamily="34" charset="0"/>
              <a:buChar char="•"/>
            </a:pPr>
            <a:endParaRPr lang="en-US" sz="2400" dirty="0"/>
          </a:p>
          <a:p>
            <a:pPr marL="342900" indent="-342900">
              <a:lnSpc>
                <a:spcPct val="90000"/>
              </a:lnSpc>
              <a:buFont typeface="Arial" panose="020B0604020202020204" pitchFamily="34" charset="0"/>
              <a:buChar char="•"/>
            </a:pPr>
            <a:r>
              <a:rPr lang="en-US" sz="2400" dirty="0"/>
              <a:t>Reduced BIG-IP management operations &amp; monitoring</a:t>
            </a:r>
          </a:p>
          <a:p>
            <a:pPr marL="342900" indent="-342900">
              <a:lnSpc>
                <a:spcPct val="90000"/>
              </a:lnSpc>
              <a:buFont typeface="Arial" panose="020B0604020202020204" pitchFamily="34" charset="0"/>
              <a:buChar char="•"/>
            </a:pPr>
            <a:endParaRPr lang="en-US" sz="2400" dirty="0"/>
          </a:p>
          <a:p>
            <a:pPr marL="342900" indent="-342900">
              <a:lnSpc>
                <a:spcPct val="90000"/>
              </a:lnSpc>
              <a:buFont typeface="Arial" panose="020B0604020202020204" pitchFamily="34" charset="0"/>
              <a:buChar char="•"/>
            </a:pPr>
            <a:r>
              <a:rPr lang="en-US" sz="2400" dirty="0"/>
              <a:t>More engaged with App Team </a:t>
            </a:r>
            <a:endParaRPr lang="en-US" sz="2800" dirty="0"/>
          </a:p>
          <a:p>
            <a:pPr marL="342900" indent="-342900">
              <a:lnSpc>
                <a:spcPct val="90000"/>
              </a:lnSpc>
              <a:buFont typeface="Arial" panose="020B0604020202020204" pitchFamily="34" charset="0"/>
              <a:buChar char="•"/>
            </a:pPr>
            <a:endParaRPr lang="en-US" sz="2800" dirty="0"/>
          </a:p>
        </p:txBody>
      </p:sp>
      <p:pic>
        <p:nvPicPr>
          <p:cNvPr id="6" name="Picture 5">
            <a:extLst>
              <a:ext uri="{FF2B5EF4-FFF2-40B4-BE49-F238E27FC236}">
                <a16:creationId xmlns:a16="http://schemas.microsoft.com/office/drawing/2014/main" id="{43B82E69-72E3-4087-890D-7789D4F64DB3}"/>
              </a:ext>
            </a:extLst>
          </p:cNvPr>
          <p:cNvPicPr>
            <a:picLocks noChangeAspect="1"/>
          </p:cNvPicPr>
          <p:nvPr/>
        </p:nvPicPr>
        <p:blipFill>
          <a:blip r:embed="rId2"/>
          <a:stretch>
            <a:fillRect/>
          </a:stretch>
        </p:blipFill>
        <p:spPr>
          <a:xfrm>
            <a:off x="4267199" y="2228850"/>
            <a:ext cx="7374447" cy="2762250"/>
          </a:xfrm>
          <a:prstGeom prst="rect">
            <a:avLst/>
          </a:prstGeom>
        </p:spPr>
      </p:pic>
    </p:spTree>
    <p:extLst>
      <p:ext uri="{BB962C8B-B14F-4D97-AF65-F5344CB8AC3E}">
        <p14:creationId xmlns:p14="http://schemas.microsoft.com/office/powerpoint/2010/main" val="28522823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CAB96A1-56A1-4607-A158-93D49E0E01C7}"/>
              </a:ext>
            </a:extLst>
          </p:cNvPr>
          <p:cNvSpPr>
            <a:spLocks noGrp="1"/>
          </p:cNvSpPr>
          <p:nvPr>
            <p:ph type="ftr" sz="quarter" idx="10"/>
          </p:nvPr>
        </p:nvSpPr>
        <p:spPr/>
        <p:txBody>
          <a:bodyPr/>
          <a:lstStyle/>
          <a:p>
            <a:r>
              <a:rPr lang="en-US" dirty="0"/>
              <a:t>© 2020 F5 Networks</a:t>
            </a:r>
          </a:p>
        </p:txBody>
      </p:sp>
      <p:sp>
        <p:nvSpPr>
          <p:cNvPr id="4" name="Slide Number Placeholder 3">
            <a:extLst>
              <a:ext uri="{FF2B5EF4-FFF2-40B4-BE49-F238E27FC236}">
                <a16:creationId xmlns:a16="http://schemas.microsoft.com/office/drawing/2014/main" id="{36003AC9-B0F7-4FB0-A44F-7AA495418346}"/>
              </a:ext>
            </a:extLst>
          </p:cNvPr>
          <p:cNvSpPr>
            <a:spLocks noGrp="1"/>
          </p:cNvSpPr>
          <p:nvPr>
            <p:ph type="sldNum" sz="quarter" idx="11"/>
          </p:nvPr>
        </p:nvSpPr>
        <p:spPr/>
        <p:txBody>
          <a:bodyPr/>
          <a:lstStyle/>
          <a:p>
            <a:fld id="{49DF86D6-4B9D-4B83-AF23-D696D3CD110A}" type="slidenum">
              <a:rPr lang="en-US" smtClean="0"/>
              <a:pPr/>
              <a:t>21</a:t>
            </a:fld>
            <a:endParaRPr lang="en-US" dirty="0"/>
          </a:p>
        </p:txBody>
      </p:sp>
      <p:sp>
        <p:nvSpPr>
          <p:cNvPr id="7" name="Title 14">
            <a:extLst>
              <a:ext uri="{FF2B5EF4-FFF2-40B4-BE49-F238E27FC236}">
                <a16:creationId xmlns:a16="http://schemas.microsoft.com/office/drawing/2014/main" id="{E6AA74E3-1921-47A2-B2CF-6B08A46C366D}"/>
              </a:ext>
            </a:extLst>
          </p:cNvPr>
          <p:cNvSpPr txBox="1">
            <a:spLocks/>
          </p:cNvSpPr>
          <p:nvPr/>
        </p:nvSpPr>
        <p:spPr>
          <a:xfrm>
            <a:off x="304800" y="1600200"/>
            <a:ext cx="11582400" cy="2973122"/>
          </a:xfrm>
          <a:prstGeom prst="rect">
            <a:avLst/>
          </a:prstGeom>
        </p:spPr>
        <p:txBody>
          <a:bodyPr vert="horz" lIns="155448" tIns="155448" rIns="155448" bIns="155448" rtlCol="0" anchor="t" anchorCtr="0">
            <a:spAutoFit/>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pPr algn="ctr"/>
            <a:r>
              <a:rPr lang="en-US" dirty="0">
                <a:solidFill>
                  <a:srgbClr val="FF0000"/>
                </a:solidFill>
              </a:rPr>
              <a:t>Conclusion:</a:t>
            </a:r>
          </a:p>
          <a:p>
            <a:pPr algn="ctr"/>
            <a:endParaRPr lang="en-US" dirty="0"/>
          </a:p>
          <a:p>
            <a:pPr algn="ctr"/>
            <a:r>
              <a:rPr lang="en-US" sz="2800" b="0" dirty="0"/>
              <a:t>There are way more architectures! </a:t>
            </a:r>
          </a:p>
          <a:p>
            <a:pPr algn="ctr"/>
            <a:r>
              <a:rPr lang="en-US" sz="2800" b="0" dirty="0"/>
              <a:t>It just prudent to focus on a few and showcase how various customers have used their refresh opportunity to develop more operational friendly designs, reduce complexity and allow for design agility. </a:t>
            </a:r>
          </a:p>
        </p:txBody>
      </p:sp>
    </p:spTree>
    <p:extLst>
      <p:ext uri="{BB962C8B-B14F-4D97-AF65-F5344CB8AC3E}">
        <p14:creationId xmlns:p14="http://schemas.microsoft.com/office/powerpoint/2010/main" val="37993621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76045BA-A37A-405E-A288-23A73B18A344}"/>
              </a:ext>
            </a:extLst>
          </p:cNvPr>
          <p:cNvSpPr>
            <a:spLocks noGrp="1"/>
          </p:cNvSpPr>
          <p:nvPr>
            <p:ph type="ftr" sz="quarter" idx="3"/>
          </p:nvPr>
        </p:nvSpPr>
        <p:spPr/>
        <p:txBody>
          <a:bodyPr/>
          <a:lstStyle/>
          <a:p>
            <a:r>
              <a:rPr lang="en-US" dirty="0"/>
              <a:t>© 2020 F5 Networks</a:t>
            </a:r>
          </a:p>
        </p:txBody>
      </p:sp>
      <p:sp>
        <p:nvSpPr>
          <p:cNvPr id="3" name="Slide Number Placeholder 2">
            <a:extLst>
              <a:ext uri="{FF2B5EF4-FFF2-40B4-BE49-F238E27FC236}">
                <a16:creationId xmlns:a16="http://schemas.microsoft.com/office/drawing/2014/main" id="{EEEB9B78-54F7-4D24-B713-AEB96EA77408}"/>
              </a:ext>
            </a:extLst>
          </p:cNvPr>
          <p:cNvSpPr>
            <a:spLocks noGrp="1"/>
          </p:cNvSpPr>
          <p:nvPr>
            <p:ph type="sldNum" sz="quarter" idx="4"/>
          </p:nvPr>
        </p:nvSpPr>
        <p:spPr/>
        <p:txBody>
          <a:bodyPr/>
          <a:lstStyle/>
          <a:p>
            <a:fld id="{49DF86D6-4B9D-4B83-AF23-D696D3CD110A}" type="slidenum">
              <a:rPr lang="en-US" smtClean="0"/>
              <a:pPr/>
              <a:t>22</a:t>
            </a:fld>
            <a:endParaRPr lang="en-US" dirty="0"/>
          </a:p>
        </p:txBody>
      </p:sp>
      <p:sp>
        <p:nvSpPr>
          <p:cNvPr id="4" name="Title 14">
            <a:extLst>
              <a:ext uri="{FF2B5EF4-FFF2-40B4-BE49-F238E27FC236}">
                <a16:creationId xmlns:a16="http://schemas.microsoft.com/office/drawing/2014/main" id="{03977C1D-7D93-4396-9491-DEE5E9DD233E}"/>
              </a:ext>
            </a:extLst>
          </p:cNvPr>
          <p:cNvSpPr txBox="1">
            <a:spLocks/>
          </p:cNvSpPr>
          <p:nvPr/>
        </p:nvSpPr>
        <p:spPr>
          <a:xfrm>
            <a:off x="304800" y="304800"/>
            <a:ext cx="11582400" cy="868363"/>
          </a:xfrm>
          <a:prstGeom prst="rect">
            <a:avLst/>
          </a:prstGeom>
        </p:spPr>
        <p:txBody>
          <a:bodyPr vert="horz" lIns="155448" tIns="155448" rIns="155448" bIns="155448" rtlCol="0" anchor="t" anchorCtr="0">
            <a:spAutoFit/>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a:t>F5 Application Delivery &amp; Security Solutions</a:t>
            </a:r>
          </a:p>
        </p:txBody>
      </p:sp>
      <p:sp>
        <p:nvSpPr>
          <p:cNvPr id="5" name="Rectangle: Rounded Corners 149">
            <a:extLst>
              <a:ext uri="{FF2B5EF4-FFF2-40B4-BE49-F238E27FC236}">
                <a16:creationId xmlns:a16="http://schemas.microsoft.com/office/drawing/2014/main" id="{8368CA5E-3E02-4675-AA85-67F3D746EAA5}"/>
              </a:ext>
            </a:extLst>
          </p:cNvPr>
          <p:cNvSpPr/>
          <p:nvPr/>
        </p:nvSpPr>
        <p:spPr>
          <a:xfrm>
            <a:off x="3733800" y="5634972"/>
            <a:ext cx="4404072" cy="402932"/>
          </a:xfrm>
          <a:prstGeom prst="roundRect">
            <a:avLst>
              <a:gd name="adj" fmla="val 50000"/>
            </a:avLst>
          </a:prstGeom>
          <a:solidFill>
            <a:schemeClr val="tx1"/>
          </a:soli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US" sz="1200" b="0" i="0" u="none" strike="noStrike" kern="100" cap="none" spc="0" normalizeH="0" baseline="0" noProof="0" err="1">
              <a:ln>
                <a:noFill/>
              </a:ln>
              <a:solidFill>
                <a:prstClr val="white"/>
              </a:solidFill>
              <a:effectLst/>
              <a:uLnTx/>
              <a:uFillTx/>
              <a:latin typeface="Arial"/>
              <a:ea typeface="+mn-ea"/>
              <a:cs typeface="+mn-cs"/>
            </a:endParaRPr>
          </a:p>
        </p:txBody>
      </p:sp>
      <p:sp>
        <p:nvSpPr>
          <p:cNvPr id="6" name="Rectangle: Rounded Corners 149">
            <a:extLst>
              <a:ext uri="{FF2B5EF4-FFF2-40B4-BE49-F238E27FC236}">
                <a16:creationId xmlns:a16="http://schemas.microsoft.com/office/drawing/2014/main" id="{F89C90DC-1C84-4D32-827B-FB9530A34F00}"/>
              </a:ext>
            </a:extLst>
          </p:cNvPr>
          <p:cNvSpPr/>
          <p:nvPr/>
        </p:nvSpPr>
        <p:spPr>
          <a:xfrm>
            <a:off x="304801" y="2968143"/>
            <a:ext cx="11658588" cy="1729383"/>
          </a:xfrm>
          <a:prstGeom prst="roundRect">
            <a:avLst>
              <a:gd name="adj" fmla="val 10344"/>
            </a:avLst>
          </a:prstGeom>
          <a:solidFill>
            <a:schemeClr val="tx1"/>
          </a:soli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US" sz="1200" b="0" i="0" u="none" strike="noStrike" kern="100" cap="none" spc="0" normalizeH="0" baseline="0" noProof="0" err="1">
              <a:ln>
                <a:noFill/>
              </a:ln>
              <a:solidFill>
                <a:prstClr val="white"/>
              </a:solidFill>
              <a:effectLst/>
              <a:uLnTx/>
              <a:uFillTx/>
              <a:latin typeface="Arial"/>
              <a:ea typeface="+mn-ea"/>
              <a:cs typeface="+mn-cs"/>
            </a:endParaRPr>
          </a:p>
        </p:txBody>
      </p:sp>
      <p:sp>
        <p:nvSpPr>
          <p:cNvPr id="7" name="Rectangle 6">
            <a:extLst>
              <a:ext uri="{FF2B5EF4-FFF2-40B4-BE49-F238E27FC236}">
                <a16:creationId xmlns:a16="http://schemas.microsoft.com/office/drawing/2014/main" id="{D914B905-D724-44B2-ADE1-AB56D72BDE3A}"/>
              </a:ext>
            </a:extLst>
          </p:cNvPr>
          <p:cNvSpPr/>
          <p:nvPr/>
        </p:nvSpPr>
        <p:spPr>
          <a:xfrm>
            <a:off x="1404344" y="1428690"/>
            <a:ext cx="9383310" cy="4742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8" name="Oval 7">
            <a:extLst>
              <a:ext uri="{FF2B5EF4-FFF2-40B4-BE49-F238E27FC236}">
                <a16:creationId xmlns:a16="http://schemas.microsoft.com/office/drawing/2014/main" id="{92C71925-CD01-44D9-919E-B1329B690857}"/>
              </a:ext>
            </a:extLst>
          </p:cNvPr>
          <p:cNvSpPr/>
          <p:nvPr/>
        </p:nvSpPr>
        <p:spPr>
          <a:xfrm>
            <a:off x="460335" y="3155479"/>
            <a:ext cx="731520" cy="73152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US" sz="1800" b="0" i="0" u="none" strike="noStrike" kern="100" cap="none" spc="0" normalizeH="0" baseline="0" noProof="0" dirty="0">
              <a:ln>
                <a:noFill/>
              </a:ln>
              <a:solidFill>
                <a:prstClr val="white"/>
              </a:solidFill>
              <a:effectLst/>
              <a:uLnTx/>
              <a:uFillTx/>
              <a:latin typeface="Arial"/>
              <a:ea typeface="+mn-ea"/>
              <a:cs typeface="+mn-cs"/>
            </a:endParaRPr>
          </a:p>
        </p:txBody>
      </p:sp>
      <p:sp>
        <p:nvSpPr>
          <p:cNvPr id="9" name="Freeform 5">
            <a:extLst>
              <a:ext uri="{FF2B5EF4-FFF2-40B4-BE49-F238E27FC236}">
                <a16:creationId xmlns:a16="http://schemas.microsoft.com/office/drawing/2014/main" id="{069FA7F7-0A77-434A-A4E2-6DE75110051F}"/>
              </a:ext>
            </a:extLst>
          </p:cNvPr>
          <p:cNvSpPr>
            <a:spLocks noEditPoints="1"/>
          </p:cNvSpPr>
          <p:nvPr/>
        </p:nvSpPr>
        <p:spPr bwMode="auto">
          <a:xfrm>
            <a:off x="610282" y="3306812"/>
            <a:ext cx="437183" cy="440117"/>
          </a:xfrm>
          <a:custGeom>
            <a:avLst/>
            <a:gdLst>
              <a:gd name="T0" fmla="*/ 88 w 304"/>
              <a:gd name="T1" fmla="*/ 111 h 304"/>
              <a:gd name="T2" fmla="*/ 64 w 304"/>
              <a:gd name="T3" fmla="*/ 122 h 304"/>
              <a:gd name="T4" fmla="*/ 71 w 304"/>
              <a:gd name="T5" fmla="*/ 126 h 304"/>
              <a:gd name="T6" fmla="*/ 89 w 304"/>
              <a:gd name="T7" fmla="*/ 117 h 304"/>
              <a:gd name="T8" fmla="*/ 101 w 304"/>
              <a:gd name="T9" fmla="*/ 129 h 304"/>
              <a:gd name="T10" fmla="*/ 84 w 304"/>
              <a:gd name="T11" fmla="*/ 132 h 304"/>
              <a:gd name="T12" fmla="*/ 62 w 304"/>
              <a:gd name="T13" fmla="*/ 154 h 304"/>
              <a:gd name="T14" fmla="*/ 84 w 304"/>
              <a:gd name="T15" fmla="*/ 173 h 304"/>
              <a:gd name="T16" fmla="*/ 101 w 304"/>
              <a:gd name="T17" fmla="*/ 172 h 304"/>
              <a:gd name="T18" fmla="*/ 109 w 304"/>
              <a:gd name="T19" fmla="*/ 129 h 304"/>
              <a:gd name="T20" fmla="*/ 101 w 304"/>
              <a:gd name="T21" fmla="*/ 159 h 304"/>
              <a:gd name="T22" fmla="*/ 83 w 304"/>
              <a:gd name="T23" fmla="*/ 166 h 304"/>
              <a:gd name="T24" fmla="*/ 70 w 304"/>
              <a:gd name="T25" fmla="*/ 153 h 304"/>
              <a:gd name="T26" fmla="*/ 74 w 304"/>
              <a:gd name="T27" fmla="*/ 142 h 304"/>
              <a:gd name="T28" fmla="*/ 85 w 304"/>
              <a:gd name="T29" fmla="*/ 139 h 304"/>
              <a:gd name="T30" fmla="*/ 101 w 304"/>
              <a:gd name="T31" fmla="*/ 159 h 304"/>
              <a:gd name="T32" fmla="*/ 54 w 304"/>
              <a:gd name="T33" fmla="*/ 0 h 304"/>
              <a:gd name="T34" fmla="*/ 0 w 304"/>
              <a:gd name="T35" fmla="*/ 250 h 304"/>
              <a:gd name="T36" fmla="*/ 250 w 304"/>
              <a:gd name="T37" fmla="*/ 304 h 304"/>
              <a:gd name="T38" fmla="*/ 304 w 304"/>
              <a:gd name="T39" fmla="*/ 54 h 304"/>
              <a:gd name="T40" fmla="*/ 296 w 304"/>
              <a:gd name="T41" fmla="*/ 250 h 304"/>
              <a:gd name="T42" fmla="*/ 54 w 304"/>
              <a:gd name="T43" fmla="*/ 296 h 304"/>
              <a:gd name="T44" fmla="*/ 8 w 304"/>
              <a:gd name="T45" fmla="*/ 54 h 304"/>
              <a:gd name="T46" fmla="*/ 250 w 304"/>
              <a:gd name="T47" fmla="*/ 8 h 304"/>
              <a:gd name="T48" fmla="*/ 296 w 304"/>
              <a:gd name="T49" fmla="*/ 250 h 304"/>
              <a:gd name="T50" fmla="*/ 131 w 304"/>
              <a:gd name="T51" fmla="*/ 118 h 304"/>
              <a:gd name="T52" fmla="*/ 124 w 304"/>
              <a:gd name="T53" fmla="*/ 112 h 304"/>
              <a:gd name="T54" fmla="*/ 131 w 304"/>
              <a:gd name="T55" fmla="*/ 193 h 304"/>
              <a:gd name="T56" fmla="*/ 149 w 304"/>
              <a:gd name="T57" fmla="*/ 173 h 304"/>
              <a:gd name="T58" fmla="*/ 149 w 304"/>
              <a:gd name="T59" fmla="*/ 111 h 304"/>
              <a:gd name="T60" fmla="*/ 131 w 304"/>
              <a:gd name="T61" fmla="*/ 157 h 304"/>
              <a:gd name="T62" fmla="*/ 149 w 304"/>
              <a:gd name="T63" fmla="*/ 118 h 304"/>
              <a:gd name="T64" fmla="*/ 169 w 304"/>
              <a:gd name="T65" fmla="*/ 142 h 304"/>
              <a:gd name="T66" fmla="*/ 214 w 304"/>
              <a:gd name="T67" fmla="*/ 111 h 304"/>
              <a:gd name="T68" fmla="*/ 196 w 304"/>
              <a:gd name="T69" fmla="*/ 112 h 304"/>
              <a:gd name="T70" fmla="*/ 188 w 304"/>
              <a:gd name="T71" fmla="*/ 193 h 304"/>
              <a:gd name="T72" fmla="*/ 196 w 304"/>
              <a:gd name="T73" fmla="*/ 166 h 304"/>
              <a:gd name="T74" fmla="*/ 241 w 304"/>
              <a:gd name="T75" fmla="*/ 142 h 304"/>
              <a:gd name="T76" fmla="*/ 214 w 304"/>
              <a:gd name="T77" fmla="*/ 167 h 304"/>
              <a:gd name="T78" fmla="*/ 196 w 304"/>
              <a:gd name="T79" fmla="*/ 128 h 304"/>
              <a:gd name="T80" fmla="*/ 227 w 304"/>
              <a:gd name="T81" fmla="*/ 123 h 304"/>
              <a:gd name="T82" fmla="*/ 214 w 304"/>
              <a:gd name="T83" fmla="*/ 167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4" h="304">
                <a:moveTo>
                  <a:pt x="88" y="111"/>
                </a:moveTo>
                <a:cubicBezTo>
                  <a:pt x="88" y="111"/>
                  <a:pt x="88" y="111"/>
                  <a:pt x="88" y="111"/>
                </a:cubicBezTo>
                <a:cubicBezTo>
                  <a:pt x="79" y="110"/>
                  <a:pt x="70" y="114"/>
                  <a:pt x="65" y="121"/>
                </a:cubicBezTo>
                <a:cubicBezTo>
                  <a:pt x="64" y="122"/>
                  <a:pt x="64" y="122"/>
                  <a:pt x="64" y="122"/>
                </a:cubicBezTo>
                <a:cubicBezTo>
                  <a:pt x="69" y="127"/>
                  <a:pt x="69" y="127"/>
                  <a:pt x="69" y="127"/>
                </a:cubicBezTo>
                <a:cubicBezTo>
                  <a:pt x="71" y="126"/>
                  <a:pt x="71" y="126"/>
                  <a:pt x="71" y="126"/>
                </a:cubicBezTo>
                <a:cubicBezTo>
                  <a:pt x="74" y="120"/>
                  <a:pt x="81" y="117"/>
                  <a:pt x="87" y="117"/>
                </a:cubicBezTo>
                <a:cubicBezTo>
                  <a:pt x="88" y="117"/>
                  <a:pt x="88" y="117"/>
                  <a:pt x="89" y="117"/>
                </a:cubicBezTo>
                <a:cubicBezTo>
                  <a:pt x="92" y="117"/>
                  <a:pt x="95" y="119"/>
                  <a:pt x="97" y="121"/>
                </a:cubicBezTo>
                <a:cubicBezTo>
                  <a:pt x="100" y="123"/>
                  <a:pt x="101" y="126"/>
                  <a:pt x="101" y="129"/>
                </a:cubicBezTo>
                <a:cubicBezTo>
                  <a:pt x="101" y="138"/>
                  <a:pt x="101" y="138"/>
                  <a:pt x="101" y="138"/>
                </a:cubicBezTo>
                <a:cubicBezTo>
                  <a:pt x="96" y="134"/>
                  <a:pt x="90" y="132"/>
                  <a:pt x="84" y="132"/>
                </a:cubicBezTo>
                <a:cubicBezTo>
                  <a:pt x="83" y="132"/>
                  <a:pt x="82" y="132"/>
                  <a:pt x="82" y="132"/>
                </a:cubicBezTo>
                <a:cubicBezTo>
                  <a:pt x="70" y="132"/>
                  <a:pt x="61" y="142"/>
                  <a:pt x="62" y="154"/>
                </a:cubicBezTo>
                <a:cubicBezTo>
                  <a:pt x="62" y="165"/>
                  <a:pt x="72" y="173"/>
                  <a:pt x="82" y="173"/>
                </a:cubicBezTo>
                <a:cubicBezTo>
                  <a:pt x="83" y="173"/>
                  <a:pt x="83" y="173"/>
                  <a:pt x="84" y="173"/>
                </a:cubicBezTo>
                <a:cubicBezTo>
                  <a:pt x="90" y="174"/>
                  <a:pt x="96" y="172"/>
                  <a:pt x="101" y="168"/>
                </a:cubicBezTo>
                <a:cubicBezTo>
                  <a:pt x="101" y="172"/>
                  <a:pt x="101" y="172"/>
                  <a:pt x="101" y="172"/>
                </a:cubicBezTo>
                <a:cubicBezTo>
                  <a:pt x="109" y="172"/>
                  <a:pt x="109" y="172"/>
                  <a:pt x="109" y="172"/>
                </a:cubicBezTo>
                <a:cubicBezTo>
                  <a:pt x="109" y="129"/>
                  <a:pt x="109" y="129"/>
                  <a:pt x="109" y="129"/>
                </a:cubicBezTo>
                <a:cubicBezTo>
                  <a:pt x="109" y="118"/>
                  <a:pt x="100" y="111"/>
                  <a:pt x="88" y="111"/>
                </a:cubicBezTo>
                <a:close/>
                <a:moveTo>
                  <a:pt x="101" y="159"/>
                </a:moveTo>
                <a:cubicBezTo>
                  <a:pt x="97" y="164"/>
                  <a:pt x="91" y="167"/>
                  <a:pt x="84" y="166"/>
                </a:cubicBezTo>
                <a:cubicBezTo>
                  <a:pt x="84" y="166"/>
                  <a:pt x="84" y="166"/>
                  <a:pt x="83" y="166"/>
                </a:cubicBezTo>
                <a:cubicBezTo>
                  <a:pt x="80" y="166"/>
                  <a:pt x="76" y="165"/>
                  <a:pt x="74" y="162"/>
                </a:cubicBezTo>
                <a:cubicBezTo>
                  <a:pt x="71" y="160"/>
                  <a:pt x="70" y="156"/>
                  <a:pt x="70" y="153"/>
                </a:cubicBezTo>
                <a:cubicBezTo>
                  <a:pt x="70" y="152"/>
                  <a:pt x="70" y="152"/>
                  <a:pt x="70" y="152"/>
                </a:cubicBezTo>
                <a:cubicBezTo>
                  <a:pt x="70" y="148"/>
                  <a:pt x="72" y="145"/>
                  <a:pt x="74" y="142"/>
                </a:cubicBezTo>
                <a:cubicBezTo>
                  <a:pt x="77" y="140"/>
                  <a:pt x="80" y="139"/>
                  <a:pt x="84" y="139"/>
                </a:cubicBezTo>
                <a:cubicBezTo>
                  <a:pt x="84" y="139"/>
                  <a:pt x="84" y="139"/>
                  <a:pt x="85" y="139"/>
                </a:cubicBezTo>
                <a:cubicBezTo>
                  <a:pt x="91" y="139"/>
                  <a:pt x="97" y="142"/>
                  <a:pt x="101" y="146"/>
                </a:cubicBezTo>
                <a:lnTo>
                  <a:pt x="101" y="159"/>
                </a:lnTo>
                <a:close/>
                <a:moveTo>
                  <a:pt x="250" y="0"/>
                </a:moveTo>
                <a:cubicBezTo>
                  <a:pt x="54" y="0"/>
                  <a:pt x="54" y="0"/>
                  <a:pt x="54" y="0"/>
                </a:cubicBezTo>
                <a:cubicBezTo>
                  <a:pt x="24" y="0"/>
                  <a:pt x="0" y="24"/>
                  <a:pt x="0" y="54"/>
                </a:cubicBezTo>
                <a:cubicBezTo>
                  <a:pt x="0" y="250"/>
                  <a:pt x="0" y="250"/>
                  <a:pt x="0" y="250"/>
                </a:cubicBezTo>
                <a:cubicBezTo>
                  <a:pt x="0" y="280"/>
                  <a:pt x="24" y="304"/>
                  <a:pt x="54" y="304"/>
                </a:cubicBezTo>
                <a:cubicBezTo>
                  <a:pt x="250" y="304"/>
                  <a:pt x="250" y="304"/>
                  <a:pt x="250" y="304"/>
                </a:cubicBezTo>
                <a:cubicBezTo>
                  <a:pt x="279" y="304"/>
                  <a:pt x="304" y="280"/>
                  <a:pt x="304" y="250"/>
                </a:cubicBezTo>
                <a:cubicBezTo>
                  <a:pt x="304" y="54"/>
                  <a:pt x="304" y="54"/>
                  <a:pt x="304" y="54"/>
                </a:cubicBezTo>
                <a:cubicBezTo>
                  <a:pt x="304" y="24"/>
                  <a:pt x="279" y="0"/>
                  <a:pt x="250" y="0"/>
                </a:cubicBezTo>
                <a:close/>
                <a:moveTo>
                  <a:pt x="296" y="250"/>
                </a:moveTo>
                <a:cubicBezTo>
                  <a:pt x="296" y="275"/>
                  <a:pt x="275" y="296"/>
                  <a:pt x="250" y="296"/>
                </a:cubicBezTo>
                <a:cubicBezTo>
                  <a:pt x="54" y="296"/>
                  <a:pt x="54" y="296"/>
                  <a:pt x="54" y="296"/>
                </a:cubicBezTo>
                <a:cubicBezTo>
                  <a:pt x="28" y="296"/>
                  <a:pt x="8" y="275"/>
                  <a:pt x="8" y="250"/>
                </a:cubicBezTo>
                <a:cubicBezTo>
                  <a:pt x="8" y="54"/>
                  <a:pt x="8" y="54"/>
                  <a:pt x="8" y="54"/>
                </a:cubicBezTo>
                <a:cubicBezTo>
                  <a:pt x="8" y="29"/>
                  <a:pt x="28" y="8"/>
                  <a:pt x="54" y="8"/>
                </a:cubicBezTo>
                <a:cubicBezTo>
                  <a:pt x="250" y="8"/>
                  <a:pt x="250" y="8"/>
                  <a:pt x="250" y="8"/>
                </a:cubicBezTo>
                <a:cubicBezTo>
                  <a:pt x="275" y="8"/>
                  <a:pt x="296" y="29"/>
                  <a:pt x="296" y="54"/>
                </a:cubicBezTo>
                <a:lnTo>
                  <a:pt x="296" y="250"/>
                </a:lnTo>
                <a:close/>
                <a:moveTo>
                  <a:pt x="149" y="111"/>
                </a:moveTo>
                <a:cubicBezTo>
                  <a:pt x="142" y="111"/>
                  <a:pt x="136" y="113"/>
                  <a:pt x="131" y="118"/>
                </a:cubicBezTo>
                <a:cubicBezTo>
                  <a:pt x="131" y="112"/>
                  <a:pt x="131" y="112"/>
                  <a:pt x="131" y="112"/>
                </a:cubicBezTo>
                <a:cubicBezTo>
                  <a:pt x="124" y="112"/>
                  <a:pt x="124" y="112"/>
                  <a:pt x="124" y="112"/>
                </a:cubicBezTo>
                <a:cubicBezTo>
                  <a:pt x="124" y="193"/>
                  <a:pt x="124" y="193"/>
                  <a:pt x="124" y="193"/>
                </a:cubicBezTo>
                <a:cubicBezTo>
                  <a:pt x="131" y="193"/>
                  <a:pt x="131" y="193"/>
                  <a:pt x="131" y="193"/>
                </a:cubicBezTo>
                <a:cubicBezTo>
                  <a:pt x="131" y="166"/>
                  <a:pt x="131" y="166"/>
                  <a:pt x="131" y="166"/>
                </a:cubicBezTo>
                <a:cubicBezTo>
                  <a:pt x="136" y="170"/>
                  <a:pt x="142" y="173"/>
                  <a:pt x="149" y="173"/>
                </a:cubicBezTo>
                <a:cubicBezTo>
                  <a:pt x="166" y="173"/>
                  <a:pt x="176" y="161"/>
                  <a:pt x="176" y="142"/>
                </a:cubicBezTo>
                <a:cubicBezTo>
                  <a:pt x="176" y="123"/>
                  <a:pt x="166" y="111"/>
                  <a:pt x="149" y="111"/>
                </a:cubicBezTo>
                <a:close/>
                <a:moveTo>
                  <a:pt x="149" y="167"/>
                </a:moveTo>
                <a:cubicBezTo>
                  <a:pt x="142" y="166"/>
                  <a:pt x="135" y="163"/>
                  <a:pt x="131" y="157"/>
                </a:cubicBezTo>
                <a:cubicBezTo>
                  <a:pt x="131" y="128"/>
                  <a:pt x="131" y="128"/>
                  <a:pt x="131" y="128"/>
                </a:cubicBezTo>
                <a:cubicBezTo>
                  <a:pt x="135" y="121"/>
                  <a:pt x="142" y="118"/>
                  <a:pt x="149" y="118"/>
                </a:cubicBezTo>
                <a:cubicBezTo>
                  <a:pt x="154" y="118"/>
                  <a:pt x="159" y="119"/>
                  <a:pt x="162" y="123"/>
                </a:cubicBezTo>
                <a:cubicBezTo>
                  <a:pt x="166" y="127"/>
                  <a:pt x="169" y="134"/>
                  <a:pt x="169" y="142"/>
                </a:cubicBezTo>
                <a:cubicBezTo>
                  <a:pt x="169" y="154"/>
                  <a:pt x="163" y="167"/>
                  <a:pt x="149" y="167"/>
                </a:cubicBezTo>
                <a:close/>
                <a:moveTo>
                  <a:pt x="214" y="111"/>
                </a:moveTo>
                <a:cubicBezTo>
                  <a:pt x="207" y="111"/>
                  <a:pt x="201" y="113"/>
                  <a:pt x="196" y="118"/>
                </a:cubicBezTo>
                <a:cubicBezTo>
                  <a:pt x="196" y="112"/>
                  <a:pt x="196" y="112"/>
                  <a:pt x="196" y="112"/>
                </a:cubicBezTo>
                <a:cubicBezTo>
                  <a:pt x="188" y="112"/>
                  <a:pt x="188" y="112"/>
                  <a:pt x="188" y="112"/>
                </a:cubicBezTo>
                <a:cubicBezTo>
                  <a:pt x="188" y="193"/>
                  <a:pt x="188" y="193"/>
                  <a:pt x="188" y="193"/>
                </a:cubicBezTo>
                <a:cubicBezTo>
                  <a:pt x="196" y="193"/>
                  <a:pt x="196" y="193"/>
                  <a:pt x="196" y="193"/>
                </a:cubicBezTo>
                <a:cubicBezTo>
                  <a:pt x="196" y="166"/>
                  <a:pt x="196" y="166"/>
                  <a:pt x="196" y="166"/>
                </a:cubicBezTo>
                <a:cubicBezTo>
                  <a:pt x="201" y="170"/>
                  <a:pt x="207" y="173"/>
                  <a:pt x="214" y="173"/>
                </a:cubicBezTo>
                <a:cubicBezTo>
                  <a:pt x="230" y="173"/>
                  <a:pt x="241" y="161"/>
                  <a:pt x="241" y="142"/>
                </a:cubicBezTo>
                <a:cubicBezTo>
                  <a:pt x="241" y="123"/>
                  <a:pt x="230" y="111"/>
                  <a:pt x="214" y="111"/>
                </a:cubicBezTo>
                <a:close/>
                <a:moveTo>
                  <a:pt x="214" y="167"/>
                </a:moveTo>
                <a:cubicBezTo>
                  <a:pt x="207" y="166"/>
                  <a:pt x="200" y="163"/>
                  <a:pt x="196" y="157"/>
                </a:cubicBezTo>
                <a:cubicBezTo>
                  <a:pt x="196" y="128"/>
                  <a:pt x="196" y="128"/>
                  <a:pt x="196" y="128"/>
                </a:cubicBezTo>
                <a:cubicBezTo>
                  <a:pt x="200" y="121"/>
                  <a:pt x="207" y="118"/>
                  <a:pt x="214" y="118"/>
                </a:cubicBezTo>
                <a:cubicBezTo>
                  <a:pt x="219" y="118"/>
                  <a:pt x="223" y="119"/>
                  <a:pt x="227" y="123"/>
                </a:cubicBezTo>
                <a:cubicBezTo>
                  <a:pt x="231" y="127"/>
                  <a:pt x="233" y="134"/>
                  <a:pt x="233" y="142"/>
                </a:cubicBezTo>
                <a:cubicBezTo>
                  <a:pt x="233" y="154"/>
                  <a:pt x="228" y="167"/>
                  <a:pt x="214" y="167"/>
                </a:cubicBezTo>
                <a:close/>
              </a:path>
            </a:pathLst>
          </a:custGeom>
          <a:solidFill>
            <a:schemeClr val="bg1"/>
          </a:solidFill>
          <a:ln>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10" name="TextBox 9">
            <a:extLst>
              <a:ext uri="{FF2B5EF4-FFF2-40B4-BE49-F238E27FC236}">
                <a16:creationId xmlns:a16="http://schemas.microsoft.com/office/drawing/2014/main" id="{4D87F28A-0C69-4AAB-A76A-44093C5D2367}"/>
              </a:ext>
            </a:extLst>
          </p:cNvPr>
          <p:cNvSpPr txBox="1"/>
          <p:nvPr/>
        </p:nvSpPr>
        <p:spPr>
          <a:xfrm>
            <a:off x="479476" y="4027068"/>
            <a:ext cx="6764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D9CD3"/>
                </a:solidFill>
                <a:effectLst/>
                <a:uLnTx/>
                <a:uFillTx/>
                <a:latin typeface="Arial"/>
                <a:ea typeface="+mn-ea"/>
                <a:cs typeface="+mn-cs"/>
              </a:rPr>
              <a:t>Code</a:t>
            </a:r>
          </a:p>
        </p:txBody>
      </p:sp>
      <p:sp>
        <p:nvSpPr>
          <p:cNvPr id="11" name="Oval 10">
            <a:extLst>
              <a:ext uri="{FF2B5EF4-FFF2-40B4-BE49-F238E27FC236}">
                <a16:creationId xmlns:a16="http://schemas.microsoft.com/office/drawing/2014/main" id="{52CEDE00-5AB5-437F-8466-3F2CA33CB54D}"/>
              </a:ext>
            </a:extLst>
          </p:cNvPr>
          <p:cNvSpPr/>
          <p:nvPr/>
        </p:nvSpPr>
        <p:spPr>
          <a:xfrm>
            <a:off x="11000105" y="3161110"/>
            <a:ext cx="731520" cy="7315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US" sz="1800" b="0" i="0" u="none" strike="noStrike" kern="100" cap="none" spc="0" normalizeH="0" baseline="0" noProof="0" err="1">
              <a:ln>
                <a:noFill/>
              </a:ln>
              <a:solidFill>
                <a:prstClr val="white"/>
              </a:solidFill>
              <a:effectLst/>
              <a:uLnTx/>
              <a:uFillTx/>
              <a:latin typeface="Arial"/>
              <a:ea typeface="+mn-ea"/>
              <a:cs typeface="+mn-cs"/>
            </a:endParaRPr>
          </a:p>
        </p:txBody>
      </p:sp>
      <p:sp>
        <p:nvSpPr>
          <p:cNvPr id="12" name="Freeform 6">
            <a:extLst>
              <a:ext uri="{FF2B5EF4-FFF2-40B4-BE49-F238E27FC236}">
                <a16:creationId xmlns:a16="http://schemas.microsoft.com/office/drawing/2014/main" id="{D7CAD7B1-2CD3-4540-B928-59D008121C52}"/>
              </a:ext>
            </a:extLst>
          </p:cNvPr>
          <p:cNvSpPr>
            <a:spLocks noEditPoints="1"/>
          </p:cNvSpPr>
          <p:nvPr/>
        </p:nvSpPr>
        <p:spPr bwMode="auto">
          <a:xfrm>
            <a:off x="11162052" y="3308678"/>
            <a:ext cx="433457" cy="436385"/>
          </a:xfrm>
          <a:custGeom>
            <a:avLst/>
            <a:gdLst>
              <a:gd name="T0" fmla="*/ 208 w 302"/>
              <a:gd name="T1" fmla="*/ 284 h 302"/>
              <a:gd name="T2" fmla="*/ 212 w 302"/>
              <a:gd name="T3" fmla="*/ 288 h 302"/>
              <a:gd name="T4" fmla="*/ 208 w 302"/>
              <a:gd name="T5" fmla="*/ 292 h 302"/>
              <a:gd name="T6" fmla="*/ 183 w 302"/>
              <a:gd name="T7" fmla="*/ 292 h 302"/>
              <a:gd name="T8" fmla="*/ 179 w 302"/>
              <a:gd name="T9" fmla="*/ 288 h 302"/>
              <a:gd name="T10" fmla="*/ 183 w 302"/>
              <a:gd name="T11" fmla="*/ 284 h 302"/>
              <a:gd name="T12" fmla="*/ 208 w 302"/>
              <a:gd name="T13" fmla="*/ 284 h 302"/>
              <a:gd name="T14" fmla="*/ 298 w 302"/>
              <a:gd name="T15" fmla="*/ 284 h 302"/>
              <a:gd name="T16" fmla="*/ 294 w 302"/>
              <a:gd name="T17" fmla="*/ 288 h 302"/>
              <a:gd name="T18" fmla="*/ 290 w 302"/>
              <a:gd name="T19" fmla="*/ 294 h 302"/>
              <a:gd name="T20" fmla="*/ 101 w 302"/>
              <a:gd name="T21" fmla="*/ 294 h 302"/>
              <a:gd name="T22" fmla="*/ 97 w 302"/>
              <a:gd name="T23" fmla="*/ 288 h 302"/>
              <a:gd name="T24" fmla="*/ 101 w 302"/>
              <a:gd name="T25" fmla="*/ 282 h 302"/>
              <a:gd name="T26" fmla="*/ 291 w 302"/>
              <a:gd name="T27" fmla="*/ 282 h 302"/>
              <a:gd name="T28" fmla="*/ 295 w 302"/>
              <a:gd name="T29" fmla="*/ 278 h 302"/>
              <a:gd name="T30" fmla="*/ 295 w 302"/>
              <a:gd name="T31" fmla="*/ 171 h 302"/>
              <a:gd name="T32" fmla="*/ 291 w 302"/>
              <a:gd name="T33" fmla="*/ 167 h 302"/>
              <a:gd name="T34" fmla="*/ 100 w 302"/>
              <a:gd name="T35" fmla="*/ 167 h 302"/>
              <a:gd name="T36" fmla="*/ 96 w 302"/>
              <a:gd name="T37" fmla="*/ 171 h 302"/>
              <a:gd name="T38" fmla="*/ 96 w 302"/>
              <a:gd name="T39" fmla="*/ 265 h 302"/>
              <a:gd name="T40" fmla="*/ 100 w 302"/>
              <a:gd name="T41" fmla="*/ 269 h 302"/>
              <a:gd name="T42" fmla="*/ 104 w 302"/>
              <a:gd name="T43" fmla="*/ 265 h 302"/>
              <a:gd name="T44" fmla="*/ 104 w 302"/>
              <a:gd name="T45" fmla="*/ 175 h 302"/>
              <a:gd name="T46" fmla="*/ 287 w 302"/>
              <a:gd name="T47" fmla="*/ 175 h 302"/>
              <a:gd name="T48" fmla="*/ 287 w 302"/>
              <a:gd name="T49" fmla="*/ 274 h 302"/>
              <a:gd name="T50" fmla="*/ 100 w 302"/>
              <a:gd name="T51" fmla="*/ 274 h 302"/>
              <a:gd name="T52" fmla="*/ 98 w 302"/>
              <a:gd name="T53" fmla="*/ 274 h 302"/>
              <a:gd name="T54" fmla="*/ 89 w 302"/>
              <a:gd name="T55" fmla="*/ 288 h 302"/>
              <a:gd name="T56" fmla="*/ 98 w 302"/>
              <a:gd name="T57" fmla="*/ 302 h 302"/>
              <a:gd name="T58" fmla="*/ 100 w 302"/>
              <a:gd name="T59" fmla="*/ 302 h 302"/>
              <a:gd name="T60" fmla="*/ 291 w 302"/>
              <a:gd name="T61" fmla="*/ 302 h 302"/>
              <a:gd name="T62" fmla="*/ 293 w 302"/>
              <a:gd name="T63" fmla="*/ 302 h 302"/>
              <a:gd name="T64" fmla="*/ 302 w 302"/>
              <a:gd name="T65" fmla="*/ 288 h 302"/>
              <a:gd name="T66" fmla="*/ 298 w 302"/>
              <a:gd name="T67" fmla="*/ 284 h 302"/>
              <a:gd name="T68" fmla="*/ 99 w 302"/>
              <a:gd name="T69" fmla="*/ 135 h 302"/>
              <a:gd name="T70" fmla="*/ 83 w 302"/>
              <a:gd name="T71" fmla="*/ 135 h 302"/>
              <a:gd name="T72" fmla="*/ 8 w 302"/>
              <a:gd name="T73" fmla="*/ 209 h 302"/>
              <a:gd name="T74" fmla="*/ 8 w 302"/>
              <a:gd name="T75" fmla="*/ 288 h 302"/>
              <a:gd name="T76" fmla="*/ 4 w 302"/>
              <a:gd name="T77" fmla="*/ 292 h 302"/>
              <a:gd name="T78" fmla="*/ 0 w 302"/>
              <a:gd name="T79" fmla="*/ 288 h 302"/>
              <a:gd name="T80" fmla="*/ 0 w 302"/>
              <a:gd name="T81" fmla="*/ 209 h 302"/>
              <a:gd name="T82" fmla="*/ 78 w 302"/>
              <a:gd name="T83" fmla="*/ 127 h 302"/>
              <a:gd name="T84" fmla="*/ 44 w 302"/>
              <a:gd name="T85" fmla="*/ 68 h 302"/>
              <a:gd name="T86" fmla="*/ 112 w 302"/>
              <a:gd name="T87" fmla="*/ 0 h 302"/>
              <a:gd name="T88" fmla="*/ 180 w 302"/>
              <a:gd name="T89" fmla="*/ 68 h 302"/>
              <a:gd name="T90" fmla="*/ 112 w 302"/>
              <a:gd name="T91" fmla="*/ 136 h 302"/>
              <a:gd name="T92" fmla="*/ 99 w 302"/>
              <a:gd name="T93" fmla="*/ 135 h 302"/>
              <a:gd name="T94" fmla="*/ 100 w 302"/>
              <a:gd name="T95" fmla="*/ 127 h 302"/>
              <a:gd name="T96" fmla="*/ 113 w 302"/>
              <a:gd name="T97" fmla="*/ 127 h 302"/>
              <a:gd name="T98" fmla="*/ 115 w 302"/>
              <a:gd name="T99" fmla="*/ 128 h 302"/>
              <a:gd name="T100" fmla="*/ 172 w 302"/>
              <a:gd name="T101" fmla="*/ 68 h 302"/>
              <a:gd name="T102" fmla="*/ 112 w 302"/>
              <a:gd name="T103" fmla="*/ 8 h 302"/>
              <a:gd name="T104" fmla="*/ 52 w 302"/>
              <a:gd name="T105" fmla="*/ 68 h 302"/>
              <a:gd name="T106" fmla="*/ 100 w 302"/>
              <a:gd name="T107" fmla="*/ 127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2" h="302">
                <a:moveTo>
                  <a:pt x="208" y="284"/>
                </a:moveTo>
                <a:cubicBezTo>
                  <a:pt x="210" y="284"/>
                  <a:pt x="212" y="286"/>
                  <a:pt x="212" y="288"/>
                </a:cubicBezTo>
                <a:cubicBezTo>
                  <a:pt x="212" y="290"/>
                  <a:pt x="210" y="292"/>
                  <a:pt x="208" y="292"/>
                </a:cubicBezTo>
                <a:cubicBezTo>
                  <a:pt x="183" y="292"/>
                  <a:pt x="183" y="292"/>
                  <a:pt x="183" y="292"/>
                </a:cubicBezTo>
                <a:cubicBezTo>
                  <a:pt x="181" y="292"/>
                  <a:pt x="179" y="290"/>
                  <a:pt x="179" y="288"/>
                </a:cubicBezTo>
                <a:cubicBezTo>
                  <a:pt x="179" y="286"/>
                  <a:pt x="181" y="284"/>
                  <a:pt x="183" y="284"/>
                </a:cubicBezTo>
                <a:lnTo>
                  <a:pt x="208" y="284"/>
                </a:lnTo>
                <a:close/>
                <a:moveTo>
                  <a:pt x="298" y="284"/>
                </a:moveTo>
                <a:cubicBezTo>
                  <a:pt x="296" y="284"/>
                  <a:pt x="294" y="286"/>
                  <a:pt x="294" y="288"/>
                </a:cubicBezTo>
                <a:cubicBezTo>
                  <a:pt x="294" y="291"/>
                  <a:pt x="292" y="293"/>
                  <a:pt x="290" y="294"/>
                </a:cubicBezTo>
                <a:cubicBezTo>
                  <a:pt x="101" y="294"/>
                  <a:pt x="101" y="294"/>
                  <a:pt x="101" y="294"/>
                </a:cubicBezTo>
                <a:cubicBezTo>
                  <a:pt x="100" y="293"/>
                  <a:pt x="97" y="291"/>
                  <a:pt x="97" y="288"/>
                </a:cubicBezTo>
                <a:cubicBezTo>
                  <a:pt x="97" y="285"/>
                  <a:pt x="100" y="283"/>
                  <a:pt x="101" y="282"/>
                </a:cubicBezTo>
                <a:cubicBezTo>
                  <a:pt x="291" y="282"/>
                  <a:pt x="291" y="282"/>
                  <a:pt x="291" y="282"/>
                </a:cubicBezTo>
                <a:cubicBezTo>
                  <a:pt x="294" y="282"/>
                  <a:pt x="295" y="280"/>
                  <a:pt x="295" y="278"/>
                </a:cubicBezTo>
                <a:cubicBezTo>
                  <a:pt x="295" y="171"/>
                  <a:pt x="295" y="171"/>
                  <a:pt x="295" y="171"/>
                </a:cubicBezTo>
                <a:cubicBezTo>
                  <a:pt x="295" y="168"/>
                  <a:pt x="294" y="167"/>
                  <a:pt x="291" y="167"/>
                </a:cubicBezTo>
                <a:cubicBezTo>
                  <a:pt x="100" y="167"/>
                  <a:pt x="100" y="167"/>
                  <a:pt x="100" y="167"/>
                </a:cubicBezTo>
                <a:cubicBezTo>
                  <a:pt x="98" y="167"/>
                  <a:pt x="96" y="168"/>
                  <a:pt x="96" y="171"/>
                </a:cubicBezTo>
                <a:cubicBezTo>
                  <a:pt x="96" y="265"/>
                  <a:pt x="96" y="265"/>
                  <a:pt x="96" y="265"/>
                </a:cubicBezTo>
                <a:cubicBezTo>
                  <a:pt x="96" y="267"/>
                  <a:pt x="98" y="269"/>
                  <a:pt x="100" y="269"/>
                </a:cubicBezTo>
                <a:cubicBezTo>
                  <a:pt x="102" y="269"/>
                  <a:pt x="104" y="267"/>
                  <a:pt x="104" y="265"/>
                </a:cubicBezTo>
                <a:cubicBezTo>
                  <a:pt x="104" y="175"/>
                  <a:pt x="104" y="175"/>
                  <a:pt x="104" y="175"/>
                </a:cubicBezTo>
                <a:cubicBezTo>
                  <a:pt x="287" y="175"/>
                  <a:pt x="287" y="175"/>
                  <a:pt x="287" y="175"/>
                </a:cubicBezTo>
                <a:cubicBezTo>
                  <a:pt x="287" y="274"/>
                  <a:pt x="287" y="274"/>
                  <a:pt x="287" y="274"/>
                </a:cubicBezTo>
                <a:cubicBezTo>
                  <a:pt x="100" y="274"/>
                  <a:pt x="100" y="274"/>
                  <a:pt x="100" y="274"/>
                </a:cubicBezTo>
                <a:cubicBezTo>
                  <a:pt x="99" y="274"/>
                  <a:pt x="99" y="274"/>
                  <a:pt x="98" y="274"/>
                </a:cubicBezTo>
                <a:cubicBezTo>
                  <a:pt x="95" y="276"/>
                  <a:pt x="89" y="280"/>
                  <a:pt x="89" y="288"/>
                </a:cubicBezTo>
                <a:cubicBezTo>
                  <a:pt x="89" y="296"/>
                  <a:pt x="95" y="300"/>
                  <a:pt x="98" y="302"/>
                </a:cubicBezTo>
                <a:cubicBezTo>
                  <a:pt x="99" y="302"/>
                  <a:pt x="99" y="302"/>
                  <a:pt x="100" y="302"/>
                </a:cubicBezTo>
                <a:cubicBezTo>
                  <a:pt x="291" y="302"/>
                  <a:pt x="291" y="302"/>
                  <a:pt x="291" y="302"/>
                </a:cubicBezTo>
                <a:cubicBezTo>
                  <a:pt x="292" y="302"/>
                  <a:pt x="293" y="302"/>
                  <a:pt x="293" y="302"/>
                </a:cubicBezTo>
                <a:cubicBezTo>
                  <a:pt x="294" y="302"/>
                  <a:pt x="302" y="297"/>
                  <a:pt x="302" y="288"/>
                </a:cubicBezTo>
                <a:cubicBezTo>
                  <a:pt x="302" y="286"/>
                  <a:pt x="301" y="284"/>
                  <a:pt x="298" y="284"/>
                </a:cubicBezTo>
                <a:close/>
                <a:moveTo>
                  <a:pt x="99" y="135"/>
                </a:moveTo>
                <a:cubicBezTo>
                  <a:pt x="83" y="135"/>
                  <a:pt x="83" y="135"/>
                  <a:pt x="83" y="135"/>
                </a:cubicBezTo>
                <a:cubicBezTo>
                  <a:pt x="41" y="135"/>
                  <a:pt x="8" y="167"/>
                  <a:pt x="8" y="209"/>
                </a:cubicBezTo>
                <a:cubicBezTo>
                  <a:pt x="8" y="288"/>
                  <a:pt x="8" y="288"/>
                  <a:pt x="8" y="288"/>
                </a:cubicBezTo>
                <a:cubicBezTo>
                  <a:pt x="8" y="290"/>
                  <a:pt x="6" y="292"/>
                  <a:pt x="4" y="292"/>
                </a:cubicBezTo>
                <a:cubicBezTo>
                  <a:pt x="2" y="292"/>
                  <a:pt x="0" y="290"/>
                  <a:pt x="0" y="288"/>
                </a:cubicBezTo>
                <a:cubicBezTo>
                  <a:pt x="0" y="209"/>
                  <a:pt x="0" y="209"/>
                  <a:pt x="0" y="209"/>
                </a:cubicBezTo>
                <a:cubicBezTo>
                  <a:pt x="0" y="165"/>
                  <a:pt x="34" y="129"/>
                  <a:pt x="78" y="127"/>
                </a:cubicBezTo>
                <a:cubicBezTo>
                  <a:pt x="58" y="115"/>
                  <a:pt x="44" y="93"/>
                  <a:pt x="44" y="68"/>
                </a:cubicBezTo>
                <a:cubicBezTo>
                  <a:pt x="44" y="30"/>
                  <a:pt x="75" y="0"/>
                  <a:pt x="112" y="0"/>
                </a:cubicBezTo>
                <a:cubicBezTo>
                  <a:pt x="150" y="0"/>
                  <a:pt x="180" y="30"/>
                  <a:pt x="180" y="68"/>
                </a:cubicBezTo>
                <a:cubicBezTo>
                  <a:pt x="180" y="105"/>
                  <a:pt x="150" y="136"/>
                  <a:pt x="112" y="136"/>
                </a:cubicBezTo>
                <a:cubicBezTo>
                  <a:pt x="108" y="136"/>
                  <a:pt x="103" y="135"/>
                  <a:pt x="99" y="135"/>
                </a:cubicBezTo>
                <a:close/>
                <a:moveTo>
                  <a:pt x="100" y="127"/>
                </a:moveTo>
                <a:cubicBezTo>
                  <a:pt x="113" y="127"/>
                  <a:pt x="113" y="127"/>
                  <a:pt x="113" y="127"/>
                </a:cubicBezTo>
                <a:cubicBezTo>
                  <a:pt x="114" y="127"/>
                  <a:pt x="115" y="127"/>
                  <a:pt x="115" y="128"/>
                </a:cubicBezTo>
                <a:cubicBezTo>
                  <a:pt x="147" y="126"/>
                  <a:pt x="172" y="100"/>
                  <a:pt x="172" y="68"/>
                </a:cubicBezTo>
                <a:cubicBezTo>
                  <a:pt x="172" y="35"/>
                  <a:pt x="145" y="8"/>
                  <a:pt x="112" y="8"/>
                </a:cubicBezTo>
                <a:cubicBezTo>
                  <a:pt x="79" y="8"/>
                  <a:pt x="52" y="35"/>
                  <a:pt x="52" y="68"/>
                </a:cubicBezTo>
                <a:cubicBezTo>
                  <a:pt x="52" y="97"/>
                  <a:pt x="72" y="121"/>
                  <a:pt x="100" y="127"/>
                </a:cubicBezTo>
                <a:close/>
              </a:path>
            </a:pathLst>
          </a:custGeom>
          <a:solidFill>
            <a:schemeClr val="bg1"/>
          </a:solidFill>
          <a:ln>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sp>
        <p:nvSpPr>
          <p:cNvPr id="13" name="TextBox 12">
            <a:extLst>
              <a:ext uri="{FF2B5EF4-FFF2-40B4-BE49-F238E27FC236}">
                <a16:creationId xmlns:a16="http://schemas.microsoft.com/office/drawing/2014/main" id="{EB6C0DC0-4669-4C42-9A3D-6D5DCFD169DA}"/>
              </a:ext>
            </a:extLst>
          </p:cNvPr>
          <p:cNvSpPr txBox="1"/>
          <p:nvPr/>
        </p:nvSpPr>
        <p:spPr>
          <a:xfrm>
            <a:off x="10934773" y="4027068"/>
            <a:ext cx="868536"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D9CD3"/>
                </a:solidFill>
                <a:effectLst/>
                <a:uLnTx/>
                <a:uFillTx/>
                <a:latin typeface="Arial"/>
                <a:ea typeface="+mn-ea"/>
                <a:cs typeface="+mn-cs"/>
              </a:rPr>
              <a:t>Customer</a:t>
            </a:r>
          </a:p>
        </p:txBody>
      </p:sp>
      <p:sp>
        <p:nvSpPr>
          <p:cNvPr id="14" name="Rectangle: Rounded Corners 149">
            <a:extLst>
              <a:ext uri="{FF2B5EF4-FFF2-40B4-BE49-F238E27FC236}">
                <a16:creationId xmlns:a16="http://schemas.microsoft.com/office/drawing/2014/main" id="{9B237236-3D0B-458D-A037-A7B443B4DFD7}"/>
              </a:ext>
            </a:extLst>
          </p:cNvPr>
          <p:cNvSpPr/>
          <p:nvPr/>
        </p:nvSpPr>
        <p:spPr>
          <a:xfrm>
            <a:off x="1475678" y="2217415"/>
            <a:ext cx="9240644" cy="606890"/>
          </a:xfrm>
          <a:prstGeom prst="roundRect">
            <a:avLst>
              <a:gd name="adj" fmla="val 50000"/>
            </a:avLst>
          </a:prstGeom>
          <a:solidFill>
            <a:schemeClr val="tx1"/>
          </a:soli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US" sz="1200" b="0" i="0" u="none" strike="noStrike" kern="100" cap="none" spc="0" normalizeH="0" baseline="0" noProof="0" err="1">
              <a:ln>
                <a:noFill/>
              </a:ln>
              <a:solidFill>
                <a:prstClr val="white"/>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0DB65D39-0CC1-4F78-B30F-532DA59B1B75}"/>
              </a:ext>
            </a:extLst>
          </p:cNvPr>
          <p:cNvSpPr/>
          <p:nvPr/>
        </p:nvSpPr>
        <p:spPr>
          <a:xfrm>
            <a:off x="4721916" y="2772988"/>
            <a:ext cx="2748168" cy="258532"/>
          </a:xfrm>
          <a:prstGeom prst="rect">
            <a:avLst/>
          </a:prstGeom>
          <a:solidFill>
            <a:schemeClr val="tx1">
              <a:lumMod val="95000"/>
            </a:schemeClr>
          </a:solidFill>
          <a:effectLst>
            <a:outerShdw blurRad="63500" sx="102000" sy="102000" algn="ctr" rotWithShape="0">
              <a:prstClr val="black">
                <a:alpha val="40000"/>
              </a:prstClr>
            </a:outerShdw>
          </a:effectLst>
        </p:spPr>
        <p:txBody>
          <a:bodyPr wrap="square" anchor="ctr">
            <a:spAutoFit/>
          </a:bodyPr>
          <a:lstStyle/>
          <a:p>
            <a:pPr marL="0" marR="0" lvl="0" indent="0" algn="ctr" defTabSz="914400" rtl="0" eaLnBrk="1" fontAlgn="auto" latinLnBrk="0" hangingPunct="1">
              <a:lnSpc>
                <a:spcPct val="90000"/>
              </a:lnSpc>
              <a:spcBef>
                <a:spcPts val="200"/>
              </a:spcBef>
              <a:spcAft>
                <a:spcPts val="0"/>
              </a:spcAft>
              <a:buClrTx/>
              <a:buSzTx/>
              <a:buFontTx/>
              <a:buNone/>
              <a:tabLst/>
              <a:defRPr/>
            </a:pPr>
            <a:r>
              <a:rPr kumimoji="0" lang="en-US" sz="1200" b="1" i="0" u="none" strike="noStrike" kern="100" cap="none" spc="20" normalizeH="0" baseline="0" noProof="0" dirty="0">
                <a:ln>
                  <a:noFill/>
                </a:ln>
                <a:solidFill>
                  <a:srgbClr val="373737"/>
                </a:solidFill>
                <a:effectLst/>
                <a:uLnTx/>
                <a:uFillTx/>
                <a:latin typeface="Arial"/>
                <a:ea typeface="+mn-ea"/>
                <a:cs typeface="Arial" panose="020B0604020202020204" pitchFamily="34" charset="0"/>
              </a:rPr>
              <a:t>PLATFORM CONTROL PLANES</a:t>
            </a:r>
          </a:p>
        </p:txBody>
      </p:sp>
      <p:sp>
        <p:nvSpPr>
          <p:cNvPr id="16" name="TextBox 15">
            <a:extLst>
              <a:ext uri="{FF2B5EF4-FFF2-40B4-BE49-F238E27FC236}">
                <a16:creationId xmlns:a16="http://schemas.microsoft.com/office/drawing/2014/main" id="{1065734B-EB02-450D-A6FB-F251D2E851DE}"/>
              </a:ext>
            </a:extLst>
          </p:cNvPr>
          <p:cNvSpPr txBox="1"/>
          <p:nvPr/>
        </p:nvSpPr>
        <p:spPr>
          <a:xfrm>
            <a:off x="4088981" y="4027068"/>
            <a:ext cx="734124"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9639"/>
                </a:solidFill>
                <a:effectLst/>
                <a:uLnTx/>
                <a:uFillTx/>
                <a:latin typeface="Arial"/>
                <a:ea typeface="+mn-ea"/>
                <a:cs typeface="Arial Narrow" panose="020B0604020202020204" pitchFamily="34" charset="0"/>
              </a:rPr>
              <a:t>API </a:t>
            </a:r>
            <a:br>
              <a:rPr kumimoji="0" lang="en-US" sz="1400" b="1" i="0" u="none" strike="noStrike" kern="1200" cap="none" spc="0" normalizeH="0" baseline="0" noProof="0" dirty="0">
                <a:ln>
                  <a:noFill/>
                </a:ln>
                <a:solidFill>
                  <a:srgbClr val="009639"/>
                </a:solidFill>
                <a:effectLst/>
                <a:uLnTx/>
                <a:uFillTx/>
                <a:latin typeface="Arial"/>
                <a:ea typeface="+mn-ea"/>
                <a:cs typeface="Arial Narrow" panose="020B0604020202020204" pitchFamily="34" charset="0"/>
              </a:rPr>
            </a:br>
            <a:r>
              <a:rPr kumimoji="0" lang="en-US" sz="1400" b="1" i="0" u="none" strike="noStrike" kern="1200" cap="none" spc="0" normalizeH="0" baseline="0" noProof="0" dirty="0">
                <a:ln>
                  <a:noFill/>
                </a:ln>
                <a:solidFill>
                  <a:srgbClr val="009639"/>
                </a:solidFill>
                <a:effectLst/>
                <a:uLnTx/>
                <a:uFillTx/>
                <a:latin typeface="Arial"/>
                <a:ea typeface="+mn-ea"/>
                <a:cs typeface="Arial Narrow" panose="020B0604020202020204" pitchFamily="34" charset="0"/>
              </a:rPr>
              <a:t>gateway</a:t>
            </a:r>
          </a:p>
        </p:txBody>
      </p:sp>
      <p:sp>
        <p:nvSpPr>
          <p:cNvPr id="17" name="TextBox 16">
            <a:extLst>
              <a:ext uri="{FF2B5EF4-FFF2-40B4-BE49-F238E27FC236}">
                <a16:creationId xmlns:a16="http://schemas.microsoft.com/office/drawing/2014/main" id="{EF60C4BA-060B-43B5-A2C7-0EBED2388687}"/>
              </a:ext>
            </a:extLst>
          </p:cNvPr>
          <p:cNvSpPr txBox="1"/>
          <p:nvPr/>
        </p:nvSpPr>
        <p:spPr>
          <a:xfrm>
            <a:off x="9533244" y="4027068"/>
            <a:ext cx="64008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9639"/>
                </a:solidFill>
                <a:effectLst/>
                <a:uLnTx/>
                <a:uFillTx/>
                <a:latin typeface="Arial"/>
                <a:ea typeface="+mn-ea"/>
                <a:cs typeface="Arial Narrow" panose="020B0604020202020204" pitchFamily="34" charset="0"/>
              </a:rPr>
              <a:t>CDN</a:t>
            </a:r>
          </a:p>
        </p:txBody>
      </p:sp>
      <p:sp>
        <p:nvSpPr>
          <p:cNvPr id="18" name="TextBox 17">
            <a:extLst>
              <a:ext uri="{FF2B5EF4-FFF2-40B4-BE49-F238E27FC236}">
                <a16:creationId xmlns:a16="http://schemas.microsoft.com/office/drawing/2014/main" id="{C60E9602-4BCA-4A2C-96F8-0AB599C9FC6F}"/>
              </a:ext>
            </a:extLst>
          </p:cNvPr>
          <p:cNvSpPr txBox="1"/>
          <p:nvPr/>
        </p:nvSpPr>
        <p:spPr>
          <a:xfrm>
            <a:off x="2954270" y="4027068"/>
            <a:ext cx="853795"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9639"/>
                </a:solidFill>
                <a:effectLst/>
                <a:uLnTx/>
                <a:uFillTx/>
                <a:latin typeface="Arial"/>
                <a:ea typeface="+mn-ea"/>
                <a:cs typeface="Arial Narrow" panose="020B0604020202020204" pitchFamily="34" charset="0"/>
              </a:rPr>
              <a:t>Ingress controller</a:t>
            </a:r>
          </a:p>
        </p:txBody>
      </p:sp>
      <p:sp>
        <p:nvSpPr>
          <p:cNvPr id="19" name="TextBox 18">
            <a:extLst>
              <a:ext uri="{FF2B5EF4-FFF2-40B4-BE49-F238E27FC236}">
                <a16:creationId xmlns:a16="http://schemas.microsoft.com/office/drawing/2014/main" id="{DDA400A6-D8B0-4FFA-BE84-A423252D2C4D}"/>
              </a:ext>
            </a:extLst>
          </p:cNvPr>
          <p:cNvSpPr txBox="1"/>
          <p:nvPr/>
        </p:nvSpPr>
        <p:spPr>
          <a:xfrm>
            <a:off x="1851326" y="4027068"/>
            <a:ext cx="909930"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9639"/>
                </a:solidFill>
                <a:effectLst/>
                <a:uLnTx/>
                <a:uFillTx/>
                <a:latin typeface="Arial"/>
                <a:ea typeface="+mn-ea"/>
                <a:cs typeface="Arial Narrow" panose="020B0604020202020204" pitchFamily="34" charset="0"/>
              </a:rPr>
              <a:t>App / Web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9639"/>
                </a:solidFill>
                <a:effectLst/>
                <a:uLnTx/>
                <a:uFillTx/>
                <a:latin typeface="Arial"/>
                <a:ea typeface="+mn-ea"/>
                <a:cs typeface="Arial Narrow" panose="020B0604020202020204" pitchFamily="34" charset="0"/>
              </a:rPr>
              <a:t>server</a:t>
            </a:r>
          </a:p>
        </p:txBody>
      </p:sp>
      <p:pic>
        <p:nvPicPr>
          <p:cNvPr id="20" name="Graphic 19">
            <a:extLst>
              <a:ext uri="{FF2B5EF4-FFF2-40B4-BE49-F238E27FC236}">
                <a16:creationId xmlns:a16="http://schemas.microsoft.com/office/drawing/2014/main" id="{B1872713-CA45-4683-AD8B-7D9D4429BF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90283" y="3161110"/>
            <a:ext cx="731520" cy="731520"/>
          </a:xfrm>
          <a:prstGeom prst="rect">
            <a:avLst/>
          </a:prstGeom>
        </p:spPr>
      </p:pic>
      <p:pic>
        <p:nvPicPr>
          <p:cNvPr id="21" name="Graphic 20">
            <a:extLst>
              <a:ext uri="{FF2B5EF4-FFF2-40B4-BE49-F238E27FC236}">
                <a16:creationId xmlns:a16="http://schemas.microsoft.com/office/drawing/2014/main" id="{E42D483B-2E17-49C2-A568-7B5BCCCF5C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87523" y="3161110"/>
            <a:ext cx="731520" cy="731520"/>
          </a:xfrm>
          <a:prstGeom prst="rect">
            <a:avLst/>
          </a:prstGeom>
        </p:spPr>
      </p:pic>
      <p:pic>
        <p:nvPicPr>
          <p:cNvPr id="22" name="Graphic 21">
            <a:extLst>
              <a:ext uri="{FF2B5EF4-FFF2-40B4-BE49-F238E27FC236}">
                <a16:creationId xmlns:a16="http://schemas.microsoft.com/office/drawing/2014/main" id="{18D7CB82-5DD4-46ED-9EE3-39621F39FF2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38267" y="3183970"/>
            <a:ext cx="685800" cy="685800"/>
          </a:xfrm>
          <a:prstGeom prst="rect">
            <a:avLst/>
          </a:prstGeom>
        </p:spPr>
      </p:pic>
      <p:pic>
        <p:nvPicPr>
          <p:cNvPr id="23" name="Graphic 22">
            <a:extLst>
              <a:ext uri="{FF2B5EF4-FFF2-40B4-BE49-F238E27FC236}">
                <a16:creationId xmlns:a16="http://schemas.microsoft.com/office/drawing/2014/main" id="{D283F963-9EFC-45E0-8641-34BEE73C988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40531" y="3161110"/>
            <a:ext cx="731520" cy="731520"/>
          </a:xfrm>
          <a:prstGeom prst="rect">
            <a:avLst/>
          </a:prstGeom>
        </p:spPr>
      </p:pic>
      <p:cxnSp>
        <p:nvCxnSpPr>
          <p:cNvPr id="24" name="Straight Arrow Connector 23">
            <a:extLst>
              <a:ext uri="{FF2B5EF4-FFF2-40B4-BE49-F238E27FC236}">
                <a16:creationId xmlns:a16="http://schemas.microsoft.com/office/drawing/2014/main" id="{CB918F8F-96DB-4C1C-B633-8C7DE9611255}"/>
              </a:ext>
            </a:extLst>
          </p:cNvPr>
          <p:cNvCxnSpPr>
            <a:cxnSpLocks/>
          </p:cNvCxnSpPr>
          <p:nvPr/>
        </p:nvCxnSpPr>
        <p:spPr>
          <a:xfrm>
            <a:off x="9211943" y="3526870"/>
            <a:ext cx="184944" cy="0"/>
          </a:xfrm>
          <a:prstGeom prst="straightConnector1">
            <a:avLst/>
          </a:prstGeom>
          <a:ln w="19050">
            <a:solidFill>
              <a:schemeClr val="tx2">
                <a:lumMod val="90000"/>
              </a:schemeClr>
            </a:solidFill>
            <a:tailEnd type="none" w="lg"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0487BF8-6D43-46AD-B277-4C4140D53598}"/>
              </a:ext>
            </a:extLst>
          </p:cNvPr>
          <p:cNvSpPr txBox="1"/>
          <p:nvPr/>
        </p:nvSpPr>
        <p:spPr>
          <a:xfrm>
            <a:off x="5101151" y="4027068"/>
            <a:ext cx="813815"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C5C8D"/>
                </a:solidFill>
                <a:effectLst/>
                <a:uLnTx/>
                <a:uFillTx/>
                <a:latin typeface="Arial"/>
                <a:ea typeface="+mn-ea"/>
                <a:cs typeface="Arial Narrow" panose="020B0604020202020204" pitchFamily="34" charset="0"/>
              </a:rPr>
              <a:t>Load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C5C8D"/>
                </a:solidFill>
                <a:effectLst/>
                <a:uLnTx/>
                <a:uFillTx/>
                <a:latin typeface="Arial"/>
                <a:ea typeface="+mn-ea"/>
                <a:cs typeface="Arial Narrow" panose="020B0604020202020204" pitchFamily="34" charset="0"/>
              </a:rPr>
              <a:t>balancer</a:t>
            </a:r>
          </a:p>
        </p:txBody>
      </p:sp>
      <p:sp>
        <p:nvSpPr>
          <p:cNvPr id="26" name="TextBox 25">
            <a:extLst>
              <a:ext uri="{FF2B5EF4-FFF2-40B4-BE49-F238E27FC236}">
                <a16:creationId xmlns:a16="http://schemas.microsoft.com/office/drawing/2014/main" id="{F4A9C493-02A1-4B16-8B53-C2EE81DBB1C5}"/>
              </a:ext>
            </a:extLst>
          </p:cNvPr>
          <p:cNvSpPr txBox="1"/>
          <p:nvPr/>
        </p:nvSpPr>
        <p:spPr>
          <a:xfrm>
            <a:off x="7337771" y="4027068"/>
            <a:ext cx="64008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C5C8D"/>
                </a:solidFill>
                <a:effectLst/>
                <a:uLnTx/>
                <a:uFillTx/>
                <a:latin typeface="Arial"/>
                <a:ea typeface="+mn-ea"/>
                <a:cs typeface="Arial Narrow" panose="020B0604020202020204" pitchFamily="34" charset="0"/>
              </a:rPr>
              <a:t>DNS</a:t>
            </a:r>
          </a:p>
        </p:txBody>
      </p:sp>
      <p:sp>
        <p:nvSpPr>
          <p:cNvPr id="27" name="TextBox 26">
            <a:extLst>
              <a:ext uri="{FF2B5EF4-FFF2-40B4-BE49-F238E27FC236}">
                <a16:creationId xmlns:a16="http://schemas.microsoft.com/office/drawing/2014/main" id="{3F0BD47D-B5CB-4CDB-8170-BD0E597642CF}"/>
              </a:ext>
            </a:extLst>
          </p:cNvPr>
          <p:cNvSpPr txBox="1"/>
          <p:nvPr/>
        </p:nvSpPr>
        <p:spPr>
          <a:xfrm>
            <a:off x="6153167" y="4027068"/>
            <a:ext cx="813815"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030A0"/>
                </a:solidFill>
                <a:effectLst/>
                <a:uLnTx/>
                <a:uFillTx/>
                <a:latin typeface="Arial"/>
                <a:ea typeface="+mn-ea"/>
                <a:cs typeface="Arial Narrow" panose="020B0604020202020204" pitchFamily="34" charset="0"/>
              </a:rPr>
              <a:t>App security</a:t>
            </a:r>
          </a:p>
        </p:txBody>
      </p:sp>
      <p:sp>
        <p:nvSpPr>
          <p:cNvPr id="28" name="TextBox 27">
            <a:extLst>
              <a:ext uri="{FF2B5EF4-FFF2-40B4-BE49-F238E27FC236}">
                <a16:creationId xmlns:a16="http://schemas.microsoft.com/office/drawing/2014/main" id="{F27205EB-AEC5-4186-8956-7D0C69651CA1}"/>
              </a:ext>
            </a:extLst>
          </p:cNvPr>
          <p:cNvSpPr txBox="1"/>
          <p:nvPr/>
        </p:nvSpPr>
        <p:spPr>
          <a:xfrm>
            <a:off x="8435508" y="4027068"/>
            <a:ext cx="64008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C5C8D"/>
                </a:solidFill>
                <a:effectLst/>
                <a:uLnTx/>
                <a:uFillTx/>
                <a:latin typeface="Arial"/>
                <a:ea typeface="+mn-ea"/>
                <a:cs typeface="Arial Narrow" panose="020B0604020202020204" pitchFamily="34" charset="0"/>
              </a:rPr>
              <a:t>DDoS</a:t>
            </a:r>
          </a:p>
        </p:txBody>
      </p:sp>
      <p:sp>
        <p:nvSpPr>
          <p:cNvPr id="29" name="Freeform 6">
            <a:extLst>
              <a:ext uri="{FF2B5EF4-FFF2-40B4-BE49-F238E27FC236}">
                <a16:creationId xmlns:a16="http://schemas.microsoft.com/office/drawing/2014/main" id="{B4D513F7-743F-419C-8E48-8CBD694D6C2D}"/>
              </a:ext>
            </a:extLst>
          </p:cNvPr>
          <p:cNvSpPr>
            <a:spLocks noChangeAspect="1" noEditPoints="1"/>
          </p:cNvSpPr>
          <p:nvPr/>
        </p:nvSpPr>
        <p:spPr bwMode="auto">
          <a:xfrm>
            <a:off x="5188019" y="3223432"/>
            <a:ext cx="640080" cy="606876"/>
          </a:xfrm>
          <a:custGeom>
            <a:avLst/>
            <a:gdLst>
              <a:gd name="T0" fmla="*/ 492 w 494"/>
              <a:gd name="T1" fmla="*/ 230 h 469"/>
              <a:gd name="T2" fmla="*/ 432 w 494"/>
              <a:gd name="T3" fmla="*/ 161 h 469"/>
              <a:gd name="T4" fmla="*/ 423 w 494"/>
              <a:gd name="T5" fmla="*/ 160 h 469"/>
              <a:gd name="T6" fmla="*/ 422 w 494"/>
              <a:gd name="T7" fmla="*/ 169 h 469"/>
              <a:gd name="T8" fmla="*/ 473 w 494"/>
              <a:gd name="T9" fmla="*/ 228 h 469"/>
              <a:gd name="T10" fmla="*/ 373 w 494"/>
              <a:gd name="T11" fmla="*/ 228 h 469"/>
              <a:gd name="T12" fmla="*/ 295 w 494"/>
              <a:gd name="T13" fmla="*/ 140 h 469"/>
              <a:gd name="T14" fmla="*/ 335 w 494"/>
              <a:gd name="T15" fmla="*/ 22 h 469"/>
              <a:gd name="T16" fmla="*/ 375 w 494"/>
              <a:gd name="T17" fmla="*/ 89 h 469"/>
              <a:gd name="T18" fmla="*/ 381 w 494"/>
              <a:gd name="T19" fmla="*/ 92 h 469"/>
              <a:gd name="T20" fmla="*/ 384 w 494"/>
              <a:gd name="T21" fmla="*/ 91 h 469"/>
              <a:gd name="T22" fmla="*/ 386 w 494"/>
              <a:gd name="T23" fmla="*/ 83 h 469"/>
              <a:gd name="T24" fmla="*/ 339 w 494"/>
              <a:gd name="T25" fmla="*/ 4 h 469"/>
              <a:gd name="T26" fmla="*/ 331 w 494"/>
              <a:gd name="T27" fmla="*/ 1 h 469"/>
              <a:gd name="T28" fmla="*/ 245 w 494"/>
              <a:gd name="T29" fmla="*/ 35 h 469"/>
              <a:gd name="T30" fmla="*/ 242 w 494"/>
              <a:gd name="T31" fmla="*/ 44 h 469"/>
              <a:gd name="T32" fmla="*/ 250 w 494"/>
              <a:gd name="T33" fmla="*/ 47 h 469"/>
              <a:gd name="T34" fmla="*/ 323 w 494"/>
              <a:gd name="T35" fmla="*/ 18 h 469"/>
              <a:gd name="T36" fmla="*/ 282 w 494"/>
              <a:gd name="T37" fmla="*/ 139 h 469"/>
              <a:gd name="T38" fmla="*/ 277 w 494"/>
              <a:gd name="T39" fmla="*/ 139 h 469"/>
              <a:gd name="T40" fmla="*/ 180 w 494"/>
              <a:gd name="T41" fmla="*/ 228 h 469"/>
              <a:gd name="T42" fmla="*/ 112 w 494"/>
              <a:gd name="T43" fmla="*/ 228 h 469"/>
              <a:gd name="T44" fmla="*/ 56 w 494"/>
              <a:gd name="T45" fmla="*/ 178 h 469"/>
              <a:gd name="T46" fmla="*/ 0 w 494"/>
              <a:gd name="T47" fmla="*/ 234 h 469"/>
              <a:gd name="T48" fmla="*/ 56 w 494"/>
              <a:gd name="T49" fmla="*/ 290 h 469"/>
              <a:gd name="T50" fmla="*/ 112 w 494"/>
              <a:gd name="T51" fmla="*/ 241 h 469"/>
              <a:gd name="T52" fmla="*/ 180 w 494"/>
              <a:gd name="T53" fmla="*/ 241 h 469"/>
              <a:gd name="T54" fmla="*/ 277 w 494"/>
              <a:gd name="T55" fmla="*/ 330 h 469"/>
              <a:gd name="T56" fmla="*/ 282 w 494"/>
              <a:gd name="T57" fmla="*/ 330 h 469"/>
              <a:gd name="T58" fmla="*/ 324 w 494"/>
              <a:gd name="T59" fmla="*/ 452 h 469"/>
              <a:gd name="T60" fmla="*/ 250 w 494"/>
              <a:gd name="T61" fmla="*/ 422 h 469"/>
              <a:gd name="T62" fmla="*/ 242 w 494"/>
              <a:gd name="T63" fmla="*/ 426 h 469"/>
              <a:gd name="T64" fmla="*/ 246 w 494"/>
              <a:gd name="T65" fmla="*/ 434 h 469"/>
              <a:gd name="T66" fmla="*/ 331 w 494"/>
              <a:gd name="T67" fmla="*/ 468 h 469"/>
              <a:gd name="T68" fmla="*/ 334 w 494"/>
              <a:gd name="T69" fmla="*/ 469 h 469"/>
              <a:gd name="T70" fmla="*/ 339 w 494"/>
              <a:gd name="T71" fmla="*/ 466 h 469"/>
              <a:gd name="T72" fmla="*/ 386 w 494"/>
              <a:gd name="T73" fmla="*/ 387 h 469"/>
              <a:gd name="T74" fmla="*/ 384 w 494"/>
              <a:gd name="T75" fmla="*/ 378 h 469"/>
              <a:gd name="T76" fmla="*/ 375 w 494"/>
              <a:gd name="T77" fmla="*/ 380 h 469"/>
              <a:gd name="T78" fmla="*/ 336 w 494"/>
              <a:gd name="T79" fmla="*/ 447 h 469"/>
              <a:gd name="T80" fmla="*/ 295 w 494"/>
              <a:gd name="T81" fmla="*/ 329 h 469"/>
              <a:gd name="T82" fmla="*/ 373 w 494"/>
              <a:gd name="T83" fmla="*/ 241 h 469"/>
              <a:gd name="T84" fmla="*/ 473 w 494"/>
              <a:gd name="T85" fmla="*/ 241 h 469"/>
              <a:gd name="T86" fmla="*/ 422 w 494"/>
              <a:gd name="T87" fmla="*/ 300 h 469"/>
              <a:gd name="T88" fmla="*/ 423 w 494"/>
              <a:gd name="T89" fmla="*/ 309 h 469"/>
              <a:gd name="T90" fmla="*/ 427 w 494"/>
              <a:gd name="T91" fmla="*/ 310 h 469"/>
              <a:gd name="T92" fmla="*/ 432 w 494"/>
              <a:gd name="T93" fmla="*/ 308 h 469"/>
              <a:gd name="T94" fmla="*/ 492 w 494"/>
              <a:gd name="T95" fmla="*/ 239 h 469"/>
              <a:gd name="T96" fmla="*/ 492 w 494"/>
              <a:gd name="T97" fmla="*/ 230 h 469"/>
              <a:gd name="T98" fmla="*/ 56 w 494"/>
              <a:gd name="T99" fmla="*/ 278 h 469"/>
              <a:gd name="T100" fmla="*/ 12 w 494"/>
              <a:gd name="T101" fmla="*/ 234 h 469"/>
              <a:gd name="T102" fmla="*/ 56 w 494"/>
              <a:gd name="T103" fmla="*/ 191 h 469"/>
              <a:gd name="T104" fmla="*/ 100 w 494"/>
              <a:gd name="T105" fmla="*/ 234 h 469"/>
              <a:gd name="T106" fmla="*/ 56 w 494"/>
              <a:gd name="T107" fmla="*/ 278 h 469"/>
              <a:gd name="T108" fmla="*/ 277 w 494"/>
              <a:gd name="T109" fmla="*/ 318 h 469"/>
              <a:gd name="T110" fmla="*/ 193 w 494"/>
              <a:gd name="T111" fmla="*/ 234 h 469"/>
              <a:gd name="T112" fmla="*/ 277 w 494"/>
              <a:gd name="T113" fmla="*/ 151 h 469"/>
              <a:gd name="T114" fmla="*/ 360 w 494"/>
              <a:gd name="T115" fmla="*/ 234 h 469"/>
              <a:gd name="T116" fmla="*/ 277 w 494"/>
              <a:gd name="T117" fmla="*/ 318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4" h="469">
                <a:moveTo>
                  <a:pt x="492" y="230"/>
                </a:moveTo>
                <a:cubicBezTo>
                  <a:pt x="432" y="161"/>
                  <a:pt x="432" y="161"/>
                  <a:pt x="432" y="161"/>
                </a:cubicBezTo>
                <a:cubicBezTo>
                  <a:pt x="429" y="158"/>
                  <a:pt x="425" y="158"/>
                  <a:pt x="423" y="160"/>
                </a:cubicBezTo>
                <a:cubicBezTo>
                  <a:pt x="420" y="162"/>
                  <a:pt x="420" y="166"/>
                  <a:pt x="422" y="169"/>
                </a:cubicBezTo>
                <a:cubicBezTo>
                  <a:pt x="473" y="228"/>
                  <a:pt x="473" y="228"/>
                  <a:pt x="473" y="228"/>
                </a:cubicBezTo>
                <a:cubicBezTo>
                  <a:pt x="373" y="228"/>
                  <a:pt x="373" y="228"/>
                  <a:pt x="373" y="228"/>
                </a:cubicBezTo>
                <a:cubicBezTo>
                  <a:pt x="370" y="184"/>
                  <a:pt x="337" y="148"/>
                  <a:pt x="295" y="140"/>
                </a:cubicBezTo>
                <a:cubicBezTo>
                  <a:pt x="335" y="22"/>
                  <a:pt x="335" y="22"/>
                  <a:pt x="335" y="22"/>
                </a:cubicBezTo>
                <a:cubicBezTo>
                  <a:pt x="375" y="89"/>
                  <a:pt x="375" y="89"/>
                  <a:pt x="375" y="89"/>
                </a:cubicBezTo>
                <a:cubicBezTo>
                  <a:pt x="376" y="91"/>
                  <a:pt x="378" y="92"/>
                  <a:pt x="381" y="92"/>
                </a:cubicBezTo>
                <a:cubicBezTo>
                  <a:pt x="382" y="92"/>
                  <a:pt x="383" y="92"/>
                  <a:pt x="384" y="91"/>
                </a:cubicBezTo>
                <a:cubicBezTo>
                  <a:pt x="387" y="89"/>
                  <a:pt x="388" y="86"/>
                  <a:pt x="386" y="83"/>
                </a:cubicBezTo>
                <a:cubicBezTo>
                  <a:pt x="339" y="4"/>
                  <a:pt x="339" y="4"/>
                  <a:pt x="339" y="4"/>
                </a:cubicBezTo>
                <a:cubicBezTo>
                  <a:pt x="337" y="1"/>
                  <a:pt x="334" y="0"/>
                  <a:pt x="331" y="1"/>
                </a:cubicBezTo>
                <a:cubicBezTo>
                  <a:pt x="245" y="35"/>
                  <a:pt x="245" y="35"/>
                  <a:pt x="245" y="35"/>
                </a:cubicBezTo>
                <a:cubicBezTo>
                  <a:pt x="242" y="37"/>
                  <a:pt x="241" y="40"/>
                  <a:pt x="242" y="44"/>
                </a:cubicBezTo>
                <a:cubicBezTo>
                  <a:pt x="243" y="47"/>
                  <a:pt x="247" y="48"/>
                  <a:pt x="250" y="47"/>
                </a:cubicBezTo>
                <a:cubicBezTo>
                  <a:pt x="323" y="18"/>
                  <a:pt x="323" y="18"/>
                  <a:pt x="323" y="18"/>
                </a:cubicBezTo>
                <a:cubicBezTo>
                  <a:pt x="282" y="139"/>
                  <a:pt x="282" y="139"/>
                  <a:pt x="282" y="139"/>
                </a:cubicBezTo>
                <a:cubicBezTo>
                  <a:pt x="280" y="139"/>
                  <a:pt x="278" y="139"/>
                  <a:pt x="277" y="139"/>
                </a:cubicBezTo>
                <a:cubicBezTo>
                  <a:pt x="226" y="139"/>
                  <a:pt x="184" y="178"/>
                  <a:pt x="180" y="228"/>
                </a:cubicBezTo>
                <a:cubicBezTo>
                  <a:pt x="112" y="228"/>
                  <a:pt x="112" y="228"/>
                  <a:pt x="112" y="228"/>
                </a:cubicBezTo>
                <a:cubicBezTo>
                  <a:pt x="109" y="200"/>
                  <a:pt x="85" y="178"/>
                  <a:pt x="56" y="178"/>
                </a:cubicBezTo>
                <a:cubicBezTo>
                  <a:pt x="25" y="178"/>
                  <a:pt x="0" y="204"/>
                  <a:pt x="0" y="234"/>
                </a:cubicBezTo>
                <a:cubicBezTo>
                  <a:pt x="0" y="265"/>
                  <a:pt x="25" y="290"/>
                  <a:pt x="56" y="290"/>
                </a:cubicBezTo>
                <a:cubicBezTo>
                  <a:pt x="85" y="290"/>
                  <a:pt x="109" y="269"/>
                  <a:pt x="112" y="241"/>
                </a:cubicBezTo>
                <a:cubicBezTo>
                  <a:pt x="180" y="241"/>
                  <a:pt x="180" y="241"/>
                  <a:pt x="180" y="241"/>
                </a:cubicBezTo>
                <a:cubicBezTo>
                  <a:pt x="184" y="291"/>
                  <a:pt x="226" y="330"/>
                  <a:pt x="277" y="330"/>
                </a:cubicBezTo>
                <a:cubicBezTo>
                  <a:pt x="278" y="330"/>
                  <a:pt x="280" y="330"/>
                  <a:pt x="282" y="330"/>
                </a:cubicBezTo>
                <a:cubicBezTo>
                  <a:pt x="324" y="452"/>
                  <a:pt x="324" y="452"/>
                  <a:pt x="324" y="452"/>
                </a:cubicBezTo>
                <a:cubicBezTo>
                  <a:pt x="250" y="422"/>
                  <a:pt x="250" y="422"/>
                  <a:pt x="250" y="422"/>
                </a:cubicBezTo>
                <a:cubicBezTo>
                  <a:pt x="247" y="421"/>
                  <a:pt x="243" y="423"/>
                  <a:pt x="242" y="426"/>
                </a:cubicBezTo>
                <a:cubicBezTo>
                  <a:pt x="241" y="429"/>
                  <a:pt x="242" y="433"/>
                  <a:pt x="246" y="434"/>
                </a:cubicBezTo>
                <a:cubicBezTo>
                  <a:pt x="331" y="468"/>
                  <a:pt x="331" y="468"/>
                  <a:pt x="331" y="468"/>
                </a:cubicBezTo>
                <a:cubicBezTo>
                  <a:pt x="332" y="469"/>
                  <a:pt x="333" y="469"/>
                  <a:pt x="334" y="469"/>
                </a:cubicBezTo>
                <a:cubicBezTo>
                  <a:pt x="336" y="469"/>
                  <a:pt x="338" y="468"/>
                  <a:pt x="339" y="466"/>
                </a:cubicBezTo>
                <a:cubicBezTo>
                  <a:pt x="386" y="387"/>
                  <a:pt x="386" y="387"/>
                  <a:pt x="386" y="387"/>
                </a:cubicBezTo>
                <a:cubicBezTo>
                  <a:pt x="388" y="384"/>
                  <a:pt x="387" y="380"/>
                  <a:pt x="384" y="378"/>
                </a:cubicBezTo>
                <a:cubicBezTo>
                  <a:pt x="381" y="376"/>
                  <a:pt x="377" y="377"/>
                  <a:pt x="375" y="380"/>
                </a:cubicBezTo>
                <a:cubicBezTo>
                  <a:pt x="336" y="447"/>
                  <a:pt x="336" y="447"/>
                  <a:pt x="336" y="447"/>
                </a:cubicBezTo>
                <a:cubicBezTo>
                  <a:pt x="295" y="329"/>
                  <a:pt x="295" y="329"/>
                  <a:pt x="295" y="329"/>
                </a:cubicBezTo>
                <a:cubicBezTo>
                  <a:pt x="337" y="320"/>
                  <a:pt x="370" y="285"/>
                  <a:pt x="373" y="241"/>
                </a:cubicBezTo>
                <a:cubicBezTo>
                  <a:pt x="473" y="241"/>
                  <a:pt x="473" y="241"/>
                  <a:pt x="473" y="241"/>
                </a:cubicBezTo>
                <a:cubicBezTo>
                  <a:pt x="422" y="300"/>
                  <a:pt x="422" y="300"/>
                  <a:pt x="422" y="300"/>
                </a:cubicBezTo>
                <a:cubicBezTo>
                  <a:pt x="420" y="303"/>
                  <a:pt x="420" y="307"/>
                  <a:pt x="423" y="309"/>
                </a:cubicBezTo>
                <a:cubicBezTo>
                  <a:pt x="424" y="310"/>
                  <a:pt x="425" y="310"/>
                  <a:pt x="427" y="310"/>
                </a:cubicBezTo>
                <a:cubicBezTo>
                  <a:pt x="429" y="310"/>
                  <a:pt x="430" y="310"/>
                  <a:pt x="432" y="308"/>
                </a:cubicBezTo>
                <a:cubicBezTo>
                  <a:pt x="492" y="239"/>
                  <a:pt x="492" y="239"/>
                  <a:pt x="492" y="239"/>
                </a:cubicBezTo>
                <a:cubicBezTo>
                  <a:pt x="494" y="236"/>
                  <a:pt x="494" y="233"/>
                  <a:pt x="492" y="230"/>
                </a:cubicBezTo>
                <a:close/>
                <a:moveTo>
                  <a:pt x="56" y="278"/>
                </a:moveTo>
                <a:cubicBezTo>
                  <a:pt x="32" y="278"/>
                  <a:pt x="12" y="258"/>
                  <a:pt x="12" y="234"/>
                </a:cubicBezTo>
                <a:cubicBezTo>
                  <a:pt x="12" y="211"/>
                  <a:pt x="32" y="191"/>
                  <a:pt x="56" y="191"/>
                </a:cubicBezTo>
                <a:cubicBezTo>
                  <a:pt x="80" y="191"/>
                  <a:pt x="100" y="211"/>
                  <a:pt x="100" y="234"/>
                </a:cubicBezTo>
                <a:cubicBezTo>
                  <a:pt x="100" y="258"/>
                  <a:pt x="80" y="278"/>
                  <a:pt x="56" y="278"/>
                </a:cubicBezTo>
                <a:close/>
                <a:moveTo>
                  <a:pt x="277" y="318"/>
                </a:moveTo>
                <a:cubicBezTo>
                  <a:pt x="230" y="318"/>
                  <a:pt x="193" y="280"/>
                  <a:pt x="193" y="234"/>
                </a:cubicBezTo>
                <a:cubicBezTo>
                  <a:pt x="193" y="189"/>
                  <a:pt x="230" y="151"/>
                  <a:pt x="277" y="151"/>
                </a:cubicBezTo>
                <a:cubicBezTo>
                  <a:pt x="323" y="151"/>
                  <a:pt x="360" y="189"/>
                  <a:pt x="360" y="234"/>
                </a:cubicBezTo>
                <a:cubicBezTo>
                  <a:pt x="360" y="280"/>
                  <a:pt x="323" y="318"/>
                  <a:pt x="277" y="318"/>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737"/>
              </a:solidFill>
              <a:effectLst/>
              <a:uLnTx/>
              <a:uFillTx/>
              <a:latin typeface="Arial Narrow"/>
              <a:ea typeface="+mn-ea"/>
              <a:cs typeface="+mn-cs"/>
            </a:endParaRPr>
          </a:p>
        </p:txBody>
      </p:sp>
      <p:pic>
        <p:nvPicPr>
          <p:cNvPr id="30" name="Graphic 29">
            <a:extLst>
              <a:ext uri="{FF2B5EF4-FFF2-40B4-BE49-F238E27FC236}">
                <a16:creationId xmlns:a16="http://schemas.microsoft.com/office/drawing/2014/main" id="{7451BE54-EBFF-4AFE-8A21-98984595175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292051" y="3161110"/>
            <a:ext cx="731520" cy="731520"/>
          </a:xfrm>
          <a:prstGeom prst="rect">
            <a:avLst/>
          </a:prstGeom>
        </p:spPr>
      </p:pic>
      <p:pic>
        <p:nvPicPr>
          <p:cNvPr id="31" name="Graphic 30">
            <a:extLst>
              <a:ext uri="{FF2B5EF4-FFF2-40B4-BE49-F238E27FC236}">
                <a16:creationId xmlns:a16="http://schemas.microsoft.com/office/drawing/2014/main" id="{6C4E0754-390D-445C-A058-82AD50AEA89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194315" y="3161110"/>
            <a:ext cx="731520" cy="731520"/>
          </a:xfrm>
          <a:prstGeom prst="rect">
            <a:avLst/>
          </a:prstGeom>
        </p:spPr>
      </p:pic>
      <p:pic>
        <p:nvPicPr>
          <p:cNvPr id="32" name="Graphic 31">
            <a:extLst>
              <a:ext uri="{FF2B5EF4-FFF2-40B4-BE49-F238E27FC236}">
                <a16:creationId xmlns:a16="http://schemas.microsoft.com/office/drawing/2014/main" id="{4BCE49AF-7D50-4A72-AF06-51F02FD3257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89787" y="3161110"/>
            <a:ext cx="731520" cy="731520"/>
          </a:xfrm>
          <a:prstGeom prst="rect">
            <a:avLst/>
          </a:prstGeom>
        </p:spPr>
      </p:pic>
      <p:cxnSp>
        <p:nvCxnSpPr>
          <p:cNvPr id="33" name="Straight Arrow Connector 32">
            <a:extLst>
              <a:ext uri="{FF2B5EF4-FFF2-40B4-BE49-F238E27FC236}">
                <a16:creationId xmlns:a16="http://schemas.microsoft.com/office/drawing/2014/main" id="{38F24DDB-9506-47DB-BBA2-5201EAFCEA29}"/>
              </a:ext>
            </a:extLst>
          </p:cNvPr>
          <p:cNvCxnSpPr>
            <a:cxnSpLocks/>
          </p:cNvCxnSpPr>
          <p:nvPr/>
        </p:nvCxnSpPr>
        <p:spPr>
          <a:xfrm>
            <a:off x="8114207" y="3526870"/>
            <a:ext cx="184944" cy="0"/>
          </a:xfrm>
          <a:prstGeom prst="straightConnector1">
            <a:avLst/>
          </a:prstGeom>
          <a:ln w="19050">
            <a:solidFill>
              <a:schemeClr val="tx2">
                <a:lumMod val="9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A6AC235-E6A6-4B86-989B-8097ECABAE04}"/>
              </a:ext>
            </a:extLst>
          </p:cNvPr>
          <p:cNvCxnSpPr>
            <a:cxnSpLocks/>
          </p:cNvCxnSpPr>
          <p:nvPr/>
        </p:nvCxnSpPr>
        <p:spPr>
          <a:xfrm>
            <a:off x="7016471" y="3526870"/>
            <a:ext cx="184944" cy="0"/>
          </a:xfrm>
          <a:prstGeom prst="straightConnector1">
            <a:avLst/>
          </a:prstGeom>
          <a:ln w="19050">
            <a:solidFill>
              <a:schemeClr val="tx2">
                <a:lumMod val="9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7CD126F3-D54E-4B53-9DFD-2323E1C68F92}"/>
              </a:ext>
            </a:extLst>
          </p:cNvPr>
          <p:cNvCxnSpPr>
            <a:cxnSpLocks/>
          </p:cNvCxnSpPr>
          <p:nvPr/>
        </p:nvCxnSpPr>
        <p:spPr>
          <a:xfrm>
            <a:off x="5918735" y="3526870"/>
            <a:ext cx="184944" cy="0"/>
          </a:xfrm>
          <a:prstGeom prst="straightConnector1">
            <a:avLst/>
          </a:prstGeom>
          <a:ln w="19050">
            <a:solidFill>
              <a:schemeClr val="tx2">
                <a:lumMod val="9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F7D5214-7734-4EB3-852E-1F8FA27038A4}"/>
              </a:ext>
            </a:extLst>
          </p:cNvPr>
          <p:cNvCxnSpPr>
            <a:cxnSpLocks/>
          </p:cNvCxnSpPr>
          <p:nvPr/>
        </p:nvCxnSpPr>
        <p:spPr>
          <a:xfrm>
            <a:off x="4912439" y="3526870"/>
            <a:ext cx="184944" cy="0"/>
          </a:xfrm>
          <a:prstGeom prst="straightConnector1">
            <a:avLst/>
          </a:prstGeom>
          <a:ln w="19050">
            <a:solidFill>
              <a:schemeClr val="tx2">
                <a:lumMod val="9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F94A983C-9C70-448B-9CE7-312EB33972F0}"/>
              </a:ext>
            </a:extLst>
          </p:cNvPr>
          <p:cNvCxnSpPr>
            <a:cxnSpLocks/>
          </p:cNvCxnSpPr>
          <p:nvPr/>
        </p:nvCxnSpPr>
        <p:spPr>
          <a:xfrm>
            <a:off x="1475678" y="3526870"/>
            <a:ext cx="374217" cy="0"/>
          </a:xfrm>
          <a:prstGeom prst="straightConnector1">
            <a:avLst/>
          </a:prstGeom>
          <a:ln w="19050">
            <a:solidFill>
              <a:schemeClr val="tx2">
                <a:lumMod val="90000"/>
              </a:schemeClr>
            </a:solidFill>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263A304-613E-4309-8EA0-3C1CF91643FF}"/>
              </a:ext>
            </a:extLst>
          </p:cNvPr>
          <p:cNvCxnSpPr>
            <a:cxnSpLocks/>
          </p:cNvCxnSpPr>
          <p:nvPr/>
        </p:nvCxnSpPr>
        <p:spPr>
          <a:xfrm>
            <a:off x="2762687" y="3526870"/>
            <a:ext cx="184944" cy="0"/>
          </a:xfrm>
          <a:prstGeom prst="straightConnector1">
            <a:avLst/>
          </a:prstGeom>
          <a:ln w="19050">
            <a:solidFill>
              <a:schemeClr val="tx2">
                <a:lumMod val="90000"/>
              </a:schemeClr>
            </a:solidFill>
            <a:tailEnd type="none" w="lg" len="med"/>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160DDCA7-F68C-4C2C-A888-4CE5E504CDCE}"/>
              </a:ext>
            </a:extLst>
          </p:cNvPr>
          <p:cNvGrpSpPr/>
          <p:nvPr/>
        </p:nvGrpSpPr>
        <p:grpSpPr>
          <a:xfrm>
            <a:off x="1475678" y="4847352"/>
            <a:ext cx="9240644" cy="606890"/>
            <a:chOff x="1475678" y="4785208"/>
            <a:chExt cx="9240644" cy="606890"/>
          </a:xfrm>
        </p:grpSpPr>
        <p:sp>
          <p:nvSpPr>
            <p:cNvPr id="40" name="Rectangle: Rounded Corners 39">
              <a:extLst>
                <a:ext uri="{FF2B5EF4-FFF2-40B4-BE49-F238E27FC236}">
                  <a16:creationId xmlns:a16="http://schemas.microsoft.com/office/drawing/2014/main" id="{39DF5C4E-302C-4790-B3B6-466E780ADB2D}"/>
                </a:ext>
              </a:extLst>
            </p:cNvPr>
            <p:cNvSpPr/>
            <p:nvPr/>
          </p:nvSpPr>
          <p:spPr>
            <a:xfrm>
              <a:off x="1475678" y="4785208"/>
              <a:ext cx="9240644" cy="60689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US" sz="1200" b="0" i="0" u="none" strike="noStrike" kern="100" cap="none" spc="0" normalizeH="0" baseline="0" noProof="0" err="1">
                <a:ln>
                  <a:noFill/>
                </a:ln>
                <a:solidFill>
                  <a:prstClr val="white"/>
                </a:solidFill>
                <a:effectLst/>
                <a:uLnTx/>
                <a:uFillTx/>
                <a:latin typeface="Arial"/>
                <a:ea typeface="+mn-ea"/>
                <a:cs typeface="+mn-cs"/>
              </a:endParaRPr>
            </a:p>
          </p:txBody>
        </p:sp>
        <p:grpSp>
          <p:nvGrpSpPr>
            <p:cNvPr id="41" name="Group 40">
              <a:extLst>
                <a:ext uri="{FF2B5EF4-FFF2-40B4-BE49-F238E27FC236}">
                  <a16:creationId xmlns:a16="http://schemas.microsoft.com/office/drawing/2014/main" id="{24E7D3B0-A828-4634-91F9-DCAD39DB40C8}"/>
                </a:ext>
              </a:extLst>
            </p:cNvPr>
            <p:cNvGrpSpPr/>
            <p:nvPr/>
          </p:nvGrpSpPr>
          <p:grpSpPr>
            <a:xfrm>
              <a:off x="1935835" y="4922454"/>
              <a:ext cx="8320330" cy="332399"/>
              <a:chOff x="1849895" y="4922454"/>
              <a:chExt cx="8320330" cy="332399"/>
            </a:xfrm>
          </p:grpSpPr>
          <p:sp>
            <p:nvSpPr>
              <p:cNvPr id="42" name="Rectangle 41">
                <a:extLst>
                  <a:ext uri="{FF2B5EF4-FFF2-40B4-BE49-F238E27FC236}">
                    <a16:creationId xmlns:a16="http://schemas.microsoft.com/office/drawing/2014/main" id="{A3223619-796B-4B5D-834C-369E9B55F7B3}"/>
                  </a:ext>
                </a:extLst>
              </p:cNvPr>
              <p:cNvSpPr/>
              <p:nvPr/>
            </p:nvSpPr>
            <p:spPr>
              <a:xfrm>
                <a:off x="3412395" y="5005554"/>
                <a:ext cx="896399" cy="166199"/>
              </a:xfrm>
              <a:prstGeom prst="rect">
                <a:avLst/>
              </a:prstGeom>
            </p:spPr>
            <p:txBody>
              <a:bodyPr wrap="square" lIns="0" tIns="0" rIns="0" bIns="0" anchor="ctr">
                <a:spAutoFit/>
              </a:bodyPr>
              <a:lstStyle/>
              <a:p>
                <a:pPr marL="0" marR="0" lvl="0" indent="0" algn="ctr" defTabSz="914400" rtl="0" eaLnBrk="1" fontAlgn="auto" latinLnBrk="0" hangingPunct="1">
                  <a:lnSpc>
                    <a:spcPct val="90000"/>
                  </a:lnSpc>
                  <a:spcBef>
                    <a:spcPts val="200"/>
                  </a:spcBef>
                  <a:spcAft>
                    <a:spcPts val="0"/>
                  </a:spcAft>
                  <a:buClrTx/>
                  <a:buSzTx/>
                  <a:buFontTx/>
                  <a:buNone/>
                  <a:tabLst/>
                  <a:defRPr/>
                </a:pPr>
                <a:r>
                  <a:rPr kumimoji="0" lang="en-US" sz="1200" b="1" i="0" u="none" strike="noStrike" kern="100" cap="none" spc="-20" normalizeH="0" baseline="0" noProof="0">
                    <a:ln>
                      <a:noFill/>
                    </a:ln>
                    <a:solidFill>
                      <a:srgbClr val="373737"/>
                    </a:solidFill>
                    <a:effectLst/>
                    <a:uLnTx/>
                    <a:uFillTx/>
                    <a:latin typeface="Arial"/>
                    <a:ea typeface="+mn-ea"/>
                    <a:cs typeface="Arial" panose="020B0604020202020204" pitchFamily="34" charset="0"/>
                  </a:rPr>
                  <a:t>Containers</a:t>
                </a:r>
              </a:p>
            </p:txBody>
          </p:sp>
          <p:cxnSp>
            <p:nvCxnSpPr>
              <p:cNvPr id="43" name="Straight Connector 42">
                <a:extLst>
                  <a:ext uri="{FF2B5EF4-FFF2-40B4-BE49-F238E27FC236}">
                    <a16:creationId xmlns:a16="http://schemas.microsoft.com/office/drawing/2014/main" id="{733C3F1F-8261-4AB9-9545-B4258BDC4077}"/>
                  </a:ext>
                </a:extLst>
              </p:cNvPr>
              <p:cNvCxnSpPr/>
              <p:nvPr/>
            </p:nvCxnSpPr>
            <p:spPr>
              <a:xfrm>
                <a:off x="4605937" y="4965938"/>
                <a:ext cx="0" cy="245430"/>
              </a:xfrm>
              <a:prstGeom prst="line">
                <a:avLst/>
              </a:prstGeom>
              <a:ln w="12700">
                <a:solidFill>
                  <a:schemeClr val="tx2">
                    <a:lumMod val="90000"/>
                  </a:schemeClr>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3CDBE9AC-3C24-4828-B075-2A3A3C9491D9}"/>
                  </a:ext>
                </a:extLst>
              </p:cNvPr>
              <p:cNvSpPr/>
              <p:nvPr/>
            </p:nvSpPr>
            <p:spPr>
              <a:xfrm>
                <a:off x="9153280" y="4922454"/>
                <a:ext cx="1016945" cy="332399"/>
              </a:xfrm>
              <a:prstGeom prst="rect">
                <a:avLst/>
              </a:prstGeom>
            </p:spPr>
            <p:txBody>
              <a:bodyPr wrap="square" lIns="0" tIns="0" rIns="0" bIns="0" anchor="ctr">
                <a:spAutoFit/>
              </a:bodyPr>
              <a:lstStyle/>
              <a:p>
                <a:pPr marL="0" marR="0" lvl="0" indent="0" algn="ctr" defTabSz="914400" rtl="0" eaLnBrk="1" fontAlgn="auto" latinLnBrk="0" hangingPunct="1">
                  <a:lnSpc>
                    <a:spcPct val="90000"/>
                  </a:lnSpc>
                  <a:spcBef>
                    <a:spcPts val="200"/>
                  </a:spcBef>
                  <a:spcAft>
                    <a:spcPts val="0"/>
                  </a:spcAft>
                  <a:buClrTx/>
                  <a:buSzTx/>
                  <a:buFontTx/>
                  <a:buNone/>
                  <a:tabLst/>
                  <a:defRPr/>
                </a:pPr>
                <a:r>
                  <a:rPr kumimoji="0" lang="en-US" sz="1200" b="1" i="0" u="none" strike="noStrike" kern="100" cap="none" spc="-20" normalizeH="0" baseline="0" noProof="0">
                    <a:ln>
                      <a:noFill/>
                    </a:ln>
                    <a:solidFill>
                      <a:srgbClr val="373737"/>
                    </a:solidFill>
                    <a:effectLst/>
                    <a:uLnTx/>
                    <a:uFillTx/>
                    <a:latin typeface="Arial"/>
                    <a:ea typeface="+mn-ea"/>
                    <a:cs typeface="Arial" panose="020B0604020202020204" pitchFamily="34" charset="0"/>
                  </a:rPr>
                  <a:t>Purpose-built</a:t>
                </a:r>
                <a:br>
                  <a:rPr kumimoji="0" lang="en-US" sz="1200" b="1" i="0" u="none" strike="noStrike" kern="100" cap="none" spc="-20" normalizeH="0" baseline="0" noProof="0">
                    <a:ln>
                      <a:noFill/>
                    </a:ln>
                    <a:solidFill>
                      <a:srgbClr val="373737"/>
                    </a:solidFill>
                    <a:effectLst/>
                    <a:uLnTx/>
                    <a:uFillTx/>
                    <a:latin typeface="Arial"/>
                    <a:ea typeface="+mn-ea"/>
                    <a:cs typeface="Arial" panose="020B0604020202020204" pitchFamily="34" charset="0"/>
                  </a:rPr>
                </a:br>
                <a:r>
                  <a:rPr kumimoji="0" lang="en-US" sz="1200" b="1" i="0" u="none" strike="noStrike" kern="100" cap="none" spc="-20" normalizeH="0" baseline="0" noProof="0">
                    <a:ln>
                      <a:noFill/>
                    </a:ln>
                    <a:solidFill>
                      <a:srgbClr val="373737"/>
                    </a:solidFill>
                    <a:effectLst/>
                    <a:uLnTx/>
                    <a:uFillTx/>
                    <a:latin typeface="Arial"/>
                    <a:ea typeface="+mn-ea"/>
                    <a:cs typeface="Arial" panose="020B0604020202020204" pitchFamily="34" charset="0"/>
                  </a:rPr>
                  <a:t>hardware</a:t>
                </a:r>
              </a:p>
            </p:txBody>
          </p:sp>
          <p:sp>
            <p:nvSpPr>
              <p:cNvPr id="45" name="Rectangle 44">
                <a:extLst>
                  <a:ext uri="{FF2B5EF4-FFF2-40B4-BE49-F238E27FC236}">
                    <a16:creationId xmlns:a16="http://schemas.microsoft.com/office/drawing/2014/main" id="{86464B3A-5DF6-49E1-A1D3-981A5FC302D4}"/>
                  </a:ext>
                </a:extLst>
              </p:cNvPr>
              <p:cNvSpPr/>
              <p:nvPr/>
            </p:nvSpPr>
            <p:spPr>
              <a:xfrm>
                <a:off x="4903080" y="4922454"/>
                <a:ext cx="628377" cy="332399"/>
              </a:xfrm>
              <a:prstGeom prst="rect">
                <a:avLst/>
              </a:prstGeom>
            </p:spPr>
            <p:txBody>
              <a:bodyPr wrap="square" lIns="0" tIns="0" rIns="0" bIns="0" anchor="ctr">
                <a:spAutoFit/>
              </a:bodyPr>
              <a:lstStyle/>
              <a:p>
                <a:pPr marL="0" marR="0" lvl="0" indent="0" algn="ctr" defTabSz="914400" rtl="0" eaLnBrk="1" fontAlgn="auto" latinLnBrk="0" hangingPunct="1">
                  <a:lnSpc>
                    <a:spcPct val="90000"/>
                  </a:lnSpc>
                  <a:spcBef>
                    <a:spcPts val="200"/>
                  </a:spcBef>
                  <a:spcAft>
                    <a:spcPts val="0"/>
                  </a:spcAft>
                  <a:buClrTx/>
                  <a:buSzTx/>
                  <a:buFontTx/>
                  <a:buNone/>
                  <a:tabLst/>
                  <a:defRPr/>
                </a:pPr>
                <a:r>
                  <a:rPr kumimoji="0" lang="en-US" sz="1200" b="1" i="0" u="none" strike="noStrike" kern="100" cap="none" spc="-20" normalizeH="0" baseline="0" noProof="0">
                    <a:ln>
                      <a:noFill/>
                    </a:ln>
                    <a:solidFill>
                      <a:srgbClr val="373737"/>
                    </a:solidFill>
                    <a:effectLst/>
                    <a:uLnTx/>
                    <a:uFillTx/>
                    <a:latin typeface="Arial"/>
                    <a:ea typeface="+mn-ea"/>
                    <a:cs typeface="Arial" panose="020B0604020202020204" pitchFamily="34" charset="0"/>
                  </a:rPr>
                  <a:t>Public </a:t>
                </a:r>
                <a:br>
                  <a:rPr kumimoji="0" lang="en-US" sz="1200" b="1" i="0" u="none" strike="noStrike" kern="100" cap="none" spc="-20" normalizeH="0" baseline="0" noProof="0">
                    <a:ln>
                      <a:noFill/>
                    </a:ln>
                    <a:solidFill>
                      <a:srgbClr val="373737"/>
                    </a:solidFill>
                    <a:effectLst/>
                    <a:uLnTx/>
                    <a:uFillTx/>
                    <a:latin typeface="Arial"/>
                    <a:ea typeface="+mn-ea"/>
                    <a:cs typeface="Arial" panose="020B0604020202020204" pitchFamily="34" charset="0"/>
                  </a:rPr>
                </a:br>
                <a:r>
                  <a:rPr kumimoji="0" lang="en-US" sz="1200" b="1" i="0" u="none" strike="noStrike" kern="100" cap="none" spc="-20" normalizeH="0" baseline="0" noProof="0">
                    <a:ln>
                      <a:noFill/>
                    </a:ln>
                    <a:solidFill>
                      <a:srgbClr val="373737"/>
                    </a:solidFill>
                    <a:effectLst/>
                    <a:uLnTx/>
                    <a:uFillTx/>
                    <a:latin typeface="Arial"/>
                    <a:ea typeface="+mn-ea"/>
                    <a:cs typeface="Arial" panose="020B0604020202020204" pitchFamily="34" charset="0"/>
                  </a:rPr>
                  <a:t>cloud  </a:t>
                </a:r>
              </a:p>
            </p:txBody>
          </p:sp>
          <p:cxnSp>
            <p:nvCxnSpPr>
              <p:cNvPr id="46" name="Straight Connector 45">
                <a:extLst>
                  <a:ext uri="{FF2B5EF4-FFF2-40B4-BE49-F238E27FC236}">
                    <a16:creationId xmlns:a16="http://schemas.microsoft.com/office/drawing/2014/main" id="{7B51C0C9-972D-4F2D-8B70-ED1DA11C1447}"/>
                  </a:ext>
                </a:extLst>
              </p:cNvPr>
              <p:cNvCxnSpPr/>
              <p:nvPr/>
            </p:nvCxnSpPr>
            <p:spPr>
              <a:xfrm>
                <a:off x="5828600" y="4965938"/>
                <a:ext cx="0" cy="245430"/>
              </a:xfrm>
              <a:prstGeom prst="line">
                <a:avLst/>
              </a:prstGeom>
              <a:ln w="12700">
                <a:solidFill>
                  <a:schemeClr val="tx2">
                    <a:lumMod val="90000"/>
                  </a:schemeClr>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4ADB068C-704A-434D-827C-15678DF87341}"/>
                  </a:ext>
                </a:extLst>
              </p:cNvPr>
              <p:cNvSpPr/>
              <p:nvPr/>
            </p:nvSpPr>
            <p:spPr>
              <a:xfrm>
                <a:off x="6125743" y="4922454"/>
                <a:ext cx="814967" cy="332399"/>
              </a:xfrm>
              <a:prstGeom prst="rect">
                <a:avLst/>
              </a:prstGeom>
            </p:spPr>
            <p:txBody>
              <a:bodyPr wrap="square" lIns="0" tIns="0" rIns="0" bIns="0" anchor="ctr">
                <a:spAutoFit/>
              </a:bodyPr>
              <a:lstStyle/>
              <a:p>
                <a:pPr marL="0" marR="0" lvl="0" indent="0" algn="ctr" defTabSz="914400" rtl="0" eaLnBrk="1" fontAlgn="auto" latinLnBrk="0" hangingPunct="1">
                  <a:lnSpc>
                    <a:spcPct val="90000"/>
                  </a:lnSpc>
                  <a:spcBef>
                    <a:spcPts val="200"/>
                  </a:spcBef>
                  <a:spcAft>
                    <a:spcPts val="0"/>
                  </a:spcAft>
                  <a:buClrTx/>
                  <a:buSzTx/>
                  <a:buFontTx/>
                  <a:buNone/>
                  <a:tabLst/>
                  <a:defRPr/>
                </a:pPr>
                <a:r>
                  <a:rPr kumimoji="0" lang="en-US" sz="1200" b="1" i="0" u="none" strike="noStrike" kern="100" cap="none" spc="-20" normalizeH="0" baseline="0" noProof="0">
                    <a:ln>
                      <a:noFill/>
                    </a:ln>
                    <a:solidFill>
                      <a:srgbClr val="373737"/>
                    </a:solidFill>
                    <a:effectLst/>
                    <a:uLnTx/>
                    <a:uFillTx/>
                    <a:latin typeface="Arial"/>
                    <a:ea typeface="+mn-ea"/>
                    <a:cs typeface="Arial" panose="020B0604020202020204" pitchFamily="34" charset="0"/>
                  </a:rPr>
                  <a:t>Virtual </a:t>
                </a:r>
                <a:br>
                  <a:rPr kumimoji="0" lang="en-US" sz="1200" b="1" i="0" u="none" strike="noStrike" kern="100" cap="none" spc="-20" normalizeH="0" baseline="0" noProof="0">
                    <a:ln>
                      <a:noFill/>
                    </a:ln>
                    <a:solidFill>
                      <a:srgbClr val="373737"/>
                    </a:solidFill>
                    <a:effectLst/>
                    <a:uLnTx/>
                    <a:uFillTx/>
                    <a:latin typeface="Arial"/>
                    <a:ea typeface="+mn-ea"/>
                    <a:cs typeface="Arial" panose="020B0604020202020204" pitchFamily="34" charset="0"/>
                  </a:rPr>
                </a:br>
                <a:r>
                  <a:rPr kumimoji="0" lang="en-US" sz="1200" b="1" i="0" u="none" strike="noStrike" kern="100" cap="none" spc="-20" normalizeH="0" baseline="0" noProof="0">
                    <a:ln>
                      <a:noFill/>
                    </a:ln>
                    <a:solidFill>
                      <a:srgbClr val="373737"/>
                    </a:solidFill>
                    <a:effectLst/>
                    <a:uLnTx/>
                    <a:uFillTx/>
                    <a:latin typeface="Arial"/>
                    <a:ea typeface="+mn-ea"/>
                    <a:cs typeface="Arial" panose="020B0604020202020204" pitchFamily="34" charset="0"/>
                  </a:rPr>
                  <a:t>machines</a:t>
                </a:r>
              </a:p>
            </p:txBody>
          </p:sp>
          <p:cxnSp>
            <p:nvCxnSpPr>
              <p:cNvPr id="48" name="Straight Connector 47">
                <a:extLst>
                  <a:ext uri="{FF2B5EF4-FFF2-40B4-BE49-F238E27FC236}">
                    <a16:creationId xmlns:a16="http://schemas.microsoft.com/office/drawing/2014/main" id="{F14EE01C-5E8C-4275-9329-D0CFE9D08D9F}"/>
                  </a:ext>
                </a:extLst>
              </p:cNvPr>
              <p:cNvCxnSpPr/>
              <p:nvPr/>
            </p:nvCxnSpPr>
            <p:spPr>
              <a:xfrm>
                <a:off x="7237853" y="4965938"/>
                <a:ext cx="0" cy="245430"/>
              </a:xfrm>
              <a:prstGeom prst="line">
                <a:avLst/>
              </a:prstGeom>
              <a:ln w="12700">
                <a:solidFill>
                  <a:schemeClr val="tx2">
                    <a:lumMod val="90000"/>
                  </a:schemeClr>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85A42DFE-4198-41F1-B198-142773E54A47}"/>
                  </a:ext>
                </a:extLst>
              </p:cNvPr>
              <p:cNvSpPr/>
              <p:nvPr/>
            </p:nvSpPr>
            <p:spPr>
              <a:xfrm>
                <a:off x="1849895" y="4922454"/>
                <a:ext cx="968214" cy="332399"/>
              </a:xfrm>
              <a:prstGeom prst="rect">
                <a:avLst/>
              </a:prstGeom>
            </p:spPr>
            <p:txBody>
              <a:bodyPr wrap="square" lIns="0" tIns="0" rIns="0" bIns="0" anchor="ctr">
                <a:spAutoFit/>
              </a:bodyPr>
              <a:lstStyle/>
              <a:p>
                <a:pPr marL="0" marR="0" lvl="0" indent="0" algn="ctr" defTabSz="914400" rtl="0" eaLnBrk="1" fontAlgn="auto" latinLnBrk="0" hangingPunct="1">
                  <a:lnSpc>
                    <a:spcPct val="90000"/>
                  </a:lnSpc>
                  <a:spcBef>
                    <a:spcPts val="200"/>
                  </a:spcBef>
                  <a:spcAft>
                    <a:spcPts val="0"/>
                  </a:spcAft>
                  <a:buClrTx/>
                  <a:buSzTx/>
                  <a:buFontTx/>
                  <a:buNone/>
                  <a:tabLst/>
                  <a:defRPr/>
                </a:pPr>
                <a:r>
                  <a:rPr kumimoji="0" lang="en-US" sz="1200" b="1" i="0" u="none" strike="noStrike" kern="100" cap="none" spc="-20" normalizeH="0" baseline="0" noProof="0">
                    <a:ln>
                      <a:noFill/>
                    </a:ln>
                    <a:solidFill>
                      <a:srgbClr val="373737"/>
                    </a:solidFill>
                    <a:effectLst/>
                    <a:uLnTx/>
                    <a:uFillTx/>
                    <a:latin typeface="Arial"/>
                    <a:ea typeface="+mn-ea"/>
                    <a:cs typeface="Arial" panose="020B0604020202020204" pitchFamily="34" charset="0"/>
                  </a:rPr>
                  <a:t>Software</a:t>
                </a:r>
                <a:br>
                  <a:rPr kumimoji="0" lang="en-US" sz="1200" b="1" i="0" u="none" strike="noStrike" kern="100" cap="none" spc="-20" normalizeH="0" baseline="0" noProof="0">
                    <a:ln>
                      <a:noFill/>
                    </a:ln>
                    <a:solidFill>
                      <a:srgbClr val="373737"/>
                    </a:solidFill>
                    <a:effectLst/>
                    <a:uLnTx/>
                    <a:uFillTx/>
                    <a:latin typeface="Arial"/>
                    <a:ea typeface="+mn-ea"/>
                    <a:cs typeface="Arial" panose="020B0604020202020204" pitchFamily="34" charset="0"/>
                  </a:rPr>
                </a:br>
                <a:r>
                  <a:rPr kumimoji="0" lang="en-US" sz="1200" b="1" i="0" u="none" strike="noStrike" kern="100" cap="none" spc="-20" normalizeH="0" baseline="0" noProof="0">
                    <a:ln>
                      <a:noFill/>
                    </a:ln>
                    <a:solidFill>
                      <a:srgbClr val="373737"/>
                    </a:solidFill>
                    <a:effectLst/>
                    <a:uLnTx/>
                    <a:uFillTx/>
                    <a:latin typeface="Arial"/>
                    <a:ea typeface="+mn-ea"/>
                    <a:cs typeface="Arial" panose="020B0604020202020204" pitchFamily="34" charset="0"/>
                  </a:rPr>
                  <a:t>as a Service</a:t>
                </a:r>
              </a:p>
            </p:txBody>
          </p:sp>
          <p:cxnSp>
            <p:nvCxnSpPr>
              <p:cNvPr id="50" name="Straight Connector 49">
                <a:extLst>
                  <a:ext uri="{FF2B5EF4-FFF2-40B4-BE49-F238E27FC236}">
                    <a16:creationId xmlns:a16="http://schemas.microsoft.com/office/drawing/2014/main" id="{2EB8D5C0-ECBD-4590-AD2C-16D8BF4EE0EF}"/>
                  </a:ext>
                </a:extLst>
              </p:cNvPr>
              <p:cNvCxnSpPr/>
              <p:nvPr/>
            </p:nvCxnSpPr>
            <p:spPr>
              <a:xfrm>
                <a:off x="3115252" y="4965938"/>
                <a:ext cx="0" cy="245430"/>
              </a:xfrm>
              <a:prstGeom prst="line">
                <a:avLst/>
              </a:prstGeom>
              <a:ln w="12700">
                <a:solidFill>
                  <a:schemeClr val="tx2">
                    <a:lumMod val="90000"/>
                  </a:schemeClr>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57BF0B03-7079-4303-91C0-96415C1AD834}"/>
                  </a:ext>
                </a:extLst>
              </p:cNvPr>
              <p:cNvSpPr/>
              <p:nvPr/>
            </p:nvSpPr>
            <p:spPr>
              <a:xfrm>
                <a:off x="7534996" y="4922454"/>
                <a:ext cx="1024000" cy="332399"/>
              </a:xfrm>
              <a:prstGeom prst="rect">
                <a:avLst/>
              </a:prstGeom>
            </p:spPr>
            <p:txBody>
              <a:bodyPr wrap="square" lIns="0" tIns="0" rIns="0" bIns="0" anchor="ctr">
                <a:spAutoFit/>
              </a:bodyPr>
              <a:lstStyle/>
              <a:p>
                <a:pPr marL="0" marR="0" lvl="0" indent="0" algn="ctr" defTabSz="914400" rtl="0" eaLnBrk="1" fontAlgn="auto" latinLnBrk="0" hangingPunct="1">
                  <a:lnSpc>
                    <a:spcPct val="90000"/>
                  </a:lnSpc>
                  <a:spcBef>
                    <a:spcPts val="200"/>
                  </a:spcBef>
                  <a:spcAft>
                    <a:spcPts val="0"/>
                  </a:spcAft>
                  <a:buClrTx/>
                  <a:buSzTx/>
                  <a:buFontTx/>
                  <a:buNone/>
                  <a:tabLst/>
                  <a:defRPr/>
                </a:pPr>
                <a:r>
                  <a:rPr kumimoji="0" lang="en-US" sz="1200" b="1" i="0" u="none" strike="noStrike" kern="100" cap="none" spc="-20" normalizeH="0" baseline="0" noProof="0">
                    <a:ln>
                      <a:noFill/>
                    </a:ln>
                    <a:solidFill>
                      <a:srgbClr val="373737"/>
                    </a:solidFill>
                    <a:effectLst/>
                    <a:uLnTx/>
                    <a:uFillTx/>
                    <a:latin typeface="Arial"/>
                    <a:ea typeface="+mn-ea"/>
                    <a:cs typeface="Arial" panose="020B0604020202020204" pitchFamily="34" charset="0"/>
                  </a:rPr>
                  <a:t>Commodity</a:t>
                </a:r>
                <a:br>
                  <a:rPr kumimoji="0" lang="en-US" sz="1200" b="1" i="0" u="none" strike="noStrike" kern="100" cap="none" spc="-20" normalizeH="0" baseline="0" noProof="0">
                    <a:ln>
                      <a:noFill/>
                    </a:ln>
                    <a:solidFill>
                      <a:srgbClr val="373737"/>
                    </a:solidFill>
                    <a:effectLst/>
                    <a:uLnTx/>
                    <a:uFillTx/>
                    <a:latin typeface="Arial"/>
                    <a:ea typeface="+mn-ea"/>
                    <a:cs typeface="Arial" panose="020B0604020202020204" pitchFamily="34" charset="0"/>
                  </a:rPr>
                </a:br>
                <a:r>
                  <a:rPr kumimoji="0" lang="en-US" sz="1200" b="1" i="0" u="none" strike="noStrike" kern="100" cap="none" spc="-20" normalizeH="0" baseline="0" noProof="0">
                    <a:ln>
                      <a:noFill/>
                    </a:ln>
                    <a:solidFill>
                      <a:srgbClr val="373737"/>
                    </a:solidFill>
                    <a:effectLst/>
                    <a:uLnTx/>
                    <a:uFillTx/>
                    <a:latin typeface="Arial"/>
                    <a:ea typeface="+mn-ea"/>
                    <a:cs typeface="Arial" panose="020B0604020202020204" pitchFamily="34" charset="0"/>
                  </a:rPr>
                  <a:t>hardware</a:t>
                </a:r>
              </a:p>
            </p:txBody>
          </p:sp>
          <p:cxnSp>
            <p:nvCxnSpPr>
              <p:cNvPr id="52" name="Straight Connector 51">
                <a:extLst>
                  <a:ext uri="{FF2B5EF4-FFF2-40B4-BE49-F238E27FC236}">
                    <a16:creationId xmlns:a16="http://schemas.microsoft.com/office/drawing/2014/main" id="{CCD7A85D-FD88-420A-BCD1-5F543E2699D2}"/>
                  </a:ext>
                </a:extLst>
              </p:cNvPr>
              <p:cNvCxnSpPr>
                <a:cxnSpLocks/>
              </p:cNvCxnSpPr>
              <p:nvPr/>
            </p:nvCxnSpPr>
            <p:spPr>
              <a:xfrm>
                <a:off x="8856139" y="4965938"/>
                <a:ext cx="0" cy="245430"/>
              </a:xfrm>
              <a:prstGeom prst="line">
                <a:avLst/>
              </a:prstGeom>
              <a:ln w="12700">
                <a:solidFill>
                  <a:schemeClr val="tx2">
                    <a:lumMod val="90000"/>
                  </a:schemeClr>
                </a:solidFill>
              </a:ln>
            </p:spPr>
            <p:style>
              <a:lnRef idx="1">
                <a:schemeClr val="accent1"/>
              </a:lnRef>
              <a:fillRef idx="0">
                <a:schemeClr val="accent1"/>
              </a:fillRef>
              <a:effectRef idx="0">
                <a:schemeClr val="accent1"/>
              </a:effectRef>
              <a:fontRef idx="minor">
                <a:schemeClr val="tx1"/>
              </a:fontRef>
            </p:style>
          </p:cxnSp>
        </p:grpSp>
      </p:grpSp>
      <p:sp>
        <p:nvSpPr>
          <p:cNvPr id="53" name="Oval 52">
            <a:extLst>
              <a:ext uri="{FF2B5EF4-FFF2-40B4-BE49-F238E27FC236}">
                <a16:creationId xmlns:a16="http://schemas.microsoft.com/office/drawing/2014/main" id="{F3E3FE61-EA1A-4136-859C-58C114A7D854}"/>
              </a:ext>
            </a:extLst>
          </p:cNvPr>
          <p:cNvSpPr/>
          <p:nvPr/>
        </p:nvSpPr>
        <p:spPr>
          <a:xfrm>
            <a:off x="3949873" y="5733205"/>
            <a:ext cx="194264" cy="1942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US" sz="1800" b="0" i="0" u="none" strike="noStrike" kern="100" cap="none" spc="0" normalizeH="0" baseline="0" noProof="0">
              <a:ln>
                <a:noFill/>
              </a:ln>
              <a:solidFill>
                <a:prstClr val="white"/>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D703AE82-F900-41F2-AB2B-A73094A343AD}"/>
              </a:ext>
            </a:extLst>
          </p:cNvPr>
          <p:cNvSpPr/>
          <p:nvPr/>
        </p:nvSpPr>
        <p:spPr>
          <a:xfrm>
            <a:off x="4278527" y="5747238"/>
            <a:ext cx="635230" cy="166199"/>
          </a:xfrm>
          <a:prstGeom prst="rect">
            <a:avLst/>
          </a:prstGeom>
        </p:spPr>
        <p:txBody>
          <a:bodyPr wrap="square" lIns="0" tIns="0" rIns="0" bIns="0" anchor="ctr">
            <a:spAutoFit/>
          </a:bodyPr>
          <a:lstStyle/>
          <a:p>
            <a:pPr marL="0" marR="0" lvl="0" indent="0" algn="l" defTabSz="914400" rtl="0" eaLnBrk="1" fontAlgn="auto" latinLnBrk="0" hangingPunct="1">
              <a:lnSpc>
                <a:spcPct val="90000"/>
              </a:lnSpc>
              <a:spcBef>
                <a:spcPts val="200"/>
              </a:spcBef>
              <a:spcAft>
                <a:spcPts val="0"/>
              </a:spcAft>
              <a:buClrTx/>
              <a:buSzTx/>
              <a:buFontTx/>
              <a:buNone/>
              <a:tabLst/>
              <a:defRPr/>
            </a:pPr>
            <a:r>
              <a:rPr kumimoji="0" lang="en-US" sz="1200" b="1" i="0" u="none" strike="noStrike" kern="100" cap="none" spc="-20" normalizeH="0" baseline="0" noProof="0">
                <a:ln>
                  <a:noFill/>
                </a:ln>
                <a:solidFill>
                  <a:srgbClr val="1D9CD3"/>
                </a:solidFill>
                <a:effectLst/>
                <a:uLnTx/>
                <a:uFillTx/>
                <a:latin typeface="Arial"/>
                <a:ea typeface="+mn-ea"/>
                <a:cs typeface="Arial" panose="020B0604020202020204" pitchFamily="34" charset="0"/>
              </a:rPr>
              <a:t>BIG-IP</a:t>
            </a:r>
          </a:p>
        </p:txBody>
      </p:sp>
      <p:sp>
        <p:nvSpPr>
          <p:cNvPr id="55" name="Oval 54">
            <a:extLst>
              <a:ext uri="{FF2B5EF4-FFF2-40B4-BE49-F238E27FC236}">
                <a16:creationId xmlns:a16="http://schemas.microsoft.com/office/drawing/2014/main" id="{9ADEF2A2-3794-4505-8875-BF108F82C32F}"/>
              </a:ext>
            </a:extLst>
          </p:cNvPr>
          <p:cNvSpPr/>
          <p:nvPr/>
        </p:nvSpPr>
        <p:spPr>
          <a:xfrm>
            <a:off x="5594288" y="5733205"/>
            <a:ext cx="194264" cy="194264"/>
          </a:xfrm>
          <a:prstGeom prst="ellipse">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US" sz="1800" b="0" i="0" u="none" strike="noStrike" kern="100" cap="none" spc="0" normalizeH="0" baseline="0" noProof="0">
              <a:ln>
                <a:noFill/>
              </a:ln>
              <a:solidFill>
                <a:prstClr val="white"/>
              </a:solidFill>
              <a:effectLst/>
              <a:uLnTx/>
              <a:uFillTx/>
              <a:latin typeface="Arial"/>
              <a:ea typeface="+mn-ea"/>
              <a:cs typeface="+mn-cs"/>
            </a:endParaRPr>
          </a:p>
        </p:txBody>
      </p:sp>
      <p:sp>
        <p:nvSpPr>
          <p:cNvPr id="56" name="Rectangle 55">
            <a:extLst>
              <a:ext uri="{FF2B5EF4-FFF2-40B4-BE49-F238E27FC236}">
                <a16:creationId xmlns:a16="http://schemas.microsoft.com/office/drawing/2014/main" id="{13FC132F-FB87-44DC-86CF-D3EE4935F4EB}"/>
              </a:ext>
            </a:extLst>
          </p:cNvPr>
          <p:cNvSpPr/>
          <p:nvPr/>
        </p:nvSpPr>
        <p:spPr>
          <a:xfrm>
            <a:off x="5922942" y="5747238"/>
            <a:ext cx="635230" cy="166199"/>
          </a:xfrm>
          <a:prstGeom prst="rect">
            <a:avLst/>
          </a:prstGeom>
        </p:spPr>
        <p:txBody>
          <a:bodyPr wrap="square" lIns="0" tIns="0" rIns="0" bIns="0" anchor="ctr">
            <a:spAutoFit/>
          </a:bodyPr>
          <a:lstStyle/>
          <a:p>
            <a:pPr marL="0" marR="0" lvl="0" indent="0" algn="l" defTabSz="914400" rtl="0" eaLnBrk="1" fontAlgn="auto" latinLnBrk="0" hangingPunct="1">
              <a:lnSpc>
                <a:spcPct val="90000"/>
              </a:lnSpc>
              <a:spcBef>
                <a:spcPts val="200"/>
              </a:spcBef>
              <a:spcAft>
                <a:spcPts val="0"/>
              </a:spcAft>
              <a:buClrTx/>
              <a:buSzTx/>
              <a:buFontTx/>
              <a:buNone/>
              <a:tabLst/>
              <a:defRPr/>
            </a:pPr>
            <a:r>
              <a:rPr kumimoji="0" lang="en-US" sz="1200" b="1" i="0" u="none" strike="noStrike" kern="100" cap="none" spc="-20" normalizeH="0" baseline="0" noProof="0" dirty="0">
                <a:ln>
                  <a:noFill/>
                </a:ln>
                <a:solidFill>
                  <a:srgbClr val="009639"/>
                </a:solidFill>
                <a:effectLst/>
                <a:uLnTx/>
                <a:uFillTx/>
                <a:latin typeface="Arial"/>
                <a:ea typeface="+mn-ea"/>
                <a:cs typeface="Arial" panose="020B0604020202020204" pitchFamily="34" charset="0"/>
              </a:rPr>
              <a:t>NGINX</a:t>
            </a:r>
          </a:p>
        </p:txBody>
      </p:sp>
      <p:cxnSp>
        <p:nvCxnSpPr>
          <p:cNvPr id="57" name="Straight Arrow Connector 56">
            <a:extLst>
              <a:ext uri="{FF2B5EF4-FFF2-40B4-BE49-F238E27FC236}">
                <a16:creationId xmlns:a16="http://schemas.microsoft.com/office/drawing/2014/main" id="{7F074D12-6DE9-4B0F-8417-287FB54F26F6}"/>
              </a:ext>
            </a:extLst>
          </p:cNvPr>
          <p:cNvCxnSpPr>
            <a:cxnSpLocks/>
          </p:cNvCxnSpPr>
          <p:nvPr/>
        </p:nvCxnSpPr>
        <p:spPr>
          <a:xfrm>
            <a:off x="10309686" y="3526870"/>
            <a:ext cx="406637" cy="0"/>
          </a:xfrm>
          <a:prstGeom prst="straightConnector1">
            <a:avLst/>
          </a:prstGeom>
          <a:ln w="19050">
            <a:solidFill>
              <a:schemeClr val="tx2">
                <a:lumMod val="90000"/>
              </a:schemeClr>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47F48424-FE51-4BED-A854-1A82FE6A714F}"/>
              </a:ext>
            </a:extLst>
          </p:cNvPr>
          <p:cNvCxnSpPr>
            <a:cxnSpLocks/>
          </p:cNvCxnSpPr>
          <p:nvPr/>
        </p:nvCxnSpPr>
        <p:spPr>
          <a:xfrm>
            <a:off x="3814703" y="3526870"/>
            <a:ext cx="184944" cy="0"/>
          </a:xfrm>
          <a:prstGeom prst="straightConnector1">
            <a:avLst/>
          </a:prstGeom>
          <a:ln w="19050">
            <a:solidFill>
              <a:schemeClr val="tx2">
                <a:lumMod val="90000"/>
              </a:schemeClr>
            </a:solidFill>
            <a:tailEnd type="none" w="lg" len="med"/>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A99497D7-EF5F-40B6-90FD-9142D3A953F1}"/>
              </a:ext>
            </a:extLst>
          </p:cNvPr>
          <p:cNvSpPr/>
          <p:nvPr/>
        </p:nvSpPr>
        <p:spPr>
          <a:xfrm>
            <a:off x="7798538" y="2377744"/>
            <a:ext cx="1204177" cy="286232"/>
          </a:xfrm>
          <a:prstGeom prst="rect">
            <a:avLst/>
          </a:prstGeom>
        </p:spPr>
        <p:txBody>
          <a:bodyPr wrap="none" anchor="ctr">
            <a:spAutoFit/>
          </a:bodyPr>
          <a:lstStyle/>
          <a:p>
            <a:pPr marL="0" marR="0" lvl="0" indent="0" algn="ctr" defTabSz="914400" rtl="0" eaLnBrk="1" fontAlgn="auto" latinLnBrk="0" hangingPunct="1">
              <a:lnSpc>
                <a:spcPct val="90000"/>
              </a:lnSpc>
              <a:spcBef>
                <a:spcPts val="200"/>
              </a:spcBef>
              <a:spcAft>
                <a:spcPts val="0"/>
              </a:spcAft>
              <a:buClrTx/>
              <a:buSzTx/>
              <a:buFontTx/>
              <a:buNone/>
              <a:tabLst/>
              <a:defRPr/>
            </a:pPr>
            <a:r>
              <a:rPr kumimoji="0" lang="en-US" sz="1400" b="1" i="0" u="none" strike="noStrike" kern="100" cap="none" spc="-20" normalizeH="0" baseline="0" noProof="0">
                <a:ln>
                  <a:noFill/>
                </a:ln>
                <a:solidFill>
                  <a:prstClr val="white">
                    <a:lumMod val="50000"/>
                  </a:prstClr>
                </a:solidFill>
                <a:effectLst/>
                <a:uLnTx/>
                <a:uFillTx/>
                <a:latin typeface="Arial"/>
                <a:ea typeface="+mn-ea"/>
                <a:cs typeface="Arial" panose="020B0604020202020204" pitchFamily="34" charset="0"/>
              </a:rPr>
              <a:t>Ecosystems</a:t>
            </a:r>
          </a:p>
        </p:txBody>
      </p:sp>
      <p:sp>
        <p:nvSpPr>
          <p:cNvPr id="60" name="Rectangle 59">
            <a:extLst>
              <a:ext uri="{FF2B5EF4-FFF2-40B4-BE49-F238E27FC236}">
                <a16:creationId xmlns:a16="http://schemas.microsoft.com/office/drawing/2014/main" id="{F7CDBA80-2358-4794-8BAA-C01ABF6FEB43}"/>
              </a:ext>
            </a:extLst>
          </p:cNvPr>
          <p:cNvSpPr/>
          <p:nvPr/>
        </p:nvSpPr>
        <p:spPr>
          <a:xfrm>
            <a:off x="3027398" y="2377744"/>
            <a:ext cx="1618392" cy="286232"/>
          </a:xfrm>
          <a:prstGeom prst="rect">
            <a:avLst/>
          </a:prstGeom>
        </p:spPr>
        <p:txBody>
          <a:bodyPr wrap="none" anchor="ctr">
            <a:spAutoFit/>
          </a:bodyPr>
          <a:lstStyle/>
          <a:p>
            <a:pPr marL="0" marR="0" lvl="0" indent="0" algn="ctr" defTabSz="914400" rtl="0" eaLnBrk="1" fontAlgn="auto" latinLnBrk="0" hangingPunct="1">
              <a:lnSpc>
                <a:spcPct val="90000"/>
              </a:lnSpc>
              <a:spcBef>
                <a:spcPts val="200"/>
              </a:spcBef>
              <a:spcAft>
                <a:spcPts val="0"/>
              </a:spcAft>
              <a:buClrTx/>
              <a:buSzTx/>
              <a:buFontTx/>
              <a:buNone/>
              <a:tabLst/>
              <a:defRPr/>
            </a:pPr>
            <a:r>
              <a:rPr kumimoji="0" lang="en-US" sz="1400" b="1" i="0" u="none" strike="noStrike" kern="100" cap="none" spc="-20" normalizeH="0" baseline="0" noProof="0">
                <a:ln>
                  <a:noFill/>
                </a:ln>
                <a:solidFill>
                  <a:srgbClr val="009639"/>
                </a:solidFill>
                <a:effectLst/>
                <a:uLnTx/>
                <a:uFillTx/>
                <a:latin typeface="Arial"/>
                <a:ea typeface="+mn-ea"/>
                <a:cs typeface="Arial" panose="020B0604020202020204" pitchFamily="34" charset="0"/>
              </a:rPr>
              <a:t>NGINX Controller</a:t>
            </a:r>
          </a:p>
        </p:txBody>
      </p:sp>
      <p:sp>
        <p:nvSpPr>
          <p:cNvPr id="61" name="Rectangle 60">
            <a:extLst>
              <a:ext uri="{FF2B5EF4-FFF2-40B4-BE49-F238E27FC236}">
                <a16:creationId xmlns:a16="http://schemas.microsoft.com/office/drawing/2014/main" id="{88A1FFE0-42E3-4FC3-9949-EDAB750808A2}"/>
              </a:ext>
            </a:extLst>
          </p:cNvPr>
          <p:cNvSpPr/>
          <p:nvPr/>
        </p:nvSpPr>
        <p:spPr>
          <a:xfrm>
            <a:off x="5727630" y="2377744"/>
            <a:ext cx="736741" cy="286232"/>
          </a:xfrm>
          <a:prstGeom prst="rect">
            <a:avLst/>
          </a:prstGeom>
        </p:spPr>
        <p:txBody>
          <a:bodyPr wrap="none" anchor="ctr">
            <a:spAutoFit/>
          </a:bodyPr>
          <a:lstStyle/>
          <a:p>
            <a:pPr marL="0" marR="0" lvl="0" indent="0" algn="ctr" defTabSz="914400" rtl="0" eaLnBrk="1" fontAlgn="auto" latinLnBrk="0" hangingPunct="1">
              <a:lnSpc>
                <a:spcPct val="90000"/>
              </a:lnSpc>
              <a:spcBef>
                <a:spcPts val="200"/>
              </a:spcBef>
              <a:spcAft>
                <a:spcPts val="0"/>
              </a:spcAft>
              <a:buClrTx/>
              <a:buSzTx/>
              <a:buFontTx/>
              <a:buNone/>
              <a:tabLst/>
              <a:defRPr/>
            </a:pPr>
            <a:r>
              <a:rPr kumimoji="0" lang="en-US" sz="1400" b="1" i="0" u="none" strike="noStrike" kern="100" cap="none" spc="-20" normalizeH="0" baseline="0" noProof="0">
                <a:ln>
                  <a:noFill/>
                </a:ln>
                <a:solidFill>
                  <a:srgbClr val="0C5C8D"/>
                </a:solidFill>
                <a:effectLst/>
                <a:uLnTx/>
                <a:uFillTx/>
                <a:latin typeface="Arial"/>
                <a:ea typeface="+mn-ea"/>
                <a:cs typeface="Arial" panose="020B0604020202020204" pitchFamily="34" charset="0"/>
              </a:rPr>
              <a:t>BIG-IQ</a:t>
            </a:r>
          </a:p>
        </p:txBody>
      </p:sp>
      <p:cxnSp>
        <p:nvCxnSpPr>
          <p:cNvPr id="62" name="Straight Arrow Connector 61">
            <a:extLst>
              <a:ext uri="{FF2B5EF4-FFF2-40B4-BE49-F238E27FC236}">
                <a16:creationId xmlns:a16="http://schemas.microsoft.com/office/drawing/2014/main" id="{84DFED3F-12E2-4C68-BF25-5A5C3A3B863C}"/>
              </a:ext>
            </a:extLst>
          </p:cNvPr>
          <p:cNvCxnSpPr>
            <a:cxnSpLocks/>
          </p:cNvCxnSpPr>
          <p:nvPr/>
        </p:nvCxnSpPr>
        <p:spPr>
          <a:xfrm flipV="1">
            <a:off x="6095999" y="1995958"/>
            <a:ext cx="0" cy="217494"/>
          </a:xfrm>
          <a:prstGeom prst="straightConnector1">
            <a:avLst/>
          </a:prstGeom>
          <a:ln w="19050">
            <a:solidFill>
              <a:schemeClr val="tx2">
                <a:lumMod val="90000"/>
              </a:schemeClr>
            </a:solidFill>
            <a:tailEnd type="arrow" w="lg" len="med"/>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61CE85D9-A1D6-4B42-8C0C-CA27533AEA71}"/>
              </a:ext>
            </a:extLst>
          </p:cNvPr>
          <p:cNvSpPr/>
          <p:nvPr/>
        </p:nvSpPr>
        <p:spPr>
          <a:xfrm>
            <a:off x="4986657" y="1215184"/>
            <a:ext cx="2218684" cy="166199"/>
          </a:xfrm>
          <a:prstGeom prst="rect">
            <a:avLst/>
          </a:prstGeom>
          <a:noFill/>
        </p:spPr>
        <p:txBody>
          <a:bodyPr wrap="none" lIns="0" tIns="0" rIns="0" bIns="0" anchor="ctr">
            <a:spAutoFit/>
          </a:bodyPr>
          <a:lstStyle/>
          <a:p>
            <a:pPr marL="0" marR="0" lvl="0" indent="0" algn="ctr" defTabSz="914400" rtl="0" eaLnBrk="1" fontAlgn="auto" latinLnBrk="0" hangingPunct="1">
              <a:lnSpc>
                <a:spcPct val="90000"/>
              </a:lnSpc>
              <a:spcBef>
                <a:spcPts val="200"/>
              </a:spcBef>
              <a:spcAft>
                <a:spcPts val="200"/>
              </a:spcAft>
              <a:buClrTx/>
              <a:buSzTx/>
              <a:buFontTx/>
              <a:buNone/>
              <a:tabLst/>
              <a:defRPr/>
            </a:pPr>
            <a:r>
              <a:rPr kumimoji="0" lang="en-US" sz="1200" b="1" i="0" u="none" strike="noStrike" kern="100" cap="none" spc="20" normalizeH="0" baseline="0" noProof="0">
                <a:ln>
                  <a:noFill/>
                </a:ln>
                <a:effectLst/>
                <a:uLnTx/>
                <a:uFillTx/>
                <a:latin typeface="Arial"/>
                <a:ea typeface="+mn-ea"/>
                <a:cs typeface="Arial" panose="020B0604020202020204" pitchFamily="34" charset="0"/>
              </a:rPr>
              <a:t>ECOSYSTEM INTEGRATIONS</a:t>
            </a:r>
          </a:p>
        </p:txBody>
      </p:sp>
      <p:pic>
        <p:nvPicPr>
          <p:cNvPr id="64" name="Picture 63">
            <a:extLst>
              <a:ext uri="{FF2B5EF4-FFF2-40B4-BE49-F238E27FC236}">
                <a16:creationId xmlns:a16="http://schemas.microsoft.com/office/drawing/2014/main" id="{C69913B8-08C0-4412-9373-05157FB50E2A}"/>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2392659" y="1639829"/>
            <a:ext cx="267630" cy="160176"/>
          </a:xfrm>
          <a:prstGeom prst="rect">
            <a:avLst/>
          </a:prstGeom>
        </p:spPr>
      </p:pic>
      <p:pic>
        <p:nvPicPr>
          <p:cNvPr id="65" name="Graphic 64">
            <a:extLst>
              <a:ext uri="{FF2B5EF4-FFF2-40B4-BE49-F238E27FC236}">
                <a16:creationId xmlns:a16="http://schemas.microsoft.com/office/drawing/2014/main" id="{88950C24-F790-45DF-BEB7-8EAFFEEC2D48}"/>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963334" y="1551782"/>
            <a:ext cx="211582" cy="260070"/>
          </a:xfrm>
          <a:prstGeom prst="rect">
            <a:avLst/>
          </a:prstGeom>
        </p:spPr>
      </p:pic>
      <p:pic>
        <p:nvPicPr>
          <p:cNvPr id="66" name="Picture 65">
            <a:extLst>
              <a:ext uri="{FF2B5EF4-FFF2-40B4-BE49-F238E27FC236}">
                <a16:creationId xmlns:a16="http://schemas.microsoft.com/office/drawing/2014/main" id="{93CD4D62-5C8C-4EE6-8825-3FA3C64F3F39}"/>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2878032" y="1626838"/>
            <a:ext cx="380474" cy="109958"/>
          </a:xfrm>
          <a:prstGeom prst="rect">
            <a:avLst/>
          </a:prstGeom>
        </p:spPr>
      </p:pic>
      <p:pic>
        <p:nvPicPr>
          <p:cNvPr id="67" name="Graphic 66">
            <a:extLst>
              <a:ext uri="{FF2B5EF4-FFF2-40B4-BE49-F238E27FC236}">
                <a16:creationId xmlns:a16="http://schemas.microsoft.com/office/drawing/2014/main" id="{9BE3219A-907A-4AAA-B535-143E682C89FF}"/>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209007" y="1625190"/>
            <a:ext cx="367219" cy="113253"/>
          </a:xfrm>
          <a:prstGeom prst="rect">
            <a:avLst/>
          </a:prstGeom>
        </p:spPr>
      </p:pic>
      <p:pic>
        <p:nvPicPr>
          <p:cNvPr id="68" name="Picture 67">
            <a:extLst>
              <a:ext uri="{FF2B5EF4-FFF2-40B4-BE49-F238E27FC236}">
                <a16:creationId xmlns:a16="http://schemas.microsoft.com/office/drawing/2014/main" id="{CACA7B44-07D8-42D3-BD5A-C52869E550AD}"/>
              </a:ext>
            </a:extLst>
          </p:cNvPr>
          <p:cNvPicPr>
            <a:picLocks noChangeAspect="1"/>
          </p:cNvPicPr>
          <p:nvPr/>
        </p:nvPicPr>
        <p:blipFill rotWithShape="1">
          <a:blip r:embed="rId22" cstate="hqprint">
            <a:extLst>
              <a:ext uri="{28A0092B-C50C-407E-A947-70E740481C1C}">
                <a14:useLocalDpi xmlns:a14="http://schemas.microsoft.com/office/drawing/2010/main"/>
              </a:ext>
            </a:extLst>
          </a:blip>
          <a:srcRect/>
          <a:stretch/>
        </p:blipFill>
        <p:spPr>
          <a:xfrm>
            <a:off x="5814385" y="1591604"/>
            <a:ext cx="676826" cy="180426"/>
          </a:xfrm>
          <a:prstGeom prst="rect">
            <a:avLst/>
          </a:prstGeom>
        </p:spPr>
      </p:pic>
      <p:pic>
        <p:nvPicPr>
          <p:cNvPr id="69" name="Picture 68">
            <a:extLst>
              <a:ext uri="{FF2B5EF4-FFF2-40B4-BE49-F238E27FC236}">
                <a16:creationId xmlns:a16="http://schemas.microsoft.com/office/drawing/2014/main" id="{7A89E72A-7B8A-43BB-A9F2-6DB91801B14B}"/>
              </a:ext>
            </a:extLst>
          </p:cNvPr>
          <p:cNvPicPr>
            <a:picLocks noChangeAspect="1"/>
          </p:cNvPicPr>
          <p:nvPr/>
        </p:nvPicPr>
        <p:blipFill>
          <a:blip r:embed="rId23"/>
          <a:stretch>
            <a:fillRect/>
          </a:stretch>
        </p:blipFill>
        <p:spPr>
          <a:xfrm>
            <a:off x="4531717" y="1548296"/>
            <a:ext cx="618572" cy="293711"/>
          </a:xfrm>
          <a:prstGeom prst="rect">
            <a:avLst/>
          </a:prstGeom>
        </p:spPr>
      </p:pic>
      <p:pic>
        <p:nvPicPr>
          <p:cNvPr id="70" name="Picture 69" descr="A close up of a sign&#10;&#10;Description automatically generated">
            <a:extLst>
              <a:ext uri="{FF2B5EF4-FFF2-40B4-BE49-F238E27FC236}">
                <a16:creationId xmlns:a16="http://schemas.microsoft.com/office/drawing/2014/main" id="{E3EEDA03-58BC-4BDA-84CD-CCD650B67E52}"/>
              </a:ext>
            </a:extLst>
          </p:cNvPr>
          <p:cNvPicPr>
            <a:picLocks noChangeAspect="1"/>
          </p:cNvPicPr>
          <p:nvPr/>
        </p:nvPicPr>
        <p:blipFill>
          <a:blip r:embed="rId24"/>
          <a:stretch>
            <a:fillRect/>
          </a:stretch>
        </p:blipFill>
        <p:spPr>
          <a:xfrm>
            <a:off x="3983082" y="1629838"/>
            <a:ext cx="330892" cy="161108"/>
          </a:xfrm>
          <a:prstGeom prst="rect">
            <a:avLst/>
          </a:prstGeom>
        </p:spPr>
      </p:pic>
      <p:pic>
        <p:nvPicPr>
          <p:cNvPr id="71" name="Picture 2" descr="Image result for cisco">
            <a:extLst>
              <a:ext uri="{FF2B5EF4-FFF2-40B4-BE49-F238E27FC236}">
                <a16:creationId xmlns:a16="http://schemas.microsoft.com/office/drawing/2014/main" id="{BB526BB1-84ED-411E-A25E-E7563BF1DC3D}"/>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476249" y="1638452"/>
            <a:ext cx="289090" cy="15249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a:extLst>
              <a:ext uri="{FF2B5EF4-FFF2-40B4-BE49-F238E27FC236}">
                <a16:creationId xmlns:a16="http://schemas.microsoft.com/office/drawing/2014/main" id="{4A93EA37-5C01-456C-91ED-58172A72436C}"/>
              </a:ext>
            </a:extLst>
          </p:cNvPr>
          <p:cNvPicPr>
            <a:picLocks noChangeAspect="1"/>
          </p:cNvPicPr>
          <p:nvPr/>
        </p:nvPicPr>
        <p:blipFill rotWithShape="1">
          <a:blip r:embed="rId26"/>
          <a:srcRect t="23441" b="23441"/>
          <a:stretch/>
        </p:blipFill>
        <p:spPr>
          <a:xfrm>
            <a:off x="7500043" y="1626719"/>
            <a:ext cx="491221" cy="130459"/>
          </a:xfrm>
          <a:prstGeom prst="rect">
            <a:avLst/>
          </a:prstGeom>
        </p:spPr>
      </p:pic>
      <p:pic>
        <p:nvPicPr>
          <p:cNvPr id="73" name="Picture 72">
            <a:extLst>
              <a:ext uri="{FF2B5EF4-FFF2-40B4-BE49-F238E27FC236}">
                <a16:creationId xmlns:a16="http://schemas.microsoft.com/office/drawing/2014/main" id="{B8F07836-E29D-46D0-9CB9-DAA6A5B7D7B5}"/>
              </a:ext>
            </a:extLst>
          </p:cNvPr>
          <p:cNvPicPr>
            <a:picLocks noChangeAspect="1"/>
          </p:cNvPicPr>
          <p:nvPr/>
        </p:nvPicPr>
        <p:blipFill>
          <a:blip r:embed="rId27" cstate="hqprint">
            <a:extLst>
              <a:ext uri="{28A0092B-C50C-407E-A947-70E740481C1C}">
                <a14:useLocalDpi xmlns:a14="http://schemas.microsoft.com/office/drawing/2010/main"/>
              </a:ext>
            </a:extLst>
          </a:blip>
          <a:stretch>
            <a:fillRect/>
          </a:stretch>
        </p:blipFill>
        <p:spPr>
          <a:xfrm>
            <a:off x="6708954" y="1631332"/>
            <a:ext cx="573346" cy="123830"/>
          </a:xfrm>
          <a:prstGeom prst="rect">
            <a:avLst/>
          </a:prstGeom>
        </p:spPr>
      </p:pic>
      <p:pic>
        <p:nvPicPr>
          <p:cNvPr id="74" name="Picture 73">
            <a:extLst>
              <a:ext uri="{FF2B5EF4-FFF2-40B4-BE49-F238E27FC236}">
                <a16:creationId xmlns:a16="http://schemas.microsoft.com/office/drawing/2014/main" id="{A47CBA95-9624-4D2C-A738-16E73C9B1163}"/>
              </a:ext>
            </a:extLst>
          </p:cNvPr>
          <p:cNvPicPr>
            <a:picLocks noChangeAspect="1"/>
          </p:cNvPicPr>
          <p:nvPr/>
        </p:nvPicPr>
        <p:blipFill>
          <a:blip r:embed="rId28">
            <a:extLst>
              <a:ext uri="{28A0092B-C50C-407E-A947-70E740481C1C}">
                <a14:useLocalDpi xmlns:a14="http://schemas.microsoft.com/office/drawing/2010/main"/>
              </a:ext>
            </a:extLst>
          </a:blip>
          <a:stretch>
            <a:fillRect/>
          </a:stretch>
        </p:blipFill>
        <p:spPr>
          <a:xfrm>
            <a:off x="8793969" y="1599873"/>
            <a:ext cx="675712" cy="163718"/>
          </a:xfrm>
          <a:prstGeom prst="rect">
            <a:avLst/>
          </a:prstGeom>
        </p:spPr>
      </p:pic>
      <p:pic>
        <p:nvPicPr>
          <p:cNvPr id="75" name="Picture 74">
            <a:extLst>
              <a:ext uri="{FF2B5EF4-FFF2-40B4-BE49-F238E27FC236}">
                <a16:creationId xmlns:a16="http://schemas.microsoft.com/office/drawing/2014/main" id="{E78DE3B5-DF33-44AF-81F8-3B518F61EAC7}"/>
              </a:ext>
            </a:extLst>
          </p:cNvPr>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5368032" y="1553963"/>
            <a:ext cx="228610" cy="255707"/>
          </a:xfrm>
          <a:prstGeom prst="rect">
            <a:avLst/>
          </a:prstGeom>
        </p:spPr>
      </p:pic>
      <p:pic>
        <p:nvPicPr>
          <p:cNvPr id="76" name="Picture 75">
            <a:extLst>
              <a:ext uri="{FF2B5EF4-FFF2-40B4-BE49-F238E27FC236}">
                <a16:creationId xmlns:a16="http://schemas.microsoft.com/office/drawing/2014/main" id="{6DCB766C-EFF6-48B6-93CE-965048A8C0A7}"/>
              </a:ext>
            </a:extLst>
          </p:cNvPr>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9687423" y="1639917"/>
            <a:ext cx="541242" cy="88252"/>
          </a:xfrm>
          <a:prstGeom prst="rect">
            <a:avLst/>
          </a:prstGeom>
        </p:spPr>
      </p:pic>
      <p:grpSp>
        <p:nvGrpSpPr>
          <p:cNvPr id="77" name="Group 76">
            <a:extLst>
              <a:ext uri="{FF2B5EF4-FFF2-40B4-BE49-F238E27FC236}">
                <a16:creationId xmlns:a16="http://schemas.microsoft.com/office/drawing/2014/main" id="{2230D86B-2183-4A4D-9F18-573BBD1544FF}"/>
              </a:ext>
            </a:extLst>
          </p:cNvPr>
          <p:cNvGrpSpPr/>
          <p:nvPr/>
        </p:nvGrpSpPr>
        <p:grpSpPr>
          <a:xfrm>
            <a:off x="1404344" y="1907909"/>
            <a:ext cx="9383311" cy="211874"/>
            <a:chOff x="1404345" y="2407501"/>
            <a:chExt cx="9383311" cy="211874"/>
          </a:xfrm>
        </p:grpSpPr>
        <p:cxnSp>
          <p:nvCxnSpPr>
            <p:cNvPr id="78" name="Straight Arrow Connector 77">
              <a:extLst>
                <a:ext uri="{FF2B5EF4-FFF2-40B4-BE49-F238E27FC236}">
                  <a16:creationId xmlns:a16="http://schemas.microsoft.com/office/drawing/2014/main" id="{48B00A01-7CFC-49C5-A9E0-4B444F9A2EC4}"/>
                </a:ext>
              </a:extLst>
            </p:cNvPr>
            <p:cNvCxnSpPr>
              <a:cxnSpLocks/>
            </p:cNvCxnSpPr>
            <p:nvPr/>
          </p:nvCxnSpPr>
          <p:spPr>
            <a:xfrm>
              <a:off x="1404345" y="2407501"/>
              <a:ext cx="9383310" cy="0"/>
            </a:xfrm>
            <a:prstGeom prst="straightConnector1">
              <a:avLst/>
            </a:prstGeom>
            <a:solidFill>
              <a:schemeClr val="bg1"/>
            </a:solidFill>
            <a:ln cap="rnd">
              <a:solidFill>
                <a:schemeClr val="tx2">
                  <a:lumMod val="90000"/>
                </a:schemeClr>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79" name="Straight Connector 78">
              <a:extLst>
                <a:ext uri="{FF2B5EF4-FFF2-40B4-BE49-F238E27FC236}">
                  <a16:creationId xmlns:a16="http://schemas.microsoft.com/office/drawing/2014/main" id="{131A143F-4FA4-4A5A-B2EA-1FFA8C6CFCF5}"/>
                </a:ext>
              </a:extLst>
            </p:cNvPr>
            <p:cNvCxnSpPr/>
            <p:nvPr/>
          </p:nvCxnSpPr>
          <p:spPr>
            <a:xfrm>
              <a:off x="1404345" y="2407501"/>
              <a:ext cx="0" cy="211874"/>
            </a:xfrm>
            <a:prstGeom prst="line">
              <a:avLst/>
            </a:prstGeom>
            <a:solidFill>
              <a:schemeClr val="bg1"/>
            </a:solidFill>
            <a:ln cap="rnd">
              <a:solidFill>
                <a:schemeClr val="tx2">
                  <a:lumMod val="90000"/>
                </a:schemeClr>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80" name="Straight Connector 79">
              <a:extLst>
                <a:ext uri="{FF2B5EF4-FFF2-40B4-BE49-F238E27FC236}">
                  <a16:creationId xmlns:a16="http://schemas.microsoft.com/office/drawing/2014/main" id="{CF9E7A73-7213-4C24-A46B-CE635BBDAEF8}"/>
                </a:ext>
              </a:extLst>
            </p:cNvPr>
            <p:cNvCxnSpPr/>
            <p:nvPr/>
          </p:nvCxnSpPr>
          <p:spPr>
            <a:xfrm>
              <a:off x="10787656" y="2407501"/>
              <a:ext cx="0" cy="211874"/>
            </a:xfrm>
            <a:prstGeom prst="line">
              <a:avLst/>
            </a:prstGeom>
            <a:solidFill>
              <a:schemeClr val="bg1"/>
            </a:solidFill>
            <a:ln cap="rnd">
              <a:solidFill>
                <a:schemeClr val="tx2">
                  <a:lumMod val="90000"/>
                </a:schemeClr>
              </a:solidFill>
              <a:round/>
            </a:ln>
          </p:spPr>
          <p:style>
            <a:lnRef idx="2">
              <a:schemeClr val="accent1">
                <a:shade val="50000"/>
              </a:schemeClr>
            </a:lnRef>
            <a:fillRef idx="1">
              <a:schemeClr val="accent1"/>
            </a:fillRef>
            <a:effectRef idx="0">
              <a:schemeClr val="accent1"/>
            </a:effectRef>
            <a:fontRef idx="minor">
              <a:schemeClr val="lt1"/>
            </a:fontRef>
          </p:style>
        </p:cxnSp>
      </p:grpSp>
      <p:sp>
        <p:nvSpPr>
          <p:cNvPr id="81" name="Oval 80">
            <a:extLst>
              <a:ext uri="{FF2B5EF4-FFF2-40B4-BE49-F238E27FC236}">
                <a16:creationId xmlns:a16="http://schemas.microsoft.com/office/drawing/2014/main" id="{AE98810D-5D0D-4F14-9711-FE63D8D43D13}"/>
              </a:ext>
            </a:extLst>
          </p:cNvPr>
          <p:cNvSpPr/>
          <p:nvPr/>
        </p:nvSpPr>
        <p:spPr>
          <a:xfrm>
            <a:off x="7164746" y="5747237"/>
            <a:ext cx="194264" cy="194264"/>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endParaRPr kumimoji="0" lang="en-US" sz="1800" b="0" i="0" u="none" strike="noStrike" kern="100" cap="none" spc="0" normalizeH="0" baseline="0" noProof="0">
              <a:ln>
                <a:noFill/>
              </a:ln>
              <a:solidFill>
                <a:prstClr val="white"/>
              </a:solidFill>
              <a:effectLst/>
              <a:uLnTx/>
              <a:uFillTx/>
              <a:latin typeface="Arial"/>
              <a:ea typeface="+mn-ea"/>
              <a:cs typeface="+mn-cs"/>
            </a:endParaRPr>
          </a:p>
        </p:txBody>
      </p:sp>
      <p:sp>
        <p:nvSpPr>
          <p:cNvPr id="82" name="Rectangle 81">
            <a:extLst>
              <a:ext uri="{FF2B5EF4-FFF2-40B4-BE49-F238E27FC236}">
                <a16:creationId xmlns:a16="http://schemas.microsoft.com/office/drawing/2014/main" id="{492529FD-EE09-4011-A020-D238A0F0A3A1}"/>
              </a:ext>
            </a:extLst>
          </p:cNvPr>
          <p:cNvSpPr/>
          <p:nvPr/>
        </p:nvSpPr>
        <p:spPr>
          <a:xfrm>
            <a:off x="7493400" y="5761270"/>
            <a:ext cx="635230" cy="166199"/>
          </a:xfrm>
          <a:prstGeom prst="rect">
            <a:avLst/>
          </a:prstGeom>
        </p:spPr>
        <p:txBody>
          <a:bodyPr wrap="square" lIns="0" tIns="0" rIns="0" bIns="0" anchor="ctr">
            <a:spAutoFit/>
          </a:bodyPr>
          <a:lstStyle/>
          <a:p>
            <a:pPr marL="0" marR="0" lvl="0" indent="0" algn="l" defTabSz="914400" rtl="0" eaLnBrk="1" fontAlgn="auto" latinLnBrk="0" hangingPunct="1">
              <a:lnSpc>
                <a:spcPct val="90000"/>
              </a:lnSpc>
              <a:spcBef>
                <a:spcPts val="200"/>
              </a:spcBef>
              <a:spcAft>
                <a:spcPts val="0"/>
              </a:spcAft>
              <a:buClrTx/>
              <a:buSzTx/>
              <a:buFontTx/>
              <a:buNone/>
              <a:tabLst/>
              <a:defRPr/>
            </a:pPr>
            <a:r>
              <a:rPr kumimoji="0" lang="en-US" sz="1200" b="1" i="0" u="none" strike="noStrike" kern="100" cap="none" spc="-20" normalizeH="0" baseline="0" noProof="0" dirty="0">
                <a:ln>
                  <a:noFill/>
                </a:ln>
                <a:solidFill>
                  <a:srgbClr val="7030A0"/>
                </a:solidFill>
                <a:effectLst/>
                <a:uLnTx/>
                <a:uFillTx/>
                <a:latin typeface="Arial"/>
                <a:ea typeface="+mn-ea"/>
                <a:cs typeface="Arial" panose="020B0604020202020204" pitchFamily="34" charset="0"/>
              </a:rPr>
              <a:t>SHAPE</a:t>
            </a:r>
          </a:p>
        </p:txBody>
      </p:sp>
      <p:pic>
        <p:nvPicPr>
          <p:cNvPr id="83" name="Picture 68" descr="Picture 68">
            <a:extLst>
              <a:ext uri="{FF2B5EF4-FFF2-40B4-BE49-F238E27FC236}">
                <a16:creationId xmlns:a16="http://schemas.microsoft.com/office/drawing/2014/main" id="{84A5E0DF-C47A-420E-AA83-3871A0A0FDA7}"/>
              </a:ext>
            </a:extLst>
          </p:cNvPr>
          <p:cNvPicPr>
            <a:picLocks noChangeAspect="1"/>
          </p:cNvPicPr>
          <p:nvPr/>
        </p:nvPicPr>
        <p:blipFill>
          <a:blip r:embed="rId31"/>
          <a:stretch>
            <a:fillRect/>
          </a:stretch>
        </p:blipFill>
        <p:spPr>
          <a:xfrm>
            <a:off x="5750113" y="5941501"/>
            <a:ext cx="522187" cy="587460"/>
          </a:xfrm>
          <a:prstGeom prst="rect">
            <a:avLst/>
          </a:prstGeom>
          <a:effectLst>
            <a:outerShdw blurRad="50800" dist="38100" dir="2700000" algn="tl" rotWithShape="0">
              <a:schemeClr val="tx1">
                <a:alpha val="40000"/>
              </a:schemeClr>
            </a:outerShdw>
          </a:effectLst>
        </p:spPr>
      </p:pic>
      <p:pic>
        <p:nvPicPr>
          <p:cNvPr id="84" name="Picture 83" descr="A picture containing clock&#10;&#10;Description automatically generated">
            <a:extLst>
              <a:ext uri="{FF2B5EF4-FFF2-40B4-BE49-F238E27FC236}">
                <a16:creationId xmlns:a16="http://schemas.microsoft.com/office/drawing/2014/main" id="{C4F8FE80-81E0-4D26-8E76-C2684DC7BEB6}"/>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7337771" y="6021707"/>
            <a:ext cx="445718" cy="445718"/>
          </a:xfrm>
          <a:prstGeom prst="rect">
            <a:avLst/>
          </a:prstGeom>
          <a:effectLst>
            <a:outerShdw blurRad="50800" dist="38100" dir="2700000" algn="tl" rotWithShape="0">
              <a:schemeClr val="tx1">
                <a:alpha val="40000"/>
              </a:schemeClr>
            </a:outerShdw>
          </a:effectLst>
        </p:spPr>
      </p:pic>
      <p:grpSp>
        <p:nvGrpSpPr>
          <p:cNvPr id="85" name="Group 84">
            <a:extLst>
              <a:ext uri="{FF2B5EF4-FFF2-40B4-BE49-F238E27FC236}">
                <a16:creationId xmlns:a16="http://schemas.microsoft.com/office/drawing/2014/main" id="{C6855257-7D01-4CC5-A3F1-FE49B417B6FB}"/>
              </a:ext>
            </a:extLst>
          </p:cNvPr>
          <p:cNvGrpSpPr/>
          <p:nvPr/>
        </p:nvGrpSpPr>
        <p:grpSpPr>
          <a:xfrm>
            <a:off x="4126045" y="5941099"/>
            <a:ext cx="599373" cy="551408"/>
            <a:chOff x="10803380" y="379028"/>
            <a:chExt cx="913610" cy="840498"/>
          </a:xfrm>
          <a:effectLst>
            <a:outerShdw blurRad="50800" dist="38100" dir="2700000" algn="tl" rotWithShape="0">
              <a:schemeClr val="tx1">
                <a:alpha val="40000"/>
              </a:schemeClr>
            </a:outerShdw>
          </a:effectLst>
        </p:grpSpPr>
        <p:sp>
          <p:nvSpPr>
            <p:cNvPr id="86" name="Freeform 50">
              <a:extLst>
                <a:ext uri="{FF2B5EF4-FFF2-40B4-BE49-F238E27FC236}">
                  <a16:creationId xmlns:a16="http://schemas.microsoft.com/office/drawing/2014/main" id="{1BFF8B8B-1884-42FC-8B7D-9BE2EE42F150}"/>
                </a:ext>
              </a:extLst>
            </p:cNvPr>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87" name="Freeform 51">
              <a:extLst>
                <a:ext uri="{FF2B5EF4-FFF2-40B4-BE49-F238E27FC236}">
                  <a16:creationId xmlns:a16="http://schemas.microsoft.com/office/drawing/2014/main" id="{354DDC02-99B7-47AE-9D18-42776421BE78}"/>
                </a:ext>
              </a:extLst>
            </p:cNvPr>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8" name="Freeform 52">
              <a:extLst>
                <a:ext uri="{FF2B5EF4-FFF2-40B4-BE49-F238E27FC236}">
                  <a16:creationId xmlns:a16="http://schemas.microsoft.com/office/drawing/2014/main" id="{DE9BFD09-A769-4D8C-AD19-F3A74067C1BD}"/>
                </a:ext>
              </a:extLst>
            </p:cNvPr>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871198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r>
              <a:rPr lang="en-US"/>
              <a:t>© 2017 F5 Networks</a:t>
            </a:r>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6172200" cy="6858000"/>
          </a:xfrm>
          <a:prstGeom prst="rect">
            <a:avLst/>
          </a:prstGeom>
        </p:spPr>
      </p:pic>
      <p:pic>
        <p:nvPicPr>
          <p:cNvPr id="7" name="Picture 6"/>
          <p:cNvPicPr>
            <a:picLocks noChangeAspect="1"/>
          </p:cNvPicPr>
          <p:nvPr/>
        </p:nvPicPr>
        <p:blipFill>
          <a:blip r:embed="rId4" cstate="print">
            <a:alphaModFix amt="51000"/>
            <a:extLst>
              <a:ext uri="{28A0092B-C50C-407E-A947-70E740481C1C}">
                <a14:useLocalDpi xmlns:a14="http://schemas.microsoft.com/office/drawing/2010/main" val="0"/>
              </a:ext>
            </a:extLst>
          </a:blip>
          <a:stretch>
            <a:fillRect/>
          </a:stretch>
        </p:blipFill>
        <p:spPr>
          <a:xfrm>
            <a:off x="679852" y="2311281"/>
            <a:ext cx="4812496" cy="2387840"/>
          </a:xfrm>
          <a:prstGeom prst="rect">
            <a:avLst/>
          </a:prstGeom>
        </p:spPr>
      </p:pic>
      <p:sp>
        <p:nvSpPr>
          <p:cNvPr id="10" name="Title 3">
            <a:extLst>
              <a:ext uri="{FF2B5EF4-FFF2-40B4-BE49-F238E27FC236}">
                <a16:creationId xmlns:a16="http://schemas.microsoft.com/office/drawing/2014/main" id="{7C8822B1-D86D-4A4C-9911-C8652C722B87}"/>
              </a:ext>
            </a:extLst>
          </p:cNvPr>
          <p:cNvSpPr txBox="1">
            <a:spLocks/>
          </p:cNvSpPr>
          <p:nvPr/>
        </p:nvSpPr>
        <p:spPr>
          <a:xfrm>
            <a:off x="7105134" y="3002692"/>
            <a:ext cx="4201298" cy="782924"/>
          </a:xfrm>
          <a:prstGeom prst="rect">
            <a:avLst/>
          </a:prstGeom>
        </p:spPr>
        <p:txBody>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pPr algn="ctr"/>
            <a:r>
              <a:rPr lang="en-US" dirty="0"/>
              <a:t>Thank You</a:t>
            </a:r>
          </a:p>
        </p:txBody>
      </p:sp>
    </p:spTree>
    <p:extLst>
      <p:ext uri="{BB962C8B-B14F-4D97-AF65-F5344CB8AC3E}">
        <p14:creationId xmlns:p14="http://schemas.microsoft.com/office/powerpoint/2010/main" val="100170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D2E7EDF-4F2F-4620-9B6B-4A5C85165DEE}"/>
              </a:ext>
            </a:extLst>
          </p:cNvPr>
          <p:cNvSpPr>
            <a:spLocks noGrp="1"/>
          </p:cNvSpPr>
          <p:nvPr>
            <p:ph type="ftr" sz="quarter" idx="3"/>
          </p:nvPr>
        </p:nvSpPr>
        <p:spPr/>
        <p:txBody>
          <a:bodyPr/>
          <a:lstStyle/>
          <a:p>
            <a:r>
              <a:rPr lang="en-US"/>
              <a:t>© 2018 F5 Networks</a:t>
            </a:r>
            <a:endParaRPr lang="en-US" dirty="0"/>
          </a:p>
        </p:txBody>
      </p:sp>
      <p:sp>
        <p:nvSpPr>
          <p:cNvPr id="4" name="Slide Number Placeholder 3">
            <a:extLst>
              <a:ext uri="{FF2B5EF4-FFF2-40B4-BE49-F238E27FC236}">
                <a16:creationId xmlns:a16="http://schemas.microsoft.com/office/drawing/2014/main" id="{C63E535B-8978-4440-9322-9487122DC58B}"/>
              </a:ext>
            </a:extLst>
          </p:cNvPr>
          <p:cNvSpPr>
            <a:spLocks noGrp="1"/>
          </p:cNvSpPr>
          <p:nvPr>
            <p:ph type="sldNum" sz="quarter" idx="4"/>
          </p:nvPr>
        </p:nvSpPr>
        <p:spPr/>
        <p:txBody>
          <a:bodyPr/>
          <a:lstStyle/>
          <a:p>
            <a:fld id="{49DF86D6-4B9D-4B83-AF23-D696D3CD110A}" type="slidenum">
              <a:rPr lang="en-US" smtClean="0"/>
              <a:pPr/>
              <a:t>24</a:t>
            </a:fld>
            <a:endParaRPr lang="en-US" dirty="0"/>
          </a:p>
        </p:txBody>
      </p:sp>
      <p:sp>
        <p:nvSpPr>
          <p:cNvPr id="5" name="Title 1">
            <a:extLst>
              <a:ext uri="{FF2B5EF4-FFF2-40B4-BE49-F238E27FC236}">
                <a16:creationId xmlns:a16="http://schemas.microsoft.com/office/drawing/2014/main" id="{A5B11840-25BB-4380-9B76-98892FA043E9}"/>
              </a:ext>
            </a:extLst>
          </p:cNvPr>
          <p:cNvSpPr txBox="1">
            <a:spLocks/>
          </p:cNvSpPr>
          <p:nvPr/>
        </p:nvSpPr>
        <p:spPr>
          <a:xfrm>
            <a:off x="3684835" y="4012736"/>
            <a:ext cx="4571809" cy="914400"/>
          </a:xfrm>
          <a:prstGeom prst="rect">
            <a:avLst/>
          </a:prstGeom>
        </p:spPr>
        <p:txBody>
          <a:bodyPr vert="horz" lIns="155448" tIns="155448" rIns="155448" bIns="155448" rtlCol="0" anchor="t" anchorCtr="0">
            <a:spAutoFit/>
          </a:bodyPr>
          <a:lstStyle>
            <a:lvl1pPr algn="l" defTabSz="914400" rtl="0" eaLnBrk="1" latinLnBrk="0" hangingPunct="1">
              <a:lnSpc>
                <a:spcPct val="90000"/>
              </a:lnSpc>
              <a:spcBef>
                <a:spcPct val="0"/>
              </a:spcBef>
              <a:buNone/>
              <a:defRPr lang="en-US" sz="4000" b="1" kern="1200">
                <a:gradFill>
                  <a:gsLst>
                    <a:gs pos="0">
                      <a:schemeClr val="bg1"/>
                    </a:gs>
                    <a:gs pos="100000">
                      <a:schemeClr val="bg1"/>
                    </a:gs>
                  </a:gsLst>
                  <a:lin ang="5400000" scaled="1"/>
                </a:gradFill>
                <a:latin typeface="Arial" panose="020B0604020202020204" pitchFamily="34" charset="0"/>
                <a:ea typeface="+mj-ea"/>
                <a:cs typeface="Arial" panose="020B0604020202020204" pitchFamily="34" charset="0"/>
              </a:defRPr>
            </a:lvl1pPr>
          </a:lstStyle>
          <a:p>
            <a:pPr algn="ctr"/>
            <a:r>
              <a:rPr lang="en-US" sz="6000" dirty="0"/>
              <a:t>Questions</a:t>
            </a:r>
          </a:p>
        </p:txBody>
      </p:sp>
      <p:pic>
        <p:nvPicPr>
          <p:cNvPr id="6" name="Picture 2" descr="http://windows8-drivers.com/wp-content/uploads/2013/09/Symbol-Help.png">
            <a:extLst>
              <a:ext uri="{FF2B5EF4-FFF2-40B4-BE49-F238E27FC236}">
                <a16:creationId xmlns:a16="http://schemas.microsoft.com/office/drawing/2014/main" id="{3D4D0BF7-F50B-45E9-AFD2-0E6246B8A2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1539" y="1574336"/>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48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750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CAB96A1-56A1-4607-A158-93D49E0E01C7}"/>
              </a:ext>
            </a:extLst>
          </p:cNvPr>
          <p:cNvSpPr>
            <a:spLocks noGrp="1"/>
          </p:cNvSpPr>
          <p:nvPr>
            <p:ph type="ftr" sz="quarter" idx="10"/>
          </p:nvPr>
        </p:nvSpPr>
        <p:spPr/>
        <p:txBody>
          <a:bodyPr/>
          <a:lstStyle/>
          <a:p>
            <a:r>
              <a:rPr lang="en-US" dirty="0"/>
              <a:t>© 2020 F5 Networks</a:t>
            </a:r>
          </a:p>
        </p:txBody>
      </p:sp>
      <p:sp>
        <p:nvSpPr>
          <p:cNvPr id="4" name="Slide Number Placeholder 3">
            <a:extLst>
              <a:ext uri="{FF2B5EF4-FFF2-40B4-BE49-F238E27FC236}">
                <a16:creationId xmlns:a16="http://schemas.microsoft.com/office/drawing/2014/main" id="{36003AC9-B0F7-4FB0-A44F-7AA495418346}"/>
              </a:ext>
            </a:extLst>
          </p:cNvPr>
          <p:cNvSpPr>
            <a:spLocks noGrp="1"/>
          </p:cNvSpPr>
          <p:nvPr>
            <p:ph type="sldNum" sz="quarter" idx="11"/>
          </p:nvPr>
        </p:nvSpPr>
        <p:spPr/>
        <p:txBody>
          <a:bodyPr/>
          <a:lstStyle/>
          <a:p>
            <a:fld id="{49DF86D6-4B9D-4B83-AF23-D696D3CD110A}" type="slidenum">
              <a:rPr lang="en-US" smtClean="0"/>
              <a:pPr/>
              <a:t>3</a:t>
            </a:fld>
            <a:endParaRPr lang="en-US" dirty="0"/>
          </a:p>
        </p:txBody>
      </p:sp>
      <p:sp>
        <p:nvSpPr>
          <p:cNvPr id="7" name="Title 14">
            <a:extLst>
              <a:ext uri="{FF2B5EF4-FFF2-40B4-BE49-F238E27FC236}">
                <a16:creationId xmlns:a16="http://schemas.microsoft.com/office/drawing/2014/main" id="{E6AA74E3-1921-47A2-B2CF-6B08A46C366D}"/>
              </a:ext>
            </a:extLst>
          </p:cNvPr>
          <p:cNvSpPr txBox="1">
            <a:spLocks/>
          </p:cNvSpPr>
          <p:nvPr/>
        </p:nvSpPr>
        <p:spPr>
          <a:xfrm>
            <a:off x="304800" y="304800"/>
            <a:ext cx="11582400" cy="868363"/>
          </a:xfrm>
          <a:prstGeom prst="rect">
            <a:avLst/>
          </a:prstGeom>
        </p:spPr>
        <p:txBody>
          <a:bodyPr vert="horz" lIns="155448" tIns="155448" rIns="155448" bIns="155448" rtlCol="0" anchor="t" anchorCtr="0">
            <a:spAutoFit/>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A little focus, an opportunity for change ….</a:t>
            </a:r>
          </a:p>
        </p:txBody>
      </p:sp>
      <p:sp>
        <p:nvSpPr>
          <p:cNvPr id="13" name="Rectangle: Rounded Corners 12">
            <a:extLst>
              <a:ext uri="{FF2B5EF4-FFF2-40B4-BE49-F238E27FC236}">
                <a16:creationId xmlns:a16="http://schemas.microsoft.com/office/drawing/2014/main" id="{0272676E-603F-4473-A112-0AA952145A1F}"/>
              </a:ext>
            </a:extLst>
          </p:cNvPr>
          <p:cNvSpPr/>
          <p:nvPr/>
        </p:nvSpPr>
        <p:spPr>
          <a:xfrm>
            <a:off x="756347" y="2484850"/>
            <a:ext cx="3453581" cy="3497824"/>
          </a:xfrm>
          <a:prstGeom prst="roundRect">
            <a:avLst>
              <a:gd name="adj" fmla="val 594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2000" dirty="0"/>
              <a:t> </a:t>
            </a:r>
          </a:p>
        </p:txBody>
      </p:sp>
      <p:sp>
        <p:nvSpPr>
          <p:cNvPr id="14" name="Rectangle: Rounded Corners 13">
            <a:extLst>
              <a:ext uri="{FF2B5EF4-FFF2-40B4-BE49-F238E27FC236}">
                <a16:creationId xmlns:a16="http://schemas.microsoft.com/office/drawing/2014/main" id="{DF9558C9-1808-4D27-9BC9-C061448F17F8}"/>
              </a:ext>
            </a:extLst>
          </p:cNvPr>
          <p:cNvSpPr/>
          <p:nvPr/>
        </p:nvSpPr>
        <p:spPr>
          <a:xfrm>
            <a:off x="4404110" y="2501392"/>
            <a:ext cx="3453581" cy="3497824"/>
          </a:xfrm>
          <a:prstGeom prst="roundRect">
            <a:avLst>
              <a:gd name="adj" fmla="val 594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2000" dirty="0"/>
              <a:t> </a:t>
            </a:r>
          </a:p>
        </p:txBody>
      </p:sp>
      <p:sp>
        <p:nvSpPr>
          <p:cNvPr id="15" name="Rectangle: Rounded Corners 14">
            <a:extLst>
              <a:ext uri="{FF2B5EF4-FFF2-40B4-BE49-F238E27FC236}">
                <a16:creationId xmlns:a16="http://schemas.microsoft.com/office/drawing/2014/main" id="{42F2E3AA-D2F9-4E1F-A7F0-F964B203A94D}"/>
              </a:ext>
            </a:extLst>
          </p:cNvPr>
          <p:cNvSpPr/>
          <p:nvPr/>
        </p:nvSpPr>
        <p:spPr>
          <a:xfrm>
            <a:off x="8037133" y="2484848"/>
            <a:ext cx="3453581" cy="3497824"/>
          </a:xfrm>
          <a:prstGeom prst="roundRect">
            <a:avLst>
              <a:gd name="adj" fmla="val 594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21" name="Rectangle: Rounded Corners 20">
            <a:extLst>
              <a:ext uri="{FF2B5EF4-FFF2-40B4-BE49-F238E27FC236}">
                <a16:creationId xmlns:a16="http://schemas.microsoft.com/office/drawing/2014/main" id="{F4F007BF-2BDF-4517-AEB4-168012A1FEC7}"/>
              </a:ext>
            </a:extLst>
          </p:cNvPr>
          <p:cNvSpPr/>
          <p:nvPr/>
        </p:nvSpPr>
        <p:spPr>
          <a:xfrm>
            <a:off x="815343" y="2558591"/>
            <a:ext cx="3305826" cy="656303"/>
          </a:xfrm>
          <a:prstGeom prst="roundRect">
            <a:avLst/>
          </a:prstGeom>
          <a:noFill/>
          <a:ln>
            <a:solidFill>
              <a:schemeClr val="tx1"/>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2000" dirty="0"/>
              <a:t>Self Assessment</a:t>
            </a:r>
          </a:p>
        </p:txBody>
      </p:sp>
      <p:sp>
        <p:nvSpPr>
          <p:cNvPr id="22" name="Rectangle: Rounded Corners 21">
            <a:extLst>
              <a:ext uri="{FF2B5EF4-FFF2-40B4-BE49-F238E27FC236}">
                <a16:creationId xmlns:a16="http://schemas.microsoft.com/office/drawing/2014/main" id="{F77E4B81-3D49-4E96-90F4-29F349CFE6AD}"/>
              </a:ext>
            </a:extLst>
          </p:cNvPr>
          <p:cNvSpPr/>
          <p:nvPr/>
        </p:nvSpPr>
        <p:spPr>
          <a:xfrm>
            <a:off x="4445628" y="2558590"/>
            <a:ext cx="3305826" cy="656303"/>
          </a:xfrm>
          <a:prstGeom prst="roundRect">
            <a:avLst/>
          </a:prstGeom>
          <a:noFill/>
          <a:ln>
            <a:solidFill>
              <a:schemeClr val="tx1"/>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2000" dirty="0"/>
              <a:t>Design Drivers</a:t>
            </a:r>
          </a:p>
        </p:txBody>
      </p:sp>
      <p:sp>
        <p:nvSpPr>
          <p:cNvPr id="23" name="Rectangle: Rounded Corners 22">
            <a:extLst>
              <a:ext uri="{FF2B5EF4-FFF2-40B4-BE49-F238E27FC236}">
                <a16:creationId xmlns:a16="http://schemas.microsoft.com/office/drawing/2014/main" id="{89880013-9B2D-484F-B0CB-A6161E652AD5}"/>
              </a:ext>
            </a:extLst>
          </p:cNvPr>
          <p:cNvSpPr/>
          <p:nvPr/>
        </p:nvSpPr>
        <p:spPr>
          <a:xfrm>
            <a:off x="8111010" y="2558590"/>
            <a:ext cx="3305826" cy="656303"/>
          </a:xfrm>
          <a:prstGeom prst="roundRect">
            <a:avLst/>
          </a:prstGeom>
          <a:noFill/>
          <a:ln>
            <a:solidFill>
              <a:schemeClr val="tx1"/>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2000" dirty="0"/>
              <a:t>Architectures</a:t>
            </a:r>
          </a:p>
        </p:txBody>
      </p:sp>
      <p:sp>
        <p:nvSpPr>
          <p:cNvPr id="24" name="Rectangle: Rounded Corners 23">
            <a:extLst>
              <a:ext uri="{FF2B5EF4-FFF2-40B4-BE49-F238E27FC236}">
                <a16:creationId xmlns:a16="http://schemas.microsoft.com/office/drawing/2014/main" id="{EC941795-B1DC-482D-9C21-2171E1678E69}"/>
              </a:ext>
            </a:extLst>
          </p:cNvPr>
          <p:cNvSpPr/>
          <p:nvPr/>
        </p:nvSpPr>
        <p:spPr>
          <a:xfrm>
            <a:off x="326916" y="1155377"/>
            <a:ext cx="5724853" cy="629178"/>
          </a:xfrm>
          <a:prstGeom prst="roundRect">
            <a:avLst>
              <a:gd name="adj" fmla="val 594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2000" dirty="0"/>
              <a:t>Need to refresh now</a:t>
            </a:r>
          </a:p>
        </p:txBody>
      </p:sp>
      <p:sp>
        <p:nvSpPr>
          <p:cNvPr id="25" name="Rectangle: Rounded Corners 24">
            <a:extLst>
              <a:ext uri="{FF2B5EF4-FFF2-40B4-BE49-F238E27FC236}">
                <a16:creationId xmlns:a16="http://schemas.microsoft.com/office/drawing/2014/main" id="{7FF68D45-534C-4F78-99EC-BC76E112EF41}"/>
              </a:ext>
            </a:extLst>
          </p:cNvPr>
          <p:cNvSpPr/>
          <p:nvPr/>
        </p:nvSpPr>
        <p:spPr>
          <a:xfrm>
            <a:off x="6184462" y="1155377"/>
            <a:ext cx="5724853" cy="629178"/>
          </a:xfrm>
          <a:prstGeom prst="roundRect">
            <a:avLst>
              <a:gd name="adj" fmla="val 594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2000" dirty="0"/>
              <a:t>Will </a:t>
            </a:r>
            <a:r>
              <a:rPr lang="en-US" sz="2000" u="sng" dirty="0"/>
              <a:t>eventually</a:t>
            </a:r>
            <a:r>
              <a:rPr lang="en-US" sz="2000" dirty="0"/>
              <a:t> need to refresh</a:t>
            </a:r>
          </a:p>
          <a:p>
            <a:pPr algn="ctr">
              <a:lnSpc>
                <a:spcPct val="90000"/>
              </a:lnSpc>
            </a:pPr>
            <a:r>
              <a:rPr lang="en-US" sz="1400" dirty="0"/>
              <a:t>(not your time now, but its good to plan ahead)</a:t>
            </a:r>
          </a:p>
        </p:txBody>
      </p:sp>
      <p:sp>
        <p:nvSpPr>
          <p:cNvPr id="2" name="Right Brace 1">
            <a:extLst>
              <a:ext uri="{FF2B5EF4-FFF2-40B4-BE49-F238E27FC236}">
                <a16:creationId xmlns:a16="http://schemas.microsoft.com/office/drawing/2014/main" id="{CC4BF489-ADE1-4EE0-8D52-937F42010794}"/>
              </a:ext>
            </a:extLst>
          </p:cNvPr>
          <p:cNvSpPr/>
          <p:nvPr/>
        </p:nvSpPr>
        <p:spPr>
          <a:xfrm rot="16200000">
            <a:off x="5512195" y="-3430909"/>
            <a:ext cx="1211842" cy="11582400"/>
          </a:xfrm>
          <a:prstGeom prst="rightBrace">
            <a:avLst>
              <a:gd name="adj1" fmla="val 12921"/>
              <a:gd name="adj2" fmla="val 50000"/>
            </a:avLst>
          </a:prstGeom>
          <a:ln w="31750">
            <a:solidFill>
              <a:schemeClr val="tx1"/>
            </a:solidFill>
          </a:ln>
          <a:effectLst>
            <a:outerShdw blurRad="50800" dist="38100" dir="2700000" algn="tl" rotWithShape="0">
              <a:schemeClr val="tx1">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a:extLst>
              <a:ext uri="{FF2B5EF4-FFF2-40B4-BE49-F238E27FC236}">
                <a16:creationId xmlns:a16="http://schemas.microsoft.com/office/drawing/2014/main" id="{524777DD-2DF6-4C6D-AD54-B037F3FB69FB}"/>
              </a:ext>
            </a:extLst>
          </p:cNvPr>
          <p:cNvSpPr/>
          <p:nvPr/>
        </p:nvSpPr>
        <p:spPr>
          <a:xfrm>
            <a:off x="4472940" y="3223733"/>
            <a:ext cx="3243832" cy="23007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342900" indent="-342900">
              <a:lnSpc>
                <a:spcPct val="90000"/>
              </a:lnSpc>
              <a:buFont typeface="Arial" panose="020B0604020202020204" pitchFamily="34" charset="0"/>
              <a:buChar char="•"/>
            </a:pPr>
            <a:r>
              <a:rPr lang="en-US" dirty="0"/>
              <a:t>Network Architecture changes </a:t>
            </a:r>
            <a:r>
              <a:rPr lang="en-US" sz="1400" dirty="0"/>
              <a:t>(ACI, Virtualization)</a:t>
            </a:r>
            <a:r>
              <a:rPr lang="en-US" dirty="0"/>
              <a:t>?</a:t>
            </a:r>
          </a:p>
          <a:p>
            <a:pPr marL="342900" indent="-342900">
              <a:lnSpc>
                <a:spcPct val="90000"/>
              </a:lnSpc>
              <a:buFont typeface="Arial" panose="020B0604020202020204" pitchFamily="34" charset="0"/>
              <a:buChar char="•"/>
            </a:pPr>
            <a:r>
              <a:rPr lang="en-US" dirty="0"/>
              <a:t>Public Cloud Adoption?</a:t>
            </a:r>
          </a:p>
          <a:p>
            <a:pPr marL="342900" indent="-342900">
              <a:lnSpc>
                <a:spcPct val="90000"/>
              </a:lnSpc>
              <a:buFont typeface="Arial" panose="020B0604020202020204" pitchFamily="34" charset="0"/>
              <a:buChar char="•"/>
            </a:pPr>
            <a:r>
              <a:rPr lang="en-US" dirty="0"/>
              <a:t>Private Cloud Expansion?</a:t>
            </a:r>
          </a:p>
          <a:p>
            <a:pPr marL="342900" indent="-342900">
              <a:lnSpc>
                <a:spcPct val="90000"/>
              </a:lnSpc>
              <a:buFont typeface="Arial" panose="020B0604020202020204" pitchFamily="34" charset="0"/>
              <a:buChar char="•"/>
            </a:pPr>
            <a:r>
              <a:rPr lang="en-US" dirty="0" err="1"/>
              <a:t>XaaS</a:t>
            </a:r>
            <a:r>
              <a:rPr lang="en-US" dirty="0"/>
              <a:t> Consumption?</a:t>
            </a:r>
          </a:p>
          <a:p>
            <a:pPr marL="342900" indent="-342900">
              <a:lnSpc>
                <a:spcPct val="90000"/>
              </a:lnSpc>
              <a:buFont typeface="Arial" panose="020B0604020202020204" pitchFamily="34" charset="0"/>
              <a:buChar char="•"/>
            </a:pPr>
            <a:r>
              <a:rPr lang="en-US" dirty="0"/>
              <a:t>DevOps Practices?</a:t>
            </a:r>
          </a:p>
          <a:p>
            <a:pPr marL="342900" indent="-342900">
              <a:lnSpc>
                <a:spcPct val="90000"/>
              </a:lnSpc>
              <a:buFont typeface="Arial" panose="020B0604020202020204" pitchFamily="34" charset="0"/>
              <a:buChar char="•"/>
            </a:pPr>
            <a:r>
              <a:rPr lang="en-US" dirty="0"/>
              <a:t>Executive Direction?</a:t>
            </a:r>
          </a:p>
          <a:p>
            <a:pPr marL="342900" indent="-342900">
              <a:lnSpc>
                <a:spcPct val="90000"/>
              </a:lnSpc>
              <a:buFont typeface="Arial" panose="020B0604020202020204" pitchFamily="34" charset="0"/>
              <a:buChar char="•"/>
            </a:pPr>
            <a:r>
              <a:rPr lang="en-US" dirty="0"/>
              <a:t>Regulatory Requirements?</a:t>
            </a:r>
          </a:p>
          <a:p>
            <a:pPr marL="342900" indent="-342900">
              <a:lnSpc>
                <a:spcPct val="90000"/>
              </a:lnSpc>
              <a:buFont typeface="Arial" panose="020B0604020202020204" pitchFamily="34" charset="0"/>
              <a:buChar char="•"/>
            </a:pPr>
            <a:endParaRPr lang="en-US" dirty="0"/>
          </a:p>
        </p:txBody>
      </p:sp>
      <p:sp>
        <p:nvSpPr>
          <p:cNvPr id="17" name="Rectangle 16">
            <a:extLst>
              <a:ext uri="{FF2B5EF4-FFF2-40B4-BE49-F238E27FC236}">
                <a16:creationId xmlns:a16="http://schemas.microsoft.com/office/drawing/2014/main" id="{9B96D453-E888-42D6-AF75-056A2DC842A2}"/>
              </a:ext>
            </a:extLst>
          </p:cNvPr>
          <p:cNvSpPr/>
          <p:nvPr/>
        </p:nvSpPr>
        <p:spPr>
          <a:xfrm>
            <a:off x="8111010" y="3220055"/>
            <a:ext cx="3268947" cy="23044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342900" indent="-342900">
              <a:lnSpc>
                <a:spcPct val="90000"/>
              </a:lnSpc>
              <a:buFont typeface="Arial" panose="020B0604020202020204" pitchFamily="34" charset="0"/>
              <a:buChar char="•"/>
            </a:pPr>
            <a:r>
              <a:rPr lang="en-US" dirty="0"/>
              <a:t>Replacement</a:t>
            </a:r>
          </a:p>
          <a:p>
            <a:pPr marL="342900" indent="-342900">
              <a:lnSpc>
                <a:spcPct val="90000"/>
              </a:lnSpc>
              <a:buFont typeface="Arial" panose="020B0604020202020204" pitchFamily="34" charset="0"/>
              <a:buChar char="•"/>
            </a:pPr>
            <a:r>
              <a:rPr lang="en-US" dirty="0"/>
              <a:t>Public/Private Cloud </a:t>
            </a:r>
            <a:r>
              <a:rPr lang="en-US" sz="1400" dirty="0"/>
              <a:t>(Virtual)</a:t>
            </a:r>
          </a:p>
          <a:p>
            <a:pPr marL="342900" indent="-342900">
              <a:lnSpc>
                <a:spcPct val="90000"/>
              </a:lnSpc>
              <a:buFont typeface="Arial" panose="020B0604020202020204" pitchFamily="34" charset="0"/>
              <a:buChar char="•"/>
            </a:pPr>
            <a:r>
              <a:rPr lang="en-US" dirty="0"/>
              <a:t>Hybrid</a:t>
            </a:r>
          </a:p>
          <a:p>
            <a:pPr marL="342900" indent="-342900">
              <a:lnSpc>
                <a:spcPct val="90000"/>
              </a:lnSpc>
              <a:buFont typeface="Arial" panose="020B0604020202020204" pitchFamily="34" charset="0"/>
              <a:buChar char="•"/>
            </a:pPr>
            <a:r>
              <a:rPr lang="en-US" dirty="0"/>
              <a:t>Incorporating SaaS</a:t>
            </a:r>
          </a:p>
          <a:p>
            <a:pPr marL="342900" indent="-342900">
              <a:lnSpc>
                <a:spcPct val="90000"/>
              </a:lnSpc>
              <a:buFont typeface="Arial" panose="020B0604020202020204" pitchFamily="34" charset="0"/>
              <a:buChar char="•"/>
            </a:pPr>
            <a:r>
              <a:rPr lang="en-US" dirty="0"/>
              <a:t>Incorporating DevOps technologies</a:t>
            </a:r>
          </a:p>
          <a:p>
            <a:pPr marL="342900" indent="-342900">
              <a:lnSpc>
                <a:spcPct val="90000"/>
              </a:lnSpc>
              <a:buFont typeface="Arial" panose="020B0604020202020204" pitchFamily="34" charset="0"/>
              <a:buChar char="•"/>
            </a:pPr>
            <a:endParaRPr lang="en-US" dirty="0"/>
          </a:p>
          <a:p>
            <a:pPr marL="342900" indent="-342900">
              <a:lnSpc>
                <a:spcPct val="90000"/>
              </a:lnSpc>
              <a:buFont typeface="Arial" panose="020B0604020202020204" pitchFamily="34" charset="0"/>
              <a:buChar char="•"/>
            </a:pPr>
            <a:endParaRPr lang="en-US" dirty="0"/>
          </a:p>
        </p:txBody>
      </p:sp>
      <p:sp>
        <p:nvSpPr>
          <p:cNvPr id="18" name="Rectangle 17">
            <a:extLst>
              <a:ext uri="{FF2B5EF4-FFF2-40B4-BE49-F238E27FC236}">
                <a16:creationId xmlns:a16="http://schemas.microsoft.com/office/drawing/2014/main" id="{9EE5044D-AB7C-4D1A-8617-6E730BE988F7}"/>
              </a:ext>
            </a:extLst>
          </p:cNvPr>
          <p:cNvSpPr/>
          <p:nvPr/>
        </p:nvSpPr>
        <p:spPr>
          <a:xfrm>
            <a:off x="2369819" y="6056414"/>
            <a:ext cx="7437121" cy="496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dirty="0"/>
              <a:t>Achieve the best overall design for the organization</a:t>
            </a:r>
          </a:p>
        </p:txBody>
      </p:sp>
      <p:sp>
        <p:nvSpPr>
          <p:cNvPr id="19" name="Rectangle 18">
            <a:extLst>
              <a:ext uri="{FF2B5EF4-FFF2-40B4-BE49-F238E27FC236}">
                <a16:creationId xmlns:a16="http://schemas.microsoft.com/office/drawing/2014/main" id="{45CB2200-E8D7-4517-8239-4C3141899060}"/>
              </a:ext>
            </a:extLst>
          </p:cNvPr>
          <p:cNvSpPr/>
          <p:nvPr/>
        </p:nvSpPr>
        <p:spPr>
          <a:xfrm>
            <a:off x="827307" y="3259971"/>
            <a:ext cx="3281898" cy="27227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342900" indent="-342900">
              <a:lnSpc>
                <a:spcPct val="90000"/>
              </a:lnSpc>
              <a:buFont typeface="Arial" panose="020B0604020202020204" pitchFamily="34" charset="0"/>
              <a:buChar char="•"/>
            </a:pPr>
            <a:r>
              <a:rPr lang="en-US" dirty="0"/>
              <a:t>How are the BIG-IPs currently performing?</a:t>
            </a:r>
          </a:p>
          <a:p>
            <a:pPr marL="342900" indent="-342900">
              <a:lnSpc>
                <a:spcPct val="90000"/>
              </a:lnSpc>
              <a:buFont typeface="Arial" panose="020B0604020202020204" pitchFamily="34" charset="0"/>
              <a:buChar char="•"/>
            </a:pPr>
            <a:r>
              <a:rPr lang="en-US" dirty="0"/>
              <a:t>What BIG-IP features is my org currently using or not using?</a:t>
            </a:r>
          </a:p>
          <a:p>
            <a:pPr marL="342900" indent="-342900">
              <a:lnSpc>
                <a:spcPct val="90000"/>
              </a:lnSpc>
              <a:buFont typeface="Arial" panose="020B0604020202020204" pitchFamily="34" charset="0"/>
              <a:buChar char="•"/>
            </a:pPr>
            <a:r>
              <a:rPr lang="en-US" dirty="0"/>
              <a:t>Existing design?</a:t>
            </a:r>
          </a:p>
          <a:p>
            <a:pPr marL="342900" indent="-342900">
              <a:lnSpc>
                <a:spcPct val="90000"/>
              </a:lnSpc>
              <a:buFont typeface="Arial" panose="020B0604020202020204" pitchFamily="34" charset="0"/>
              <a:buChar char="•"/>
            </a:pPr>
            <a:r>
              <a:rPr lang="en-US" dirty="0"/>
              <a:t>Operational requirements? </a:t>
            </a:r>
          </a:p>
          <a:p>
            <a:pPr marL="342900" indent="-342900">
              <a:lnSpc>
                <a:spcPct val="90000"/>
              </a:lnSpc>
              <a:buFont typeface="Arial" panose="020B0604020202020204" pitchFamily="34" charset="0"/>
              <a:buChar char="•"/>
            </a:pPr>
            <a:r>
              <a:rPr lang="en-US" dirty="0"/>
              <a:t>Standards &amp; Conventions?</a:t>
            </a:r>
          </a:p>
          <a:p>
            <a:pPr marL="342900" indent="-342900">
              <a:lnSpc>
                <a:spcPct val="90000"/>
              </a:lnSpc>
              <a:buFont typeface="Arial" panose="020B0604020202020204" pitchFamily="34" charset="0"/>
              <a:buChar char="•"/>
            </a:pPr>
            <a:r>
              <a:rPr lang="en-US" dirty="0"/>
              <a:t>Projected Growth?</a:t>
            </a:r>
          </a:p>
          <a:p>
            <a:pPr marL="342900" indent="-342900">
              <a:lnSpc>
                <a:spcPct val="90000"/>
              </a:lnSpc>
              <a:buFont typeface="Arial" panose="020B0604020202020204" pitchFamily="34" charset="0"/>
              <a:buChar char="•"/>
            </a:pPr>
            <a:r>
              <a:rPr lang="en-US" dirty="0"/>
              <a:t>Time &amp; Skill sets? </a:t>
            </a:r>
          </a:p>
          <a:p>
            <a:pPr marL="342900" indent="-342900">
              <a:lnSpc>
                <a:spcPct val="90000"/>
              </a:lnSpc>
              <a:buFont typeface="Arial" panose="020B0604020202020204" pitchFamily="34" charset="0"/>
              <a:buChar char="•"/>
            </a:pPr>
            <a:endParaRPr lang="en-US" dirty="0"/>
          </a:p>
        </p:txBody>
      </p:sp>
    </p:spTree>
    <p:extLst>
      <p:ext uri="{BB962C8B-B14F-4D97-AF65-F5344CB8AC3E}">
        <p14:creationId xmlns:p14="http://schemas.microsoft.com/office/powerpoint/2010/main" val="414518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21" grpId="0" animBg="1"/>
      <p:bldP spid="22" grpId="0" animBg="1"/>
      <p:bldP spid="23" grpId="0" animBg="1"/>
      <p:bldP spid="24" grpId="0" animBg="1"/>
      <p:bldP spid="25" grpId="0" animBg="1"/>
      <p:bldP spid="2" grpId="0" animBg="1"/>
      <p:bldP spid="16" grpId="0"/>
      <p:bldP spid="17" grpId="0"/>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CAB96A1-56A1-4607-A158-93D49E0E01C7}"/>
              </a:ext>
            </a:extLst>
          </p:cNvPr>
          <p:cNvSpPr>
            <a:spLocks noGrp="1"/>
          </p:cNvSpPr>
          <p:nvPr>
            <p:ph type="ftr" sz="quarter" idx="10"/>
          </p:nvPr>
        </p:nvSpPr>
        <p:spPr/>
        <p:txBody>
          <a:bodyPr/>
          <a:lstStyle/>
          <a:p>
            <a:r>
              <a:rPr lang="en-US" dirty="0"/>
              <a:t>© 2020 F5 Networks</a:t>
            </a:r>
          </a:p>
        </p:txBody>
      </p:sp>
      <p:sp>
        <p:nvSpPr>
          <p:cNvPr id="4" name="Slide Number Placeholder 3">
            <a:extLst>
              <a:ext uri="{FF2B5EF4-FFF2-40B4-BE49-F238E27FC236}">
                <a16:creationId xmlns:a16="http://schemas.microsoft.com/office/drawing/2014/main" id="{36003AC9-B0F7-4FB0-A44F-7AA495418346}"/>
              </a:ext>
            </a:extLst>
          </p:cNvPr>
          <p:cNvSpPr>
            <a:spLocks noGrp="1"/>
          </p:cNvSpPr>
          <p:nvPr>
            <p:ph type="sldNum" sz="quarter" idx="11"/>
          </p:nvPr>
        </p:nvSpPr>
        <p:spPr/>
        <p:txBody>
          <a:bodyPr/>
          <a:lstStyle/>
          <a:p>
            <a:fld id="{49DF86D6-4B9D-4B83-AF23-D696D3CD110A}" type="slidenum">
              <a:rPr lang="en-US" smtClean="0"/>
              <a:pPr/>
              <a:t>4</a:t>
            </a:fld>
            <a:endParaRPr lang="en-US" dirty="0"/>
          </a:p>
        </p:txBody>
      </p:sp>
      <p:sp>
        <p:nvSpPr>
          <p:cNvPr id="7" name="Title 14">
            <a:extLst>
              <a:ext uri="{FF2B5EF4-FFF2-40B4-BE49-F238E27FC236}">
                <a16:creationId xmlns:a16="http://schemas.microsoft.com/office/drawing/2014/main" id="{E6AA74E3-1921-47A2-B2CF-6B08A46C366D}"/>
              </a:ext>
            </a:extLst>
          </p:cNvPr>
          <p:cNvSpPr txBox="1">
            <a:spLocks/>
          </p:cNvSpPr>
          <p:nvPr/>
        </p:nvSpPr>
        <p:spPr>
          <a:xfrm>
            <a:off x="304800" y="304800"/>
            <a:ext cx="11582400" cy="868363"/>
          </a:xfrm>
          <a:prstGeom prst="rect">
            <a:avLst/>
          </a:prstGeom>
        </p:spPr>
        <p:txBody>
          <a:bodyPr vert="horz" lIns="155448" tIns="155448" rIns="155448" bIns="155448" rtlCol="0" anchor="t" anchorCtr="0">
            <a:spAutoFit/>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Getting Started – Self Assessment….</a:t>
            </a:r>
          </a:p>
        </p:txBody>
      </p:sp>
      <p:pic>
        <p:nvPicPr>
          <p:cNvPr id="11" name="Picture 10">
            <a:extLst>
              <a:ext uri="{FF2B5EF4-FFF2-40B4-BE49-F238E27FC236}">
                <a16:creationId xmlns:a16="http://schemas.microsoft.com/office/drawing/2014/main" id="{236077E5-DE51-4D99-81BE-EC3856F3F98F}"/>
              </a:ext>
            </a:extLst>
          </p:cNvPr>
          <p:cNvPicPr>
            <a:picLocks noChangeAspect="1"/>
          </p:cNvPicPr>
          <p:nvPr/>
        </p:nvPicPr>
        <p:blipFill>
          <a:blip r:embed="rId2"/>
          <a:stretch>
            <a:fillRect/>
          </a:stretch>
        </p:blipFill>
        <p:spPr>
          <a:xfrm>
            <a:off x="5433059" y="1555964"/>
            <a:ext cx="6404833" cy="4272868"/>
          </a:xfrm>
          <a:prstGeom prst="rect">
            <a:avLst/>
          </a:prstGeom>
        </p:spPr>
      </p:pic>
      <p:pic>
        <p:nvPicPr>
          <p:cNvPr id="35" name="Picture 34">
            <a:extLst>
              <a:ext uri="{FF2B5EF4-FFF2-40B4-BE49-F238E27FC236}">
                <a16:creationId xmlns:a16="http://schemas.microsoft.com/office/drawing/2014/main" id="{F9F544AC-FF97-4C86-B04E-35BA42E0C1BB}"/>
              </a:ext>
            </a:extLst>
          </p:cNvPr>
          <p:cNvPicPr>
            <a:picLocks noChangeAspect="1"/>
          </p:cNvPicPr>
          <p:nvPr/>
        </p:nvPicPr>
        <p:blipFill>
          <a:blip r:embed="rId3"/>
          <a:stretch>
            <a:fillRect/>
          </a:stretch>
        </p:blipFill>
        <p:spPr>
          <a:xfrm>
            <a:off x="304801" y="1555964"/>
            <a:ext cx="4930139" cy="1110824"/>
          </a:xfrm>
          <a:prstGeom prst="rect">
            <a:avLst/>
          </a:prstGeom>
          <a:effectLst>
            <a:outerShdw blurRad="63500" sx="102000" sy="102000" algn="ctr" rotWithShape="0">
              <a:schemeClr val="tx1">
                <a:alpha val="40000"/>
              </a:schemeClr>
            </a:outerShdw>
          </a:effectLst>
        </p:spPr>
      </p:pic>
      <p:sp>
        <p:nvSpPr>
          <p:cNvPr id="38" name="TextBox 37">
            <a:hlinkClick r:id="rId4"/>
            <a:extLst>
              <a:ext uri="{FF2B5EF4-FFF2-40B4-BE49-F238E27FC236}">
                <a16:creationId xmlns:a16="http://schemas.microsoft.com/office/drawing/2014/main" id="{F4F57B05-9E39-48BA-A80F-D77218740ED7}"/>
              </a:ext>
            </a:extLst>
          </p:cNvPr>
          <p:cNvSpPr txBox="1"/>
          <p:nvPr/>
        </p:nvSpPr>
        <p:spPr>
          <a:xfrm>
            <a:off x="251460" y="2726423"/>
            <a:ext cx="4983480" cy="800219"/>
          </a:xfrm>
          <a:prstGeom prst="rect">
            <a:avLst/>
          </a:prstGeom>
          <a:noFill/>
        </p:spPr>
        <p:txBody>
          <a:bodyPr wrap="square">
            <a:spAutoFit/>
          </a:bodyPr>
          <a:lstStyle/>
          <a:p>
            <a:r>
              <a:rPr lang="en-US" dirty="0"/>
              <a:t>Overview: </a:t>
            </a:r>
          </a:p>
          <a:p>
            <a:r>
              <a:rPr lang="en-US" sz="1400" dirty="0">
                <a:solidFill>
                  <a:srgbClr val="AFEAFF"/>
                </a:solidFill>
              </a:rPr>
              <a:t>https://www.f5.com/services/support/support-offerings/big-ip-ihealth-diagnostic-tool</a:t>
            </a:r>
          </a:p>
        </p:txBody>
      </p:sp>
      <p:sp>
        <p:nvSpPr>
          <p:cNvPr id="39" name="TextBox 38">
            <a:hlinkClick r:id="rId5"/>
            <a:extLst>
              <a:ext uri="{FF2B5EF4-FFF2-40B4-BE49-F238E27FC236}">
                <a16:creationId xmlns:a16="http://schemas.microsoft.com/office/drawing/2014/main" id="{ABC81EB9-C721-4667-90F6-1F93A10D32B8}"/>
              </a:ext>
            </a:extLst>
          </p:cNvPr>
          <p:cNvSpPr txBox="1"/>
          <p:nvPr/>
        </p:nvSpPr>
        <p:spPr>
          <a:xfrm>
            <a:off x="251460" y="3586277"/>
            <a:ext cx="4983480" cy="584775"/>
          </a:xfrm>
          <a:prstGeom prst="rect">
            <a:avLst/>
          </a:prstGeom>
          <a:noFill/>
        </p:spPr>
        <p:txBody>
          <a:bodyPr wrap="square">
            <a:spAutoFit/>
          </a:bodyPr>
          <a:lstStyle/>
          <a:p>
            <a:r>
              <a:rPr lang="en-US" dirty="0" err="1"/>
              <a:t>iHealth</a:t>
            </a:r>
            <a:r>
              <a:rPr lang="en-US" dirty="0"/>
              <a:t>: </a:t>
            </a:r>
          </a:p>
          <a:p>
            <a:r>
              <a:rPr lang="en-US" sz="1400" dirty="0">
                <a:solidFill>
                  <a:srgbClr val="AFEAFF"/>
                </a:solidFill>
              </a:rPr>
              <a:t>https://ihealth.f5.com</a:t>
            </a:r>
          </a:p>
        </p:txBody>
      </p:sp>
      <p:sp>
        <p:nvSpPr>
          <p:cNvPr id="40" name="TextBox 39">
            <a:hlinkClick r:id="rId6"/>
            <a:extLst>
              <a:ext uri="{FF2B5EF4-FFF2-40B4-BE49-F238E27FC236}">
                <a16:creationId xmlns:a16="http://schemas.microsoft.com/office/drawing/2014/main" id="{394EB43C-6361-43DA-A6F3-9ED3AB6DF6D5}"/>
              </a:ext>
            </a:extLst>
          </p:cNvPr>
          <p:cNvSpPr txBox="1"/>
          <p:nvPr/>
        </p:nvSpPr>
        <p:spPr>
          <a:xfrm>
            <a:off x="251460" y="4230687"/>
            <a:ext cx="4983480" cy="584775"/>
          </a:xfrm>
          <a:prstGeom prst="rect">
            <a:avLst/>
          </a:prstGeom>
          <a:noFill/>
        </p:spPr>
        <p:txBody>
          <a:bodyPr wrap="square">
            <a:spAutoFit/>
          </a:bodyPr>
          <a:lstStyle/>
          <a:p>
            <a:r>
              <a:rPr lang="en-US" dirty="0" err="1"/>
              <a:t>QKView</a:t>
            </a:r>
            <a:r>
              <a:rPr lang="en-US" dirty="0"/>
              <a:t>: </a:t>
            </a:r>
          </a:p>
          <a:p>
            <a:r>
              <a:rPr lang="en-US" sz="1400" dirty="0">
                <a:solidFill>
                  <a:srgbClr val="AFEAFF"/>
                </a:solidFill>
              </a:rPr>
              <a:t>https://support.f5.com/csp/article/K12878</a:t>
            </a:r>
          </a:p>
        </p:txBody>
      </p:sp>
    </p:spTree>
    <p:extLst>
      <p:ext uri="{BB962C8B-B14F-4D97-AF65-F5344CB8AC3E}">
        <p14:creationId xmlns:p14="http://schemas.microsoft.com/office/powerpoint/2010/main" val="120403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CAB96A1-56A1-4607-A158-93D49E0E01C7}"/>
              </a:ext>
            </a:extLst>
          </p:cNvPr>
          <p:cNvSpPr>
            <a:spLocks noGrp="1"/>
          </p:cNvSpPr>
          <p:nvPr>
            <p:ph type="ftr" sz="quarter" idx="10"/>
          </p:nvPr>
        </p:nvSpPr>
        <p:spPr/>
        <p:txBody>
          <a:bodyPr/>
          <a:lstStyle/>
          <a:p>
            <a:r>
              <a:rPr lang="en-US" dirty="0"/>
              <a:t>© 2020 F5 Networks</a:t>
            </a:r>
          </a:p>
        </p:txBody>
      </p:sp>
      <p:sp>
        <p:nvSpPr>
          <p:cNvPr id="4" name="Slide Number Placeholder 3">
            <a:extLst>
              <a:ext uri="{FF2B5EF4-FFF2-40B4-BE49-F238E27FC236}">
                <a16:creationId xmlns:a16="http://schemas.microsoft.com/office/drawing/2014/main" id="{36003AC9-B0F7-4FB0-A44F-7AA495418346}"/>
              </a:ext>
            </a:extLst>
          </p:cNvPr>
          <p:cNvSpPr>
            <a:spLocks noGrp="1"/>
          </p:cNvSpPr>
          <p:nvPr>
            <p:ph type="sldNum" sz="quarter" idx="11"/>
          </p:nvPr>
        </p:nvSpPr>
        <p:spPr/>
        <p:txBody>
          <a:bodyPr/>
          <a:lstStyle/>
          <a:p>
            <a:fld id="{49DF86D6-4B9D-4B83-AF23-D696D3CD110A}" type="slidenum">
              <a:rPr lang="en-US" smtClean="0"/>
              <a:pPr/>
              <a:t>5</a:t>
            </a:fld>
            <a:endParaRPr lang="en-US" dirty="0"/>
          </a:p>
        </p:txBody>
      </p:sp>
      <p:sp>
        <p:nvSpPr>
          <p:cNvPr id="7" name="Title 14">
            <a:extLst>
              <a:ext uri="{FF2B5EF4-FFF2-40B4-BE49-F238E27FC236}">
                <a16:creationId xmlns:a16="http://schemas.microsoft.com/office/drawing/2014/main" id="{E6AA74E3-1921-47A2-B2CF-6B08A46C366D}"/>
              </a:ext>
            </a:extLst>
          </p:cNvPr>
          <p:cNvSpPr txBox="1">
            <a:spLocks/>
          </p:cNvSpPr>
          <p:nvPr/>
        </p:nvSpPr>
        <p:spPr>
          <a:xfrm>
            <a:off x="304800" y="304800"/>
            <a:ext cx="11582400" cy="868363"/>
          </a:xfrm>
          <a:prstGeom prst="rect">
            <a:avLst/>
          </a:prstGeom>
        </p:spPr>
        <p:txBody>
          <a:bodyPr vert="horz" lIns="155448" tIns="155448" rIns="155448" bIns="155448" rtlCol="0" anchor="t" anchorCtr="0">
            <a:spAutoFit/>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Getting Started – Self Assessment….</a:t>
            </a:r>
          </a:p>
        </p:txBody>
      </p:sp>
      <p:pic>
        <p:nvPicPr>
          <p:cNvPr id="5" name="Picture 4">
            <a:extLst>
              <a:ext uri="{FF2B5EF4-FFF2-40B4-BE49-F238E27FC236}">
                <a16:creationId xmlns:a16="http://schemas.microsoft.com/office/drawing/2014/main" id="{83DB6367-0582-4CF6-902A-766B80932D4D}"/>
              </a:ext>
            </a:extLst>
          </p:cNvPr>
          <p:cNvPicPr>
            <a:picLocks noChangeAspect="1"/>
          </p:cNvPicPr>
          <p:nvPr/>
        </p:nvPicPr>
        <p:blipFill rotWithShape="1">
          <a:blip r:embed="rId2"/>
          <a:srcRect t="18954"/>
          <a:stretch/>
        </p:blipFill>
        <p:spPr>
          <a:xfrm>
            <a:off x="5639945" y="2124218"/>
            <a:ext cx="6262495" cy="2040028"/>
          </a:xfrm>
          <a:prstGeom prst="rect">
            <a:avLst/>
          </a:prstGeom>
        </p:spPr>
      </p:pic>
      <p:sp>
        <p:nvSpPr>
          <p:cNvPr id="15" name="Rectangle 14">
            <a:extLst>
              <a:ext uri="{FF2B5EF4-FFF2-40B4-BE49-F238E27FC236}">
                <a16:creationId xmlns:a16="http://schemas.microsoft.com/office/drawing/2014/main" id="{830A32B7-6C91-4777-A8AD-E274D2DB1E63}"/>
              </a:ext>
            </a:extLst>
          </p:cNvPr>
          <p:cNvSpPr/>
          <p:nvPr/>
        </p:nvSpPr>
        <p:spPr>
          <a:xfrm>
            <a:off x="468150" y="1410788"/>
            <a:ext cx="4858230" cy="41914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342900" indent="-342900">
              <a:lnSpc>
                <a:spcPct val="90000"/>
              </a:lnSpc>
              <a:buFont typeface="Arial" panose="020B0604020202020204" pitchFamily="34" charset="0"/>
              <a:buChar char="•"/>
            </a:pPr>
            <a:r>
              <a:rPr lang="en-US" sz="2800" dirty="0"/>
              <a:t>General Stats &amp; Object Counts</a:t>
            </a:r>
          </a:p>
          <a:p>
            <a:pPr marL="342900" indent="-342900">
              <a:lnSpc>
                <a:spcPct val="90000"/>
              </a:lnSpc>
              <a:buFont typeface="Arial" panose="020B0604020202020204" pitchFamily="34" charset="0"/>
              <a:buChar char="•"/>
            </a:pPr>
            <a:endParaRPr lang="en-US" sz="1600" dirty="0"/>
          </a:p>
          <a:p>
            <a:pPr marL="342900" indent="-342900">
              <a:lnSpc>
                <a:spcPct val="90000"/>
              </a:lnSpc>
              <a:buFont typeface="Arial" panose="020B0604020202020204" pitchFamily="34" charset="0"/>
              <a:buChar char="•"/>
            </a:pPr>
            <a:r>
              <a:rPr lang="en-US" sz="2800" dirty="0"/>
              <a:t>Operational Information</a:t>
            </a:r>
          </a:p>
          <a:p>
            <a:pPr marL="800100" lvl="1" indent="-342900">
              <a:lnSpc>
                <a:spcPct val="90000"/>
              </a:lnSpc>
              <a:buFont typeface="Arial" panose="020B0604020202020204" pitchFamily="34" charset="0"/>
              <a:buChar char="•"/>
            </a:pPr>
            <a:r>
              <a:rPr lang="en-US" sz="2800" dirty="0"/>
              <a:t>Code Version</a:t>
            </a:r>
          </a:p>
          <a:p>
            <a:pPr marL="800100" lvl="1" indent="-342900">
              <a:lnSpc>
                <a:spcPct val="90000"/>
              </a:lnSpc>
              <a:buFont typeface="Arial" panose="020B0604020202020204" pitchFamily="34" charset="0"/>
              <a:buChar char="•"/>
            </a:pPr>
            <a:r>
              <a:rPr lang="en-US" sz="2800" dirty="0"/>
              <a:t>Uptime</a:t>
            </a:r>
          </a:p>
          <a:p>
            <a:pPr marL="800100" lvl="1" indent="-342900">
              <a:lnSpc>
                <a:spcPct val="90000"/>
              </a:lnSpc>
              <a:buFont typeface="Arial" panose="020B0604020202020204" pitchFamily="34" charset="0"/>
              <a:buChar char="•"/>
            </a:pPr>
            <a:r>
              <a:rPr lang="en-US" sz="2800" dirty="0"/>
              <a:t>Last Failover</a:t>
            </a:r>
          </a:p>
          <a:p>
            <a:pPr marL="342900" indent="-342900">
              <a:lnSpc>
                <a:spcPct val="90000"/>
              </a:lnSpc>
              <a:buFont typeface="Arial" panose="020B0604020202020204" pitchFamily="34" charset="0"/>
              <a:buChar char="•"/>
            </a:pPr>
            <a:endParaRPr lang="en-US" sz="1600" dirty="0"/>
          </a:p>
          <a:p>
            <a:pPr marL="342900" indent="-342900">
              <a:lnSpc>
                <a:spcPct val="90000"/>
              </a:lnSpc>
              <a:buFont typeface="Arial" panose="020B0604020202020204" pitchFamily="34" charset="0"/>
              <a:buChar char="•"/>
            </a:pPr>
            <a:r>
              <a:rPr lang="en-US" sz="2800" dirty="0"/>
              <a:t>Unused Objects </a:t>
            </a:r>
          </a:p>
          <a:p>
            <a:pPr marL="342900" indent="-342900">
              <a:lnSpc>
                <a:spcPct val="90000"/>
              </a:lnSpc>
              <a:buFont typeface="Arial" panose="020B0604020202020204" pitchFamily="34" charset="0"/>
              <a:buChar char="•"/>
            </a:pPr>
            <a:endParaRPr lang="en-US" sz="1600" dirty="0"/>
          </a:p>
          <a:p>
            <a:pPr marL="342900" indent="-342900">
              <a:lnSpc>
                <a:spcPct val="90000"/>
              </a:lnSpc>
              <a:buFont typeface="Arial" panose="020B0604020202020204" pitchFamily="34" charset="0"/>
              <a:buChar char="•"/>
            </a:pPr>
            <a:r>
              <a:rPr lang="en-US" sz="2800" dirty="0"/>
              <a:t>Performance Graphs</a:t>
            </a:r>
          </a:p>
          <a:p>
            <a:pPr marL="342900" indent="-342900">
              <a:lnSpc>
                <a:spcPct val="90000"/>
              </a:lnSpc>
              <a:buFont typeface="Arial" panose="020B0604020202020204" pitchFamily="34" charset="0"/>
              <a:buChar char="•"/>
            </a:pPr>
            <a:endParaRPr lang="en-US" sz="2800" dirty="0"/>
          </a:p>
        </p:txBody>
      </p:sp>
      <p:grpSp>
        <p:nvGrpSpPr>
          <p:cNvPr id="18" name="Group 17">
            <a:extLst>
              <a:ext uri="{FF2B5EF4-FFF2-40B4-BE49-F238E27FC236}">
                <a16:creationId xmlns:a16="http://schemas.microsoft.com/office/drawing/2014/main" id="{0B9B3CC3-3388-403A-94E2-293068FB3F65}"/>
              </a:ext>
            </a:extLst>
          </p:cNvPr>
          <p:cNvGrpSpPr/>
          <p:nvPr/>
        </p:nvGrpSpPr>
        <p:grpSpPr>
          <a:xfrm>
            <a:off x="5639945" y="4224169"/>
            <a:ext cx="6262494" cy="2302898"/>
            <a:chOff x="5486400" y="3798245"/>
            <a:chExt cx="6324600" cy="2388133"/>
          </a:xfrm>
        </p:grpSpPr>
        <p:pic>
          <p:nvPicPr>
            <p:cNvPr id="10" name="Picture 9">
              <a:extLst>
                <a:ext uri="{FF2B5EF4-FFF2-40B4-BE49-F238E27FC236}">
                  <a16:creationId xmlns:a16="http://schemas.microsoft.com/office/drawing/2014/main" id="{54EA23C6-EA7A-447C-9552-6407E308E9B2}"/>
                </a:ext>
              </a:extLst>
            </p:cNvPr>
            <p:cNvPicPr>
              <a:picLocks noChangeAspect="1"/>
            </p:cNvPicPr>
            <p:nvPr/>
          </p:nvPicPr>
          <p:blipFill rotWithShape="1">
            <a:blip r:embed="rId3"/>
            <a:srcRect b="11998"/>
            <a:stretch/>
          </p:blipFill>
          <p:spPr>
            <a:xfrm>
              <a:off x="5486400" y="3798245"/>
              <a:ext cx="6324600" cy="2388133"/>
            </a:xfrm>
            <a:prstGeom prst="rect">
              <a:avLst/>
            </a:prstGeom>
          </p:spPr>
        </p:pic>
        <p:pic>
          <p:nvPicPr>
            <p:cNvPr id="8" name="Picture 7">
              <a:extLst>
                <a:ext uri="{FF2B5EF4-FFF2-40B4-BE49-F238E27FC236}">
                  <a16:creationId xmlns:a16="http://schemas.microsoft.com/office/drawing/2014/main" id="{71A80E0B-D798-4B7F-B70B-0443FE37DD89}"/>
                </a:ext>
              </a:extLst>
            </p:cNvPr>
            <p:cNvPicPr>
              <a:picLocks noChangeAspect="1"/>
            </p:cNvPicPr>
            <p:nvPr/>
          </p:nvPicPr>
          <p:blipFill rotWithShape="1">
            <a:blip r:embed="rId4"/>
            <a:srcRect b="24822"/>
            <a:stretch/>
          </p:blipFill>
          <p:spPr>
            <a:xfrm>
              <a:off x="6606540" y="4280055"/>
              <a:ext cx="4480337" cy="1663545"/>
            </a:xfrm>
            <a:prstGeom prst="rect">
              <a:avLst/>
            </a:prstGeom>
          </p:spPr>
        </p:pic>
        <p:pic>
          <p:nvPicPr>
            <p:cNvPr id="13" name="Picture 12">
              <a:extLst>
                <a:ext uri="{FF2B5EF4-FFF2-40B4-BE49-F238E27FC236}">
                  <a16:creationId xmlns:a16="http://schemas.microsoft.com/office/drawing/2014/main" id="{90C5A8D1-9708-4F76-AEC6-193968C33578}"/>
                </a:ext>
              </a:extLst>
            </p:cNvPr>
            <p:cNvPicPr>
              <a:picLocks noChangeAspect="1"/>
            </p:cNvPicPr>
            <p:nvPr/>
          </p:nvPicPr>
          <p:blipFill>
            <a:blip r:embed="rId5"/>
            <a:stretch>
              <a:fillRect/>
            </a:stretch>
          </p:blipFill>
          <p:spPr>
            <a:xfrm>
              <a:off x="11072924" y="4283563"/>
              <a:ext cx="733425" cy="1743075"/>
            </a:xfrm>
            <a:prstGeom prst="rect">
              <a:avLst/>
            </a:prstGeom>
          </p:spPr>
        </p:pic>
        <p:pic>
          <p:nvPicPr>
            <p:cNvPr id="17" name="Picture 16">
              <a:extLst>
                <a:ext uri="{FF2B5EF4-FFF2-40B4-BE49-F238E27FC236}">
                  <a16:creationId xmlns:a16="http://schemas.microsoft.com/office/drawing/2014/main" id="{B0C811B8-9F1D-468B-A432-B8ED6412C154}"/>
                </a:ext>
              </a:extLst>
            </p:cNvPr>
            <p:cNvPicPr>
              <a:picLocks noChangeAspect="1"/>
            </p:cNvPicPr>
            <p:nvPr/>
          </p:nvPicPr>
          <p:blipFill rotWithShape="1">
            <a:blip r:embed="rId4"/>
            <a:srcRect t="56660"/>
            <a:stretch/>
          </p:blipFill>
          <p:spPr>
            <a:xfrm>
              <a:off x="6587936" y="5227346"/>
              <a:ext cx="4480337" cy="959032"/>
            </a:xfrm>
            <a:prstGeom prst="rect">
              <a:avLst/>
            </a:prstGeom>
          </p:spPr>
        </p:pic>
      </p:grpSp>
      <p:pic>
        <p:nvPicPr>
          <p:cNvPr id="19" name="Picture 18">
            <a:extLst>
              <a:ext uri="{FF2B5EF4-FFF2-40B4-BE49-F238E27FC236}">
                <a16:creationId xmlns:a16="http://schemas.microsoft.com/office/drawing/2014/main" id="{99366563-998D-40CB-B0F4-F1083CF124D1}"/>
              </a:ext>
            </a:extLst>
          </p:cNvPr>
          <p:cNvPicPr>
            <a:picLocks noChangeAspect="1"/>
          </p:cNvPicPr>
          <p:nvPr/>
        </p:nvPicPr>
        <p:blipFill rotWithShape="1">
          <a:blip r:embed="rId6"/>
          <a:srcRect t="77006"/>
          <a:stretch/>
        </p:blipFill>
        <p:spPr>
          <a:xfrm>
            <a:off x="5639945" y="1083975"/>
            <a:ext cx="6262494" cy="960677"/>
          </a:xfrm>
          <a:prstGeom prst="rect">
            <a:avLst/>
          </a:prstGeom>
        </p:spPr>
      </p:pic>
    </p:spTree>
    <p:extLst>
      <p:ext uri="{BB962C8B-B14F-4D97-AF65-F5344CB8AC3E}">
        <p14:creationId xmlns:p14="http://schemas.microsoft.com/office/powerpoint/2010/main" val="106087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CAB96A1-56A1-4607-A158-93D49E0E01C7}"/>
              </a:ext>
            </a:extLst>
          </p:cNvPr>
          <p:cNvSpPr>
            <a:spLocks noGrp="1"/>
          </p:cNvSpPr>
          <p:nvPr>
            <p:ph type="ftr" sz="quarter" idx="10"/>
          </p:nvPr>
        </p:nvSpPr>
        <p:spPr/>
        <p:txBody>
          <a:bodyPr/>
          <a:lstStyle/>
          <a:p>
            <a:r>
              <a:rPr lang="en-US" dirty="0"/>
              <a:t>© 2020 F5 Networks</a:t>
            </a:r>
          </a:p>
        </p:txBody>
      </p:sp>
      <p:sp>
        <p:nvSpPr>
          <p:cNvPr id="4" name="Slide Number Placeholder 3">
            <a:extLst>
              <a:ext uri="{FF2B5EF4-FFF2-40B4-BE49-F238E27FC236}">
                <a16:creationId xmlns:a16="http://schemas.microsoft.com/office/drawing/2014/main" id="{36003AC9-B0F7-4FB0-A44F-7AA495418346}"/>
              </a:ext>
            </a:extLst>
          </p:cNvPr>
          <p:cNvSpPr>
            <a:spLocks noGrp="1"/>
          </p:cNvSpPr>
          <p:nvPr>
            <p:ph type="sldNum" sz="quarter" idx="11"/>
          </p:nvPr>
        </p:nvSpPr>
        <p:spPr/>
        <p:txBody>
          <a:bodyPr/>
          <a:lstStyle/>
          <a:p>
            <a:fld id="{49DF86D6-4B9D-4B83-AF23-D696D3CD110A}" type="slidenum">
              <a:rPr lang="en-US" smtClean="0"/>
              <a:pPr/>
              <a:t>6</a:t>
            </a:fld>
            <a:endParaRPr lang="en-US" dirty="0"/>
          </a:p>
        </p:txBody>
      </p:sp>
      <p:sp>
        <p:nvSpPr>
          <p:cNvPr id="7" name="Title 14">
            <a:extLst>
              <a:ext uri="{FF2B5EF4-FFF2-40B4-BE49-F238E27FC236}">
                <a16:creationId xmlns:a16="http://schemas.microsoft.com/office/drawing/2014/main" id="{E6AA74E3-1921-47A2-B2CF-6B08A46C366D}"/>
              </a:ext>
            </a:extLst>
          </p:cNvPr>
          <p:cNvSpPr txBox="1">
            <a:spLocks/>
          </p:cNvSpPr>
          <p:nvPr/>
        </p:nvSpPr>
        <p:spPr>
          <a:xfrm>
            <a:off x="304800" y="304800"/>
            <a:ext cx="11582400" cy="868363"/>
          </a:xfrm>
          <a:prstGeom prst="rect">
            <a:avLst/>
          </a:prstGeom>
        </p:spPr>
        <p:txBody>
          <a:bodyPr vert="horz" lIns="155448" tIns="155448" rIns="155448" bIns="155448" rtlCol="0" anchor="t" anchorCtr="0">
            <a:spAutoFit/>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Getting Started – Self Assessment….</a:t>
            </a:r>
          </a:p>
        </p:txBody>
      </p:sp>
      <p:pic>
        <p:nvPicPr>
          <p:cNvPr id="6" name="Picture 5">
            <a:extLst>
              <a:ext uri="{FF2B5EF4-FFF2-40B4-BE49-F238E27FC236}">
                <a16:creationId xmlns:a16="http://schemas.microsoft.com/office/drawing/2014/main" id="{C735C649-8F23-4D6F-9E4C-472EE9BBEFC9}"/>
              </a:ext>
            </a:extLst>
          </p:cNvPr>
          <p:cNvPicPr>
            <a:picLocks noChangeAspect="1"/>
          </p:cNvPicPr>
          <p:nvPr/>
        </p:nvPicPr>
        <p:blipFill rotWithShape="1">
          <a:blip r:embed="rId2"/>
          <a:srcRect b="34405"/>
          <a:stretch/>
        </p:blipFill>
        <p:spPr>
          <a:xfrm>
            <a:off x="5535089" y="1165861"/>
            <a:ext cx="6324600" cy="2713716"/>
          </a:xfrm>
          <a:prstGeom prst="rect">
            <a:avLst/>
          </a:prstGeom>
        </p:spPr>
      </p:pic>
      <p:sp>
        <p:nvSpPr>
          <p:cNvPr id="12" name="Rectangle 11">
            <a:extLst>
              <a:ext uri="{FF2B5EF4-FFF2-40B4-BE49-F238E27FC236}">
                <a16:creationId xmlns:a16="http://schemas.microsoft.com/office/drawing/2014/main" id="{84906593-8202-4B6E-A2FC-8E33B82DC5B5}"/>
              </a:ext>
            </a:extLst>
          </p:cNvPr>
          <p:cNvSpPr/>
          <p:nvPr/>
        </p:nvSpPr>
        <p:spPr>
          <a:xfrm>
            <a:off x="468150" y="1410788"/>
            <a:ext cx="4858230" cy="36793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342900" indent="-342900">
              <a:lnSpc>
                <a:spcPct val="90000"/>
              </a:lnSpc>
              <a:buFont typeface="Arial" panose="020B0604020202020204" pitchFamily="34" charset="0"/>
              <a:buChar char="•"/>
            </a:pPr>
            <a:r>
              <a:rPr lang="en-US" sz="2800" dirty="0"/>
              <a:t>Logs, Logs, Logs ….</a:t>
            </a:r>
          </a:p>
          <a:p>
            <a:pPr marL="342900" indent="-342900">
              <a:lnSpc>
                <a:spcPct val="90000"/>
              </a:lnSpc>
              <a:buFont typeface="Arial" panose="020B0604020202020204" pitchFamily="34" charset="0"/>
              <a:buChar char="•"/>
            </a:pPr>
            <a:endParaRPr lang="en-US" sz="1600" dirty="0"/>
          </a:p>
          <a:p>
            <a:pPr marL="342900" indent="-342900">
              <a:lnSpc>
                <a:spcPct val="90000"/>
              </a:lnSpc>
              <a:buFont typeface="Arial" panose="020B0604020202020204" pitchFamily="34" charset="0"/>
              <a:buChar char="•"/>
            </a:pPr>
            <a:r>
              <a:rPr lang="en-US" sz="2800" dirty="0"/>
              <a:t>Configurations</a:t>
            </a:r>
          </a:p>
          <a:p>
            <a:pPr marL="800100" lvl="1" indent="-342900">
              <a:lnSpc>
                <a:spcPct val="90000"/>
              </a:lnSpc>
              <a:buFont typeface="Arial" panose="020B0604020202020204" pitchFamily="34" charset="0"/>
              <a:buChar char="•"/>
            </a:pPr>
            <a:r>
              <a:rPr lang="en-US" sz="2800" dirty="0" err="1"/>
              <a:t>Virtuals</a:t>
            </a:r>
            <a:r>
              <a:rPr lang="en-US" sz="2800" dirty="0"/>
              <a:t>, Pools</a:t>
            </a:r>
          </a:p>
          <a:p>
            <a:pPr marL="800100" lvl="1" indent="-342900">
              <a:lnSpc>
                <a:spcPct val="90000"/>
              </a:lnSpc>
              <a:buFont typeface="Arial" panose="020B0604020202020204" pitchFamily="34" charset="0"/>
              <a:buChar char="•"/>
            </a:pPr>
            <a:r>
              <a:rPr lang="en-US" sz="2800" dirty="0" err="1"/>
              <a:t>iRules</a:t>
            </a:r>
            <a:endParaRPr lang="en-US" sz="2800" dirty="0"/>
          </a:p>
          <a:p>
            <a:pPr marL="800100" lvl="1" indent="-342900">
              <a:lnSpc>
                <a:spcPct val="90000"/>
              </a:lnSpc>
              <a:buFont typeface="Arial" panose="020B0604020202020204" pitchFamily="34" charset="0"/>
              <a:buChar char="•"/>
            </a:pPr>
            <a:r>
              <a:rPr lang="en-US" sz="2800" dirty="0"/>
              <a:t>Standards &amp; Conventions</a:t>
            </a:r>
          </a:p>
          <a:p>
            <a:pPr marL="342900" indent="-342900">
              <a:lnSpc>
                <a:spcPct val="90000"/>
              </a:lnSpc>
              <a:buFont typeface="Arial" panose="020B0604020202020204" pitchFamily="34" charset="0"/>
              <a:buChar char="•"/>
            </a:pPr>
            <a:r>
              <a:rPr lang="en-US" sz="2800" dirty="0"/>
              <a:t>Networking Design</a:t>
            </a:r>
          </a:p>
          <a:p>
            <a:pPr marL="342900" indent="-342900">
              <a:lnSpc>
                <a:spcPct val="90000"/>
              </a:lnSpc>
              <a:buFont typeface="Arial" panose="020B0604020202020204" pitchFamily="34" charset="0"/>
              <a:buChar char="•"/>
            </a:pPr>
            <a:endParaRPr lang="en-US" sz="2800" dirty="0"/>
          </a:p>
        </p:txBody>
      </p:sp>
      <p:pic>
        <p:nvPicPr>
          <p:cNvPr id="11" name="Picture 10">
            <a:extLst>
              <a:ext uri="{FF2B5EF4-FFF2-40B4-BE49-F238E27FC236}">
                <a16:creationId xmlns:a16="http://schemas.microsoft.com/office/drawing/2014/main" id="{57B779D0-EBED-4A48-8291-8BFBD99D90D3}"/>
              </a:ext>
            </a:extLst>
          </p:cNvPr>
          <p:cNvPicPr>
            <a:picLocks noChangeAspect="1"/>
          </p:cNvPicPr>
          <p:nvPr/>
        </p:nvPicPr>
        <p:blipFill rotWithShape="1">
          <a:blip r:embed="rId3"/>
          <a:srcRect r="12827"/>
          <a:stretch/>
        </p:blipFill>
        <p:spPr>
          <a:xfrm>
            <a:off x="5523548" y="3946773"/>
            <a:ext cx="6324600" cy="2599049"/>
          </a:xfrm>
          <a:prstGeom prst="rect">
            <a:avLst/>
          </a:prstGeom>
        </p:spPr>
      </p:pic>
    </p:spTree>
    <p:extLst>
      <p:ext uri="{BB962C8B-B14F-4D97-AF65-F5344CB8AC3E}">
        <p14:creationId xmlns:p14="http://schemas.microsoft.com/office/powerpoint/2010/main" val="2681942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CAB96A1-56A1-4607-A158-93D49E0E01C7}"/>
              </a:ext>
            </a:extLst>
          </p:cNvPr>
          <p:cNvSpPr>
            <a:spLocks noGrp="1"/>
          </p:cNvSpPr>
          <p:nvPr>
            <p:ph type="ftr" sz="quarter" idx="10"/>
          </p:nvPr>
        </p:nvSpPr>
        <p:spPr/>
        <p:txBody>
          <a:bodyPr/>
          <a:lstStyle/>
          <a:p>
            <a:r>
              <a:rPr lang="en-US" dirty="0"/>
              <a:t>© 2020 F5 Networks</a:t>
            </a:r>
          </a:p>
        </p:txBody>
      </p:sp>
      <p:sp>
        <p:nvSpPr>
          <p:cNvPr id="4" name="Slide Number Placeholder 3">
            <a:extLst>
              <a:ext uri="{FF2B5EF4-FFF2-40B4-BE49-F238E27FC236}">
                <a16:creationId xmlns:a16="http://schemas.microsoft.com/office/drawing/2014/main" id="{36003AC9-B0F7-4FB0-A44F-7AA495418346}"/>
              </a:ext>
            </a:extLst>
          </p:cNvPr>
          <p:cNvSpPr>
            <a:spLocks noGrp="1"/>
          </p:cNvSpPr>
          <p:nvPr>
            <p:ph type="sldNum" sz="quarter" idx="11"/>
          </p:nvPr>
        </p:nvSpPr>
        <p:spPr/>
        <p:txBody>
          <a:bodyPr/>
          <a:lstStyle/>
          <a:p>
            <a:fld id="{49DF86D6-4B9D-4B83-AF23-D696D3CD110A}" type="slidenum">
              <a:rPr lang="en-US" smtClean="0"/>
              <a:pPr/>
              <a:t>7</a:t>
            </a:fld>
            <a:endParaRPr lang="en-US" dirty="0"/>
          </a:p>
        </p:txBody>
      </p:sp>
      <p:sp>
        <p:nvSpPr>
          <p:cNvPr id="7" name="Title 14">
            <a:extLst>
              <a:ext uri="{FF2B5EF4-FFF2-40B4-BE49-F238E27FC236}">
                <a16:creationId xmlns:a16="http://schemas.microsoft.com/office/drawing/2014/main" id="{E6AA74E3-1921-47A2-B2CF-6B08A46C366D}"/>
              </a:ext>
            </a:extLst>
          </p:cNvPr>
          <p:cNvSpPr txBox="1">
            <a:spLocks/>
          </p:cNvSpPr>
          <p:nvPr/>
        </p:nvSpPr>
        <p:spPr>
          <a:xfrm>
            <a:off x="304800" y="304800"/>
            <a:ext cx="11582400" cy="868363"/>
          </a:xfrm>
          <a:prstGeom prst="rect">
            <a:avLst/>
          </a:prstGeom>
        </p:spPr>
        <p:txBody>
          <a:bodyPr vert="horz" lIns="155448" tIns="155448" rIns="155448" bIns="155448" rtlCol="0" anchor="t" anchorCtr="0">
            <a:spAutoFit/>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Getting Started – Self Assessment….</a:t>
            </a:r>
          </a:p>
        </p:txBody>
      </p:sp>
      <p:sp>
        <p:nvSpPr>
          <p:cNvPr id="8" name="Rectangle 7">
            <a:extLst>
              <a:ext uri="{FF2B5EF4-FFF2-40B4-BE49-F238E27FC236}">
                <a16:creationId xmlns:a16="http://schemas.microsoft.com/office/drawing/2014/main" id="{40A0C31E-5335-4B9A-A955-04577883E518}"/>
              </a:ext>
            </a:extLst>
          </p:cNvPr>
          <p:cNvSpPr/>
          <p:nvPr/>
        </p:nvSpPr>
        <p:spPr>
          <a:xfrm>
            <a:off x="468150" y="1410788"/>
            <a:ext cx="4858230" cy="36793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342900" indent="-342900">
              <a:lnSpc>
                <a:spcPct val="90000"/>
              </a:lnSpc>
              <a:buFont typeface="Arial" panose="020B0604020202020204" pitchFamily="34" charset="0"/>
              <a:buChar char="•"/>
            </a:pPr>
            <a:r>
              <a:rPr lang="en-US" sz="2800" dirty="0"/>
              <a:t>What’s Licensed </a:t>
            </a:r>
          </a:p>
          <a:p>
            <a:pPr marL="342900" indent="-342900">
              <a:lnSpc>
                <a:spcPct val="90000"/>
              </a:lnSpc>
              <a:buFont typeface="Arial" panose="020B0604020202020204" pitchFamily="34" charset="0"/>
              <a:buChar char="•"/>
            </a:pPr>
            <a:endParaRPr lang="en-US" sz="1600" dirty="0"/>
          </a:p>
          <a:p>
            <a:pPr marL="342900" indent="-342900">
              <a:lnSpc>
                <a:spcPct val="90000"/>
              </a:lnSpc>
              <a:buFont typeface="Arial" panose="020B0604020202020204" pitchFamily="34" charset="0"/>
              <a:buChar char="•"/>
            </a:pPr>
            <a:r>
              <a:rPr lang="en-US" sz="2800" dirty="0"/>
              <a:t>What’s Provisioned</a:t>
            </a:r>
          </a:p>
          <a:p>
            <a:pPr marL="342900" indent="-342900">
              <a:lnSpc>
                <a:spcPct val="90000"/>
              </a:lnSpc>
              <a:buFont typeface="Arial" panose="020B0604020202020204" pitchFamily="34" charset="0"/>
              <a:buChar char="•"/>
            </a:pPr>
            <a:endParaRPr lang="en-US" sz="1600" dirty="0"/>
          </a:p>
          <a:p>
            <a:pPr marL="342900" indent="-342900">
              <a:lnSpc>
                <a:spcPct val="90000"/>
              </a:lnSpc>
              <a:buFont typeface="Arial" panose="020B0604020202020204" pitchFamily="34" charset="0"/>
              <a:buChar char="•"/>
            </a:pPr>
            <a:r>
              <a:rPr lang="en-US" sz="2800" dirty="0"/>
              <a:t>What’s being used</a:t>
            </a:r>
          </a:p>
          <a:p>
            <a:pPr marL="800100" lvl="1" indent="-342900">
              <a:lnSpc>
                <a:spcPct val="90000"/>
              </a:lnSpc>
              <a:buFont typeface="Arial" panose="020B0604020202020204" pitchFamily="34" charset="0"/>
              <a:buChar char="•"/>
            </a:pPr>
            <a:r>
              <a:rPr lang="en-US" sz="2800" dirty="0"/>
              <a:t>WAF Policies</a:t>
            </a:r>
          </a:p>
          <a:p>
            <a:pPr marL="800100" lvl="1" indent="-342900">
              <a:lnSpc>
                <a:spcPct val="90000"/>
              </a:lnSpc>
              <a:buFont typeface="Arial" panose="020B0604020202020204" pitchFamily="34" charset="0"/>
              <a:buChar char="•"/>
            </a:pPr>
            <a:r>
              <a:rPr lang="en-US" sz="2800" dirty="0"/>
              <a:t>APM Policies</a:t>
            </a:r>
          </a:p>
          <a:p>
            <a:pPr marL="800100" lvl="1" indent="-342900">
              <a:lnSpc>
                <a:spcPct val="90000"/>
              </a:lnSpc>
              <a:buFont typeface="Arial" panose="020B0604020202020204" pitchFamily="34" charset="0"/>
              <a:buChar char="•"/>
            </a:pPr>
            <a:r>
              <a:rPr lang="en-US" sz="2800" dirty="0"/>
              <a:t>DNS Configuration</a:t>
            </a:r>
          </a:p>
          <a:p>
            <a:pPr marL="800100" lvl="1" indent="-342900">
              <a:lnSpc>
                <a:spcPct val="90000"/>
              </a:lnSpc>
              <a:buFont typeface="Arial" panose="020B0604020202020204" pitchFamily="34" charset="0"/>
              <a:buChar char="•"/>
            </a:pPr>
            <a:endParaRPr lang="en-US" sz="2800" dirty="0"/>
          </a:p>
          <a:p>
            <a:pPr marL="342900" indent="-342900">
              <a:lnSpc>
                <a:spcPct val="90000"/>
              </a:lnSpc>
              <a:buFont typeface="Arial" panose="020B0604020202020204" pitchFamily="34" charset="0"/>
              <a:buChar char="•"/>
            </a:pPr>
            <a:r>
              <a:rPr lang="en-US" sz="2800" dirty="0"/>
              <a:t>Overall Licensing Needs</a:t>
            </a:r>
          </a:p>
          <a:p>
            <a:pPr marL="800100" lvl="1" indent="-342900">
              <a:lnSpc>
                <a:spcPct val="90000"/>
              </a:lnSpc>
              <a:buFont typeface="Arial" panose="020B0604020202020204" pitchFamily="34" charset="0"/>
              <a:buChar char="•"/>
            </a:pPr>
            <a:endParaRPr lang="en-US" sz="2800" dirty="0"/>
          </a:p>
          <a:p>
            <a:pPr marL="342900" indent="-342900">
              <a:lnSpc>
                <a:spcPct val="90000"/>
              </a:lnSpc>
              <a:buFont typeface="Arial" panose="020B0604020202020204" pitchFamily="34" charset="0"/>
              <a:buChar char="•"/>
            </a:pPr>
            <a:endParaRPr lang="en-US" sz="2800" dirty="0"/>
          </a:p>
        </p:txBody>
      </p:sp>
      <p:pic>
        <p:nvPicPr>
          <p:cNvPr id="6" name="Picture 5">
            <a:extLst>
              <a:ext uri="{FF2B5EF4-FFF2-40B4-BE49-F238E27FC236}">
                <a16:creationId xmlns:a16="http://schemas.microsoft.com/office/drawing/2014/main" id="{8BFCCE3D-A286-403F-94F9-59015CBDC310}"/>
              </a:ext>
            </a:extLst>
          </p:cNvPr>
          <p:cNvPicPr>
            <a:picLocks noChangeAspect="1"/>
          </p:cNvPicPr>
          <p:nvPr/>
        </p:nvPicPr>
        <p:blipFill>
          <a:blip r:embed="rId2"/>
          <a:stretch>
            <a:fillRect/>
          </a:stretch>
        </p:blipFill>
        <p:spPr>
          <a:xfrm>
            <a:off x="6524625" y="1173163"/>
            <a:ext cx="4357851" cy="4724400"/>
          </a:xfrm>
          <a:prstGeom prst="rect">
            <a:avLst/>
          </a:prstGeom>
        </p:spPr>
      </p:pic>
    </p:spTree>
    <p:extLst>
      <p:ext uri="{BB962C8B-B14F-4D97-AF65-F5344CB8AC3E}">
        <p14:creationId xmlns:p14="http://schemas.microsoft.com/office/powerpoint/2010/main" val="847728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CAB96A1-56A1-4607-A158-93D49E0E01C7}"/>
              </a:ext>
            </a:extLst>
          </p:cNvPr>
          <p:cNvSpPr>
            <a:spLocks noGrp="1"/>
          </p:cNvSpPr>
          <p:nvPr>
            <p:ph type="ftr" sz="quarter" idx="10"/>
          </p:nvPr>
        </p:nvSpPr>
        <p:spPr/>
        <p:txBody>
          <a:bodyPr/>
          <a:lstStyle/>
          <a:p>
            <a:r>
              <a:rPr lang="en-US" dirty="0"/>
              <a:t>© 2020 F5 Networks</a:t>
            </a:r>
          </a:p>
        </p:txBody>
      </p:sp>
      <p:sp>
        <p:nvSpPr>
          <p:cNvPr id="4" name="Slide Number Placeholder 3">
            <a:extLst>
              <a:ext uri="{FF2B5EF4-FFF2-40B4-BE49-F238E27FC236}">
                <a16:creationId xmlns:a16="http://schemas.microsoft.com/office/drawing/2014/main" id="{36003AC9-B0F7-4FB0-A44F-7AA495418346}"/>
              </a:ext>
            </a:extLst>
          </p:cNvPr>
          <p:cNvSpPr>
            <a:spLocks noGrp="1"/>
          </p:cNvSpPr>
          <p:nvPr>
            <p:ph type="sldNum" sz="quarter" idx="11"/>
          </p:nvPr>
        </p:nvSpPr>
        <p:spPr/>
        <p:txBody>
          <a:bodyPr/>
          <a:lstStyle/>
          <a:p>
            <a:fld id="{49DF86D6-4B9D-4B83-AF23-D696D3CD110A}" type="slidenum">
              <a:rPr lang="en-US" smtClean="0"/>
              <a:pPr/>
              <a:t>8</a:t>
            </a:fld>
            <a:endParaRPr lang="en-US" dirty="0"/>
          </a:p>
        </p:txBody>
      </p:sp>
      <p:sp>
        <p:nvSpPr>
          <p:cNvPr id="7" name="Title 14">
            <a:extLst>
              <a:ext uri="{FF2B5EF4-FFF2-40B4-BE49-F238E27FC236}">
                <a16:creationId xmlns:a16="http://schemas.microsoft.com/office/drawing/2014/main" id="{E6AA74E3-1921-47A2-B2CF-6B08A46C366D}"/>
              </a:ext>
            </a:extLst>
          </p:cNvPr>
          <p:cNvSpPr txBox="1">
            <a:spLocks/>
          </p:cNvSpPr>
          <p:nvPr/>
        </p:nvSpPr>
        <p:spPr>
          <a:xfrm>
            <a:off x="304800" y="304800"/>
            <a:ext cx="11582400" cy="868363"/>
          </a:xfrm>
          <a:prstGeom prst="rect">
            <a:avLst/>
          </a:prstGeom>
        </p:spPr>
        <p:txBody>
          <a:bodyPr vert="horz" lIns="155448" tIns="155448" rIns="155448" bIns="155448" rtlCol="0" anchor="t" anchorCtr="0">
            <a:spAutoFit/>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Design Drivers: Refresh Dates </a:t>
            </a:r>
            <a:r>
              <a:rPr lang="en-US" b="0" dirty="0"/>
              <a:t>[Part I]</a:t>
            </a:r>
          </a:p>
        </p:txBody>
      </p:sp>
      <p:pic>
        <p:nvPicPr>
          <p:cNvPr id="5" name="Picture 4">
            <a:extLst>
              <a:ext uri="{FF2B5EF4-FFF2-40B4-BE49-F238E27FC236}">
                <a16:creationId xmlns:a16="http://schemas.microsoft.com/office/drawing/2014/main" id="{87498C67-1F46-43B5-A5CB-6755EDB13EDB}"/>
              </a:ext>
            </a:extLst>
          </p:cNvPr>
          <p:cNvPicPr>
            <a:picLocks noChangeAspect="1"/>
          </p:cNvPicPr>
          <p:nvPr/>
        </p:nvPicPr>
        <p:blipFill>
          <a:blip r:embed="rId2"/>
          <a:stretch>
            <a:fillRect/>
          </a:stretch>
        </p:blipFill>
        <p:spPr>
          <a:xfrm>
            <a:off x="202177" y="1955439"/>
            <a:ext cx="6446751" cy="2789082"/>
          </a:xfrm>
          <a:prstGeom prst="rect">
            <a:avLst/>
          </a:prstGeom>
        </p:spPr>
      </p:pic>
      <p:sp>
        <p:nvSpPr>
          <p:cNvPr id="9" name="TextBox 8">
            <a:extLst>
              <a:ext uri="{FF2B5EF4-FFF2-40B4-BE49-F238E27FC236}">
                <a16:creationId xmlns:a16="http://schemas.microsoft.com/office/drawing/2014/main" id="{9A22A6BF-7616-499B-8D30-714626DACFAE}"/>
              </a:ext>
            </a:extLst>
          </p:cNvPr>
          <p:cNvSpPr txBox="1"/>
          <p:nvPr/>
        </p:nvSpPr>
        <p:spPr>
          <a:xfrm>
            <a:off x="139000" y="5811237"/>
            <a:ext cx="7539204" cy="646331"/>
          </a:xfrm>
          <a:prstGeom prst="rect">
            <a:avLst/>
          </a:prstGeom>
          <a:noFill/>
        </p:spPr>
        <p:txBody>
          <a:bodyPr wrap="square">
            <a:spAutoFit/>
          </a:bodyPr>
          <a:lstStyle/>
          <a:p>
            <a:r>
              <a:rPr lang="en-US" b="1" dirty="0"/>
              <a:t>K3225: F5 End of Life policy:</a:t>
            </a:r>
          </a:p>
          <a:p>
            <a:r>
              <a:rPr lang="en-US" dirty="0"/>
              <a:t>https://support.f5.com/csp/article/K3225</a:t>
            </a:r>
          </a:p>
        </p:txBody>
      </p:sp>
      <p:graphicFrame>
        <p:nvGraphicFramePr>
          <p:cNvPr id="8" name="Table 7">
            <a:extLst>
              <a:ext uri="{FF2B5EF4-FFF2-40B4-BE49-F238E27FC236}">
                <a16:creationId xmlns:a16="http://schemas.microsoft.com/office/drawing/2014/main" id="{4382342D-08D9-4955-978A-321D3B8B2963}"/>
              </a:ext>
            </a:extLst>
          </p:cNvPr>
          <p:cNvGraphicFramePr>
            <a:graphicFrameLocks noGrp="1"/>
          </p:cNvGraphicFramePr>
          <p:nvPr/>
        </p:nvGraphicFramePr>
        <p:xfrm>
          <a:off x="6905866" y="1173163"/>
          <a:ext cx="4981334" cy="5235209"/>
        </p:xfrm>
        <a:graphic>
          <a:graphicData uri="http://schemas.openxmlformats.org/drawingml/2006/table">
            <a:tbl>
              <a:tblPr/>
              <a:tblGrid>
                <a:gridCol w="1470392">
                  <a:extLst>
                    <a:ext uri="{9D8B030D-6E8A-4147-A177-3AD203B41FA5}">
                      <a16:colId xmlns:a16="http://schemas.microsoft.com/office/drawing/2014/main" val="2393708556"/>
                    </a:ext>
                  </a:extLst>
                </a:gridCol>
                <a:gridCol w="3510942">
                  <a:extLst>
                    <a:ext uri="{9D8B030D-6E8A-4147-A177-3AD203B41FA5}">
                      <a16:colId xmlns:a16="http://schemas.microsoft.com/office/drawing/2014/main" val="4275859075"/>
                    </a:ext>
                  </a:extLst>
                </a:gridCol>
              </a:tblGrid>
              <a:tr h="260799">
                <a:tc>
                  <a:txBody>
                    <a:bodyPr/>
                    <a:lstStyle/>
                    <a:p>
                      <a:pPr algn="ctr"/>
                      <a:r>
                        <a:rPr lang="en-US" sz="1200" b="1" dirty="0"/>
                        <a:t>End of Life term</a:t>
                      </a:r>
                    </a:p>
                  </a:txBody>
                  <a:tcPr marL="3073" marR="3073" marT="3073" marB="3073" anchor="ctr">
                    <a:lnL w="12700" cap="flat" cmpd="sng" algn="ctr">
                      <a:solidFill>
                        <a:schemeClr val="bg2">
                          <a:lumMod val="75000"/>
                          <a:lumOff val="25000"/>
                        </a:schemeClr>
                      </a:solidFill>
                      <a:prstDash val="solid"/>
                      <a:round/>
                      <a:headEnd type="none" w="med" len="med"/>
                      <a:tailEnd type="none" w="med" len="med"/>
                    </a:lnL>
                    <a:lnR w="12700" cap="flat" cmpd="sng" algn="ctr">
                      <a:solidFill>
                        <a:schemeClr val="bg2">
                          <a:lumMod val="75000"/>
                          <a:lumOff val="25000"/>
                        </a:schemeClr>
                      </a:solidFill>
                      <a:prstDash val="solid"/>
                      <a:round/>
                      <a:headEnd type="none" w="med" len="med"/>
                      <a:tailEnd type="none" w="med" len="med"/>
                    </a:lnR>
                    <a:lnT w="12700" cap="flat" cmpd="sng" algn="ctr">
                      <a:solidFill>
                        <a:schemeClr val="bg2">
                          <a:lumMod val="75000"/>
                          <a:lumOff val="25000"/>
                        </a:schemeClr>
                      </a:solidFill>
                      <a:prstDash val="solid"/>
                      <a:round/>
                      <a:headEnd type="none" w="med" len="med"/>
                      <a:tailEnd type="none" w="med" len="med"/>
                    </a:lnT>
                    <a:lnB w="12700" cap="flat" cmpd="sng" algn="ctr">
                      <a:solidFill>
                        <a:schemeClr val="bg2">
                          <a:lumMod val="75000"/>
                          <a:lumOff val="25000"/>
                        </a:schemeClr>
                      </a:solidFill>
                      <a:prstDash val="solid"/>
                      <a:round/>
                      <a:headEnd type="none" w="med" len="med"/>
                      <a:tailEnd type="none" w="med" len="med"/>
                    </a:lnB>
                    <a:solidFill>
                      <a:schemeClr val="accent1"/>
                    </a:solidFill>
                  </a:tcPr>
                </a:tc>
                <a:tc>
                  <a:txBody>
                    <a:bodyPr/>
                    <a:lstStyle/>
                    <a:p>
                      <a:r>
                        <a:rPr lang="en-US" sz="1200" b="1" dirty="0"/>
                        <a:t>Description</a:t>
                      </a:r>
                    </a:p>
                  </a:txBody>
                  <a:tcPr marL="3073" marR="3073" marT="3073" marB="3073" anchor="ctr">
                    <a:lnL w="12700" cap="flat" cmpd="sng" algn="ctr">
                      <a:solidFill>
                        <a:schemeClr val="bg2">
                          <a:lumMod val="75000"/>
                          <a:lumOff val="25000"/>
                        </a:schemeClr>
                      </a:solidFill>
                      <a:prstDash val="solid"/>
                      <a:round/>
                      <a:headEnd type="none" w="med" len="med"/>
                      <a:tailEnd type="none" w="med" len="med"/>
                    </a:lnL>
                    <a:lnR w="12700" cap="flat" cmpd="sng" algn="ctr">
                      <a:solidFill>
                        <a:schemeClr val="bg2">
                          <a:lumMod val="75000"/>
                          <a:lumOff val="25000"/>
                        </a:schemeClr>
                      </a:solidFill>
                      <a:prstDash val="solid"/>
                      <a:round/>
                      <a:headEnd type="none" w="med" len="med"/>
                      <a:tailEnd type="none" w="med" len="med"/>
                    </a:lnR>
                    <a:lnT w="12700" cap="flat" cmpd="sng" algn="ctr">
                      <a:solidFill>
                        <a:schemeClr val="bg2">
                          <a:lumMod val="75000"/>
                          <a:lumOff val="25000"/>
                        </a:schemeClr>
                      </a:solidFill>
                      <a:prstDash val="solid"/>
                      <a:round/>
                      <a:headEnd type="none" w="med" len="med"/>
                      <a:tailEnd type="none" w="med" len="med"/>
                    </a:lnT>
                    <a:lnB w="12700" cap="flat" cmpd="sng" algn="ctr">
                      <a:solidFill>
                        <a:schemeClr val="bg2">
                          <a:lumMod val="75000"/>
                          <a:lumOff val="2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1392336722"/>
                  </a:ext>
                </a:extLst>
              </a:tr>
              <a:tr h="387796">
                <a:tc>
                  <a:txBody>
                    <a:bodyPr/>
                    <a:lstStyle/>
                    <a:p>
                      <a:pPr algn="ctr"/>
                      <a:r>
                        <a:rPr lang="en-US" sz="1200" dirty="0">
                          <a:solidFill>
                            <a:schemeClr val="tx1"/>
                          </a:solidFill>
                        </a:rPr>
                        <a:t>End of Sale (</a:t>
                      </a:r>
                      <a:r>
                        <a:rPr lang="en-US" sz="1200" dirty="0" err="1">
                          <a:solidFill>
                            <a:schemeClr val="tx1"/>
                          </a:solidFill>
                        </a:rPr>
                        <a:t>EoS</a:t>
                      </a:r>
                      <a:r>
                        <a:rPr lang="en-US" sz="1200" dirty="0">
                          <a:solidFill>
                            <a:schemeClr val="tx1"/>
                          </a:solidFill>
                        </a:rPr>
                        <a:t>)</a:t>
                      </a:r>
                    </a:p>
                  </a:txBody>
                  <a:tcPr marL="3073" marR="3073" marT="3073" marB="3073" anchor="ctr">
                    <a:lnL w="12700" cap="flat" cmpd="sng" algn="ctr">
                      <a:solidFill>
                        <a:schemeClr val="bg2">
                          <a:lumMod val="75000"/>
                          <a:lumOff val="25000"/>
                        </a:schemeClr>
                      </a:solidFill>
                      <a:prstDash val="solid"/>
                      <a:round/>
                      <a:headEnd type="none" w="med" len="med"/>
                      <a:tailEnd type="none" w="med" len="med"/>
                    </a:lnL>
                    <a:lnR w="12700" cap="flat" cmpd="sng" algn="ctr">
                      <a:solidFill>
                        <a:schemeClr val="bg2">
                          <a:lumMod val="75000"/>
                          <a:lumOff val="25000"/>
                        </a:schemeClr>
                      </a:solidFill>
                      <a:prstDash val="solid"/>
                      <a:round/>
                      <a:headEnd type="none" w="med" len="med"/>
                      <a:tailEnd type="none" w="med" len="med"/>
                    </a:lnR>
                    <a:lnT w="12700" cap="flat" cmpd="sng" algn="ctr">
                      <a:solidFill>
                        <a:schemeClr val="bg2">
                          <a:lumMod val="75000"/>
                          <a:lumOff val="25000"/>
                        </a:schemeClr>
                      </a:solidFill>
                      <a:prstDash val="solid"/>
                      <a:round/>
                      <a:headEnd type="none" w="med" len="med"/>
                      <a:tailEnd type="none" w="med" len="med"/>
                    </a:lnT>
                    <a:lnB w="12700" cap="flat" cmpd="sng" algn="ctr">
                      <a:solidFill>
                        <a:schemeClr val="bg2">
                          <a:lumMod val="75000"/>
                          <a:lumOff val="25000"/>
                        </a:schemeClr>
                      </a:solidFill>
                      <a:prstDash val="solid"/>
                      <a:round/>
                      <a:headEnd type="none" w="med" len="med"/>
                      <a:tailEnd type="none" w="med" len="med"/>
                    </a:lnB>
                    <a:solidFill>
                      <a:schemeClr val="bg2">
                        <a:lumMod val="65000"/>
                        <a:lumOff val="35000"/>
                      </a:schemeClr>
                    </a:solidFill>
                  </a:tcPr>
                </a:tc>
                <a:tc>
                  <a:txBody>
                    <a:bodyPr/>
                    <a:lstStyle/>
                    <a:p>
                      <a:pPr marL="45720" algn="l" defTabSz="914400" rtl="0" eaLnBrk="1" latinLnBrk="0" hangingPunct="1"/>
                      <a:r>
                        <a:rPr lang="en-US" sz="1200" kern="1200" dirty="0">
                          <a:solidFill>
                            <a:schemeClr val="bg2"/>
                          </a:solidFill>
                          <a:latin typeface="+mn-lt"/>
                          <a:ea typeface="+mn-ea"/>
                          <a:cs typeface="+mn-cs"/>
                        </a:rPr>
                        <a:t>F5 stops selling this product, software version, or platform.</a:t>
                      </a:r>
                    </a:p>
                  </a:txBody>
                  <a:tcPr marL="3073" marR="3073" marT="3073" marB="3073" anchor="ctr">
                    <a:lnL w="12700" cap="flat" cmpd="sng" algn="ctr">
                      <a:solidFill>
                        <a:schemeClr val="bg2">
                          <a:lumMod val="75000"/>
                          <a:lumOff val="25000"/>
                        </a:schemeClr>
                      </a:solidFill>
                      <a:prstDash val="solid"/>
                      <a:round/>
                      <a:headEnd type="none" w="med" len="med"/>
                      <a:tailEnd type="none" w="med" len="med"/>
                    </a:lnL>
                    <a:lnR w="12700" cap="flat" cmpd="sng" algn="ctr">
                      <a:solidFill>
                        <a:schemeClr val="bg2">
                          <a:lumMod val="75000"/>
                          <a:lumOff val="25000"/>
                        </a:schemeClr>
                      </a:solidFill>
                      <a:prstDash val="solid"/>
                      <a:round/>
                      <a:headEnd type="none" w="med" len="med"/>
                      <a:tailEnd type="none" w="med" len="med"/>
                    </a:lnR>
                    <a:lnT w="12700" cap="flat" cmpd="sng" algn="ctr">
                      <a:solidFill>
                        <a:schemeClr val="bg2">
                          <a:lumMod val="75000"/>
                          <a:lumOff val="25000"/>
                        </a:schemeClr>
                      </a:solidFill>
                      <a:prstDash val="solid"/>
                      <a:round/>
                      <a:headEnd type="none" w="med" len="med"/>
                      <a:tailEnd type="none" w="med" len="med"/>
                    </a:lnT>
                    <a:lnB w="12700" cap="flat" cmpd="sng" algn="ctr">
                      <a:solidFill>
                        <a:schemeClr val="bg2">
                          <a:lumMod val="75000"/>
                          <a:lumOff val="25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73961306"/>
                  </a:ext>
                </a:extLst>
              </a:tr>
              <a:tr h="1867920">
                <a:tc>
                  <a:txBody>
                    <a:bodyPr/>
                    <a:lstStyle/>
                    <a:p>
                      <a:pPr algn="ctr"/>
                      <a:r>
                        <a:rPr lang="en-US" sz="1200" dirty="0">
                          <a:solidFill>
                            <a:schemeClr val="tx1"/>
                          </a:solidFill>
                        </a:rPr>
                        <a:t>End of New</a:t>
                      </a:r>
                    </a:p>
                    <a:p>
                      <a:pPr algn="ctr"/>
                      <a:r>
                        <a:rPr lang="en-US" sz="1200" dirty="0">
                          <a:solidFill>
                            <a:schemeClr val="tx1"/>
                          </a:solidFill>
                        </a:rPr>
                        <a:t>Software Support (</a:t>
                      </a:r>
                      <a:r>
                        <a:rPr lang="en-US" sz="1200" dirty="0" err="1">
                          <a:solidFill>
                            <a:schemeClr val="tx1"/>
                          </a:solidFill>
                        </a:rPr>
                        <a:t>EoNSS</a:t>
                      </a:r>
                      <a:r>
                        <a:rPr lang="en-US" sz="1200" dirty="0">
                          <a:solidFill>
                            <a:schemeClr val="tx1"/>
                          </a:solidFill>
                        </a:rPr>
                        <a:t>)</a:t>
                      </a:r>
                    </a:p>
                  </a:txBody>
                  <a:tcPr marL="3073" marR="3073" marT="3073" marB="3073" anchor="ctr">
                    <a:lnL w="12700" cap="flat" cmpd="sng" algn="ctr">
                      <a:solidFill>
                        <a:schemeClr val="bg2">
                          <a:lumMod val="75000"/>
                          <a:lumOff val="25000"/>
                        </a:schemeClr>
                      </a:solidFill>
                      <a:prstDash val="solid"/>
                      <a:round/>
                      <a:headEnd type="none" w="med" len="med"/>
                      <a:tailEnd type="none" w="med" len="med"/>
                    </a:lnL>
                    <a:lnR w="12700" cap="flat" cmpd="sng" algn="ctr">
                      <a:solidFill>
                        <a:schemeClr val="bg2">
                          <a:lumMod val="75000"/>
                          <a:lumOff val="25000"/>
                        </a:schemeClr>
                      </a:solidFill>
                      <a:prstDash val="solid"/>
                      <a:round/>
                      <a:headEnd type="none" w="med" len="med"/>
                      <a:tailEnd type="none" w="med" len="med"/>
                    </a:lnR>
                    <a:lnT w="12700" cap="flat" cmpd="sng" algn="ctr">
                      <a:solidFill>
                        <a:schemeClr val="bg2">
                          <a:lumMod val="75000"/>
                          <a:lumOff val="25000"/>
                        </a:schemeClr>
                      </a:solidFill>
                      <a:prstDash val="solid"/>
                      <a:round/>
                      <a:headEnd type="none" w="med" len="med"/>
                      <a:tailEnd type="none" w="med" len="med"/>
                    </a:lnT>
                    <a:lnB w="12700" cap="flat" cmpd="sng" algn="ctr">
                      <a:solidFill>
                        <a:schemeClr val="bg2">
                          <a:lumMod val="75000"/>
                          <a:lumOff val="25000"/>
                        </a:schemeClr>
                      </a:solidFill>
                      <a:prstDash val="solid"/>
                      <a:round/>
                      <a:headEnd type="none" w="med" len="med"/>
                      <a:tailEnd type="none" w="med" len="med"/>
                    </a:lnB>
                    <a:solidFill>
                      <a:schemeClr val="bg2">
                        <a:lumMod val="65000"/>
                        <a:lumOff val="35000"/>
                      </a:schemeClr>
                    </a:solidFill>
                  </a:tcPr>
                </a:tc>
                <a:tc>
                  <a:txBody>
                    <a:bodyPr/>
                    <a:lstStyle/>
                    <a:p>
                      <a:pPr marL="45720" algn="l" defTabSz="914400" rtl="0" eaLnBrk="1" latinLnBrk="0" hangingPunct="1"/>
                      <a:r>
                        <a:rPr lang="en-US" sz="1200" kern="1200" dirty="0">
                          <a:solidFill>
                            <a:schemeClr val="bg2"/>
                          </a:solidFill>
                          <a:latin typeface="+mn-lt"/>
                          <a:ea typeface="+mn-ea"/>
                          <a:cs typeface="+mn-cs"/>
                        </a:rPr>
                        <a:t>A platform's </a:t>
                      </a:r>
                      <a:r>
                        <a:rPr lang="en-US" sz="1200" kern="1200" dirty="0" err="1">
                          <a:solidFill>
                            <a:schemeClr val="bg2"/>
                          </a:solidFill>
                          <a:latin typeface="+mn-lt"/>
                          <a:ea typeface="+mn-ea"/>
                          <a:cs typeface="+mn-cs"/>
                        </a:rPr>
                        <a:t>EoNSS</a:t>
                      </a:r>
                      <a:r>
                        <a:rPr lang="en-US" sz="1200" kern="1200" dirty="0">
                          <a:solidFill>
                            <a:schemeClr val="bg2"/>
                          </a:solidFill>
                          <a:latin typeface="+mn-lt"/>
                          <a:ea typeface="+mn-ea"/>
                          <a:cs typeface="+mn-cs"/>
                        </a:rPr>
                        <a:t> date indicates that new software versions produced after this </a:t>
                      </a:r>
                      <a:r>
                        <a:rPr lang="en-US" sz="1200" kern="1200" dirty="0" err="1">
                          <a:solidFill>
                            <a:schemeClr val="bg2"/>
                          </a:solidFill>
                          <a:latin typeface="+mn-lt"/>
                          <a:ea typeface="+mn-ea"/>
                          <a:cs typeface="+mn-cs"/>
                        </a:rPr>
                        <a:t>EoNSS</a:t>
                      </a:r>
                      <a:r>
                        <a:rPr lang="en-US" sz="1200" kern="1200" dirty="0">
                          <a:solidFill>
                            <a:schemeClr val="bg2"/>
                          </a:solidFill>
                          <a:latin typeface="+mn-lt"/>
                          <a:ea typeface="+mn-ea"/>
                          <a:cs typeface="+mn-cs"/>
                        </a:rPr>
                        <a:t> date will not run optimally on the platform due to hardware constraints or minimum system requirements, as listed in product release notes. F5 stops testing whether new software versions produced after this </a:t>
                      </a:r>
                      <a:r>
                        <a:rPr lang="en-US" sz="1200" kern="1200" dirty="0" err="1">
                          <a:solidFill>
                            <a:schemeClr val="bg2"/>
                          </a:solidFill>
                          <a:latin typeface="+mn-lt"/>
                          <a:ea typeface="+mn-ea"/>
                          <a:cs typeface="+mn-cs"/>
                        </a:rPr>
                        <a:t>EoNSS</a:t>
                      </a:r>
                      <a:r>
                        <a:rPr lang="en-US" sz="1200" kern="1200" dirty="0">
                          <a:solidFill>
                            <a:schemeClr val="bg2"/>
                          </a:solidFill>
                          <a:latin typeface="+mn-lt"/>
                          <a:ea typeface="+mn-ea"/>
                          <a:cs typeface="+mn-cs"/>
                        </a:rPr>
                        <a:t> date will run properly on platforms designated </a:t>
                      </a:r>
                      <a:r>
                        <a:rPr lang="en-US" sz="1200" kern="1200" dirty="0" err="1">
                          <a:solidFill>
                            <a:schemeClr val="bg2"/>
                          </a:solidFill>
                          <a:latin typeface="+mn-lt"/>
                          <a:ea typeface="+mn-ea"/>
                          <a:cs typeface="+mn-cs"/>
                        </a:rPr>
                        <a:t>EoNSS</a:t>
                      </a:r>
                      <a:r>
                        <a:rPr lang="en-US" sz="1200" kern="1200" dirty="0">
                          <a:solidFill>
                            <a:schemeClr val="bg2"/>
                          </a:solidFill>
                          <a:latin typeface="+mn-lt"/>
                          <a:ea typeface="+mn-ea"/>
                          <a:cs typeface="+mn-cs"/>
                        </a:rPr>
                        <a:t>. Unless specifically communicated differently by F5, the </a:t>
                      </a:r>
                      <a:r>
                        <a:rPr lang="en-US" sz="1200" kern="1200" dirty="0" err="1">
                          <a:solidFill>
                            <a:schemeClr val="bg2"/>
                          </a:solidFill>
                          <a:latin typeface="+mn-lt"/>
                          <a:ea typeface="+mn-ea"/>
                          <a:cs typeface="+mn-cs"/>
                        </a:rPr>
                        <a:t>EoNSS</a:t>
                      </a:r>
                      <a:r>
                        <a:rPr lang="en-US" sz="1200" kern="1200" dirty="0">
                          <a:solidFill>
                            <a:schemeClr val="bg2"/>
                          </a:solidFill>
                          <a:latin typeface="+mn-lt"/>
                          <a:ea typeface="+mn-ea"/>
                          <a:cs typeface="+mn-cs"/>
                        </a:rPr>
                        <a:t> default date is two years after the platform's </a:t>
                      </a:r>
                      <a:r>
                        <a:rPr lang="en-US" sz="1200" kern="1200" dirty="0" err="1">
                          <a:solidFill>
                            <a:schemeClr val="bg2"/>
                          </a:solidFill>
                          <a:latin typeface="+mn-lt"/>
                          <a:ea typeface="+mn-ea"/>
                          <a:cs typeface="+mn-cs"/>
                        </a:rPr>
                        <a:t>EoS</a:t>
                      </a:r>
                      <a:r>
                        <a:rPr lang="en-US" sz="1200" kern="1200" dirty="0">
                          <a:solidFill>
                            <a:schemeClr val="bg2"/>
                          </a:solidFill>
                          <a:latin typeface="+mn-lt"/>
                          <a:ea typeface="+mn-ea"/>
                          <a:cs typeface="+mn-cs"/>
                        </a:rPr>
                        <a:t>.</a:t>
                      </a:r>
                    </a:p>
                  </a:txBody>
                  <a:tcPr marL="3073" marR="3073" marT="3073" marB="3073" anchor="ctr">
                    <a:lnL w="12700" cap="flat" cmpd="sng" algn="ctr">
                      <a:solidFill>
                        <a:schemeClr val="bg2">
                          <a:lumMod val="75000"/>
                          <a:lumOff val="25000"/>
                        </a:schemeClr>
                      </a:solidFill>
                      <a:prstDash val="solid"/>
                      <a:round/>
                      <a:headEnd type="none" w="med" len="med"/>
                      <a:tailEnd type="none" w="med" len="med"/>
                    </a:lnL>
                    <a:lnR w="12700" cap="flat" cmpd="sng" algn="ctr">
                      <a:solidFill>
                        <a:schemeClr val="bg2">
                          <a:lumMod val="75000"/>
                          <a:lumOff val="25000"/>
                        </a:schemeClr>
                      </a:solidFill>
                      <a:prstDash val="solid"/>
                      <a:round/>
                      <a:headEnd type="none" w="med" len="med"/>
                      <a:tailEnd type="none" w="med" len="med"/>
                    </a:lnR>
                    <a:lnT w="12700" cap="flat" cmpd="sng" algn="ctr">
                      <a:solidFill>
                        <a:schemeClr val="bg2">
                          <a:lumMod val="75000"/>
                          <a:lumOff val="25000"/>
                        </a:schemeClr>
                      </a:solidFill>
                      <a:prstDash val="solid"/>
                      <a:round/>
                      <a:headEnd type="none" w="med" len="med"/>
                      <a:tailEnd type="none" w="med" len="med"/>
                    </a:lnT>
                    <a:lnB w="12700" cap="flat" cmpd="sng" algn="ctr">
                      <a:solidFill>
                        <a:schemeClr val="bg2">
                          <a:lumMod val="75000"/>
                          <a:lumOff val="25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3414922405"/>
                  </a:ext>
                </a:extLst>
              </a:tr>
              <a:tr h="2718694">
                <a:tc>
                  <a:txBody>
                    <a:bodyPr/>
                    <a:lstStyle/>
                    <a:p>
                      <a:pPr algn="ctr"/>
                      <a:r>
                        <a:rPr lang="en-US" sz="1200" dirty="0">
                          <a:solidFill>
                            <a:schemeClr val="tx1"/>
                          </a:solidFill>
                        </a:rPr>
                        <a:t>End of </a:t>
                      </a:r>
                    </a:p>
                    <a:p>
                      <a:pPr algn="ctr"/>
                      <a:r>
                        <a:rPr lang="en-US" sz="1200" dirty="0">
                          <a:solidFill>
                            <a:schemeClr val="tx1"/>
                          </a:solidFill>
                        </a:rPr>
                        <a:t>Software Development</a:t>
                      </a:r>
                    </a:p>
                    <a:p>
                      <a:pPr algn="ctr"/>
                      <a:r>
                        <a:rPr lang="en-US" sz="1200" dirty="0">
                          <a:solidFill>
                            <a:schemeClr val="tx1"/>
                          </a:solidFill>
                        </a:rPr>
                        <a:t>(</a:t>
                      </a:r>
                      <a:r>
                        <a:rPr lang="en-US" sz="1200" dirty="0" err="1">
                          <a:solidFill>
                            <a:schemeClr val="tx1"/>
                          </a:solidFill>
                        </a:rPr>
                        <a:t>EoSD</a:t>
                      </a:r>
                      <a:r>
                        <a:rPr lang="en-US" sz="1200" dirty="0">
                          <a:solidFill>
                            <a:schemeClr val="tx1"/>
                          </a:solidFill>
                        </a:rPr>
                        <a:t>)</a:t>
                      </a:r>
                    </a:p>
                  </a:txBody>
                  <a:tcPr marL="3073" marR="3073" marT="3073" marB="3073" anchor="ctr">
                    <a:lnL w="12700" cap="flat" cmpd="sng" algn="ctr">
                      <a:solidFill>
                        <a:schemeClr val="bg2">
                          <a:lumMod val="75000"/>
                          <a:lumOff val="25000"/>
                        </a:schemeClr>
                      </a:solidFill>
                      <a:prstDash val="solid"/>
                      <a:round/>
                      <a:headEnd type="none" w="med" len="med"/>
                      <a:tailEnd type="none" w="med" len="med"/>
                    </a:lnL>
                    <a:lnR w="12700" cap="flat" cmpd="sng" algn="ctr">
                      <a:solidFill>
                        <a:schemeClr val="bg2">
                          <a:lumMod val="75000"/>
                          <a:lumOff val="25000"/>
                        </a:schemeClr>
                      </a:solidFill>
                      <a:prstDash val="solid"/>
                      <a:round/>
                      <a:headEnd type="none" w="med" len="med"/>
                      <a:tailEnd type="none" w="med" len="med"/>
                    </a:lnR>
                    <a:lnT w="12700" cap="flat" cmpd="sng" algn="ctr">
                      <a:solidFill>
                        <a:schemeClr val="bg2">
                          <a:lumMod val="75000"/>
                          <a:lumOff val="25000"/>
                        </a:schemeClr>
                      </a:solidFill>
                      <a:prstDash val="solid"/>
                      <a:round/>
                      <a:headEnd type="none" w="med" len="med"/>
                      <a:tailEnd type="none" w="med" len="med"/>
                    </a:lnT>
                    <a:lnB w="12700" cap="flat" cmpd="sng" algn="ctr">
                      <a:solidFill>
                        <a:schemeClr val="bg2">
                          <a:lumMod val="75000"/>
                          <a:lumOff val="25000"/>
                        </a:schemeClr>
                      </a:solidFill>
                      <a:prstDash val="solid"/>
                      <a:round/>
                      <a:headEnd type="none" w="med" len="med"/>
                      <a:tailEnd type="none" w="med" len="med"/>
                    </a:lnB>
                    <a:solidFill>
                      <a:schemeClr val="bg2">
                        <a:lumMod val="65000"/>
                        <a:lumOff val="35000"/>
                      </a:schemeClr>
                    </a:solidFill>
                  </a:tcPr>
                </a:tc>
                <a:tc>
                  <a:txBody>
                    <a:bodyPr/>
                    <a:lstStyle/>
                    <a:p>
                      <a:pPr marL="45720" algn="l" defTabSz="914400" rtl="0" eaLnBrk="1" latinLnBrk="0" hangingPunct="1"/>
                      <a:r>
                        <a:rPr lang="en-US" sz="1200" kern="1200" dirty="0">
                          <a:solidFill>
                            <a:schemeClr val="bg2"/>
                          </a:solidFill>
                          <a:latin typeface="+mn-lt"/>
                          <a:ea typeface="+mn-ea"/>
                          <a:cs typeface="+mn-cs"/>
                        </a:rPr>
                        <a:t>Applicable to both platforms and software releases, Platform </a:t>
                      </a:r>
                      <a:r>
                        <a:rPr lang="en-US" sz="1200" kern="1200" dirty="0" err="1">
                          <a:solidFill>
                            <a:schemeClr val="bg2"/>
                          </a:solidFill>
                          <a:latin typeface="+mn-lt"/>
                          <a:ea typeface="+mn-ea"/>
                          <a:cs typeface="+mn-cs"/>
                        </a:rPr>
                        <a:t>EoSD</a:t>
                      </a:r>
                      <a:r>
                        <a:rPr lang="en-US" sz="1200" kern="1200" dirty="0">
                          <a:solidFill>
                            <a:schemeClr val="bg2"/>
                          </a:solidFill>
                          <a:latin typeface="+mn-lt"/>
                          <a:ea typeface="+mn-ea"/>
                          <a:cs typeface="+mn-cs"/>
                        </a:rPr>
                        <a:t> is the date that F5 Product Development has ceased considering the repair/maintenance of confirmed software/firmware defects for the designated platform. Unless specifically communicated differently by F5, a platform's </a:t>
                      </a:r>
                      <a:r>
                        <a:rPr lang="en-US" sz="1200" kern="1200" dirty="0" err="1">
                          <a:solidFill>
                            <a:schemeClr val="bg2"/>
                          </a:solidFill>
                          <a:latin typeface="+mn-lt"/>
                          <a:ea typeface="+mn-ea"/>
                          <a:cs typeface="+mn-cs"/>
                        </a:rPr>
                        <a:t>EoSD</a:t>
                      </a:r>
                      <a:r>
                        <a:rPr lang="en-US" sz="1200" kern="1200" dirty="0">
                          <a:solidFill>
                            <a:schemeClr val="bg2"/>
                          </a:solidFill>
                          <a:latin typeface="+mn-lt"/>
                          <a:ea typeface="+mn-ea"/>
                          <a:cs typeface="+mn-cs"/>
                        </a:rPr>
                        <a:t> date defaults to three years after </a:t>
                      </a:r>
                      <a:r>
                        <a:rPr lang="en-US" sz="1200" kern="1200" dirty="0" err="1">
                          <a:solidFill>
                            <a:schemeClr val="bg2"/>
                          </a:solidFill>
                          <a:latin typeface="+mn-lt"/>
                          <a:ea typeface="+mn-ea"/>
                          <a:cs typeface="+mn-cs"/>
                        </a:rPr>
                        <a:t>EoS</a:t>
                      </a:r>
                      <a:r>
                        <a:rPr lang="en-US" sz="1200" kern="1200" dirty="0">
                          <a:solidFill>
                            <a:schemeClr val="bg2"/>
                          </a:solidFill>
                          <a:latin typeface="+mn-lt"/>
                          <a:ea typeface="+mn-ea"/>
                          <a:cs typeface="+mn-cs"/>
                        </a:rPr>
                        <a:t>.</a:t>
                      </a:r>
                      <a:br>
                        <a:rPr lang="en-US" sz="1200" kern="1200" dirty="0">
                          <a:solidFill>
                            <a:schemeClr val="bg2"/>
                          </a:solidFill>
                          <a:latin typeface="+mn-lt"/>
                          <a:ea typeface="+mn-ea"/>
                          <a:cs typeface="+mn-cs"/>
                        </a:rPr>
                      </a:br>
                      <a:br>
                        <a:rPr lang="en-US" sz="1200" kern="1200" dirty="0">
                          <a:solidFill>
                            <a:schemeClr val="bg2"/>
                          </a:solidFill>
                          <a:latin typeface="+mn-lt"/>
                          <a:ea typeface="+mn-ea"/>
                          <a:cs typeface="+mn-cs"/>
                        </a:rPr>
                      </a:br>
                      <a:r>
                        <a:rPr lang="en-US" sz="1200" kern="1200" dirty="0">
                          <a:solidFill>
                            <a:schemeClr val="bg2"/>
                          </a:solidFill>
                          <a:latin typeface="+mn-lt"/>
                          <a:ea typeface="+mn-ea"/>
                          <a:cs typeface="+mn-cs"/>
                        </a:rPr>
                        <a:t>Unless specifically communicated differently by F5, a software release's </a:t>
                      </a:r>
                      <a:r>
                        <a:rPr lang="en-US" sz="1200" kern="1200" dirty="0" err="1">
                          <a:solidFill>
                            <a:schemeClr val="bg2"/>
                          </a:solidFill>
                          <a:latin typeface="+mn-lt"/>
                          <a:ea typeface="+mn-ea"/>
                          <a:cs typeface="+mn-cs"/>
                        </a:rPr>
                        <a:t>EoSD</a:t>
                      </a:r>
                      <a:r>
                        <a:rPr lang="en-US" sz="1200" kern="1200" dirty="0">
                          <a:solidFill>
                            <a:schemeClr val="bg2"/>
                          </a:solidFill>
                          <a:latin typeface="+mn-lt"/>
                          <a:ea typeface="+mn-ea"/>
                          <a:cs typeface="+mn-cs"/>
                        </a:rPr>
                        <a:t> date defaults to three years after the release's first customer ship, or two years after the release's first customer ship for x.x.0 releases.</a:t>
                      </a:r>
                    </a:p>
                  </a:txBody>
                  <a:tcPr marL="3073" marR="3073" marT="3073" marB="3073" anchor="ctr">
                    <a:lnL w="12700" cap="flat" cmpd="sng" algn="ctr">
                      <a:solidFill>
                        <a:schemeClr val="bg2">
                          <a:lumMod val="75000"/>
                          <a:lumOff val="25000"/>
                        </a:schemeClr>
                      </a:solidFill>
                      <a:prstDash val="solid"/>
                      <a:round/>
                      <a:headEnd type="none" w="med" len="med"/>
                      <a:tailEnd type="none" w="med" len="med"/>
                    </a:lnL>
                    <a:lnR w="12700" cap="flat" cmpd="sng" algn="ctr">
                      <a:solidFill>
                        <a:schemeClr val="bg2">
                          <a:lumMod val="75000"/>
                          <a:lumOff val="25000"/>
                        </a:schemeClr>
                      </a:solidFill>
                      <a:prstDash val="solid"/>
                      <a:round/>
                      <a:headEnd type="none" w="med" len="med"/>
                      <a:tailEnd type="none" w="med" len="med"/>
                    </a:lnR>
                    <a:lnT w="12700" cap="flat" cmpd="sng" algn="ctr">
                      <a:solidFill>
                        <a:schemeClr val="bg2">
                          <a:lumMod val="75000"/>
                          <a:lumOff val="25000"/>
                        </a:schemeClr>
                      </a:solidFill>
                      <a:prstDash val="solid"/>
                      <a:round/>
                      <a:headEnd type="none" w="med" len="med"/>
                      <a:tailEnd type="none" w="med" len="med"/>
                    </a:lnT>
                    <a:lnB w="12700" cap="flat" cmpd="sng" algn="ctr">
                      <a:solidFill>
                        <a:schemeClr val="bg2">
                          <a:lumMod val="75000"/>
                          <a:lumOff val="25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2078961431"/>
                  </a:ext>
                </a:extLst>
              </a:tr>
            </a:tbl>
          </a:graphicData>
        </a:graphic>
      </p:graphicFrame>
      <p:sp>
        <p:nvSpPr>
          <p:cNvPr id="10" name="Arrow: Down 9">
            <a:extLst>
              <a:ext uri="{FF2B5EF4-FFF2-40B4-BE49-F238E27FC236}">
                <a16:creationId xmlns:a16="http://schemas.microsoft.com/office/drawing/2014/main" id="{5C089AEA-5D3F-494D-B512-ADAAB80B0779}"/>
              </a:ext>
            </a:extLst>
          </p:cNvPr>
          <p:cNvSpPr/>
          <p:nvPr/>
        </p:nvSpPr>
        <p:spPr>
          <a:xfrm>
            <a:off x="4476307" y="1674628"/>
            <a:ext cx="648586" cy="1265274"/>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11" name="TextBox 10">
            <a:extLst>
              <a:ext uri="{FF2B5EF4-FFF2-40B4-BE49-F238E27FC236}">
                <a16:creationId xmlns:a16="http://schemas.microsoft.com/office/drawing/2014/main" id="{2E7EA4FE-E215-4F71-90FA-330E2891517D}"/>
              </a:ext>
            </a:extLst>
          </p:cNvPr>
          <p:cNvSpPr txBox="1"/>
          <p:nvPr/>
        </p:nvSpPr>
        <p:spPr>
          <a:xfrm>
            <a:off x="3908602" y="1080449"/>
            <a:ext cx="1982972" cy="683264"/>
          </a:xfrm>
          <a:prstGeom prst="rect">
            <a:avLst/>
          </a:prstGeom>
          <a:noFill/>
        </p:spPr>
        <p:txBody>
          <a:bodyPr wrap="square" lIns="155448" tIns="155448" rIns="155448" bIns="155448" rtlCol="0">
            <a:spAutoFit/>
          </a:bodyPr>
          <a:lstStyle/>
          <a:p>
            <a:r>
              <a:rPr lang="en-US" sz="2400" dirty="0">
                <a:solidFill>
                  <a:schemeClr val="accent5">
                    <a:lumMod val="60000"/>
                    <a:lumOff val="40000"/>
                  </a:schemeClr>
                </a:solidFill>
                <a:latin typeface="Arial" panose="020B0604020202020204" pitchFamily="34" charset="0"/>
                <a:cs typeface="Arial" panose="020B0604020202020204" pitchFamily="34" charset="0"/>
              </a:rPr>
              <a:t>Focus Date</a:t>
            </a:r>
          </a:p>
        </p:txBody>
      </p:sp>
    </p:spTree>
    <p:extLst>
      <p:ext uri="{BB962C8B-B14F-4D97-AF65-F5344CB8AC3E}">
        <p14:creationId xmlns:p14="http://schemas.microsoft.com/office/powerpoint/2010/main" val="184649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CAB96A1-56A1-4607-A158-93D49E0E01C7}"/>
              </a:ext>
            </a:extLst>
          </p:cNvPr>
          <p:cNvSpPr>
            <a:spLocks noGrp="1"/>
          </p:cNvSpPr>
          <p:nvPr>
            <p:ph type="ftr" sz="quarter" idx="10"/>
          </p:nvPr>
        </p:nvSpPr>
        <p:spPr/>
        <p:txBody>
          <a:bodyPr/>
          <a:lstStyle/>
          <a:p>
            <a:r>
              <a:rPr lang="en-US" dirty="0"/>
              <a:t>© 2020 F5 Networks</a:t>
            </a:r>
          </a:p>
        </p:txBody>
      </p:sp>
      <p:sp>
        <p:nvSpPr>
          <p:cNvPr id="4" name="Slide Number Placeholder 3">
            <a:extLst>
              <a:ext uri="{FF2B5EF4-FFF2-40B4-BE49-F238E27FC236}">
                <a16:creationId xmlns:a16="http://schemas.microsoft.com/office/drawing/2014/main" id="{36003AC9-B0F7-4FB0-A44F-7AA495418346}"/>
              </a:ext>
            </a:extLst>
          </p:cNvPr>
          <p:cNvSpPr>
            <a:spLocks noGrp="1"/>
          </p:cNvSpPr>
          <p:nvPr>
            <p:ph type="sldNum" sz="quarter" idx="11"/>
          </p:nvPr>
        </p:nvSpPr>
        <p:spPr/>
        <p:txBody>
          <a:bodyPr/>
          <a:lstStyle/>
          <a:p>
            <a:fld id="{49DF86D6-4B9D-4B83-AF23-D696D3CD110A}" type="slidenum">
              <a:rPr lang="en-US" smtClean="0"/>
              <a:pPr/>
              <a:t>9</a:t>
            </a:fld>
            <a:endParaRPr lang="en-US" dirty="0"/>
          </a:p>
        </p:txBody>
      </p:sp>
      <p:sp>
        <p:nvSpPr>
          <p:cNvPr id="7" name="Title 14">
            <a:extLst>
              <a:ext uri="{FF2B5EF4-FFF2-40B4-BE49-F238E27FC236}">
                <a16:creationId xmlns:a16="http://schemas.microsoft.com/office/drawing/2014/main" id="{E6AA74E3-1921-47A2-B2CF-6B08A46C366D}"/>
              </a:ext>
            </a:extLst>
          </p:cNvPr>
          <p:cNvSpPr txBox="1">
            <a:spLocks/>
          </p:cNvSpPr>
          <p:nvPr/>
        </p:nvSpPr>
        <p:spPr>
          <a:xfrm>
            <a:off x="304800" y="304800"/>
            <a:ext cx="11582400" cy="867930"/>
          </a:xfrm>
          <a:prstGeom prst="rect">
            <a:avLst/>
          </a:prstGeom>
        </p:spPr>
        <p:txBody>
          <a:bodyPr vert="horz" lIns="155448" tIns="155448" rIns="155448" bIns="155448" rtlCol="0" anchor="t" anchorCtr="0">
            <a:spAutoFit/>
          </a:bodyPr>
          <a:lst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a:lstStyle>
          <a:p>
            <a:r>
              <a:rPr lang="en-US" dirty="0"/>
              <a:t>Design Drivers: </a:t>
            </a:r>
            <a:r>
              <a:rPr lang="en-US" sz="3600" dirty="0"/>
              <a:t>Change is always happening….</a:t>
            </a:r>
          </a:p>
        </p:txBody>
      </p:sp>
      <p:sp>
        <p:nvSpPr>
          <p:cNvPr id="14" name="Rectangle: Rounded Corners 13">
            <a:extLst>
              <a:ext uri="{FF2B5EF4-FFF2-40B4-BE49-F238E27FC236}">
                <a16:creationId xmlns:a16="http://schemas.microsoft.com/office/drawing/2014/main" id="{DF9558C9-1808-4D27-9BC9-C061448F17F8}"/>
              </a:ext>
            </a:extLst>
          </p:cNvPr>
          <p:cNvSpPr/>
          <p:nvPr/>
        </p:nvSpPr>
        <p:spPr>
          <a:xfrm>
            <a:off x="304801" y="1480312"/>
            <a:ext cx="2232659" cy="3289335"/>
          </a:xfrm>
          <a:prstGeom prst="roundRect">
            <a:avLst>
              <a:gd name="adj" fmla="val 594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2000" dirty="0"/>
              <a:t> </a:t>
            </a:r>
          </a:p>
        </p:txBody>
      </p:sp>
      <p:sp>
        <p:nvSpPr>
          <p:cNvPr id="22" name="Rectangle: Rounded Corners 21">
            <a:extLst>
              <a:ext uri="{FF2B5EF4-FFF2-40B4-BE49-F238E27FC236}">
                <a16:creationId xmlns:a16="http://schemas.microsoft.com/office/drawing/2014/main" id="{F77E4B81-3D49-4E96-90F4-29F349CFE6AD}"/>
              </a:ext>
            </a:extLst>
          </p:cNvPr>
          <p:cNvSpPr/>
          <p:nvPr/>
        </p:nvSpPr>
        <p:spPr>
          <a:xfrm>
            <a:off x="346318" y="1537510"/>
            <a:ext cx="2110920" cy="656303"/>
          </a:xfrm>
          <a:prstGeom prst="roundRect">
            <a:avLst/>
          </a:prstGeom>
          <a:noFill/>
          <a:ln>
            <a:solidFill>
              <a:schemeClr val="tx1"/>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2000" dirty="0"/>
              <a:t>Network Architecture</a:t>
            </a:r>
          </a:p>
        </p:txBody>
      </p:sp>
      <p:sp>
        <p:nvSpPr>
          <p:cNvPr id="16" name="Rectangle 15">
            <a:extLst>
              <a:ext uri="{FF2B5EF4-FFF2-40B4-BE49-F238E27FC236}">
                <a16:creationId xmlns:a16="http://schemas.microsoft.com/office/drawing/2014/main" id="{524777DD-2DF6-4C6D-AD54-B037F3FB69FB}"/>
              </a:ext>
            </a:extLst>
          </p:cNvPr>
          <p:cNvSpPr/>
          <p:nvPr/>
        </p:nvSpPr>
        <p:spPr>
          <a:xfrm>
            <a:off x="346318" y="2202653"/>
            <a:ext cx="2194645" cy="25817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t" anchorCtr="0" forceAA="0" compatLnSpc="1">
            <a:prstTxWarp prst="textNoShape">
              <a:avLst/>
            </a:prstTxWarp>
            <a:noAutofit/>
          </a:bodyPr>
          <a:lstStyle/>
          <a:p>
            <a:pPr marL="342900" indent="-342900">
              <a:lnSpc>
                <a:spcPct val="90000"/>
              </a:lnSpc>
              <a:buFont typeface="Arial" panose="020B0604020202020204" pitchFamily="34" charset="0"/>
              <a:buChar char="•"/>
            </a:pPr>
            <a:r>
              <a:rPr lang="en-US" sz="1600" dirty="0"/>
              <a:t>Datacenters</a:t>
            </a:r>
          </a:p>
          <a:p>
            <a:pPr marL="800100" lvl="1" indent="-342900">
              <a:lnSpc>
                <a:spcPct val="90000"/>
              </a:lnSpc>
              <a:buFont typeface="Arial" panose="020B0604020202020204" pitchFamily="34" charset="0"/>
              <a:buChar char="•"/>
            </a:pPr>
            <a:r>
              <a:rPr lang="en-US" sz="1600" dirty="0"/>
              <a:t>Cloud?</a:t>
            </a:r>
          </a:p>
          <a:p>
            <a:pPr marL="342900" indent="-342900">
              <a:lnSpc>
                <a:spcPct val="90000"/>
              </a:lnSpc>
              <a:buFont typeface="Arial" panose="020B0604020202020204" pitchFamily="34" charset="0"/>
              <a:buChar char="•"/>
            </a:pPr>
            <a:r>
              <a:rPr lang="en-US" sz="1600" dirty="0"/>
              <a:t>Topology Changes:</a:t>
            </a:r>
          </a:p>
          <a:p>
            <a:pPr marL="800100" lvl="1" indent="-342900">
              <a:lnSpc>
                <a:spcPct val="90000"/>
              </a:lnSpc>
              <a:buFont typeface="Arial" panose="020B0604020202020204" pitchFamily="34" charset="0"/>
              <a:buChar char="•"/>
            </a:pPr>
            <a:r>
              <a:rPr lang="en-US" sz="1600" dirty="0"/>
              <a:t>ACI</a:t>
            </a:r>
          </a:p>
          <a:p>
            <a:pPr marL="800100" lvl="1" indent="-342900">
              <a:lnSpc>
                <a:spcPct val="90000"/>
              </a:lnSpc>
              <a:buFont typeface="Arial" panose="020B0604020202020204" pitchFamily="34" charset="0"/>
              <a:buChar char="•"/>
            </a:pPr>
            <a:r>
              <a:rPr lang="en-US" sz="1600" dirty="0"/>
              <a:t>Firewall</a:t>
            </a:r>
          </a:p>
          <a:p>
            <a:pPr marL="800100" lvl="1" indent="-342900">
              <a:lnSpc>
                <a:spcPct val="90000"/>
              </a:lnSpc>
              <a:buFont typeface="Arial" panose="020B0604020202020204" pitchFamily="34" charset="0"/>
              <a:buChar char="•"/>
            </a:pPr>
            <a:r>
              <a:rPr lang="en-US" sz="1600" dirty="0"/>
              <a:t>Virtualization</a:t>
            </a:r>
          </a:p>
          <a:p>
            <a:pPr marL="342900" indent="-342900">
              <a:lnSpc>
                <a:spcPct val="90000"/>
              </a:lnSpc>
              <a:buFont typeface="Arial" panose="020B0604020202020204" pitchFamily="34" charset="0"/>
              <a:buChar char="•"/>
            </a:pPr>
            <a:r>
              <a:rPr lang="en-US" sz="1600" dirty="0"/>
              <a:t>Zones Changes</a:t>
            </a:r>
          </a:p>
          <a:p>
            <a:pPr marL="800100" lvl="1" indent="-342900">
              <a:lnSpc>
                <a:spcPct val="90000"/>
              </a:lnSpc>
              <a:buFont typeface="Arial" panose="020B0604020202020204" pitchFamily="34" charset="0"/>
              <a:buChar char="•"/>
            </a:pPr>
            <a:r>
              <a:rPr lang="en-US" sz="1600" dirty="0"/>
              <a:t>DMZ/External</a:t>
            </a:r>
          </a:p>
          <a:p>
            <a:pPr marL="800100" lvl="1" indent="-342900">
              <a:lnSpc>
                <a:spcPct val="90000"/>
              </a:lnSpc>
              <a:buFont typeface="Arial" panose="020B0604020202020204" pitchFamily="34" charset="0"/>
              <a:buChar char="•"/>
            </a:pPr>
            <a:r>
              <a:rPr lang="en-US" sz="1600" dirty="0"/>
              <a:t>Internal</a:t>
            </a:r>
          </a:p>
          <a:p>
            <a:pPr marL="342900" indent="-342900">
              <a:lnSpc>
                <a:spcPct val="90000"/>
              </a:lnSpc>
              <a:buFont typeface="Arial" panose="020B0604020202020204" pitchFamily="34" charset="0"/>
              <a:buChar char="•"/>
            </a:pPr>
            <a:r>
              <a:rPr lang="en-US" sz="1600" dirty="0"/>
              <a:t>Connectivity</a:t>
            </a:r>
          </a:p>
          <a:p>
            <a:pPr marL="800100" lvl="1" indent="-342900">
              <a:lnSpc>
                <a:spcPct val="90000"/>
              </a:lnSpc>
              <a:buFont typeface="Arial" panose="020B0604020202020204" pitchFamily="34" charset="0"/>
              <a:buChar char="•"/>
            </a:pPr>
            <a:r>
              <a:rPr lang="en-US" sz="1600" dirty="0"/>
              <a:t>10Gb /40Gb</a:t>
            </a:r>
          </a:p>
          <a:p>
            <a:pPr marL="342900" indent="-342900">
              <a:lnSpc>
                <a:spcPct val="90000"/>
              </a:lnSpc>
              <a:buFont typeface="Arial" panose="020B0604020202020204" pitchFamily="34" charset="0"/>
              <a:buChar char="•"/>
            </a:pPr>
            <a:endParaRPr lang="en-US" sz="1600" dirty="0"/>
          </a:p>
        </p:txBody>
      </p:sp>
      <p:sp>
        <p:nvSpPr>
          <p:cNvPr id="20" name="Rectangle: Rounded Corners 19">
            <a:extLst>
              <a:ext uri="{FF2B5EF4-FFF2-40B4-BE49-F238E27FC236}">
                <a16:creationId xmlns:a16="http://schemas.microsoft.com/office/drawing/2014/main" id="{385A2D1E-6F9A-4E95-AB9C-A8E7C421134F}"/>
              </a:ext>
            </a:extLst>
          </p:cNvPr>
          <p:cNvSpPr/>
          <p:nvPr/>
        </p:nvSpPr>
        <p:spPr>
          <a:xfrm>
            <a:off x="2697481" y="1480312"/>
            <a:ext cx="2232659" cy="3289335"/>
          </a:xfrm>
          <a:prstGeom prst="roundRect">
            <a:avLst>
              <a:gd name="adj" fmla="val 594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2000" dirty="0"/>
              <a:t> </a:t>
            </a:r>
          </a:p>
        </p:txBody>
      </p:sp>
      <p:sp>
        <p:nvSpPr>
          <p:cNvPr id="26" name="Rectangle: Rounded Corners 25">
            <a:extLst>
              <a:ext uri="{FF2B5EF4-FFF2-40B4-BE49-F238E27FC236}">
                <a16:creationId xmlns:a16="http://schemas.microsoft.com/office/drawing/2014/main" id="{B58E5FF1-B0D2-406E-963B-EF6DE2AAB5ED}"/>
              </a:ext>
            </a:extLst>
          </p:cNvPr>
          <p:cNvSpPr/>
          <p:nvPr/>
        </p:nvSpPr>
        <p:spPr>
          <a:xfrm>
            <a:off x="2738998" y="1537510"/>
            <a:ext cx="2110920" cy="656303"/>
          </a:xfrm>
          <a:prstGeom prst="roundRect">
            <a:avLst/>
          </a:prstGeom>
          <a:noFill/>
          <a:ln>
            <a:solidFill>
              <a:schemeClr val="tx1"/>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2000" dirty="0"/>
              <a:t>Public/Private</a:t>
            </a:r>
          </a:p>
          <a:p>
            <a:pPr algn="ctr">
              <a:lnSpc>
                <a:spcPct val="90000"/>
              </a:lnSpc>
            </a:pPr>
            <a:r>
              <a:rPr lang="en-US" sz="2000" dirty="0"/>
              <a:t>Cloud</a:t>
            </a:r>
          </a:p>
        </p:txBody>
      </p:sp>
      <p:sp>
        <p:nvSpPr>
          <p:cNvPr id="27" name="Rectangle 26">
            <a:extLst>
              <a:ext uri="{FF2B5EF4-FFF2-40B4-BE49-F238E27FC236}">
                <a16:creationId xmlns:a16="http://schemas.microsoft.com/office/drawing/2014/main" id="{586F5319-7CAC-49A4-ABB0-806BD3DD24EE}"/>
              </a:ext>
            </a:extLst>
          </p:cNvPr>
          <p:cNvSpPr/>
          <p:nvPr/>
        </p:nvSpPr>
        <p:spPr>
          <a:xfrm>
            <a:off x="2738998" y="2202653"/>
            <a:ext cx="2194645" cy="25817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t" anchorCtr="0" forceAA="0" compatLnSpc="1">
            <a:prstTxWarp prst="textNoShape">
              <a:avLst/>
            </a:prstTxWarp>
            <a:noAutofit/>
          </a:bodyPr>
          <a:lstStyle/>
          <a:p>
            <a:pPr marL="342900" indent="-342900">
              <a:lnSpc>
                <a:spcPct val="90000"/>
              </a:lnSpc>
              <a:buFont typeface="Arial" panose="020B0604020202020204" pitchFamily="34" charset="0"/>
              <a:buChar char="•"/>
            </a:pPr>
            <a:r>
              <a:rPr lang="en-US" sz="1600" dirty="0"/>
              <a:t>Multi-Cloud:</a:t>
            </a:r>
          </a:p>
          <a:p>
            <a:pPr marL="800100" lvl="1" indent="-342900">
              <a:lnSpc>
                <a:spcPct val="90000"/>
              </a:lnSpc>
              <a:buFont typeface="Arial" panose="020B0604020202020204" pitchFamily="34" charset="0"/>
              <a:buChar char="•"/>
            </a:pPr>
            <a:r>
              <a:rPr lang="en-US" sz="1600" dirty="0"/>
              <a:t>Azure</a:t>
            </a:r>
          </a:p>
          <a:p>
            <a:pPr marL="800100" lvl="1" indent="-342900">
              <a:lnSpc>
                <a:spcPct val="90000"/>
              </a:lnSpc>
              <a:buFont typeface="Arial" panose="020B0604020202020204" pitchFamily="34" charset="0"/>
              <a:buChar char="•"/>
            </a:pPr>
            <a:r>
              <a:rPr lang="en-US" sz="1600" dirty="0"/>
              <a:t>GCP</a:t>
            </a:r>
          </a:p>
          <a:p>
            <a:pPr marL="800100" lvl="1" indent="-342900">
              <a:lnSpc>
                <a:spcPct val="90000"/>
              </a:lnSpc>
              <a:buFont typeface="Arial" panose="020B0604020202020204" pitchFamily="34" charset="0"/>
              <a:buChar char="•"/>
            </a:pPr>
            <a:r>
              <a:rPr lang="en-US" sz="1600" dirty="0"/>
              <a:t>AWS</a:t>
            </a:r>
          </a:p>
          <a:p>
            <a:pPr marL="342900" indent="-342900">
              <a:lnSpc>
                <a:spcPct val="90000"/>
              </a:lnSpc>
              <a:buFont typeface="Arial" panose="020B0604020202020204" pitchFamily="34" charset="0"/>
              <a:buChar char="•"/>
            </a:pPr>
            <a:r>
              <a:rPr lang="en-US" sz="1600" dirty="0"/>
              <a:t>Deployment Type</a:t>
            </a:r>
          </a:p>
          <a:p>
            <a:pPr marL="800100" lvl="1" indent="-342900">
              <a:lnSpc>
                <a:spcPct val="90000"/>
              </a:lnSpc>
              <a:buFont typeface="Arial" panose="020B0604020202020204" pitchFamily="34" charset="0"/>
              <a:buChar char="•"/>
            </a:pPr>
            <a:r>
              <a:rPr lang="en-US" sz="1600" dirty="0"/>
              <a:t>Front-End</a:t>
            </a:r>
          </a:p>
          <a:p>
            <a:pPr marL="800100" lvl="1" indent="-342900">
              <a:lnSpc>
                <a:spcPct val="90000"/>
              </a:lnSpc>
              <a:buFont typeface="Arial" panose="020B0604020202020204" pitchFamily="34" charset="0"/>
              <a:buChar char="•"/>
            </a:pPr>
            <a:r>
              <a:rPr lang="en-US" sz="1600" dirty="0"/>
              <a:t>Back-End</a:t>
            </a:r>
          </a:p>
          <a:p>
            <a:pPr marL="800100" lvl="1" indent="-342900">
              <a:lnSpc>
                <a:spcPct val="90000"/>
              </a:lnSpc>
              <a:buFont typeface="Arial" panose="020B0604020202020204" pitchFamily="34" charset="0"/>
              <a:buChar char="•"/>
            </a:pPr>
            <a:r>
              <a:rPr lang="en-US" sz="1600" dirty="0"/>
              <a:t>Hybrid</a:t>
            </a:r>
          </a:p>
          <a:p>
            <a:pPr marL="342900" indent="-342900">
              <a:lnSpc>
                <a:spcPct val="90000"/>
              </a:lnSpc>
              <a:buFont typeface="Arial" panose="020B0604020202020204" pitchFamily="34" charset="0"/>
              <a:buChar char="•"/>
            </a:pPr>
            <a:r>
              <a:rPr lang="en-US" sz="1600" dirty="0"/>
              <a:t>Applications</a:t>
            </a:r>
          </a:p>
          <a:p>
            <a:pPr marL="342900" indent="-342900">
              <a:lnSpc>
                <a:spcPct val="90000"/>
              </a:lnSpc>
              <a:buFont typeface="Arial" panose="020B0604020202020204" pitchFamily="34" charset="0"/>
              <a:buChar char="•"/>
            </a:pPr>
            <a:r>
              <a:rPr lang="en-US" sz="1600" dirty="0"/>
              <a:t>Private Cloud</a:t>
            </a:r>
          </a:p>
          <a:p>
            <a:pPr marL="342900" indent="-342900">
              <a:lnSpc>
                <a:spcPct val="90000"/>
              </a:lnSpc>
              <a:buFont typeface="Arial" panose="020B0604020202020204" pitchFamily="34" charset="0"/>
              <a:buChar char="•"/>
            </a:pPr>
            <a:r>
              <a:rPr lang="en-US" sz="1600" dirty="0" err="1"/>
              <a:t>Severless</a:t>
            </a:r>
            <a:endParaRPr lang="en-US" sz="1600" dirty="0"/>
          </a:p>
          <a:p>
            <a:pPr marL="342900" indent="-342900">
              <a:lnSpc>
                <a:spcPct val="90000"/>
              </a:lnSpc>
              <a:buFont typeface="Arial" panose="020B0604020202020204" pitchFamily="34" charset="0"/>
              <a:buChar char="•"/>
            </a:pPr>
            <a:endParaRPr lang="en-US" sz="1600" dirty="0"/>
          </a:p>
          <a:p>
            <a:pPr marL="342900" indent="-342900">
              <a:lnSpc>
                <a:spcPct val="90000"/>
              </a:lnSpc>
              <a:buFont typeface="Arial" panose="020B0604020202020204" pitchFamily="34" charset="0"/>
              <a:buChar char="•"/>
            </a:pPr>
            <a:endParaRPr lang="en-US" sz="1600" dirty="0"/>
          </a:p>
        </p:txBody>
      </p:sp>
      <p:sp>
        <p:nvSpPr>
          <p:cNvPr id="28" name="Rectangle: Rounded Corners 27">
            <a:extLst>
              <a:ext uri="{FF2B5EF4-FFF2-40B4-BE49-F238E27FC236}">
                <a16:creationId xmlns:a16="http://schemas.microsoft.com/office/drawing/2014/main" id="{BBDF730C-42D0-4520-A9E2-92B8B76FC4D7}"/>
              </a:ext>
            </a:extLst>
          </p:cNvPr>
          <p:cNvSpPr/>
          <p:nvPr/>
        </p:nvSpPr>
        <p:spPr>
          <a:xfrm>
            <a:off x="5052061" y="1480312"/>
            <a:ext cx="2232659" cy="3289335"/>
          </a:xfrm>
          <a:prstGeom prst="roundRect">
            <a:avLst>
              <a:gd name="adj" fmla="val 594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2000" dirty="0"/>
              <a:t> </a:t>
            </a:r>
          </a:p>
        </p:txBody>
      </p:sp>
      <p:sp>
        <p:nvSpPr>
          <p:cNvPr id="29" name="Rectangle: Rounded Corners 28">
            <a:extLst>
              <a:ext uri="{FF2B5EF4-FFF2-40B4-BE49-F238E27FC236}">
                <a16:creationId xmlns:a16="http://schemas.microsoft.com/office/drawing/2014/main" id="{08A74579-D962-4FD2-806B-D40348BD2F6B}"/>
              </a:ext>
            </a:extLst>
          </p:cNvPr>
          <p:cNvSpPr/>
          <p:nvPr/>
        </p:nvSpPr>
        <p:spPr>
          <a:xfrm>
            <a:off x="5093578" y="1537510"/>
            <a:ext cx="2110920" cy="656303"/>
          </a:xfrm>
          <a:prstGeom prst="roundRect">
            <a:avLst/>
          </a:prstGeom>
          <a:noFill/>
          <a:ln>
            <a:solidFill>
              <a:schemeClr val="tx1"/>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2000" dirty="0" err="1"/>
              <a:t>XaaS</a:t>
            </a:r>
            <a:endParaRPr lang="en-US" sz="2000" dirty="0"/>
          </a:p>
          <a:p>
            <a:pPr algn="ctr">
              <a:lnSpc>
                <a:spcPct val="90000"/>
              </a:lnSpc>
            </a:pPr>
            <a:r>
              <a:rPr lang="en-US" sz="2000" dirty="0"/>
              <a:t>Consumption</a:t>
            </a:r>
          </a:p>
        </p:txBody>
      </p:sp>
      <p:sp>
        <p:nvSpPr>
          <p:cNvPr id="30" name="Rectangle 29">
            <a:extLst>
              <a:ext uri="{FF2B5EF4-FFF2-40B4-BE49-F238E27FC236}">
                <a16:creationId xmlns:a16="http://schemas.microsoft.com/office/drawing/2014/main" id="{18D78C59-2E86-46D0-B8B7-D7DCD8601022}"/>
              </a:ext>
            </a:extLst>
          </p:cNvPr>
          <p:cNvSpPr/>
          <p:nvPr/>
        </p:nvSpPr>
        <p:spPr>
          <a:xfrm>
            <a:off x="5093578" y="2202653"/>
            <a:ext cx="2194645" cy="25817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t" anchorCtr="0" forceAA="0" compatLnSpc="1">
            <a:prstTxWarp prst="textNoShape">
              <a:avLst/>
            </a:prstTxWarp>
            <a:noAutofit/>
          </a:bodyPr>
          <a:lstStyle/>
          <a:p>
            <a:pPr marL="342900" indent="-342900">
              <a:lnSpc>
                <a:spcPct val="90000"/>
              </a:lnSpc>
              <a:buFont typeface="Arial" panose="020B0604020202020204" pitchFamily="34" charset="0"/>
              <a:buChar char="•"/>
            </a:pPr>
            <a:r>
              <a:rPr lang="en-US" sz="1600" dirty="0"/>
              <a:t>SaaS/IaaS/PaaS</a:t>
            </a:r>
          </a:p>
          <a:p>
            <a:pPr marL="342900" indent="-342900">
              <a:lnSpc>
                <a:spcPct val="90000"/>
              </a:lnSpc>
              <a:buFont typeface="Arial" panose="020B0604020202020204" pitchFamily="34" charset="0"/>
              <a:buChar char="•"/>
            </a:pPr>
            <a:r>
              <a:rPr lang="en-US" sz="1600" dirty="0"/>
              <a:t>Security Services</a:t>
            </a:r>
          </a:p>
          <a:p>
            <a:pPr marL="800100" lvl="1" indent="-342900">
              <a:lnSpc>
                <a:spcPct val="90000"/>
              </a:lnSpc>
              <a:buFont typeface="Arial" panose="020B0604020202020204" pitchFamily="34" charset="0"/>
              <a:buChar char="•"/>
            </a:pPr>
            <a:r>
              <a:rPr lang="en-US" sz="1600" dirty="0"/>
              <a:t>WAF</a:t>
            </a:r>
          </a:p>
          <a:p>
            <a:pPr marL="800100" lvl="1" indent="-342900">
              <a:lnSpc>
                <a:spcPct val="90000"/>
              </a:lnSpc>
              <a:buFont typeface="Arial" panose="020B0604020202020204" pitchFamily="34" charset="0"/>
              <a:buChar char="•"/>
            </a:pPr>
            <a:r>
              <a:rPr lang="en-US" sz="1600" dirty="0"/>
              <a:t>DDoS</a:t>
            </a:r>
          </a:p>
          <a:p>
            <a:pPr marL="800100" lvl="1" indent="-342900">
              <a:lnSpc>
                <a:spcPct val="90000"/>
              </a:lnSpc>
              <a:buFont typeface="Arial" panose="020B0604020202020204" pitchFamily="34" charset="0"/>
              <a:buChar char="•"/>
            </a:pPr>
            <a:r>
              <a:rPr lang="en-US" sz="1600" dirty="0" err="1"/>
              <a:t>BoT</a:t>
            </a:r>
            <a:endParaRPr lang="en-US" sz="1600" dirty="0"/>
          </a:p>
          <a:p>
            <a:pPr marL="800100" lvl="1" indent="-342900">
              <a:lnSpc>
                <a:spcPct val="90000"/>
              </a:lnSpc>
              <a:buFont typeface="Arial" panose="020B0604020202020204" pitchFamily="34" charset="0"/>
              <a:buChar char="•"/>
            </a:pPr>
            <a:r>
              <a:rPr lang="en-US" sz="1600" dirty="0"/>
              <a:t>Anti-Fraud</a:t>
            </a:r>
          </a:p>
          <a:p>
            <a:pPr marL="342900" indent="-342900">
              <a:lnSpc>
                <a:spcPct val="90000"/>
              </a:lnSpc>
              <a:buFont typeface="Arial" panose="020B0604020202020204" pitchFamily="34" charset="0"/>
              <a:buChar char="•"/>
            </a:pPr>
            <a:r>
              <a:rPr lang="en-US" sz="1600" dirty="0"/>
              <a:t>Infrastructure</a:t>
            </a:r>
          </a:p>
          <a:p>
            <a:pPr marL="800100" lvl="1" indent="-342900">
              <a:lnSpc>
                <a:spcPct val="90000"/>
              </a:lnSpc>
              <a:buFont typeface="Arial" panose="020B0604020202020204" pitchFamily="34" charset="0"/>
              <a:buChar char="•"/>
            </a:pPr>
            <a:r>
              <a:rPr lang="en-US" sz="1600" dirty="0"/>
              <a:t>DNS</a:t>
            </a:r>
          </a:p>
          <a:p>
            <a:pPr marL="800100" lvl="1" indent="-342900">
              <a:lnSpc>
                <a:spcPct val="90000"/>
              </a:lnSpc>
              <a:buFont typeface="Arial" panose="020B0604020202020204" pitchFamily="34" charset="0"/>
              <a:buChar char="•"/>
            </a:pPr>
            <a:r>
              <a:rPr lang="en-US" sz="1600" dirty="0"/>
              <a:t>Logging/SIEM</a:t>
            </a:r>
          </a:p>
          <a:p>
            <a:pPr marL="800100" lvl="1" indent="-342900">
              <a:lnSpc>
                <a:spcPct val="90000"/>
              </a:lnSpc>
              <a:buFont typeface="Arial" panose="020B0604020202020204" pitchFamily="34" charset="0"/>
              <a:buChar char="•"/>
            </a:pPr>
            <a:r>
              <a:rPr lang="en-US" sz="1600" dirty="0"/>
              <a:t>Analytics</a:t>
            </a:r>
          </a:p>
          <a:p>
            <a:pPr marL="342900" indent="-342900">
              <a:lnSpc>
                <a:spcPct val="90000"/>
              </a:lnSpc>
              <a:buFont typeface="Arial" panose="020B0604020202020204" pitchFamily="34" charset="0"/>
              <a:buChar char="•"/>
            </a:pPr>
            <a:r>
              <a:rPr lang="en-US" sz="1600" dirty="0"/>
              <a:t>Hosted Applications</a:t>
            </a:r>
          </a:p>
        </p:txBody>
      </p:sp>
      <p:sp>
        <p:nvSpPr>
          <p:cNvPr id="31" name="Rectangle: Rounded Corners 30">
            <a:extLst>
              <a:ext uri="{FF2B5EF4-FFF2-40B4-BE49-F238E27FC236}">
                <a16:creationId xmlns:a16="http://schemas.microsoft.com/office/drawing/2014/main" id="{D4DAC8EF-510A-453E-81F4-08E49162E396}"/>
              </a:ext>
            </a:extLst>
          </p:cNvPr>
          <p:cNvSpPr/>
          <p:nvPr/>
        </p:nvSpPr>
        <p:spPr>
          <a:xfrm>
            <a:off x="7403234" y="1465545"/>
            <a:ext cx="2232659" cy="3289335"/>
          </a:xfrm>
          <a:prstGeom prst="roundRect">
            <a:avLst>
              <a:gd name="adj" fmla="val 594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2000" dirty="0"/>
              <a:t> </a:t>
            </a:r>
          </a:p>
        </p:txBody>
      </p:sp>
      <p:sp>
        <p:nvSpPr>
          <p:cNvPr id="32" name="Rectangle: Rounded Corners 31">
            <a:extLst>
              <a:ext uri="{FF2B5EF4-FFF2-40B4-BE49-F238E27FC236}">
                <a16:creationId xmlns:a16="http://schemas.microsoft.com/office/drawing/2014/main" id="{DA439A88-B94E-4108-AF38-1D38E9D4044C}"/>
              </a:ext>
            </a:extLst>
          </p:cNvPr>
          <p:cNvSpPr/>
          <p:nvPr/>
        </p:nvSpPr>
        <p:spPr>
          <a:xfrm>
            <a:off x="7444751" y="1522743"/>
            <a:ext cx="2110920" cy="656303"/>
          </a:xfrm>
          <a:prstGeom prst="roundRect">
            <a:avLst/>
          </a:prstGeom>
          <a:noFill/>
          <a:ln>
            <a:solidFill>
              <a:schemeClr val="tx1"/>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2000" dirty="0"/>
              <a:t>DevOps</a:t>
            </a:r>
          </a:p>
          <a:p>
            <a:pPr algn="ctr">
              <a:lnSpc>
                <a:spcPct val="90000"/>
              </a:lnSpc>
            </a:pPr>
            <a:r>
              <a:rPr lang="en-US" sz="2000" dirty="0"/>
              <a:t>Practices</a:t>
            </a:r>
          </a:p>
        </p:txBody>
      </p:sp>
      <p:sp>
        <p:nvSpPr>
          <p:cNvPr id="33" name="Rectangle 32">
            <a:extLst>
              <a:ext uri="{FF2B5EF4-FFF2-40B4-BE49-F238E27FC236}">
                <a16:creationId xmlns:a16="http://schemas.microsoft.com/office/drawing/2014/main" id="{D75AFB6D-B5AE-49F1-8FE9-FAF6462122EB}"/>
              </a:ext>
            </a:extLst>
          </p:cNvPr>
          <p:cNvSpPr/>
          <p:nvPr/>
        </p:nvSpPr>
        <p:spPr>
          <a:xfrm>
            <a:off x="7444751" y="2187886"/>
            <a:ext cx="2194645" cy="25817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t" anchorCtr="0" forceAA="0" compatLnSpc="1">
            <a:prstTxWarp prst="textNoShape">
              <a:avLst/>
            </a:prstTxWarp>
            <a:noAutofit/>
          </a:bodyPr>
          <a:lstStyle/>
          <a:p>
            <a:pPr marL="342900" indent="-342900">
              <a:lnSpc>
                <a:spcPct val="90000"/>
              </a:lnSpc>
              <a:buFont typeface="Arial" panose="020B0604020202020204" pitchFamily="34" charset="0"/>
              <a:buChar char="•"/>
            </a:pPr>
            <a:r>
              <a:rPr lang="en-US" sz="1600" dirty="0"/>
              <a:t>Automation &amp; Orchestration</a:t>
            </a:r>
          </a:p>
          <a:p>
            <a:pPr marL="342900" indent="-342900">
              <a:lnSpc>
                <a:spcPct val="90000"/>
              </a:lnSpc>
              <a:buFont typeface="Arial" panose="020B0604020202020204" pitchFamily="34" charset="0"/>
              <a:buChar char="•"/>
            </a:pPr>
            <a:r>
              <a:rPr lang="en-US" sz="1600" dirty="0"/>
              <a:t>CI/CD Tooling</a:t>
            </a:r>
          </a:p>
          <a:p>
            <a:pPr marL="342900" indent="-342900">
              <a:lnSpc>
                <a:spcPct val="90000"/>
              </a:lnSpc>
              <a:buFont typeface="Arial" panose="020B0604020202020204" pitchFamily="34" charset="0"/>
              <a:buChar char="•"/>
            </a:pPr>
            <a:r>
              <a:rPr lang="en-US" sz="1600" dirty="0"/>
              <a:t>Blue/Green Design</a:t>
            </a:r>
          </a:p>
          <a:p>
            <a:pPr marL="342900" indent="-342900">
              <a:lnSpc>
                <a:spcPct val="90000"/>
              </a:lnSpc>
              <a:buFont typeface="Arial" panose="020B0604020202020204" pitchFamily="34" charset="0"/>
              <a:buChar char="•"/>
            </a:pPr>
            <a:r>
              <a:rPr lang="en-US" sz="1600" dirty="0"/>
              <a:t>Ingress Controllers</a:t>
            </a:r>
          </a:p>
          <a:p>
            <a:pPr marL="342900" indent="-342900">
              <a:lnSpc>
                <a:spcPct val="90000"/>
              </a:lnSpc>
              <a:buFont typeface="Arial" panose="020B0604020202020204" pitchFamily="34" charset="0"/>
              <a:buChar char="•"/>
            </a:pPr>
            <a:r>
              <a:rPr lang="en-US" sz="1600" dirty="0"/>
              <a:t>Containerization</a:t>
            </a:r>
          </a:p>
          <a:p>
            <a:pPr marL="342900" indent="-342900">
              <a:lnSpc>
                <a:spcPct val="90000"/>
              </a:lnSpc>
              <a:buFont typeface="Arial" panose="020B0604020202020204" pitchFamily="34" charset="0"/>
              <a:buChar char="•"/>
            </a:pPr>
            <a:r>
              <a:rPr lang="en-US" sz="1600" dirty="0"/>
              <a:t>Container Orchestration &amp; Management</a:t>
            </a:r>
          </a:p>
          <a:p>
            <a:pPr marL="342900" indent="-342900">
              <a:lnSpc>
                <a:spcPct val="90000"/>
              </a:lnSpc>
              <a:buFont typeface="Arial" panose="020B0604020202020204" pitchFamily="34" charset="0"/>
              <a:buChar char="•"/>
            </a:pPr>
            <a:r>
              <a:rPr lang="en-US" sz="1600" dirty="0"/>
              <a:t>API Security &amp; Management </a:t>
            </a:r>
          </a:p>
          <a:p>
            <a:pPr marL="342900" indent="-342900">
              <a:lnSpc>
                <a:spcPct val="90000"/>
              </a:lnSpc>
              <a:buFont typeface="Arial" panose="020B0604020202020204" pitchFamily="34" charset="0"/>
              <a:buChar char="•"/>
            </a:pPr>
            <a:endParaRPr lang="en-US" sz="1600" dirty="0"/>
          </a:p>
          <a:p>
            <a:pPr marL="342900" indent="-342900">
              <a:lnSpc>
                <a:spcPct val="90000"/>
              </a:lnSpc>
              <a:buFont typeface="Arial" panose="020B0604020202020204" pitchFamily="34" charset="0"/>
              <a:buChar char="•"/>
            </a:pPr>
            <a:endParaRPr lang="en-US" sz="1600" dirty="0"/>
          </a:p>
          <a:p>
            <a:pPr marL="342900" indent="-342900">
              <a:lnSpc>
                <a:spcPct val="90000"/>
              </a:lnSpc>
              <a:buFont typeface="Arial" panose="020B0604020202020204" pitchFamily="34" charset="0"/>
              <a:buChar char="•"/>
            </a:pPr>
            <a:endParaRPr lang="en-US" sz="1600" dirty="0"/>
          </a:p>
        </p:txBody>
      </p:sp>
      <p:sp>
        <p:nvSpPr>
          <p:cNvPr id="34" name="Rectangle: Rounded Corners 33">
            <a:extLst>
              <a:ext uri="{FF2B5EF4-FFF2-40B4-BE49-F238E27FC236}">
                <a16:creationId xmlns:a16="http://schemas.microsoft.com/office/drawing/2014/main" id="{12459071-EC28-40F1-ABA8-CF4E754F4659}"/>
              </a:ext>
            </a:extLst>
          </p:cNvPr>
          <p:cNvSpPr/>
          <p:nvPr/>
        </p:nvSpPr>
        <p:spPr>
          <a:xfrm>
            <a:off x="9757814" y="1465545"/>
            <a:ext cx="2232659" cy="3289335"/>
          </a:xfrm>
          <a:prstGeom prst="roundRect">
            <a:avLst>
              <a:gd name="adj" fmla="val 594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2000" dirty="0"/>
              <a:t> </a:t>
            </a:r>
          </a:p>
        </p:txBody>
      </p:sp>
      <p:sp>
        <p:nvSpPr>
          <p:cNvPr id="35" name="Rectangle: Rounded Corners 34">
            <a:extLst>
              <a:ext uri="{FF2B5EF4-FFF2-40B4-BE49-F238E27FC236}">
                <a16:creationId xmlns:a16="http://schemas.microsoft.com/office/drawing/2014/main" id="{FB921C85-E1EE-4A04-ADD7-7D689E88BBC7}"/>
              </a:ext>
            </a:extLst>
          </p:cNvPr>
          <p:cNvSpPr/>
          <p:nvPr/>
        </p:nvSpPr>
        <p:spPr>
          <a:xfrm>
            <a:off x="9799331" y="1522743"/>
            <a:ext cx="2110920" cy="656303"/>
          </a:xfrm>
          <a:prstGeom prst="roundRect">
            <a:avLst/>
          </a:prstGeom>
          <a:noFill/>
          <a:ln>
            <a:solidFill>
              <a:schemeClr val="tx1"/>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2000" dirty="0"/>
              <a:t>Regulatory / Compliance</a:t>
            </a:r>
          </a:p>
        </p:txBody>
      </p:sp>
      <p:sp>
        <p:nvSpPr>
          <p:cNvPr id="36" name="Rectangle 35">
            <a:extLst>
              <a:ext uri="{FF2B5EF4-FFF2-40B4-BE49-F238E27FC236}">
                <a16:creationId xmlns:a16="http://schemas.microsoft.com/office/drawing/2014/main" id="{B9940870-CD60-4BFD-A684-EFE65EE21A6B}"/>
              </a:ext>
            </a:extLst>
          </p:cNvPr>
          <p:cNvSpPr/>
          <p:nvPr/>
        </p:nvSpPr>
        <p:spPr>
          <a:xfrm>
            <a:off x="9799331" y="2187886"/>
            <a:ext cx="2194645" cy="25817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t" anchorCtr="0" forceAA="0" compatLnSpc="1">
            <a:prstTxWarp prst="textNoShape">
              <a:avLst/>
            </a:prstTxWarp>
            <a:noAutofit/>
          </a:bodyPr>
          <a:lstStyle/>
          <a:p>
            <a:pPr marL="342900" indent="-342900">
              <a:lnSpc>
                <a:spcPct val="90000"/>
              </a:lnSpc>
              <a:buFont typeface="Arial" panose="020B0604020202020204" pitchFamily="34" charset="0"/>
              <a:buChar char="•"/>
            </a:pPr>
            <a:r>
              <a:rPr lang="en-US" sz="1600" dirty="0"/>
              <a:t>FIPS</a:t>
            </a:r>
          </a:p>
          <a:p>
            <a:pPr marL="800100" lvl="1" indent="-342900">
              <a:lnSpc>
                <a:spcPct val="90000"/>
              </a:lnSpc>
              <a:buFont typeface="Arial" panose="020B0604020202020204" pitchFamily="34" charset="0"/>
              <a:buChar char="•"/>
            </a:pPr>
            <a:r>
              <a:rPr lang="en-US" sz="1600" dirty="0"/>
              <a:t>140-2 Level I</a:t>
            </a:r>
          </a:p>
          <a:p>
            <a:pPr marL="800100" lvl="1" indent="-342900">
              <a:lnSpc>
                <a:spcPct val="90000"/>
              </a:lnSpc>
              <a:buFont typeface="Arial" panose="020B0604020202020204" pitchFamily="34" charset="0"/>
              <a:buChar char="•"/>
            </a:pPr>
            <a:r>
              <a:rPr lang="en-US" sz="1600" dirty="0"/>
              <a:t>140-2 Level II</a:t>
            </a:r>
          </a:p>
          <a:p>
            <a:pPr marL="800100" lvl="1" indent="-342900">
              <a:lnSpc>
                <a:spcPct val="90000"/>
              </a:lnSpc>
              <a:buFont typeface="Arial" panose="020B0604020202020204" pitchFamily="34" charset="0"/>
              <a:buChar char="•"/>
            </a:pPr>
            <a:r>
              <a:rPr lang="en-US" sz="1600" dirty="0"/>
              <a:t>140-2 Level III</a:t>
            </a:r>
          </a:p>
          <a:p>
            <a:pPr marL="342900" indent="-342900">
              <a:lnSpc>
                <a:spcPct val="90000"/>
              </a:lnSpc>
              <a:buFont typeface="Arial" panose="020B0604020202020204" pitchFamily="34" charset="0"/>
              <a:buChar char="•"/>
            </a:pPr>
            <a:r>
              <a:rPr lang="en-US" sz="1600" dirty="0"/>
              <a:t>WAF Compliance</a:t>
            </a:r>
          </a:p>
          <a:p>
            <a:pPr marL="342900" indent="-342900">
              <a:lnSpc>
                <a:spcPct val="90000"/>
              </a:lnSpc>
              <a:buFont typeface="Arial" panose="020B0604020202020204" pitchFamily="34" charset="0"/>
              <a:buChar char="•"/>
            </a:pPr>
            <a:r>
              <a:rPr lang="en-US" sz="1600" dirty="0"/>
              <a:t>TLS Security</a:t>
            </a:r>
          </a:p>
          <a:p>
            <a:pPr marL="342900" indent="-342900">
              <a:lnSpc>
                <a:spcPct val="90000"/>
              </a:lnSpc>
              <a:buFont typeface="Arial" panose="020B0604020202020204" pitchFamily="34" charset="0"/>
              <a:buChar char="•"/>
            </a:pPr>
            <a:r>
              <a:rPr lang="en-US" sz="1600" dirty="0"/>
              <a:t>PCI-DSS</a:t>
            </a:r>
          </a:p>
          <a:p>
            <a:pPr marL="342900" indent="-342900">
              <a:lnSpc>
                <a:spcPct val="90000"/>
              </a:lnSpc>
              <a:buFont typeface="Arial" panose="020B0604020202020204" pitchFamily="34" charset="0"/>
              <a:buChar char="•"/>
            </a:pPr>
            <a:r>
              <a:rPr lang="en-US" sz="1600" dirty="0"/>
              <a:t>HIPPA/ePHI</a:t>
            </a:r>
          </a:p>
          <a:p>
            <a:pPr marL="342900" indent="-342900">
              <a:lnSpc>
                <a:spcPct val="90000"/>
              </a:lnSpc>
              <a:buFont typeface="Arial" panose="020B0604020202020204" pitchFamily="34" charset="0"/>
              <a:buChar char="•"/>
            </a:pPr>
            <a:endParaRPr lang="en-US" sz="1600" dirty="0"/>
          </a:p>
          <a:p>
            <a:pPr marL="800100" lvl="1" indent="-342900">
              <a:lnSpc>
                <a:spcPct val="90000"/>
              </a:lnSpc>
              <a:buFont typeface="Arial" panose="020B0604020202020204" pitchFamily="34" charset="0"/>
              <a:buChar char="•"/>
            </a:pPr>
            <a:endParaRPr lang="en-US" sz="1600" dirty="0"/>
          </a:p>
          <a:p>
            <a:pPr marL="800100" lvl="1" indent="-342900">
              <a:lnSpc>
                <a:spcPct val="90000"/>
              </a:lnSpc>
              <a:buFont typeface="Arial" panose="020B0604020202020204" pitchFamily="34" charset="0"/>
              <a:buChar char="•"/>
            </a:pPr>
            <a:endParaRPr lang="en-US" sz="1600" dirty="0"/>
          </a:p>
        </p:txBody>
      </p:sp>
      <p:sp>
        <p:nvSpPr>
          <p:cNvPr id="37" name="Right Brace 36">
            <a:extLst>
              <a:ext uri="{FF2B5EF4-FFF2-40B4-BE49-F238E27FC236}">
                <a16:creationId xmlns:a16="http://schemas.microsoft.com/office/drawing/2014/main" id="{521500A0-2411-4F6D-8767-2D60DFBDDC97}"/>
              </a:ext>
            </a:extLst>
          </p:cNvPr>
          <p:cNvSpPr/>
          <p:nvPr/>
        </p:nvSpPr>
        <p:spPr>
          <a:xfrm rot="5400000">
            <a:off x="6009218" y="-998677"/>
            <a:ext cx="307305" cy="11799178"/>
          </a:xfrm>
          <a:prstGeom prst="rightBrace">
            <a:avLst>
              <a:gd name="adj1" fmla="val 12921"/>
              <a:gd name="adj2" fmla="val 50000"/>
            </a:avLst>
          </a:prstGeom>
          <a:ln w="31750">
            <a:solidFill>
              <a:schemeClr val="tx1"/>
            </a:solidFill>
          </a:ln>
          <a:effectLst>
            <a:outerShdw blurRad="50800" dist="38100" dir="2700000" algn="tl" rotWithShape="0">
              <a:schemeClr val="tx1">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78B6E59B-DD67-40EB-96C8-1CF9A4C20C5A}"/>
              </a:ext>
            </a:extLst>
          </p:cNvPr>
          <p:cNvSpPr/>
          <p:nvPr/>
        </p:nvSpPr>
        <p:spPr>
          <a:xfrm>
            <a:off x="3302153" y="5869571"/>
            <a:ext cx="5724853" cy="439153"/>
          </a:xfrm>
          <a:prstGeom prst="roundRect">
            <a:avLst>
              <a:gd name="adj" fmla="val 594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2000" dirty="0"/>
              <a:t>Executive Direction &amp; Prioritization</a:t>
            </a:r>
          </a:p>
        </p:txBody>
      </p:sp>
      <p:sp>
        <p:nvSpPr>
          <p:cNvPr id="40" name="Rectangle: Rounded Corners 39">
            <a:extLst>
              <a:ext uri="{FF2B5EF4-FFF2-40B4-BE49-F238E27FC236}">
                <a16:creationId xmlns:a16="http://schemas.microsoft.com/office/drawing/2014/main" id="{E32B4BD6-3D5F-498B-83F3-ECE36F4AADE2}"/>
              </a:ext>
            </a:extLst>
          </p:cNvPr>
          <p:cNvSpPr/>
          <p:nvPr/>
        </p:nvSpPr>
        <p:spPr>
          <a:xfrm>
            <a:off x="422777" y="5207600"/>
            <a:ext cx="5724853" cy="439153"/>
          </a:xfrm>
          <a:prstGeom prst="roundRect">
            <a:avLst>
              <a:gd name="adj" fmla="val 5940"/>
            </a:avLst>
          </a:prstGeom>
          <a:solidFill>
            <a:schemeClr val="tx1">
              <a:lumMod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2000" dirty="0"/>
              <a:t>Technical Drivers</a:t>
            </a:r>
          </a:p>
        </p:txBody>
      </p:sp>
      <p:sp>
        <p:nvSpPr>
          <p:cNvPr id="41" name="Rectangle: Rounded Corners 40">
            <a:extLst>
              <a:ext uri="{FF2B5EF4-FFF2-40B4-BE49-F238E27FC236}">
                <a16:creationId xmlns:a16="http://schemas.microsoft.com/office/drawing/2014/main" id="{42A50B86-E63C-404E-9D6C-ACE915B2AAFF}"/>
              </a:ext>
            </a:extLst>
          </p:cNvPr>
          <p:cNvSpPr/>
          <p:nvPr/>
        </p:nvSpPr>
        <p:spPr>
          <a:xfrm>
            <a:off x="6190900" y="5207599"/>
            <a:ext cx="5724853" cy="439153"/>
          </a:xfrm>
          <a:prstGeom prst="roundRect">
            <a:avLst>
              <a:gd name="adj" fmla="val 5940"/>
            </a:avLst>
          </a:prstGeom>
          <a:solidFill>
            <a:schemeClr val="tx1">
              <a:lumMod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2000" dirty="0"/>
              <a:t>Business Level Drivers</a:t>
            </a:r>
          </a:p>
        </p:txBody>
      </p:sp>
    </p:spTree>
    <p:extLst>
      <p:ext uri="{BB962C8B-B14F-4D97-AF65-F5344CB8AC3E}">
        <p14:creationId xmlns:p14="http://schemas.microsoft.com/office/powerpoint/2010/main" val="2604756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wipe(up)">
                                      <p:cBhvr>
                                        <p:cTn id="62" dur="500"/>
                                        <p:tgtEl>
                                          <p:spTgt spid="37"/>
                                        </p:tgtEl>
                                      </p:cBhvr>
                                    </p:animEffect>
                                  </p:childTnLst>
                                </p:cTn>
                              </p:par>
                            </p:childTnLst>
                          </p:cTn>
                        </p:par>
                        <p:par>
                          <p:cTn id="63" fill="hold">
                            <p:stCondLst>
                              <p:cond delay="500"/>
                            </p:stCondLst>
                            <p:childTnLst>
                              <p:par>
                                <p:cTn id="64" presetID="10" presetClass="entr" presetSubtype="0" fill="hold" grpId="0" nodeType="after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fade">
                                      <p:cBhvr>
                                        <p:cTn id="66" dur="500"/>
                                        <p:tgtEl>
                                          <p:spTgt spid="4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fade">
                                      <p:cBhvr>
                                        <p:cTn id="69" dur="500"/>
                                        <p:tgtEl>
                                          <p:spTgt spid="41"/>
                                        </p:tgtEl>
                                      </p:cBhvr>
                                    </p:animEffect>
                                  </p:childTnLst>
                                </p:cTn>
                              </p:par>
                            </p:childTnLst>
                          </p:cTn>
                        </p:par>
                        <p:par>
                          <p:cTn id="70" fill="hold">
                            <p:stCondLst>
                              <p:cond delay="1000"/>
                            </p:stCondLst>
                            <p:childTnLst>
                              <p:par>
                                <p:cTn id="71" presetID="10" presetClass="entr" presetSubtype="0" fill="hold" grpId="0" nodeType="after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fade">
                                      <p:cBhvr>
                                        <p:cTn id="7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2" grpId="0" animBg="1"/>
      <p:bldP spid="16" grpId="0"/>
      <p:bldP spid="20" grpId="0" animBg="1"/>
      <p:bldP spid="26" grpId="0" animBg="1"/>
      <p:bldP spid="27" grpId="0"/>
      <p:bldP spid="28" grpId="0" animBg="1"/>
      <p:bldP spid="29" grpId="0" animBg="1"/>
      <p:bldP spid="30" grpId="0"/>
      <p:bldP spid="31" grpId="0" animBg="1"/>
      <p:bldP spid="32" grpId="0" animBg="1"/>
      <p:bldP spid="33" grpId="0"/>
      <p:bldP spid="34" grpId="0" animBg="1"/>
      <p:bldP spid="35" grpId="0" animBg="1"/>
      <p:bldP spid="36" grpId="0"/>
      <p:bldP spid="37" grpId="0" animBg="1"/>
      <p:bldP spid="38" grpId="0" animBg="1"/>
      <p:bldP spid="40" grpId="0" animBg="1"/>
      <p:bldP spid="41" grpId="0" animBg="1"/>
    </p:bldLst>
  </p:timing>
</p:sld>
</file>

<file path=ppt/theme/theme1.xml><?xml version="1.0" encoding="utf-8"?>
<a:theme xmlns:a="http://schemas.openxmlformats.org/drawingml/2006/main" name="F5-Corporate-Template-2017_(Dark)">
  <a:themeElements>
    <a:clrScheme name="Custom 3">
      <a:dk1>
        <a:srgbClr val="4D4F53"/>
      </a:dk1>
      <a:lt1>
        <a:srgbClr val="FFFFFF"/>
      </a:lt1>
      <a:dk2>
        <a:srgbClr val="000000"/>
      </a:dk2>
      <a:lt2>
        <a:srgbClr val="F4F4F4"/>
      </a:lt2>
      <a:accent1>
        <a:srgbClr val="0194D2"/>
      </a:accent1>
      <a:accent2>
        <a:srgbClr val="F7901E"/>
      </a:accent2>
      <a:accent3>
        <a:srgbClr val="855FA8"/>
      </a:accent3>
      <a:accent4>
        <a:srgbClr val="004892"/>
      </a:accent4>
      <a:accent5>
        <a:srgbClr val="D60000"/>
      </a:accent5>
      <a:accent6>
        <a:srgbClr val="A0BF37"/>
      </a:accent6>
      <a:hlink>
        <a:srgbClr val="D60000"/>
      </a:hlink>
      <a:folHlink>
        <a:srgbClr val="C0C0C0"/>
      </a:folHlink>
    </a:clrScheme>
    <a:fontScheme name="F5 2016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sz="2000"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155448" tIns="155448" rIns="155448" bIns="155448" rtlCol="0">
        <a:spAutoFit/>
      </a:bodyPr>
      <a:lstStyle>
        <a:defPPr>
          <a:defRPr sz="2400" dirty="0" err="1" smtClean="0">
            <a:gradFill>
              <a:gsLst>
                <a:gs pos="0">
                  <a:schemeClr val="tx1"/>
                </a:gs>
                <a:gs pos="100000">
                  <a:schemeClr val="tx1"/>
                </a:gs>
              </a:gsLst>
              <a:lin ang="5400000" scaled="1"/>
            </a:gra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March-2018-UserGroup.potx" id="{722EAAE8-02BA-4161-A1D9-C9BAAADC0E64}" vid="{3348B193-1F76-499E-935B-57B1CF0FD90D}"/>
    </a:ext>
  </a:extLst>
</a:theme>
</file>

<file path=ppt/theme/theme2.xml><?xml version="1.0" encoding="utf-8"?>
<a:theme xmlns:a="http://schemas.openxmlformats.org/drawingml/2006/main" name="2_F5-Corporate-Template-2017_(Dark)">
  <a:themeElements>
    <a:clrScheme name="Custom 3">
      <a:dk1>
        <a:srgbClr val="4D4F53"/>
      </a:dk1>
      <a:lt1>
        <a:srgbClr val="FFFFFF"/>
      </a:lt1>
      <a:dk2>
        <a:srgbClr val="000000"/>
      </a:dk2>
      <a:lt2>
        <a:srgbClr val="F4F4F4"/>
      </a:lt2>
      <a:accent1>
        <a:srgbClr val="0194D2"/>
      </a:accent1>
      <a:accent2>
        <a:srgbClr val="F7901E"/>
      </a:accent2>
      <a:accent3>
        <a:srgbClr val="855FA8"/>
      </a:accent3>
      <a:accent4>
        <a:srgbClr val="004892"/>
      </a:accent4>
      <a:accent5>
        <a:srgbClr val="D60000"/>
      </a:accent5>
      <a:accent6>
        <a:srgbClr val="A0BF37"/>
      </a:accent6>
      <a:hlink>
        <a:srgbClr val="D60000"/>
      </a:hlink>
      <a:folHlink>
        <a:srgbClr val="C0C0C0"/>
      </a:folHlink>
    </a:clrScheme>
    <a:fontScheme name="F5 2016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sz="2000"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155448" tIns="155448" rIns="155448" bIns="155448" rtlCol="0">
        <a:spAutoFit/>
      </a:bodyPr>
      <a:lstStyle>
        <a:defPPr>
          <a:defRPr sz="2400" dirty="0" err="1" smtClean="0">
            <a:gradFill>
              <a:gsLst>
                <a:gs pos="0">
                  <a:schemeClr val="tx1"/>
                </a:gs>
                <a:gs pos="100000">
                  <a:schemeClr val="tx1"/>
                </a:gs>
              </a:gsLst>
              <a:lin ang="5400000" scaled="1"/>
            </a:gra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March-2018-UserGroup.potx" id="{722EAAE8-02BA-4161-A1D9-C9BAAADC0E64}" vid="{3348B193-1F76-499E-935B-57B1CF0FD90D}"/>
    </a:ext>
  </a:extLst>
</a:theme>
</file>

<file path=ppt/theme/theme3.xml><?xml version="1.0" encoding="utf-8"?>
<a:theme xmlns:a="http://schemas.openxmlformats.org/drawingml/2006/main" name="F5-Corporate-Template-2017_(Light)">
  <a:themeElements>
    <a:clrScheme name="Custom 3">
      <a:dk1>
        <a:srgbClr val="4D4F53"/>
      </a:dk1>
      <a:lt1>
        <a:srgbClr val="FFFFFF"/>
      </a:lt1>
      <a:dk2>
        <a:srgbClr val="000000"/>
      </a:dk2>
      <a:lt2>
        <a:srgbClr val="F4F4F4"/>
      </a:lt2>
      <a:accent1>
        <a:srgbClr val="0194D2"/>
      </a:accent1>
      <a:accent2>
        <a:srgbClr val="F7901E"/>
      </a:accent2>
      <a:accent3>
        <a:srgbClr val="855FA8"/>
      </a:accent3>
      <a:accent4>
        <a:srgbClr val="004892"/>
      </a:accent4>
      <a:accent5>
        <a:srgbClr val="D60000"/>
      </a:accent5>
      <a:accent6>
        <a:srgbClr val="A0BF37"/>
      </a:accent6>
      <a:hlink>
        <a:srgbClr val="D60000"/>
      </a:hlink>
      <a:folHlink>
        <a:srgbClr val="C0C0C0"/>
      </a:folHlink>
    </a:clrScheme>
    <a:fontScheme name="F5 2016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sz="2000"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155448" tIns="155448" rIns="155448" bIns="155448" rtlCol="0">
        <a:spAutoFit/>
      </a:bodyPr>
      <a:lstStyle>
        <a:defPPr>
          <a:defRPr sz="2400" dirty="0" err="1" smtClean="0">
            <a:gradFill>
              <a:gsLst>
                <a:gs pos="0">
                  <a:schemeClr val="tx1"/>
                </a:gs>
                <a:gs pos="100000">
                  <a:schemeClr val="tx1"/>
                </a:gs>
              </a:gsLst>
              <a:lin ang="5400000" scaled="1"/>
            </a:gra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March-2018-UserGroup.potx" id="{722EAAE8-02BA-4161-A1D9-C9BAAADC0E64}" vid="{4D0B4A6A-D19C-4530-BCAE-A2AB7DFFF593}"/>
    </a:ext>
  </a:extLst>
</a:theme>
</file>

<file path=ppt/theme/theme4.xml><?xml version="1.0" encoding="utf-8"?>
<a:theme xmlns:a="http://schemas.openxmlformats.org/drawingml/2006/main" name="F5-Corporate-Template-2016_(Dark)">
  <a:themeElements>
    <a:clrScheme name="Agility 2016">
      <a:dk1>
        <a:srgbClr val="4D4F53"/>
      </a:dk1>
      <a:lt1>
        <a:srgbClr val="FFFFFF"/>
      </a:lt1>
      <a:dk2>
        <a:srgbClr val="000000"/>
      </a:dk2>
      <a:lt2>
        <a:srgbClr val="F4F4F4"/>
      </a:lt2>
      <a:accent1>
        <a:srgbClr val="0194D2"/>
      </a:accent1>
      <a:accent2>
        <a:srgbClr val="F7901E"/>
      </a:accent2>
      <a:accent3>
        <a:srgbClr val="007D57"/>
      </a:accent3>
      <a:accent4>
        <a:srgbClr val="004892"/>
      </a:accent4>
      <a:accent5>
        <a:srgbClr val="D60000"/>
      </a:accent5>
      <a:accent6>
        <a:srgbClr val="A0BF37"/>
      </a:accent6>
      <a:hlink>
        <a:srgbClr val="D60000"/>
      </a:hlink>
      <a:folHlink>
        <a:srgbClr val="C0C0C0"/>
      </a:folHlink>
    </a:clrScheme>
    <a:fontScheme name="F5 2016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lumMod val="5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155448" tIns="155448" rIns="155448" bIns="155448" rtlCol="0">
        <a:spAutoFit/>
      </a:bodyPr>
      <a:lstStyle>
        <a:defPPr>
          <a:defRPr sz="2400" dirty="0" err="1" smtClean="0">
            <a:gradFill>
              <a:gsLst>
                <a:gs pos="0">
                  <a:schemeClr val="tx1"/>
                </a:gs>
                <a:gs pos="100000">
                  <a:schemeClr val="tx1"/>
                </a:gs>
              </a:gsLst>
              <a:lin ang="5400000" scaled="1"/>
            </a:gra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2016_Template-Framework_Heather-Kyles [Read-Only]" id="{63A908F7-D9AC-4818-A23B-FEFC8C2381C6}" vid="{41793FAD-5BBE-464C-A074-8EB1A85F222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7cdeead-6725-48ab-8f7c-6d5489ea45f4">
      <UserInfo>
        <DisplayName>Gary O'SULLIVAN</DisplayName>
        <AccountId>3922</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5D10E4AFB6F004FAF98BD1CB62ADE85" ma:contentTypeVersion="6" ma:contentTypeDescription="Create a new document." ma:contentTypeScope="" ma:versionID="a558a8d7665efe314a8db53402a15a60">
  <xsd:schema xmlns:xsd="http://www.w3.org/2001/XMLSchema" xmlns:xs="http://www.w3.org/2001/XMLSchema" xmlns:p="http://schemas.microsoft.com/office/2006/metadata/properties" xmlns:ns1="http://schemas.microsoft.com/sharepoint/v3" xmlns:ns2="e7cdeead-6725-48ab-8f7c-6d5489ea45f4" xmlns:ns3="c65e7935-94d7-431d-93b7-e7a00754d5fc" xmlns:ns4="4e8c7ecd-5484-4971-83a8-99300881b35d" targetNamespace="http://schemas.microsoft.com/office/2006/metadata/properties" ma:root="true" ma:fieldsID="9effb3db211e1feb596e621ca7f9625d" ns1:_="" ns2:_="" ns3:_="" ns4:_="">
    <xsd:import namespace="http://schemas.microsoft.com/sharepoint/v3"/>
    <xsd:import namespace="e7cdeead-6725-48ab-8f7c-6d5489ea45f4"/>
    <xsd:import namespace="c65e7935-94d7-431d-93b7-e7a00754d5fc"/>
    <xsd:import namespace="4e8c7ecd-5484-4971-83a8-99300881b35d"/>
    <xsd:element name="properties">
      <xsd:complexType>
        <xsd:sequence>
          <xsd:element name="documentManagement">
            <xsd:complexType>
              <xsd:all>
                <xsd:element ref="ns2:SharedWithUsers" minOccurs="0"/>
                <xsd:element ref="ns2:SharedWithDetails" minOccurs="0"/>
                <xsd:element ref="ns1:_ip_UnifiedCompliancePolicyProperties" minOccurs="0"/>
                <xsd:element ref="ns1:_ip_UnifiedCompliancePolicyUIAction" minOccurs="0"/>
                <xsd:element ref="ns3:LastSharedByUser" minOccurs="0"/>
                <xsd:element ref="ns3:LastSharedByTime" minOccurs="0"/>
                <xsd:element ref="ns4:MediaServiceMetadata" minOccurs="0"/>
                <xsd:element ref="ns4: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description="" ma:hidden="true" ma:internalName="_ip_UnifiedCompliancePolicyProperties">
      <xsd:simpleType>
        <xsd:restriction base="dms:Note"/>
      </xsd:simpleType>
    </xsd:element>
    <xsd:element name="_ip_UnifiedCompliancePolicyUIAction" ma:index="11"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7cdeead-6725-48ab-8f7c-6d5489ea45f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65e7935-94d7-431d-93b7-e7a00754d5fc" elementFormDefault="qualified">
    <xsd:import namespace="http://schemas.microsoft.com/office/2006/documentManagement/types"/>
    <xsd:import namespace="http://schemas.microsoft.com/office/infopath/2007/PartnerControls"/>
    <xsd:element name="LastSharedByUser" ma:index="12" nillable="true" ma:displayName="Last Shared By User" ma:description="" ma:internalName="LastSharedByUser" ma:readOnly="true">
      <xsd:simpleType>
        <xsd:restriction base="dms:Note">
          <xsd:maxLength value="255"/>
        </xsd:restriction>
      </xsd:simpleType>
    </xsd:element>
    <xsd:element name="LastSharedByTime" ma:index="13"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4e8c7ecd-5484-4971-83a8-99300881b35d" elementFormDefault="qualified">
    <xsd:import namespace="http://schemas.microsoft.com/office/2006/documentManagement/types"/>
    <xsd:import namespace="http://schemas.microsoft.com/office/infopath/2007/PartnerControls"/>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0CEE42-20A9-420E-BAF3-8D9A64E02D76}">
  <ds:schemaRefs>
    <ds:schemaRef ds:uri="http://www.w3.org/XML/1998/namespace"/>
    <ds:schemaRef ds:uri="http://purl.org/dc/dcmitype/"/>
    <ds:schemaRef ds:uri="c65e7935-94d7-431d-93b7-e7a00754d5fc"/>
    <ds:schemaRef ds:uri="http://purl.org/dc/terms/"/>
    <ds:schemaRef ds:uri="http://schemas.microsoft.com/sharepoint/v3"/>
    <ds:schemaRef ds:uri="http://purl.org/dc/elements/1.1/"/>
    <ds:schemaRef ds:uri="http://schemas.microsoft.com/office/2006/metadata/properties"/>
    <ds:schemaRef ds:uri="http://schemas.microsoft.com/office/infopath/2007/PartnerControls"/>
    <ds:schemaRef ds:uri="http://schemas.microsoft.com/office/2006/documentManagement/types"/>
    <ds:schemaRef ds:uri="http://schemas.openxmlformats.org/package/2006/metadata/core-properties"/>
    <ds:schemaRef ds:uri="4e8c7ecd-5484-4971-83a8-99300881b35d"/>
    <ds:schemaRef ds:uri="e7cdeead-6725-48ab-8f7c-6d5489ea45f4"/>
  </ds:schemaRefs>
</ds:datastoreItem>
</file>

<file path=customXml/itemProps2.xml><?xml version="1.0" encoding="utf-8"?>
<ds:datastoreItem xmlns:ds="http://schemas.openxmlformats.org/officeDocument/2006/customXml" ds:itemID="{BB189F46-3369-4E4C-B089-677496586336}">
  <ds:schemaRefs>
    <ds:schemaRef ds:uri="http://schemas.microsoft.com/sharepoint/v3/contenttype/forms"/>
  </ds:schemaRefs>
</ds:datastoreItem>
</file>

<file path=customXml/itemProps3.xml><?xml version="1.0" encoding="utf-8"?>
<ds:datastoreItem xmlns:ds="http://schemas.openxmlformats.org/officeDocument/2006/customXml" ds:itemID="{48476E5A-1D59-45B6-AF24-ED09142F6C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7cdeead-6725-48ab-8f7c-6d5489ea45f4"/>
    <ds:schemaRef ds:uri="c65e7935-94d7-431d-93b7-e7a00754d5fc"/>
    <ds:schemaRef ds:uri="4e8c7ecd-5484-4971-83a8-99300881b3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22546</TotalTime>
  <Words>1242</Words>
  <Application>Microsoft Office PowerPoint</Application>
  <PresentationFormat>Widescreen</PresentationFormat>
  <Paragraphs>370</Paragraphs>
  <Slides>25</Slides>
  <Notes>7</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25</vt:i4>
      </vt:variant>
    </vt:vector>
  </HeadingPairs>
  <TitlesOfParts>
    <vt:vector size="33" baseType="lpstr">
      <vt:lpstr>Arial</vt:lpstr>
      <vt:lpstr>Arial Narrow</vt:lpstr>
      <vt:lpstr>Calibri</vt:lpstr>
      <vt:lpstr>Ebrima</vt:lpstr>
      <vt:lpstr>F5-Corporate-Template-2017_(Dark)</vt:lpstr>
      <vt:lpstr>2_F5-Corporate-Template-2017_(Dark)</vt:lpstr>
      <vt:lpstr>F5-Corporate-Template-2017_(Light)</vt:lpstr>
      <vt:lpstr>F5-Corporate-Template-2016_(Dark)</vt:lpstr>
      <vt:lpstr>F5 Deployment Architectures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&lt;Speech writer name goes here&gt;</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Placeholder</dc:title>
  <dc:subject>F5 Networks</dc:subject>
  <dc:creator>Claire Delaney</dc:creator>
  <cp:lastModifiedBy>Chas Lesley</cp:lastModifiedBy>
  <cp:revision>346</cp:revision>
  <cp:lastPrinted>2016-08-10T19:03:55Z</cp:lastPrinted>
  <dcterms:created xsi:type="dcterms:W3CDTF">2017-04-14T15:51:34Z</dcterms:created>
  <dcterms:modified xsi:type="dcterms:W3CDTF">2021-02-24T17:34:49Z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0x01010085D10E4AFB6F004FAF98BD1CB62ADE85</vt:lpwstr>
  </property>
</Properties>
</file>